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8" r:id="rId3"/>
  </p:sldMasterIdLst>
  <p:notesMasterIdLst>
    <p:notesMasterId r:id="rId57"/>
  </p:notesMasterIdLst>
  <p:handoutMasterIdLst>
    <p:handoutMasterId r:id="rId58"/>
  </p:handoutMasterIdLst>
  <p:sldIdLst>
    <p:sldId id="354" r:id="rId4"/>
    <p:sldId id="306" r:id="rId5"/>
    <p:sldId id="372" r:id="rId6"/>
    <p:sldId id="409" r:id="rId7"/>
    <p:sldId id="408" r:id="rId8"/>
    <p:sldId id="355" r:id="rId9"/>
    <p:sldId id="400" r:id="rId10"/>
    <p:sldId id="410" r:id="rId11"/>
    <p:sldId id="421" r:id="rId12"/>
    <p:sldId id="422" r:id="rId13"/>
    <p:sldId id="423" r:id="rId14"/>
    <p:sldId id="424" r:id="rId15"/>
    <p:sldId id="413" r:id="rId16"/>
    <p:sldId id="414" r:id="rId17"/>
    <p:sldId id="415" r:id="rId18"/>
    <p:sldId id="379" r:id="rId19"/>
    <p:sldId id="416" r:id="rId20"/>
    <p:sldId id="417" r:id="rId21"/>
    <p:sldId id="418" r:id="rId22"/>
    <p:sldId id="419" r:id="rId23"/>
    <p:sldId id="432" r:id="rId24"/>
    <p:sldId id="433" r:id="rId25"/>
    <p:sldId id="434" r:id="rId26"/>
    <p:sldId id="435" r:id="rId27"/>
    <p:sldId id="420" r:id="rId28"/>
    <p:sldId id="425" r:id="rId29"/>
    <p:sldId id="308" r:id="rId30"/>
    <p:sldId id="310" r:id="rId31"/>
    <p:sldId id="309" r:id="rId32"/>
    <p:sldId id="311" r:id="rId33"/>
    <p:sldId id="312" r:id="rId34"/>
    <p:sldId id="268" r:id="rId35"/>
    <p:sldId id="320" r:id="rId36"/>
    <p:sldId id="314" r:id="rId37"/>
    <p:sldId id="429" r:id="rId38"/>
    <p:sldId id="430" r:id="rId39"/>
    <p:sldId id="431" r:id="rId40"/>
    <p:sldId id="406" r:id="rId41"/>
    <p:sldId id="407" r:id="rId42"/>
    <p:sldId id="360" r:id="rId43"/>
    <p:sldId id="404" r:id="rId44"/>
    <p:sldId id="381" r:id="rId45"/>
    <p:sldId id="393" r:id="rId46"/>
    <p:sldId id="384" r:id="rId47"/>
    <p:sldId id="386" r:id="rId48"/>
    <p:sldId id="387" r:id="rId49"/>
    <p:sldId id="388" r:id="rId50"/>
    <p:sldId id="335" r:id="rId51"/>
    <p:sldId id="340" r:id="rId52"/>
    <p:sldId id="426" r:id="rId53"/>
    <p:sldId id="427" r:id="rId54"/>
    <p:sldId id="428" r:id="rId55"/>
    <p:sldId id="436" r:id="rId56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  <a:srgbClr val="FF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51" autoAdjust="0"/>
    <p:restoredTop sz="94660"/>
  </p:normalViewPr>
  <p:slideViewPr>
    <p:cSldViewPr>
      <p:cViewPr varScale="1">
        <p:scale>
          <a:sx n="86" d="100"/>
          <a:sy n="86" d="100"/>
        </p:scale>
        <p:origin x="-5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muon_target\My%20Documents\PIE&#35336;&#28204;\&#35336;&#28204;&#12414;&#12392;&#12417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muon_target\My%20Documents\PIE&#35336;&#28204;\&#35336;&#28204;&#12414;&#12392;&#12417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kimura\My%20Documents\file\target\MLFoperation\beamintensity\beamprofil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muon_target\My%20Documents\PIE&#35336;&#28204;\&#35336;&#28204;&#12414;&#12392;&#12417;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kimura\Documents\powerpoint\MLF&#12471;&#12531;&#12509;2011\beam\&#12499;&#12540;&#12512;&#24375;&#24230;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akimura\Documents\powerpoint\MLF&#12471;&#12531;&#12509;2011\beam\&#12499;&#12540;&#12512;&#24375;&#24230;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imura\Documents\makimura\powerpoint\IWSMT11\powerpoint\&#35336;&#28204;&#12414;&#12392;&#12417;121108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kimura\Documents\target\fixedtarget_lifetime\MLF&#20250;&#35696;&#22577;&#21578;\&#20096;&#35010;&#26908;&#2098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Thermal conductivity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170625100433891"/>
          <c:y val="0.1148"/>
          <c:w val="0.65768150409770265"/>
          <c:h val="0.72902236220472461"/>
        </c:manualLayout>
      </c:layout>
      <c:scatterChart>
        <c:scatterStyle val="lineMarker"/>
        <c:varyColors val="0"/>
        <c:ser>
          <c:idx val="0"/>
          <c:order val="0"/>
          <c:tx>
            <c:v>horizontal</c:v>
          </c:tx>
          <c:marker>
            <c:spPr>
              <a:noFill/>
            </c:spPr>
          </c:marker>
          <c:xVal>
            <c:numRef>
              <c:f>④熱拡散率!$B$15:$B$55</c:f>
              <c:numCache>
                <c:formatCode>General</c:formatCode>
                <c:ptCount val="41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-1</c:v>
                </c:pt>
                <c:pt idx="22">
                  <c:v>-2</c:v>
                </c:pt>
                <c:pt idx="23">
                  <c:v>-3</c:v>
                </c:pt>
                <c:pt idx="24">
                  <c:v>-4</c:v>
                </c:pt>
                <c:pt idx="25">
                  <c:v>-5</c:v>
                </c:pt>
                <c:pt idx="26">
                  <c:v>-6</c:v>
                </c:pt>
                <c:pt idx="27">
                  <c:v>-7</c:v>
                </c:pt>
                <c:pt idx="28">
                  <c:v>-8</c:v>
                </c:pt>
                <c:pt idx="29">
                  <c:v>-9</c:v>
                </c:pt>
                <c:pt idx="30">
                  <c:v>-10</c:v>
                </c:pt>
                <c:pt idx="31">
                  <c:v>-11</c:v>
                </c:pt>
                <c:pt idx="32">
                  <c:v>-12</c:v>
                </c:pt>
                <c:pt idx="33">
                  <c:v>-13</c:v>
                </c:pt>
                <c:pt idx="34">
                  <c:v>-14</c:v>
                </c:pt>
                <c:pt idx="35">
                  <c:v>-15</c:v>
                </c:pt>
                <c:pt idx="36">
                  <c:v>-16</c:v>
                </c:pt>
                <c:pt idx="37">
                  <c:v>-20</c:v>
                </c:pt>
                <c:pt idx="38">
                  <c:v>-25</c:v>
                </c:pt>
                <c:pt idx="39">
                  <c:v>-30</c:v>
                </c:pt>
                <c:pt idx="40">
                  <c:v>-32</c:v>
                </c:pt>
              </c:numCache>
            </c:numRef>
          </c:xVal>
          <c:yVal>
            <c:numRef>
              <c:f>④熱拡散率!$G$15:$G$55</c:f>
              <c:numCache>
                <c:formatCode>General</c:formatCode>
                <c:ptCount val="41"/>
                <c:pt idx="0">
                  <c:v>53.266988794078642</c:v>
                </c:pt>
                <c:pt idx="1">
                  <c:v>52.20783931750244</c:v>
                </c:pt>
                <c:pt idx="2">
                  <c:v>49.587953805908256</c:v>
                </c:pt>
                <c:pt idx="3">
                  <c:v>49.587426493262619</c:v>
                </c:pt>
                <c:pt idx="4">
                  <c:v>45.581771795548192</c:v>
                </c:pt>
                <c:pt idx="5">
                  <c:v>44.343400532521869</c:v>
                </c:pt>
                <c:pt idx="6">
                  <c:v>40.91740446628269</c:v>
                </c:pt>
                <c:pt idx="7">
                  <c:v>37.666208946543669</c:v>
                </c:pt>
                <c:pt idx="8">
                  <c:v>31.266734164314286</c:v>
                </c:pt>
                <c:pt idx="9">
                  <c:v>26.344300822561689</c:v>
                </c:pt>
                <c:pt idx="10">
                  <c:v>19.935070986717509</c:v>
                </c:pt>
                <c:pt idx="11">
                  <c:v>16.530431237703489</c:v>
                </c:pt>
                <c:pt idx="12">
                  <c:v>15.571193396399673</c:v>
                </c:pt>
                <c:pt idx="13">
                  <c:v>13.116389749128746</c:v>
                </c:pt>
                <c:pt idx="14">
                  <c:v>11.956800000000024</c:v>
                </c:pt>
                <c:pt idx="15">
                  <c:v>11.5672505916147</c:v>
                </c:pt>
                <c:pt idx="16">
                  <c:v>12.358875413450937</c:v>
                </c:pt>
                <c:pt idx="17">
                  <c:v>13.571297190952368</c:v>
                </c:pt>
                <c:pt idx="18">
                  <c:v>13.546026812299379</c:v>
                </c:pt>
                <c:pt idx="19">
                  <c:v>14.356199471704176</c:v>
                </c:pt>
                <c:pt idx="20">
                  <c:v>14.531480211904109</c:v>
                </c:pt>
                <c:pt idx="21">
                  <c:v>13.325118873445502</c:v>
                </c:pt>
                <c:pt idx="22">
                  <c:v>12.795881742795498</c:v>
                </c:pt>
                <c:pt idx="23">
                  <c:v>12.102621067684746</c:v>
                </c:pt>
                <c:pt idx="24">
                  <c:v>11.511141720912569</c:v>
                </c:pt>
                <c:pt idx="25">
                  <c:v>11.380397458957002</c:v>
                </c:pt>
                <c:pt idx="26">
                  <c:v>11.201502773260437</c:v>
                </c:pt>
                <c:pt idx="27">
                  <c:v>11.854155174298446</c:v>
                </c:pt>
                <c:pt idx="28">
                  <c:v>13.32633744855967</c:v>
                </c:pt>
                <c:pt idx="29">
                  <c:v>15.707353550460292</c:v>
                </c:pt>
                <c:pt idx="30">
                  <c:v>21.286516392319839</c:v>
                </c:pt>
                <c:pt idx="31">
                  <c:v>27.417564778720493</c:v>
                </c:pt>
                <c:pt idx="32">
                  <c:v>33.621630195753255</c:v>
                </c:pt>
                <c:pt idx="33">
                  <c:v>37.900711986735587</c:v>
                </c:pt>
                <c:pt idx="34">
                  <c:v>40.51779057946414</c:v>
                </c:pt>
                <c:pt idx="35">
                  <c:v>42.565260650096</c:v>
                </c:pt>
                <c:pt idx="36">
                  <c:v>41.505950208724613</c:v>
                </c:pt>
                <c:pt idx="37">
                  <c:v>43.862894122958863</c:v>
                </c:pt>
                <c:pt idx="38">
                  <c:v>46.676329276105356</c:v>
                </c:pt>
                <c:pt idx="39">
                  <c:v>50.779161947905259</c:v>
                </c:pt>
                <c:pt idx="40">
                  <c:v>51.753570913288129</c:v>
                </c:pt>
              </c:numCache>
            </c:numRef>
          </c:yVal>
          <c:smooth val="0"/>
        </c:ser>
        <c:ser>
          <c:idx val="1"/>
          <c:order val="1"/>
          <c:tx>
            <c:v>vertical</c:v>
          </c:tx>
          <c:marker>
            <c:spPr>
              <a:noFill/>
            </c:spPr>
          </c:marker>
          <c:xVal>
            <c:numRef>
              <c:f>④熱拡散率!$L$15:$L$55</c:f>
              <c:numCache>
                <c:formatCode>General</c:formatCode>
                <c:ptCount val="41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-1</c:v>
                </c:pt>
                <c:pt idx="22">
                  <c:v>-2</c:v>
                </c:pt>
                <c:pt idx="23">
                  <c:v>-3</c:v>
                </c:pt>
                <c:pt idx="24">
                  <c:v>-4</c:v>
                </c:pt>
                <c:pt idx="25">
                  <c:v>-5</c:v>
                </c:pt>
                <c:pt idx="26">
                  <c:v>-6</c:v>
                </c:pt>
                <c:pt idx="27">
                  <c:v>-7</c:v>
                </c:pt>
                <c:pt idx="28">
                  <c:v>-8</c:v>
                </c:pt>
                <c:pt idx="29">
                  <c:v>-9</c:v>
                </c:pt>
                <c:pt idx="30">
                  <c:v>-10</c:v>
                </c:pt>
                <c:pt idx="31">
                  <c:v>-11</c:v>
                </c:pt>
                <c:pt idx="32">
                  <c:v>-12</c:v>
                </c:pt>
                <c:pt idx="33">
                  <c:v>-13</c:v>
                </c:pt>
                <c:pt idx="34">
                  <c:v>-14</c:v>
                </c:pt>
                <c:pt idx="35">
                  <c:v>-15</c:v>
                </c:pt>
                <c:pt idx="36">
                  <c:v>-16</c:v>
                </c:pt>
                <c:pt idx="37">
                  <c:v>-20</c:v>
                </c:pt>
                <c:pt idx="38">
                  <c:v>-25</c:v>
                </c:pt>
                <c:pt idx="39">
                  <c:v>-30</c:v>
                </c:pt>
                <c:pt idx="40">
                  <c:v>-33</c:v>
                </c:pt>
              </c:numCache>
            </c:numRef>
          </c:xVal>
          <c:yVal>
            <c:numRef>
              <c:f>④熱拡散率!$Q$15:$Q$55</c:f>
              <c:numCache>
                <c:formatCode>General</c:formatCode>
                <c:ptCount val="41"/>
                <c:pt idx="0">
                  <c:v>58.362352941176994</c:v>
                </c:pt>
                <c:pt idx="1">
                  <c:v>54.412508751458574</c:v>
                </c:pt>
                <c:pt idx="2">
                  <c:v>52.277488789237168</c:v>
                </c:pt>
                <c:pt idx="3">
                  <c:v>51.526541436464093</c:v>
                </c:pt>
                <c:pt idx="4">
                  <c:v>51.697915742794173</c:v>
                </c:pt>
                <c:pt idx="5">
                  <c:v>52.102256983240224</c:v>
                </c:pt>
                <c:pt idx="6">
                  <c:v>54.222697674418605</c:v>
                </c:pt>
                <c:pt idx="7">
                  <c:v>53.971666666665897</c:v>
                </c:pt>
                <c:pt idx="8">
                  <c:v>53.722949308756185</c:v>
                </c:pt>
                <c:pt idx="9">
                  <c:v>53.293165714286012</c:v>
                </c:pt>
                <c:pt idx="10">
                  <c:v>49.713773987206821</c:v>
                </c:pt>
                <c:pt idx="11">
                  <c:v>44.495725190840012</c:v>
                </c:pt>
                <c:pt idx="12">
                  <c:v>36.064593967517396</c:v>
                </c:pt>
                <c:pt idx="13">
                  <c:v>26.286087936865634</c:v>
                </c:pt>
                <c:pt idx="14">
                  <c:v>19.261263940520429</c:v>
                </c:pt>
                <c:pt idx="15">
                  <c:v>15.349414088215974</c:v>
                </c:pt>
                <c:pt idx="16">
                  <c:v>13.49682199710565</c:v>
                </c:pt>
                <c:pt idx="17">
                  <c:v>13.380637015782074</c:v>
                </c:pt>
                <c:pt idx="18">
                  <c:v>13.89083109919572</c:v>
                </c:pt>
                <c:pt idx="19">
                  <c:v>15.189420195439739</c:v>
                </c:pt>
                <c:pt idx="20">
                  <c:v>14.273498622589532</c:v>
                </c:pt>
                <c:pt idx="21">
                  <c:v>12.616753246753246</c:v>
                </c:pt>
                <c:pt idx="22">
                  <c:v>12.223203145478298</c:v>
                </c:pt>
                <c:pt idx="23">
                  <c:v>13.195110356536503</c:v>
                </c:pt>
                <c:pt idx="24">
                  <c:v>16.310430220356768</c:v>
                </c:pt>
                <c:pt idx="25">
                  <c:v>23.039288537549403</c:v>
                </c:pt>
                <c:pt idx="26">
                  <c:v>32.700925666199161</c:v>
                </c:pt>
                <c:pt idx="27">
                  <c:v>41.012770448548913</c:v>
                </c:pt>
                <c:pt idx="28">
                  <c:v>47.102545454545449</c:v>
                </c:pt>
                <c:pt idx="29">
                  <c:v>48.88</c:v>
                </c:pt>
                <c:pt idx="30">
                  <c:v>49.450180275715795</c:v>
                </c:pt>
                <c:pt idx="31">
                  <c:v>48.173057851239321</c:v>
                </c:pt>
                <c:pt idx="32">
                  <c:v>48.473513513513495</c:v>
                </c:pt>
                <c:pt idx="33">
                  <c:v>49.085810526315811</c:v>
                </c:pt>
                <c:pt idx="34">
                  <c:v>47.341644670050194</c:v>
                </c:pt>
                <c:pt idx="35">
                  <c:v>47.974814814814806</c:v>
                </c:pt>
                <c:pt idx="36">
                  <c:v>47.631787538304394</c:v>
                </c:pt>
                <c:pt idx="37">
                  <c:v>48.473513513513495</c:v>
                </c:pt>
                <c:pt idx="38">
                  <c:v>51.928195991091513</c:v>
                </c:pt>
                <c:pt idx="39">
                  <c:v>55.846131736527013</c:v>
                </c:pt>
                <c:pt idx="40">
                  <c:v>57.286879606879609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320000"/>
        <c:axId val="114438528"/>
      </c:scatterChart>
      <c:valAx>
        <c:axId val="122320000"/>
        <c:scaling>
          <c:orientation val="minMax"/>
          <c:max val="40"/>
          <c:min val="-4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from center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4438528"/>
        <c:crosses val="autoZero"/>
        <c:crossBetween val="midCat"/>
        <c:majorUnit val="10"/>
        <c:minorUnit val="5"/>
      </c:valAx>
      <c:valAx>
        <c:axId val="11443852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Themal conductivity (W/m/K)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2.2651132894102612E-2"/>
              <c:y val="0.2398244619422572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122320000"/>
        <c:crossesAt val="-33"/>
        <c:crossBetween val="midCat"/>
      </c:valAx>
    </c:plotArea>
    <c:legend>
      <c:legendPos val="r"/>
      <c:layout>
        <c:manualLayout>
          <c:xMode val="edge"/>
          <c:yMode val="edge"/>
          <c:x val="0.64696331167348164"/>
          <c:y val="0.55863286871734485"/>
          <c:w val="0.21793179586671432"/>
          <c:h val="0.18118467115845238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400" baseline="0"/>
      </a:pPr>
      <a:endParaRPr lang="ja-JP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Thermal conductivity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170625100433891"/>
          <c:y val="0.1148"/>
          <c:w val="0.65768150409770265"/>
          <c:h val="0.72902236220472461"/>
        </c:manualLayout>
      </c:layout>
      <c:scatterChart>
        <c:scatterStyle val="lineMarker"/>
        <c:varyColors val="0"/>
        <c:ser>
          <c:idx val="0"/>
          <c:order val="0"/>
          <c:tx>
            <c:v>horizontal</c:v>
          </c:tx>
          <c:marker>
            <c:spPr>
              <a:noFill/>
            </c:spPr>
          </c:marker>
          <c:xVal>
            <c:numRef>
              <c:f>④熱拡散率!$B$15:$B$55</c:f>
              <c:numCache>
                <c:formatCode>General</c:formatCode>
                <c:ptCount val="41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-1</c:v>
                </c:pt>
                <c:pt idx="22">
                  <c:v>-2</c:v>
                </c:pt>
                <c:pt idx="23">
                  <c:v>-3</c:v>
                </c:pt>
                <c:pt idx="24">
                  <c:v>-4</c:v>
                </c:pt>
                <c:pt idx="25">
                  <c:v>-5</c:v>
                </c:pt>
                <c:pt idx="26">
                  <c:v>-6</c:v>
                </c:pt>
                <c:pt idx="27">
                  <c:v>-7</c:v>
                </c:pt>
                <c:pt idx="28">
                  <c:v>-8</c:v>
                </c:pt>
                <c:pt idx="29">
                  <c:v>-9</c:v>
                </c:pt>
                <c:pt idx="30">
                  <c:v>-10</c:v>
                </c:pt>
                <c:pt idx="31">
                  <c:v>-11</c:v>
                </c:pt>
                <c:pt idx="32">
                  <c:v>-12</c:v>
                </c:pt>
                <c:pt idx="33">
                  <c:v>-13</c:v>
                </c:pt>
                <c:pt idx="34">
                  <c:v>-14</c:v>
                </c:pt>
                <c:pt idx="35">
                  <c:v>-15</c:v>
                </c:pt>
                <c:pt idx="36">
                  <c:v>-16</c:v>
                </c:pt>
                <c:pt idx="37">
                  <c:v>-20</c:v>
                </c:pt>
                <c:pt idx="38">
                  <c:v>-25</c:v>
                </c:pt>
                <c:pt idx="39">
                  <c:v>-30</c:v>
                </c:pt>
                <c:pt idx="40">
                  <c:v>-32</c:v>
                </c:pt>
              </c:numCache>
            </c:numRef>
          </c:xVal>
          <c:yVal>
            <c:numRef>
              <c:f>④熱拡散率!$G$15:$G$55</c:f>
              <c:numCache>
                <c:formatCode>General</c:formatCode>
                <c:ptCount val="41"/>
                <c:pt idx="0">
                  <c:v>53.266988794078642</c:v>
                </c:pt>
                <c:pt idx="1">
                  <c:v>52.20783931750244</c:v>
                </c:pt>
                <c:pt idx="2">
                  <c:v>49.587953805908256</c:v>
                </c:pt>
                <c:pt idx="3">
                  <c:v>49.587426493262619</c:v>
                </c:pt>
                <c:pt idx="4">
                  <c:v>45.581771795548192</c:v>
                </c:pt>
                <c:pt idx="5">
                  <c:v>44.343400532521869</c:v>
                </c:pt>
                <c:pt idx="6">
                  <c:v>40.91740446628269</c:v>
                </c:pt>
                <c:pt idx="7">
                  <c:v>37.666208946543669</c:v>
                </c:pt>
                <c:pt idx="8">
                  <c:v>31.266734164314286</c:v>
                </c:pt>
                <c:pt idx="9">
                  <c:v>26.344300822561689</c:v>
                </c:pt>
                <c:pt idx="10">
                  <c:v>19.935070986717509</c:v>
                </c:pt>
                <c:pt idx="11">
                  <c:v>16.530431237703489</c:v>
                </c:pt>
                <c:pt idx="12">
                  <c:v>15.571193396399673</c:v>
                </c:pt>
                <c:pt idx="13">
                  <c:v>13.116389749128746</c:v>
                </c:pt>
                <c:pt idx="14">
                  <c:v>11.956800000000024</c:v>
                </c:pt>
                <c:pt idx="15">
                  <c:v>11.5672505916147</c:v>
                </c:pt>
                <c:pt idx="16">
                  <c:v>12.358875413450937</c:v>
                </c:pt>
                <c:pt idx="17">
                  <c:v>13.571297190952368</c:v>
                </c:pt>
                <c:pt idx="18">
                  <c:v>13.546026812299379</c:v>
                </c:pt>
                <c:pt idx="19">
                  <c:v>14.356199471704176</c:v>
                </c:pt>
                <c:pt idx="20">
                  <c:v>14.531480211904109</c:v>
                </c:pt>
                <c:pt idx="21">
                  <c:v>13.325118873445502</c:v>
                </c:pt>
                <c:pt idx="22">
                  <c:v>12.795881742795498</c:v>
                </c:pt>
                <c:pt idx="23">
                  <c:v>12.102621067684746</c:v>
                </c:pt>
                <c:pt idx="24">
                  <c:v>11.511141720912569</c:v>
                </c:pt>
                <c:pt idx="25">
                  <c:v>11.380397458957002</c:v>
                </c:pt>
                <c:pt idx="26">
                  <c:v>11.201502773260437</c:v>
                </c:pt>
                <c:pt idx="27">
                  <c:v>11.854155174298446</c:v>
                </c:pt>
                <c:pt idx="28">
                  <c:v>13.32633744855967</c:v>
                </c:pt>
                <c:pt idx="29">
                  <c:v>15.707353550460292</c:v>
                </c:pt>
                <c:pt idx="30">
                  <c:v>21.286516392319839</c:v>
                </c:pt>
                <c:pt idx="31">
                  <c:v>27.417564778720493</c:v>
                </c:pt>
                <c:pt idx="32">
                  <c:v>33.621630195753255</c:v>
                </c:pt>
                <c:pt idx="33">
                  <c:v>37.900711986735587</c:v>
                </c:pt>
                <c:pt idx="34">
                  <c:v>40.51779057946414</c:v>
                </c:pt>
                <c:pt idx="35">
                  <c:v>42.565260650096</c:v>
                </c:pt>
                <c:pt idx="36">
                  <c:v>41.505950208724613</c:v>
                </c:pt>
                <c:pt idx="37">
                  <c:v>43.862894122958863</c:v>
                </c:pt>
                <c:pt idx="38">
                  <c:v>46.676329276105356</c:v>
                </c:pt>
                <c:pt idx="39">
                  <c:v>50.779161947905259</c:v>
                </c:pt>
                <c:pt idx="40">
                  <c:v>51.753570913288129</c:v>
                </c:pt>
              </c:numCache>
            </c:numRef>
          </c:yVal>
          <c:smooth val="0"/>
        </c:ser>
        <c:ser>
          <c:idx val="1"/>
          <c:order val="1"/>
          <c:tx>
            <c:v>vertical</c:v>
          </c:tx>
          <c:marker>
            <c:spPr>
              <a:noFill/>
            </c:spPr>
          </c:marker>
          <c:xVal>
            <c:numRef>
              <c:f>④熱拡散率!$L$15:$L$55</c:f>
              <c:numCache>
                <c:formatCode>General</c:formatCode>
                <c:ptCount val="41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-1</c:v>
                </c:pt>
                <c:pt idx="22">
                  <c:v>-2</c:v>
                </c:pt>
                <c:pt idx="23">
                  <c:v>-3</c:v>
                </c:pt>
                <c:pt idx="24">
                  <c:v>-4</c:v>
                </c:pt>
                <c:pt idx="25">
                  <c:v>-5</c:v>
                </c:pt>
                <c:pt idx="26">
                  <c:v>-6</c:v>
                </c:pt>
                <c:pt idx="27">
                  <c:v>-7</c:v>
                </c:pt>
                <c:pt idx="28">
                  <c:v>-8</c:v>
                </c:pt>
                <c:pt idx="29">
                  <c:v>-9</c:v>
                </c:pt>
                <c:pt idx="30">
                  <c:v>-10</c:v>
                </c:pt>
                <c:pt idx="31">
                  <c:v>-11</c:v>
                </c:pt>
                <c:pt idx="32">
                  <c:v>-12</c:v>
                </c:pt>
                <c:pt idx="33">
                  <c:v>-13</c:v>
                </c:pt>
                <c:pt idx="34">
                  <c:v>-14</c:v>
                </c:pt>
                <c:pt idx="35">
                  <c:v>-15</c:v>
                </c:pt>
                <c:pt idx="36">
                  <c:v>-16</c:v>
                </c:pt>
                <c:pt idx="37">
                  <c:v>-20</c:v>
                </c:pt>
                <c:pt idx="38">
                  <c:v>-25</c:v>
                </c:pt>
                <c:pt idx="39">
                  <c:v>-30</c:v>
                </c:pt>
                <c:pt idx="40">
                  <c:v>-33</c:v>
                </c:pt>
              </c:numCache>
            </c:numRef>
          </c:xVal>
          <c:yVal>
            <c:numRef>
              <c:f>④熱拡散率!$Q$15:$Q$55</c:f>
              <c:numCache>
                <c:formatCode>General</c:formatCode>
                <c:ptCount val="41"/>
                <c:pt idx="0">
                  <c:v>58.362352941176994</c:v>
                </c:pt>
                <c:pt idx="1">
                  <c:v>54.412508751458574</c:v>
                </c:pt>
                <c:pt idx="2">
                  <c:v>52.277488789237168</c:v>
                </c:pt>
                <c:pt idx="3">
                  <c:v>51.526541436464093</c:v>
                </c:pt>
                <c:pt idx="4">
                  <c:v>51.697915742794173</c:v>
                </c:pt>
                <c:pt idx="5">
                  <c:v>52.102256983240224</c:v>
                </c:pt>
                <c:pt idx="6">
                  <c:v>54.222697674418605</c:v>
                </c:pt>
                <c:pt idx="7">
                  <c:v>53.971666666665897</c:v>
                </c:pt>
                <c:pt idx="8">
                  <c:v>53.722949308756185</c:v>
                </c:pt>
                <c:pt idx="9">
                  <c:v>53.293165714286012</c:v>
                </c:pt>
                <c:pt idx="10">
                  <c:v>49.713773987206821</c:v>
                </c:pt>
                <c:pt idx="11">
                  <c:v>44.495725190840012</c:v>
                </c:pt>
                <c:pt idx="12">
                  <c:v>36.064593967517396</c:v>
                </c:pt>
                <c:pt idx="13">
                  <c:v>26.286087936865634</c:v>
                </c:pt>
                <c:pt idx="14">
                  <c:v>19.261263940520429</c:v>
                </c:pt>
                <c:pt idx="15">
                  <c:v>15.349414088215974</c:v>
                </c:pt>
                <c:pt idx="16">
                  <c:v>13.49682199710565</c:v>
                </c:pt>
                <c:pt idx="17">
                  <c:v>13.380637015782074</c:v>
                </c:pt>
                <c:pt idx="18">
                  <c:v>13.89083109919572</c:v>
                </c:pt>
                <c:pt idx="19">
                  <c:v>15.189420195439739</c:v>
                </c:pt>
                <c:pt idx="20">
                  <c:v>14.273498622589532</c:v>
                </c:pt>
                <c:pt idx="21">
                  <c:v>12.616753246753246</c:v>
                </c:pt>
                <c:pt idx="22">
                  <c:v>12.223203145478298</c:v>
                </c:pt>
                <c:pt idx="23">
                  <c:v>13.195110356536503</c:v>
                </c:pt>
                <c:pt idx="24">
                  <c:v>16.310430220356768</c:v>
                </c:pt>
                <c:pt idx="25">
                  <c:v>23.039288537549403</c:v>
                </c:pt>
                <c:pt idx="26">
                  <c:v>32.700925666199161</c:v>
                </c:pt>
                <c:pt idx="27">
                  <c:v>41.012770448548913</c:v>
                </c:pt>
                <c:pt idx="28">
                  <c:v>47.102545454545449</c:v>
                </c:pt>
                <c:pt idx="29">
                  <c:v>48.88</c:v>
                </c:pt>
                <c:pt idx="30">
                  <c:v>49.450180275715795</c:v>
                </c:pt>
                <c:pt idx="31">
                  <c:v>48.173057851239321</c:v>
                </c:pt>
                <c:pt idx="32">
                  <c:v>48.473513513513495</c:v>
                </c:pt>
                <c:pt idx="33">
                  <c:v>49.085810526315811</c:v>
                </c:pt>
                <c:pt idx="34">
                  <c:v>47.341644670050194</c:v>
                </c:pt>
                <c:pt idx="35">
                  <c:v>47.974814814814806</c:v>
                </c:pt>
                <c:pt idx="36">
                  <c:v>47.631787538304394</c:v>
                </c:pt>
                <c:pt idx="37">
                  <c:v>48.473513513513495</c:v>
                </c:pt>
                <c:pt idx="38">
                  <c:v>51.928195991091513</c:v>
                </c:pt>
                <c:pt idx="39">
                  <c:v>55.846131736527013</c:v>
                </c:pt>
                <c:pt idx="40">
                  <c:v>57.286879606879609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298880"/>
        <c:axId val="114301568"/>
      </c:scatterChart>
      <c:valAx>
        <c:axId val="114298880"/>
        <c:scaling>
          <c:orientation val="minMax"/>
          <c:max val="40"/>
          <c:min val="-4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from center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4301568"/>
        <c:crosses val="autoZero"/>
        <c:crossBetween val="midCat"/>
        <c:majorUnit val="10"/>
        <c:minorUnit val="5"/>
      </c:valAx>
      <c:valAx>
        <c:axId val="1143015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Themal conductivity (W/m/K)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2.2651132894102612E-2"/>
              <c:y val="0.2398244619422572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114298880"/>
        <c:crossesAt val="-33"/>
        <c:crossBetween val="midCat"/>
      </c:valAx>
    </c:plotArea>
    <c:legend>
      <c:legendPos val="r"/>
      <c:layout>
        <c:manualLayout>
          <c:xMode val="edge"/>
          <c:yMode val="edge"/>
          <c:x val="0.64696331167348164"/>
          <c:y val="0.55863286871734485"/>
          <c:w val="0.21793179586671432"/>
          <c:h val="0.18118467115845238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400" baseline="0"/>
      </a:pPr>
      <a:endParaRPr lang="ja-JP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altLang="en-US" sz="1400"/>
              <a:t>Distribution</a:t>
            </a:r>
            <a:r>
              <a:rPr lang="en-US" altLang="en-US" sz="1400" baseline="0"/>
              <a:t> of Beam density (~RUN39)</a:t>
            </a:r>
            <a:endParaRPr lang="en-US" altLang="en-US" sz="1400"/>
          </a:p>
        </c:rich>
      </c:tx>
      <c:layout>
        <c:manualLayout>
          <c:xMode val="edge"/>
          <c:yMode val="edge"/>
          <c:x val="8.908333333333332E-2"/>
          <c:y val="2.7777777777777936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Total!$D$33</c:f>
              <c:strCache>
                <c:ptCount val="1"/>
                <c:pt idx="0">
                  <c:v>Vertical</c:v>
                </c:pt>
              </c:strCache>
            </c:strRef>
          </c:tx>
          <c:marker>
            <c:symbol val="none"/>
          </c:marker>
          <c:xVal>
            <c:numRef>
              <c:f>Total!$D$34:$D$114</c:f>
              <c:numCache>
                <c:formatCode>General</c:formatCode>
                <c:ptCount val="81"/>
                <c:pt idx="0">
                  <c:v>-20</c:v>
                </c:pt>
                <c:pt idx="1">
                  <c:v>-19.5</c:v>
                </c:pt>
                <c:pt idx="2">
                  <c:v>-19</c:v>
                </c:pt>
                <c:pt idx="3">
                  <c:v>-18.5</c:v>
                </c:pt>
                <c:pt idx="4">
                  <c:v>-18</c:v>
                </c:pt>
                <c:pt idx="5">
                  <c:v>-17.5</c:v>
                </c:pt>
                <c:pt idx="6">
                  <c:v>-17</c:v>
                </c:pt>
                <c:pt idx="7">
                  <c:v>-16.5</c:v>
                </c:pt>
                <c:pt idx="8">
                  <c:v>-16</c:v>
                </c:pt>
                <c:pt idx="9">
                  <c:v>-15.5</c:v>
                </c:pt>
                <c:pt idx="10">
                  <c:v>-15</c:v>
                </c:pt>
                <c:pt idx="11">
                  <c:v>-14.5</c:v>
                </c:pt>
                <c:pt idx="12">
                  <c:v>-14</c:v>
                </c:pt>
                <c:pt idx="13">
                  <c:v>-13.5</c:v>
                </c:pt>
                <c:pt idx="14">
                  <c:v>-13</c:v>
                </c:pt>
                <c:pt idx="15">
                  <c:v>-12.5</c:v>
                </c:pt>
                <c:pt idx="16">
                  <c:v>-12</c:v>
                </c:pt>
                <c:pt idx="17">
                  <c:v>-11.5</c:v>
                </c:pt>
                <c:pt idx="18">
                  <c:v>-11</c:v>
                </c:pt>
                <c:pt idx="19">
                  <c:v>-10.5</c:v>
                </c:pt>
                <c:pt idx="20">
                  <c:v>-10</c:v>
                </c:pt>
                <c:pt idx="21">
                  <c:v>-9.5</c:v>
                </c:pt>
                <c:pt idx="22">
                  <c:v>-9</c:v>
                </c:pt>
                <c:pt idx="23">
                  <c:v>-8.5</c:v>
                </c:pt>
                <c:pt idx="24">
                  <c:v>-8</c:v>
                </c:pt>
                <c:pt idx="25">
                  <c:v>-7.5</c:v>
                </c:pt>
                <c:pt idx="26">
                  <c:v>-7</c:v>
                </c:pt>
                <c:pt idx="27">
                  <c:v>-6.5</c:v>
                </c:pt>
                <c:pt idx="28">
                  <c:v>-6</c:v>
                </c:pt>
                <c:pt idx="29">
                  <c:v>-5.5</c:v>
                </c:pt>
                <c:pt idx="30">
                  <c:v>-5</c:v>
                </c:pt>
                <c:pt idx="31">
                  <c:v>-4.5</c:v>
                </c:pt>
                <c:pt idx="32">
                  <c:v>-4</c:v>
                </c:pt>
                <c:pt idx="33">
                  <c:v>-3.5</c:v>
                </c:pt>
                <c:pt idx="34">
                  <c:v>-3</c:v>
                </c:pt>
                <c:pt idx="35">
                  <c:v>-2.5</c:v>
                </c:pt>
                <c:pt idx="36">
                  <c:v>-2</c:v>
                </c:pt>
                <c:pt idx="37">
                  <c:v>-1.5</c:v>
                </c:pt>
                <c:pt idx="38">
                  <c:v>-1</c:v>
                </c:pt>
                <c:pt idx="39">
                  <c:v>-0.5</c:v>
                </c:pt>
                <c:pt idx="40">
                  <c:v>0</c:v>
                </c:pt>
                <c:pt idx="41">
                  <c:v>0.5</c:v>
                </c:pt>
                <c:pt idx="42">
                  <c:v>1</c:v>
                </c:pt>
                <c:pt idx="43">
                  <c:v>1.5</c:v>
                </c:pt>
                <c:pt idx="44">
                  <c:v>2</c:v>
                </c:pt>
                <c:pt idx="45">
                  <c:v>2.5</c:v>
                </c:pt>
                <c:pt idx="46">
                  <c:v>3</c:v>
                </c:pt>
                <c:pt idx="47">
                  <c:v>3.5</c:v>
                </c:pt>
                <c:pt idx="48">
                  <c:v>4</c:v>
                </c:pt>
                <c:pt idx="49">
                  <c:v>4.5</c:v>
                </c:pt>
                <c:pt idx="50">
                  <c:v>5</c:v>
                </c:pt>
                <c:pt idx="51">
                  <c:v>5.5</c:v>
                </c:pt>
                <c:pt idx="52">
                  <c:v>6</c:v>
                </c:pt>
                <c:pt idx="53">
                  <c:v>6.5</c:v>
                </c:pt>
                <c:pt idx="54">
                  <c:v>7</c:v>
                </c:pt>
                <c:pt idx="55">
                  <c:v>7.5</c:v>
                </c:pt>
                <c:pt idx="56">
                  <c:v>8</c:v>
                </c:pt>
                <c:pt idx="57">
                  <c:v>8.5</c:v>
                </c:pt>
                <c:pt idx="58">
                  <c:v>9</c:v>
                </c:pt>
                <c:pt idx="59">
                  <c:v>9.5</c:v>
                </c:pt>
                <c:pt idx="60">
                  <c:v>10</c:v>
                </c:pt>
                <c:pt idx="61">
                  <c:v>10.5</c:v>
                </c:pt>
                <c:pt idx="62">
                  <c:v>11</c:v>
                </c:pt>
                <c:pt idx="63">
                  <c:v>11.5</c:v>
                </c:pt>
                <c:pt idx="64">
                  <c:v>12</c:v>
                </c:pt>
                <c:pt idx="65">
                  <c:v>12.5</c:v>
                </c:pt>
                <c:pt idx="66">
                  <c:v>13</c:v>
                </c:pt>
                <c:pt idx="67">
                  <c:v>13.5</c:v>
                </c:pt>
                <c:pt idx="68">
                  <c:v>14</c:v>
                </c:pt>
                <c:pt idx="69">
                  <c:v>14.5</c:v>
                </c:pt>
                <c:pt idx="70">
                  <c:v>15</c:v>
                </c:pt>
                <c:pt idx="71">
                  <c:v>15.5</c:v>
                </c:pt>
                <c:pt idx="72">
                  <c:v>16</c:v>
                </c:pt>
                <c:pt idx="73">
                  <c:v>16.5</c:v>
                </c:pt>
                <c:pt idx="74">
                  <c:v>17</c:v>
                </c:pt>
                <c:pt idx="75">
                  <c:v>17.5</c:v>
                </c:pt>
                <c:pt idx="76">
                  <c:v>18</c:v>
                </c:pt>
                <c:pt idx="77">
                  <c:v>18.5</c:v>
                </c:pt>
                <c:pt idx="78">
                  <c:v>19</c:v>
                </c:pt>
                <c:pt idx="79">
                  <c:v>19.5</c:v>
                </c:pt>
                <c:pt idx="80">
                  <c:v>20</c:v>
                </c:pt>
              </c:numCache>
            </c:numRef>
          </c:xVal>
          <c:yVal>
            <c:numRef>
              <c:f>Total!$AS$34:$AS$114</c:f>
              <c:numCache>
                <c:formatCode>General</c:formatCode>
                <c:ptCount val="81"/>
                <c:pt idx="0">
                  <c:v>1.0900575025766048E-9</c:v>
                </c:pt>
                <c:pt idx="1">
                  <c:v>2.4043736972149341E-9</c:v>
                </c:pt>
                <c:pt idx="2">
                  <c:v>5.3434073961083438E-9</c:v>
                </c:pt>
                <c:pt idx="3">
                  <c:v>1.2020130690741126E-8</c:v>
                </c:pt>
                <c:pt idx="4">
                  <c:v>2.7448297109729969E-8</c:v>
                </c:pt>
                <c:pt idx="5">
                  <c:v>6.3640255467303132E-8</c:v>
                </c:pt>
                <c:pt idx="6">
                  <c:v>1.4942642795221217E-7</c:v>
                </c:pt>
                <c:pt idx="7">
                  <c:v>3.535953341920543E-7</c:v>
                </c:pt>
                <c:pt idx="8">
                  <c:v>8.3825718490317238E-7</c:v>
                </c:pt>
                <c:pt idx="9">
                  <c:v>1.9788592850024266E-6</c:v>
                </c:pt>
                <c:pt idx="10">
                  <c:v>4.6268062724713012E-6</c:v>
                </c:pt>
                <c:pt idx="11">
                  <c:v>1.0667740171887377E-5</c:v>
                </c:pt>
                <c:pt idx="12">
                  <c:v>2.4173332390884609E-5</c:v>
                </c:pt>
                <c:pt idx="13">
                  <c:v>5.3705907130405773E-5</c:v>
                </c:pt>
                <c:pt idx="14">
                  <c:v>1.1678834174307196E-4</c:v>
                </c:pt>
                <c:pt idx="15">
                  <c:v>2.4830297707236024E-4</c:v>
                </c:pt>
                <c:pt idx="16">
                  <c:v>5.1576868099788417E-4</c:v>
                </c:pt>
                <c:pt idx="17">
                  <c:v>1.0462089197551265E-3</c:v>
                </c:pt>
                <c:pt idx="18">
                  <c:v>2.0717580934446239E-3</c:v>
                </c:pt>
                <c:pt idx="19">
                  <c:v>4.004173273667035E-3</c:v>
                </c:pt>
                <c:pt idx="20">
                  <c:v>7.5515435358788231E-3</c:v>
                </c:pt>
                <c:pt idx="21">
                  <c:v>1.389253439452243E-2</c:v>
                </c:pt>
                <c:pt idx="22">
                  <c:v>2.4922249758730003E-2</c:v>
                </c:pt>
                <c:pt idx="23">
                  <c:v>4.3575827335799386E-2</c:v>
                </c:pt>
                <c:pt idx="24">
                  <c:v>7.4216984163388802E-2</c:v>
                </c:pt>
                <c:pt idx="25">
                  <c:v>0.12304523394014773</c:v>
                </c:pt>
                <c:pt idx="26">
                  <c:v>0.19842698154163552</c:v>
                </c:pt>
                <c:pt idx="27">
                  <c:v>0.31099881287223158</c:v>
                </c:pt>
                <c:pt idx="28">
                  <c:v>0.47334415797241375</c:v>
                </c:pt>
                <c:pt idx="29">
                  <c:v>0.6990421343612776</c:v>
                </c:pt>
                <c:pt idx="30">
                  <c:v>1.0009926023830986</c:v>
                </c:pt>
                <c:pt idx="31">
                  <c:v>1.3892401077341499</c:v>
                </c:pt>
                <c:pt idx="32">
                  <c:v>1.8691506883518882</c:v>
                </c:pt>
                <c:pt idx="33">
                  <c:v>2.4414909237204525</c:v>
                </c:pt>
                <c:pt idx="34">
                  <c:v>3.1053986001439182</c:v>
                </c:pt>
                <c:pt idx="35">
                  <c:v>3.8612075369711243</c:v>
                </c:pt>
                <c:pt idx="36">
                  <c:v>4.7034620253628541</c:v>
                </c:pt>
                <c:pt idx="37">
                  <c:v>5.5951140703321007</c:v>
                </c:pt>
                <c:pt idx="38">
                  <c:v>6.4343107994230984</c:v>
                </c:pt>
                <c:pt idx="39">
                  <c:v>7.05366949328441</c:v>
                </c:pt>
                <c:pt idx="40">
                  <c:v>7.2842627503773532</c:v>
                </c:pt>
                <c:pt idx="41">
                  <c:v>7.05366949328441</c:v>
                </c:pt>
                <c:pt idx="42">
                  <c:v>6.4343107994230984</c:v>
                </c:pt>
                <c:pt idx="43">
                  <c:v>5.5951140703321007</c:v>
                </c:pt>
                <c:pt idx="44">
                  <c:v>4.7034620253628541</c:v>
                </c:pt>
                <c:pt idx="45">
                  <c:v>3.8612075369711243</c:v>
                </c:pt>
                <c:pt idx="46">
                  <c:v>3.1053986001439182</c:v>
                </c:pt>
                <c:pt idx="47">
                  <c:v>2.4414909237204525</c:v>
                </c:pt>
                <c:pt idx="48">
                  <c:v>1.8691506883518882</c:v>
                </c:pt>
                <c:pt idx="49">
                  <c:v>1.3892401077341499</c:v>
                </c:pt>
                <c:pt idx="50">
                  <c:v>1.0009926023830986</c:v>
                </c:pt>
                <c:pt idx="51">
                  <c:v>0.6990421343612776</c:v>
                </c:pt>
                <c:pt idx="52">
                  <c:v>0.47334415797241375</c:v>
                </c:pt>
                <c:pt idx="53">
                  <c:v>0.31099881287223158</c:v>
                </c:pt>
                <c:pt idx="54">
                  <c:v>0.19842698154163552</c:v>
                </c:pt>
                <c:pt idx="55">
                  <c:v>0.12304523394014773</c:v>
                </c:pt>
                <c:pt idx="56">
                  <c:v>7.4216984163388802E-2</c:v>
                </c:pt>
                <c:pt idx="57">
                  <c:v>4.3575827335799386E-2</c:v>
                </c:pt>
                <c:pt idx="58">
                  <c:v>2.4922249758730003E-2</c:v>
                </c:pt>
                <c:pt idx="59">
                  <c:v>1.389253439452243E-2</c:v>
                </c:pt>
                <c:pt idx="60">
                  <c:v>7.5515435358788231E-3</c:v>
                </c:pt>
                <c:pt idx="61">
                  <c:v>4.004173273667035E-3</c:v>
                </c:pt>
                <c:pt idx="62">
                  <c:v>2.0717580934446239E-3</c:v>
                </c:pt>
                <c:pt idx="63">
                  <c:v>1.0462089197551265E-3</c:v>
                </c:pt>
                <c:pt idx="64">
                  <c:v>5.1576868099788417E-4</c:v>
                </c:pt>
                <c:pt idx="65">
                  <c:v>2.4830297707236024E-4</c:v>
                </c:pt>
                <c:pt idx="66">
                  <c:v>1.1678834174307196E-4</c:v>
                </c:pt>
                <c:pt idx="67">
                  <c:v>5.3705907130405773E-5</c:v>
                </c:pt>
                <c:pt idx="68">
                  <c:v>2.4173332390884609E-5</c:v>
                </c:pt>
                <c:pt idx="69">
                  <c:v>1.0667740171887377E-5</c:v>
                </c:pt>
                <c:pt idx="70">
                  <c:v>4.6268062724713012E-6</c:v>
                </c:pt>
                <c:pt idx="71">
                  <c:v>1.9788592850024266E-6</c:v>
                </c:pt>
                <c:pt idx="72">
                  <c:v>8.3825718490317238E-7</c:v>
                </c:pt>
                <c:pt idx="73">
                  <c:v>3.535953341920543E-7</c:v>
                </c:pt>
                <c:pt idx="74">
                  <c:v>1.4942642795221217E-7</c:v>
                </c:pt>
                <c:pt idx="75">
                  <c:v>6.3640255467303132E-8</c:v>
                </c:pt>
                <c:pt idx="76">
                  <c:v>2.7448297109729969E-8</c:v>
                </c:pt>
                <c:pt idx="77">
                  <c:v>1.2020130690741126E-8</c:v>
                </c:pt>
                <c:pt idx="78">
                  <c:v>5.3434073961083438E-9</c:v>
                </c:pt>
                <c:pt idx="79">
                  <c:v>2.4043736972149341E-9</c:v>
                </c:pt>
                <c:pt idx="80">
                  <c:v>1.0900575025766048E-9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Total!$E$32</c:f>
              <c:strCache>
                <c:ptCount val="1"/>
                <c:pt idx="0">
                  <c:v>Horizontal</c:v>
                </c:pt>
              </c:strCache>
            </c:strRef>
          </c:tx>
          <c:marker>
            <c:symbol val="none"/>
          </c:marker>
          <c:xVal>
            <c:numRef>
              <c:f>Total!$E$33:$CG$33</c:f>
              <c:numCache>
                <c:formatCode>General</c:formatCode>
                <c:ptCount val="81"/>
                <c:pt idx="0">
                  <c:v>-20</c:v>
                </c:pt>
                <c:pt idx="1">
                  <c:v>-19.5</c:v>
                </c:pt>
                <c:pt idx="2">
                  <c:v>-19</c:v>
                </c:pt>
                <c:pt idx="3">
                  <c:v>-18.5</c:v>
                </c:pt>
                <c:pt idx="4">
                  <c:v>-18</c:v>
                </c:pt>
                <c:pt idx="5">
                  <c:v>-17.5</c:v>
                </c:pt>
                <c:pt idx="6">
                  <c:v>-17</c:v>
                </c:pt>
                <c:pt idx="7">
                  <c:v>-16.5</c:v>
                </c:pt>
                <c:pt idx="8">
                  <c:v>-16</c:v>
                </c:pt>
                <c:pt idx="9">
                  <c:v>-15.5</c:v>
                </c:pt>
                <c:pt idx="10">
                  <c:v>-15</c:v>
                </c:pt>
                <c:pt idx="11">
                  <c:v>-14.5</c:v>
                </c:pt>
                <c:pt idx="12">
                  <c:v>-14</c:v>
                </c:pt>
                <c:pt idx="13">
                  <c:v>-13.5</c:v>
                </c:pt>
                <c:pt idx="14">
                  <c:v>-13</c:v>
                </c:pt>
                <c:pt idx="15">
                  <c:v>-12.5</c:v>
                </c:pt>
                <c:pt idx="16">
                  <c:v>-12</c:v>
                </c:pt>
                <c:pt idx="17">
                  <c:v>-11.5</c:v>
                </c:pt>
                <c:pt idx="18">
                  <c:v>-11</c:v>
                </c:pt>
                <c:pt idx="19">
                  <c:v>-10.5</c:v>
                </c:pt>
                <c:pt idx="20">
                  <c:v>-10</c:v>
                </c:pt>
                <c:pt idx="21">
                  <c:v>-9.5</c:v>
                </c:pt>
                <c:pt idx="22">
                  <c:v>-9</c:v>
                </c:pt>
                <c:pt idx="23">
                  <c:v>-8.5</c:v>
                </c:pt>
                <c:pt idx="24">
                  <c:v>-8</c:v>
                </c:pt>
                <c:pt idx="25">
                  <c:v>-7.5</c:v>
                </c:pt>
                <c:pt idx="26">
                  <c:v>-7</c:v>
                </c:pt>
                <c:pt idx="27">
                  <c:v>-6.5</c:v>
                </c:pt>
                <c:pt idx="28">
                  <c:v>-6</c:v>
                </c:pt>
                <c:pt idx="29">
                  <c:v>-5.5</c:v>
                </c:pt>
                <c:pt idx="30">
                  <c:v>-5</c:v>
                </c:pt>
                <c:pt idx="31">
                  <c:v>-4.5</c:v>
                </c:pt>
                <c:pt idx="32">
                  <c:v>-4</c:v>
                </c:pt>
                <c:pt idx="33">
                  <c:v>-3.5</c:v>
                </c:pt>
                <c:pt idx="34">
                  <c:v>-3</c:v>
                </c:pt>
                <c:pt idx="35">
                  <c:v>-2.5</c:v>
                </c:pt>
                <c:pt idx="36">
                  <c:v>-2</c:v>
                </c:pt>
                <c:pt idx="37">
                  <c:v>-1.5</c:v>
                </c:pt>
                <c:pt idx="38">
                  <c:v>-1</c:v>
                </c:pt>
                <c:pt idx="39">
                  <c:v>-0.5</c:v>
                </c:pt>
                <c:pt idx="40">
                  <c:v>0</c:v>
                </c:pt>
                <c:pt idx="41">
                  <c:v>0.5</c:v>
                </c:pt>
                <c:pt idx="42">
                  <c:v>1</c:v>
                </c:pt>
                <c:pt idx="43">
                  <c:v>1.5</c:v>
                </c:pt>
                <c:pt idx="44">
                  <c:v>2</c:v>
                </c:pt>
                <c:pt idx="45">
                  <c:v>2.5</c:v>
                </c:pt>
                <c:pt idx="46">
                  <c:v>3</c:v>
                </c:pt>
                <c:pt idx="47">
                  <c:v>3.5</c:v>
                </c:pt>
                <c:pt idx="48">
                  <c:v>4</c:v>
                </c:pt>
                <c:pt idx="49">
                  <c:v>4.5</c:v>
                </c:pt>
                <c:pt idx="50">
                  <c:v>5</c:v>
                </c:pt>
                <c:pt idx="51">
                  <c:v>5.5</c:v>
                </c:pt>
                <c:pt idx="52">
                  <c:v>6</c:v>
                </c:pt>
                <c:pt idx="53">
                  <c:v>6.5</c:v>
                </c:pt>
                <c:pt idx="54">
                  <c:v>7</c:v>
                </c:pt>
                <c:pt idx="55">
                  <c:v>7.5</c:v>
                </c:pt>
                <c:pt idx="56">
                  <c:v>8</c:v>
                </c:pt>
                <c:pt idx="57">
                  <c:v>8.5</c:v>
                </c:pt>
                <c:pt idx="58">
                  <c:v>9</c:v>
                </c:pt>
                <c:pt idx="59">
                  <c:v>9.5</c:v>
                </c:pt>
                <c:pt idx="60">
                  <c:v>10</c:v>
                </c:pt>
                <c:pt idx="61">
                  <c:v>10.5</c:v>
                </c:pt>
                <c:pt idx="62">
                  <c:v>11</c:v>
                </c:pt>
                <c:pt idx="63">
                  <c:v>11.5</c:v>
                </c:pt>
                <c:pt idx="64">
                  <c:v>12</c:v>
                </c:pt>
                <c:pt idx="65">
                  <c:v>12.5</c:v>
                </c:pt>
                <c:pt idx="66">
                  <c:v>13</c:v>
                </c:pt>
                <c:pt idx="67">
                  <c:v>13.5</c:v>
                </c:pt>
                <c:pt idx="68">
                  <c:v>14</c:v>
                </c:pt>
                <c:pt idx="69">
                  <c:v>14.5</c:v>
                </c:pt>
                <c:pt idx="70">
                  <c:v>15</c:v>
                </c:pt>
                <c:pt idx="71">
                  <c:v>15.5</c:v>
                </c:pt>
                <c:pt idx="72">
                  <c:v>16</c:v>
                </c:pt>
                <c:pt idx="73">
                  <c:v>16.5</c:v>
                </c:pt>
                <c:pt idx="74">
                  <c:v>17</c:v>
                </c:pt>
                <c:pt idx="75">
                  <c:v>17.5</c:v>
                </c:pt>
                <c:pt idx="76">
                  <c:v>18</c:v>
                </c:pt>
                <c:pt idx="77">
                  <c:v>18.5</c:v>
                </c:pt>
                <c:pt idx="78">
                  <c:v>19</c:v>
                </c:pt>
                <c:pt idx="79">
                  <c:v>19.5</c:v>
                </c:pt>
                <c:pt idx="80">
                  <c:v>20</c:v>
                </c:pt>
              </c:numCache>
            </c:numRef>
          </c:xVal>
          <c:yVal>
            <c:numRef>
              <c:f>Total!$E$74:$CG$74</c:f>
              <c:numCache>
                <c:formatCode>General</c:formatCode>
                <c:ptCount val="81"/>
                <c:pt idx="0">
                  <c:v>2.0846613750505243E-3</c:v>
                </c:pt>
                <c:pt idx="1">
                  <c:v>2.967554004653422E-3</c:v>
                </c:pt>
                <c:pt idx="2">
                  <c:v>4.1931005388094683E-3</c:v>
                </c:pt>
                <c:pt idx="3">
                  <c:v>5.8814503070756816E-3</c:v>
                </c:pt>
                <c:pt idx="4">
                  <c:v>8.1900154511338509E-3</c:v>
                </c:pt>
                <c:pt idx="5">
                  <c:v>1.1323303352536382E-2</c:v>
                </c:pt>
                <c:pt idx="6">
                  <c:v>1.5544747411505603E-2</c:v>
                </c:pt>
                <c:pt idx="7">
                  <c:v>2.1190721637567429E-2</c:v>
                </c:pt>
                <c:pt idx="8">
                  <c:v>2.8686841339834332E-2</c:v>
                </c:pt>
                <c:pt idx="9">
                  <c:v>3.8566511310879049E-2</c:v>
                </c:pt>
                <c:pt idx="10">
                  <c:v>5.1491467178926408E-2</c:v>
                </c:pt>
                <c:pt idx="11">
                  <c:v>6.8273748627784667E-2</c:v>
                </c:pt>
                <c:pt idx="12">
                  <c:v>8.9898132576089612E-2</c:v>
                </c:pt>
                <c:pt idx="13">
                  <c:v>0.11754353657061997</c:v>
                </c:pt>
                <c:pt idx="14">
                  <c:v>0.15260128863652786</c:v>
                </c:pt>
                <c:pt idx="15">
                  <c:v>0.19668748176310571</c:v>
                </c:pt>
                <c:pt idx="16">
                  <c:v>0.25164594817122904</c:v>
                </c:pt>
                <c:pt idx="17">
                  <c:v>0.31953779036266494</c:v>
                </c:pt>
                <c:pt idx="18">
                  <c:v>0.40261301314003306</c:v>
                </c:pt>
                <c:pt idx="19">
                  <c:v>0.50325975826398761</c:v>
                </c:pt>
                <c:pt idx="20">
                  <c:v>0.62392710740913604</c:v>
                </c:pt>
                <c:pt idx="21">
                  <c:v>0.7670185379121246</c:v>
                </c:pt>
                <c:pt idx="22">
                  <c:v>0.93475501368153724</c:v>
                </c:pt>
                <c:pt idx="23">
                  <c:v>1.1290094898927867</c:v>
                </c:pt>
                <c:pt idx="24">
                  <c:v>1.3511185678856363</c:v>
                </c:pt>
                <c:pt idx="25">
                  <c:v>1.6016830510252253</c:v>
                </c:pt>
                <c:pt idx="26">
                  <c:v>1.8803798550901856</c:v>
                </c:pt>
                <c:pt idx="27">
                  <c:v>2.1858289928905732</c:v>
                </c:pt>
                <c:pt idx="28">
                  <c:v>2.5155997758931248</c:v>
                </c:pt>
                <c:pt idx="29">
                  <c:v>2.8665016821377431</c:v>
                </c:pt>
                <c:pt idx="30">
                  <c:v>3.2353542343205999</c:v>
                </c:pt>
                <c:pt idx="31">
                  <c:v>3.6203574190329855</c:v>
                </c:pt>
                <c:pt idx="32">
                  <c:v>4.0228062810332945</c:v>
                </c:pt>
                <c:pt idx="33">
                  <c:v>4.4481078481489131</c:v>
                </c:pt>
                <c:pt idx="34">
                  <c:v>4.9041906089113692</c:v>
                </c:pt>
                <c:pt idx="35">
                  <c:v>5.3954498319637478</c:v>
                </c:pt>
                <c:pt idx="36">
                  <c:v>5.9125383046019975</c:v>
                </c:pt>
                <c:pt idx="37">
                  <c:v>6.4224610372767668</c:v>
                </c:pt>
                <c:pt idx="38">
                  <c:v>6.8667780552729507</c:v>
                </c:pt>
                <c:pt idx="39">
                  <c:v>7.1740206930862209</c:v>
                </c:pt>
                <c:pt idx="40">
                  <c:v>7.2842627503773532</c:v>
                </c:pt>
                <c:pt idx="41">
                  <c:v>7.1740206930862209</c:v>
                </c:pt>
                <c:pt idx="42">
                  <c:v>6.8667780552729507</c:v>
                </c:pt>
                <c:pt idx="43">
                  <c:v>6.4224610372767668</c:v>
                </c:pt>
                <c:pt idx="44">
                  <c:v>5.9125383046019975</c:v>
                </c:pt>
                <c:pt idx="45">
                  <c:v>5.3954498319637478</c:v>
                </c:pt>
                <c:pt idx="46">
                  <c:v>4.9041906089113692</c:v>
                </c:pt>
                <c:pt idx="47">
                  <c:v>4.4481078481489131</c:v>
                </c:pt>
                <c:pt idx="48">
                  <c:v>4.0228062810332945</c:v>
                </c:pt>
                <c:pt idx="49">
                  <c:v>3.6203574190329855</c:v>
                </c:pt>
                <c:pt idx="50">
                  <c:v>3.2353542343205999</c:v>
                </c:pt>
                <c:pt idx="51">
                  <c:v>2.8665016821377431</c:v>
                </c:pt>
                <c:pt idx="52">
                  <c:v>2.5155997758931248</c:v>
                </c:pt>
                <c:pt idx="53">
                  <c:v>2.1858289928905732</c:v>
                </c:pt>
                <c:pt idx="54">
                  <c:v>1.8803798550901856</c:v>
                </c:pt>
                <c:pt idx="55">
                  <c:v>1.6016830510252253</c:v>
                </c:pt>
                <c:pt idx="56">
                  <c:v>1.3511185678856363</c:v>
                </c:pt>
                <c:pt idx="57">
                  <c:v>1.1290094898927867</c:v>
                </c:pt>
                <c:pt idx="58">
                  <c:v>0.93475501368153724</c:v>
                </c:pt>
                <c:pt idx="59">
                  <c:v>0.7670185379121246</c:v>
                </c:pt>
                <c:pt idx="60">
                  <c:v>0.62392710740913604</c:v>
                </c:pt>
                <c:pt idx="61">
                  <c:v>0.50325975826398761</c:v>
                </c:pt>
                <c:pt idx="62">
                  <c:v>0.40261301314003306</c:v>
                </c:pt>
                <c:pt idx="63">
                  <c:v>0.31953779036266494</c:v>
                </c:pt>
                <c:pt idx="64">
                  <c:v>0.25164594817122904</c:v>
                </c:pt>
                <c:pt idx="65">
                  <c:v>0.19668748176310571</c:v>
                </c:pt>
                <c:pt idx="66">
                  <c:v>0.15260128863652786</c:v>
                </c:pt>
                <c:pt idx="67">
                  <c:v>0.11754353657061997</c:v>
                </c:pt>
                <c:pt idx="68">
                  <c:v>8.9898132576089612E-2</c:v>
                </c:pt>
                <c:pt idx="69">
                  <c:v>6.8273748627784667E-2</c:v>
                </c:pt>
                <c:pt idx="70">
                  <c:v>5.1491467178926408E-2</c:v>
                </c:pt>
                <c:pt idx="71">
                  <c:v>3.8566511310879049E-2</c:v>
                </c:pt>
                <c:pt idx="72">
                  <c:v>2.8686841339834332E-2</c:v>
                </c:pt>
                <c:pt idx="73">
                  <c:v>2.1190721637567429E-2</c:v>
                </c:pt>
                <c:pt idx="74">
                  <c:v>1.5544747411505603E-2</c:v>
                </c:pt>
                <c:pt idx="75">
                  <c:v>1.1323303352536382E-2</c:v>
                </c:pt>
                <c:pt idx="76">
                  <c:v>8.1900154511338509E-3</c:v>
                </c:pt>
                <c:pt idx="77">
                  <c:v>5.8814503070756816E-3</c:v>
                </c:pt>
                <c:pt idx="78">
                  <c:v>4.1931005388094683E-3</c:v>
                </c:pt>
                <c:pt idx="79">
                  <c:v>2.967554004653422E-3</c:v>
                </c:pt>
                <c:pt idx="80">
                  <c:v>2.0846613750505243E-3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855872"/>
        <c:axId val="112001408"/>
      </c:scatterChart>
      <c:valAx>
        <c:axId val="111855872"/>
        <c:scaling>
          <c:orientation val="minMax"/>
          <c:max val="20"/>
          <c:min val="-2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ja-JP" sz="1200"/>
                  <a:t>Distance from center (mm)</a:t>
                </a:r>
                <a:endParaRPr lang="ja-JP" alt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2001408"/>
        <c:crosses val="autoZero"/>
        <c:crossBetween val="midCat"/>
      </c:valAx>
      <c:valAx>
        <c:axId val="1120014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ja-JP" sz="1200"/>
                  <a:t>Beam</a:t>
                </a:r>
                <a:r>
                  <a:rPr lang="en-US" altLang="ja-JP" sz="1200" baseline="0"/>
                  <a:t> density(MWh/mm^2)</a:t>
                </a:r>
                <a:endParaRPr lang="ja-JP" alt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111855872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Thermal conductivity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170625100433891"/>
          <c:y val="0.1148"/>
          <c:w val="0.65768150409770265"/>
          <c:h val="0.72902236220472461"/>
        </c:manualLayout>
      </c:layout>
      <c:scatterChart>
        <c:scatterStyle val="lineMarker"/>
        <c:varyColors val="0"/>
        <c:ser>
          <c:idx val="0"/>
          <c:order val="0"/>
          <c:tx>
            <c:v>horizontal</c:v>
          </c:tx>
          <c:marker>
            <c:spPr>
              <a:noFill/>
            </c:spPr>
          </c:marker>
          <c:xVal>
            <c:numRef>
              <c:f>④熱拡散率!$B$15:$B$55</c:f>
              <c:numCache>
                <c:formatCode>General</c:formatCode>
                <c:ptCount val="41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-1</c:v>
                </c:pt>
                <c:pt idx="22">
                  <c:v>-2</c:v>
                </c:pt>
                <c:pt idx="23">
                  <c:v>-3</c:v>
                </c:pt>
                <c:pt idx="24">
                  <c:v>-4</c:v>
                </c:pt>
                <c:pt idx="25">
                  <c:v>-5</c:v>
                </c:pt>
                <c:pt idx="26">
                  <c:v>-6</c:v>
                </c:pt>
                <c:pt idx="27">
                  <c:v>-7</c:v>
                </c:pt>
                <c:pt idx="28">
                  <c:v>-8</c:v>
                </c:pt>
                <c:pt idx="29">
                  <c:v>-9</c:v>
                </c:pt>
                <c:pt idx="30">
                  <c:v>-10</c:v>
                </c:pt>
                <c:pt idx="31">
                  <c:v>-11</c:v>
                </c:pt>
                <c:pt idx="32">
                  <c:v>-12</c:v>
                </c:pt>
                <c:pt idx="33">
                  <c:v>-13</c:v>
                </c:pt>
                <c:pt idx="34">
                  <c:v>-14</c:v>
                </c:pt>
                <c:pt idx="35">
                  <c:v>-15</c:v>
                </c:pt>
                <c:pt idx="36">
                  <c:v>-16</c:v>
                </c:pt>
                <c:pt idx="37">
                  <c:v>-20</c:v>
                </c:pt>
                <c:pt idx="38">
                  <c:v>-25</c:v>
                </c:pt>
                <c:pt idx="39">
                  <c:v>-30</c:v>
                </c:pt>
                <c:pt idx="40">
                  <c:v>-32</c:v>
                </c:pt>
              </c:numCache>
            </c:numRef>
          </c:xVal>
          <c:yVal>
            <c:numRef>
              <c:f>④熱拡散率!$G$15:$G$55</c:f>
              <c:numCache>
                <c:formatCode>General</c:formatCode>
                <c:ptCount val="41"/>
                <c:pt idx="0">
                  <c:v>53.26698879407865</c:v>
                </c:pt>
                <c:pt idx="1">
                  <c:v>52.20783931750244</c:v>
                </c:pt>
                <c:pt idx="2">
                  <c:v>49.587953805908256</c:v>
                </c:pt>
                <c:pt idx="3">
                  <c:v>49.587426493262591</c:v>
                </c:pt>
                <c:pt idx="4">
                  <c:v>45.581771795548185</c:v>
                </c:pt>
                <c:pt idx="5">
                  <c:v>44.343400532521869</c:v>
                </c:pt>
                <c:pt idx="6">
                  <c:v>40.917404466282669</c:v>
                </c:pt>
                <c:pt idx="7">
                  <c:v>37.666208946543669</c:v>
                </c:pt>
                <c:pt idx="8">
                  <c:v>31.266734164314286</c:v>
                </c:pt>
                <c:pt idx="9">
                  <c:v>26.344300822561689</c:v>
                </c:pt>
                <c:pt idx="10">
                  <c:v>19.935070986717509</c:v>
                </c:pt>
                <c:pt idx="11">
                  <c:v>16.530431237703489</c:v>
                </c:pt>
                <c:pt idx="12">
                  <c:v>15.571193396399673</c:v>
                </c:pt>
                <c:pt idx="13">
                  <c:v>13.116389749128746</c:v>
                </c:pt>
                <c:pt idx="14">
                  <c:v>11.956800000000024</c:v>
                </c:pt>
                <c:pt idx="15">
                  <c:v>11.5672505916147</c:v>
                </c:pt>
                <c:pt idx="16">
                  <c:v>12.358875413450937</c:v>
                </c:pt>
                <c:pt idx="17">
                  <c:v>13.571297190952368</c:v>
                </c:pt>
                <c:pt idx="18">
                  <c:v>13.546026812299379</c:v>
                </c:pt>
                <c:pt idx="19">
                  <c:v>14.356199471704176</c:v>
                </c:pt>
                <c:pt idx="20">
                  <c:v>14.53148021190411</c:v>
                </c:pt>
                <c:pt idx="21">
                  <c:v>13.325118873445502</c:v>
                </c:pt>
                <c:pt idx="22">
                  <c:v>12.795881742795498</c:v>
                </c:pt>
                <c:pt idx="23">
                  <c:v>12.102621067684746</c:v>
                </c:pt>
                <c:pt idx="24">
                  <c:v>11.511141720912565</c:v>
                </c:pt>
                <c:pt idx="25">
                  <c:v>11.380397458957002</c:v>
                </c:pt>
                <c:pt idx="26">
                  <c:v>11.201502773260437</c:v>
                </c:pt>
                <c:pt idx="27">
                  <c:v>11.854155174298446</c:v>
                </c:pt>
                <c:pt idx="28">
                  <c:v>13.32633744855967</c:v>
                </c:pt>
                <c:pt idx="29">
                  <c:v>15.707353550460292</c:v>
                </c:pt>
                <c:pt idx="30">
                  <c:v>21.286516392319832</c:v>
                </c:pt>
                <c:pt idx="31">
                  <c:v>27.417564778720493</c:v>
                </c:pt>
                <c:pt idx="32">
                  <c:v>33.621630195753255</c:v>
                </c:pt>
                <c:pt idx="33">
                  <c:v>37.900711986735587</c:v>
                </c:pt>
                <c:pt idx="34">
                  <c:v>40.517790579464133</c:v>
                </c:pt>
                <c:pt idx="35">
                  <c:v>42.565260650095993</c:v>
                </c:pt>
                <c:pt idx="36">
                  <c:v>41.505950208724613</c:v>
                </c:pt>
                <c:pt idx="37">
                  <c:v>43.862894122958863</c:v>
                </c:pt>
                <c:pt idx="38">
                  <c:v>46.676329276105363</c:v>
                </c:pt>
                <c:pt idx="39">
                  <c:v>50.779161947905266</c:v>
                </c:pt>
                <c:pt idx="40">
                  <c:v>51.753570913288129</c:v>
                </c:pt>
              </c:numCache>
            </c:numRef>
          </c:yVal>
          <c:smooth val="0"/>
        </c:ser>
        <c:ser>
          <c:idx val="1"/>
          <c:order val="1"/>
          <c:tx>
            <c:v>vertical</c:v>
          </c:tx>
          <c:marker>
            <c:spPr>
              <a:noFill/>
            </c:spPr>
          </c:marker>
          <c:xVal>
            <c:numRef>
              <c:f>④熱拡散率!$L$15:$L$55</c:f>
              <c:numCache>
                <c:formatCode>General</c:formatCode>
                <c:ptCount val="41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16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12</c:v>
                </c:pt>
                <c:pt idx="9">
                  <c:v>11</c:v>
                </c:pt>
                <c:pt idx="10">
                  <c:v>10</c:v>
                </c:pt>
                <c:pt idx="11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6</c:v>
                </c:pt>
                <c:pt idx="15">
                  <c:v>5</c:v>
                </c:pt>
                <c:pt idx="16">
                  <c:v>4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0</c:v>
                </c:pt>
                <c:pt idx="21">
                  <c:v>-1</c:v>
                </c:pt>
                <c:pt idx="22">
                  <c:v>-2</c:v>
                </c:pt>
                <c:pt idx="23">
                  <c:v>-3</c:v>
                </c:pt>
                <c:pt idx="24">
                  <c:v>-4</c:v>
                </c:pt>
                <c:pt idx="25">
                  <c:v>-5</c:v>
                </c:pt>
                <c:pt idx="26">
                  <c:v>-6</c:v>
                </c:pt>
                <c:pt idx="27">
                  <c:v>-7</c:v>
                </c:pt>
                <c:pt idx="28">
                  <c:v>-8</c:v>
                </c:pt>
                <c:pt idx="29">
                  <c:v>-9</c:v>
                </c:pt>
                <c:pt idx="30">
                  <c:v>-10</c:v>
                </c:pt>
                <c:pt idx="31">
                  <c:v>-11</c:v>
                </c:pt>
                <c:pt idx="32">
                  <c:v>-12</c:v>
                </c:pt>
                <c:pt idx="33">
                  <c:v>-13</c:v>
                </c:pt>
                <c:pt idx="34">
                  <c:v>-14</c:v>
                </c:pt>
                <c:pt idx="35">
                  <c:v>-15</c:v>
                </c:pt>
                <c:pt idx="36">
                  <c:v>-16</c:v>
                </c:pt>
                <c:pt idx="37">
                  <c:v>-20</c:v>
                </c:pt>
                <c:pt idx="38">
                  <c:v>-25</c:v>
                </c:pt>
                <c:pt idx="39">
                  <c:v>-30</c:v>
                </c:pt>
                <c:pt idx="40">
                  <c:v>-33</c:v>
                </c:pt>
              </c:numCache>
            </c:numRef>
          </c:xVal>
          <c:yVal>
            <c:numRef>
              <c:f>④熱拡散率!$Q$15:$Q$55</c:f>
              <c:numCache>
                <c:formatCode>General</c:formatCode>
                <c:ptCount val="41"/>
                <c:pt idx="0">
                  <c:v>58.362352941177015</c:v>
                </c:pt>
                <c:pt idx="1">
                  <c:v>54.412508751458574</c:v>
                </c:pt>
                <c:pt idx="2">
                  <c:v>52.277488789237154</c:v>
                </c:pt>
                <c:pt idx="3">
                  <c:v>51.526541436464093</c:v>
                </c:pt>
                <c:pt idx="4">
                  <c:v>51.69791574279418</c:v>
                </c:pt>
                <c:pt idx="5">
                  <c:v>52.102256983240224</c:v>
                </c:pt>
                <c:pt idx="6">
                  <c:v>54.222697674418605</c:v>
                </c:pt>
                <c:pt idx="7">
                  <c:v>53.97166666666589</c:v>
                </c:pt>
                <c:pt idx="8">
                  <c:v>53.722949308756192</c:v>
                </c:pt>
                <c:pt idx="9">
                  <c:v>53.293165714286012</c:v>
                </c:pt>
                <c:pt idx="10">
                  <c:v>49.713773987206821</c:v>
                </c:pt>
                <c:pt idx="11">
                  <c:v>44.495725190840012</c:v>
                </c:pt>
                <c:pt idx="12">
                  <c:v>36.064593967517396</c:v>
                </c:pt>
                <c:pt idx="13">
                  <c:v>26.286087936865627</c:v>
                </c:pt>
                <c:pt idx="14">
                  <c:v>19.261263940520429</c:v>
                </c:pt>
                <c:pt idx="15">
                  <c:v>15.349414088215974</c:v>
                </c:pt>
                <c:pt idx="16">
                  <c:v>13.49682199710565</c:v>
                </c:pt>
                <c:pt idx="17">
                  <c:v>13.380637015782076</c:v>
                </c:pt>
                <c:pt idx="18">
                  <c:v>13.89083109919572</c:v>
                </c:pt>
                <c:pt idx="19">
                  <c:v>15.189420195439739</c:v>
                </c:pt>
                <c:pt idx="20">
                  <c:v>14.273498622589532</c:v>
                </c:pt>
                <c:pt idx="21">
                  <c:v>12.616753246753246</c:v>
                </c:pt>
                <c:pt idx="22">
                  <c:v>12.223203145478298</c:v>
                </c:pt>
                <c:pt idx="23">
                  <c:v>13.195110356536503</c:v>
                </c:pt>
                <c:pt idx="24">
                  <c:v>16.310430220356768</c:v>
                </c:pt>
                <c:pt idx="25">
                  <c:v>23.039288537549403</c:v>
                </c:pt>
                <c:pt idx="26">
                  <c:v>32.700925666199161</c:v>
                </c:pt>
                <c:pt idx="27">
                  <c:v>41.012770448548913</c:v>
                </c:pt>
                <c:pt idx="28">
                  <c:v>47.102545454545449</c:v>
                </c:pt>
                <c:pt idx="29">
                  <c:v>48.879999999999995</c:v>
                </c:pt>
                <c:pt idx="30">
                  <c:v>49.450180275715795</c:v>
                </c:pt>
                <c:pt idx="31">
                  <c:v>48.173057851239314</c:v>
                </c:pt>
                <c:pt idx="32">
                  <c:v>48.473513513513495</c:v>
                </c:pt>
                <c:pt idx="33">
                  <c:v>49.085810526315811</c:v>
                </c:pt>
                <c:pt idx="34">
                  <c:v>47.341644670050187</c:v>
                </c:pt>
                <c:pt idx="35">
                  <c:v>47.974814814814806</c:v>
                </c:pt>
                <c:pt idx="36">
                  <c:v>47.631787538304394</c:v>
                </c:pt>
                <c:pt idx="37">
                  <c:v>48.473513513513495</c:v>
                </c:pt>
                <c:pt idx="38">
                  <c:v>51.928195991091513</c:v>
                </c:pt>
                <c:pt idx="39">
                  <c:v>55.846131736527013</c:v>
                </c:pt>
                <c:pt idx="40">
                  <c:v>57.286879606879609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4788224"/>
        <c:axId val="114799744"/>
      </c:scatterChart>
      <c:valAx>
        <c:axId val="114788224"/>
        <c:scaling>
          <c:orientation val="minMax"/>
          <c:max val="40"/>
          <c:min val="-4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from center (mm)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14799744"/>
        <c:crosses val="autoZero"/>
        <c:crossBetween val="midCat"/>
        <c:majorUnit val="10"/>
        <c:minorUnit val="5"/>
      </c:valAx>
      <c:valAx>
        <c:axId val="1147997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Themal conductivity (W/m/K)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2.2651132894102612E-2"/>
              <c:y val="0.23982446194225721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crossAx val="114788224"/>
        <c:crossesAt val="-33"/>
        <c:crossBetween val="midCat"/>
      </c:valAx>
    </c:plotArea>
    <c:legend>
      <c:legendPos val="r"/>
      <c:layout>
        <c:manualLayout>
          <c:xMode val="edge"/>
          <c:yMode val="edge"/>
          <c:x val="0.64696331167348176"/>
          <c:y val="0.55863286871734463"/>
          <c:w val="0.21793179586671438"/>
          <c:h val="0.18118467115845238"/>
        </c:manualLayout>
      </c:layout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400" baseline="0"/>
      </a:pPr>
      <a:endParaRPr lang="ja-JP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 sz="1400"/>
              <a:t>Total Beam Loss on Target </a:t>
            </a:r>
            <a:endParaRPr lang="ja-JP" altLang="en-US" sz="1400"/>
          </a:p>
        </c:rich>
      </c:tx>
      <c:layout>
        <c:manualLayout>
          <c:xMode val="edge"/>
          <c:yMode val="edge"/>
          <c:x val="0.13972932482630934"/>
          <c:y val="1.6224042739212663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08401477865736E-2"/>
          <c:y val="0.17417931824000232"/>
          <c:w val="0.70249444976923459"/>
          <c:h val="0.61889014646520923"/>
        </c:manualLayout>
      </c:layout>
      <c:scatterChart>
        <c:scatterStyle val="smoothMarker"/>
        <c:varyColors val="0"/>
        <c:ser>
          <c:idx val="15"/>
          <c:order val="0"/>
          <c:tx>
            <c:v>Total (Horizontal)</c:v>
          </c:tx>
          <c:marker>
            <c:symbol val="none"/>
          </c:marker>
          <c:xVal>
            <c:numRef>
              <c:f>Sheet1!$B$35:$B$175</c:f>
              <c:numCache>
                <c:formatCode>General</c:formatCode>
                <c:ptCount val="141"/>
                <c:pt idx="0">
                  <c:v>35</c:v>
                </c:pt>
                <c:pt idx="1">
                  <c:v>34.5</c:v>
                </c:pt>
                <c:pt idx="2">
                  <c:v>34</c:v>
                </c:pt>
                <c:pt idx="3">
                  <c:v>33.5</c:v>
                </c:pt>
                <c:pt idx="4">
                  <c:v>33</c:v>
                </c:pt>
                <c:pt idx="5">
                  <c:v>32.5</c:v>
                </c:pt>
                <c:pt idx="6">
                  <c:v>32</c:v>
                </c:pt>
                <c:pt idx="7">
                  <c:v>31.5</c:v>
                </c:pt>
                <c:pt idx="8">
                  <c:v>31</c:v>
                </c:pt>
                <c:pt idx="9">
                  <c:v>30.5</c:v>
                </c:pt>
                <c:pt idx="10">
                  <c:v>30</c:v>
                </c:pt>
                <c:pt idx="11">
                  <c:v>29.5</c:v>
                </c:pt>
                <c:pt idx="12">
                  <c:v>29</c:v>
                </c:pt>
                <c:pt idx="13">
                  <c:v>28.5</c:v>
                </c:pt>
                <c:pt idx="14">
                  <c:v>28</c:v>
                </c:pt>
                <c:pt idx="15">
                  <c:v>27.5</c:v>
                </c:pt>
                <c:pt idx="16">
                  <c:v>27</c:v>
                </c:pt>
                <c:pt idx="17">
                  <c:v>26.5</c:v>
                </c:pt>
                <c:pt idx="18">
                  <c:v>26</c:v>
                </c:pt>
                <c:pt idx="19">
                  <c:v>25.5</c:v>
                </c:pt>
                <c:pt idx="20">
                  <c:v>25</c:v>
                </c:pt>
                <c:pt idx="21">
                  <c:v>24.5</c:v>
                </c:pt>
                <c:pt idx="22">
                  <c:v>24</c:v>
                </c:pt>
                <c:pt idx="23">
                  <c:v>23.5</c:v>
                </c:pt>
                <c:pt idx="24">
                  <c:v>23</c:v>
                </c:pt>
                <c:pt idx="25">
                  <c:v>22.5</c:v>
                </c:pt>
                <c:pt idx="26">
                  <c:v>22</c:v>
                </c:pt>
                <c:pt idx="27">
                  <c:v>21.5</c:v>
                </c:pt>
                <c:pt idx="28">
                  <c:v>21</c:v>
                </c:pt>
                <c:pt idx="29">
                  <c:v>20.5</c:v>
                </c:pt>
                <c:pt idx="30">
                  <c:v>20</c:v>
                </c:pt>
                <c:pt idx="31">
                  <c:v>19.5</c:v>
                </c:pt>
                <c:pt idx="32">
                  <c:v>19</c:v>
                </c:pt>
                <c:pt idx="33">
                  <c:v>18.5</c:v>
                </c:pt>
                <c:pt idx="34">
                  <c:v>18</c:v>
                </c:pt>
                <c:pt idx="35">
                  <c:v>17.5</c:v>
                </c:pt>
                <c:pt idx="36">
                  <c:v>17</c:v>
                </c:pt>
                <c:pt idx="37">
                  <c:v>16.5</c:v>
                </c:pt>
                <c:pt idx="38">
                  <c:v>16</c:v>
                </c:pt>
                <c:pt idx="39">
                  <c:v>15.5</c:v>
                </c:pt>
                <c:pt idx="40">
                  <c:v>15</c:v>
                </c:pt>
                <c:pt idx="41">
                  <c:v>14.5</c:v>
                </c:pt>
                <c:pt idx="42">
                  <c:v>14</c:v>
                </c:pt>
                <c:pt idx="43">
                  <c:v>13.5</c:v>
                </c:pt>
                <c:pt idx="44">
                  <c:v>13</c:v>
                </c:pt>
                <c:pt idx="45">
                  <c:v>12.5</c:v>
                </c:pt>
                <c:pt idx="46">
                  <c:v>12</c:v>
                </c:pt>
                <c:pt idx="47">
                  <c:v>11.5</c:v>
                </c:pt>
                <c:pt idx="48">
                  <c:v>11</c:v>
                </c:pt>
                <c:pt idx="49">
                  <c:v>10.5</c:v>
                </c:pt>
                <c:pt idx="50">
                  <c:v>10</c:v>
                </c:pt>
                <c:pt idx="51">
                  <c:v>9.5</c:v>
                </c:pt>
                <c:pt idx="52">
                  <c:v>9</c:v>
                </c:pt>
                <c:pt idx="53">
                  <c:v>8.5</c:v>
                </c:pt>
                <c:pt idx="54">
                  <c:v>8</c:v>
                </c:pt>
                <c:pt idx="55">
                  <c:v>7.5</c:v>
                </c:pt>
                <c:pt idx="56">
                  <c:v>7</c:v>
                </c:pt>
                <c:pt idx="57">
                  <c:v>6.5</c:v>
                </c:pt>
                <c:pt idx="58">
                  <c:v>6</c:v>
                </c:pt>
                <c:pt idx="59">
                  <c:v>5.5</c:v>
                </c:pt>
                <c:pt idx="60">
                  <c:v>5</c:v>
                </c:pt>
                <c:pt idx="61">
                  <c:v>4.5</c:v>
                </c:pt>
                <c:pt idx="62">
                  <c:v>4</c:v>
                </c:pt>
                <c:pt idx="63">
                  <c:v>3.5</c:v>
                </c:pt>
                <c:pt idx="64">
                  <c:v>3</c:v>
                </c:pt>
                <c:pt idx="65">
                  <c:v>2.5</c:v>
                </c:pt>
                <c:pt idx="66">
                  <c:v>2</c:v>
                </c:pt>
                <c:pt idx="67">
                  <c:v>1.5</c:v>
                </c:pt>
                <c:pt idx="68">
                  <c:v>1</c:v>
                </c:pt>
                <c:pt idx="69">
                  <c:v>0.5</c:v>
                </c:pt>
                <c:pt idx="70">
                  <c:v>0</c:v>
                </c:pt>
                <c:pt idx="71">
                  <c:v>-0.5</c:v>
                </c:pt>
                <c:pt idx="72">
                  <c:v>-1</c:v>
                </c:pt>
                <c:pt idx="73">
                  <c:v>-1.5</c:v>
                </c:pt>
                <c:pt idx="74">
                  <c:v>-2</c:v>
                </c:pt>
                <c:pt idx="75">
                  <c:v>-2.5</c:v>
                </c:pt>
                <c:pt idx="76">
                  <c:v>-3</c:v>
                </c:pt>
                <c:pt idx="77">
                  <c:v>-3.5</c:v>
                </c:pt>
                <c:pt idx="78">
                  <c:v>-4</c:v>
                </c:pt>
                <c:pt idx="79">
                  <c:v>-4.5</c:v>
                </c:pt>
                <c:pt idx="80">
                  <c:v>-5</c:v>
                </c:pt>
                <c:pt idx="81">
                  <c:v>-5.5</c:v>
                </c:pt>
                <c:pt idx="82">
                  <c:v>-6</c:v>
                </c:pt>
                <c:pt idx="83">
                  <c:v>-6.5</c:v>
                </c:pt>
                <c:pt idx="84">
                  <c:v>-7</c:v>
                </c:pt>
                <c:pt idx="85">
                  <c:v>-7.5</c:v>
                </c:pt>
                <c:pt idx="86">
                  <c:v>-8</c:v>
                </c:pt>
                <c:pt idx="87">
                  <c:v>-8.5</c:v>
                </c:pt>
                <c:pt idx="88">
                  <c:v>-9</c:v>
                </c:pt>
                <c:pt idx="89">
                  <c:v>-9.5</c:v>
                </c:pt>
                <c:pt idx="90">
                  <c:v>-10</c:v>
                </c:pt>
                <c:pt idx="91">
                  <c:v>-10.5</c:v>
                </c:pt>
                <c:pt idx="92">
                  <c:v>-11</c:v>
                </c:pt>
                <c:pt idx="93">
                  <c:v>-11.5</c:v>
                </c:pt>
                <c:pt idx="94">
                  <c:v>-12</c:v>
                </c:pt>
                <c:pt idx="95">
                  <c:v>-12.5</c:v>
                </c:pt>
                <c:pt idx="96">
                  <c:v>-13</c:v>
                </c:pt>
                <c:pt idx="97">
                  <c:v>-13.5</c:v>
                </c:pt>
                <c:pt idx="98">
                  <c:v>-14</c:v>
                </c:pt>
                <c:pt idx="99">
                  <c:v>-14.5</c:v>
                </c:pt>
                <c:pt idx="100">
                  <c:v>-15</c:v>
                </c:pt>
                <c:pt idx="101">
                  <c:v>-15.5</c:v>
                </c:pt>
                <c:pt idx="102">
                  <c:v>-16</c:v>
                </c:pt>
                <c:pt idx="103">
                  <c:v>-16.5</c:v>
                </c:pt>
                <c:pt idx="104">
                  <c:v>-17</c:v>
                </c:pt>
                <c:pt idx="105">
                  <c:v>-17.5</c:v>
                </c:pt>
                <c:pt idx="106">
                  <c:v>-18</c:v>
                </c:pt>
                <c:pt idx="107">
                  <c:v>-18.5</c:v>
                </c:pt>
                <c:pt idx="108">
                  <c:v>-19</c:v>
                </c:pt>
                <c:pt idx="109">
                  <c:v>-19.5</c:v>
                </c:pt>
                <c:pt idx="110">
                  <c:v>-20</c:v>
                </c:pt>
                <c:pt idx="111">
                  <c:v>-20.5</c:v>
                </c:pt>
                <c:pt idx="112">
                  <c:v>-21</c:v>
                </c:pt>
                <c:pt idx="113">
                  <c:v>-21.5</c:v>
                </c:pt>
                <c:pt idx="114">
                  <c:v>-22</c:v>
                </c:pt>
                <c:pt idx="115">
                  <c:v>-22.5</c:v>
                </c:pt>
                <c:pt idx="116">
                  <c:v>-23</c:v>
                </c:pt>
                <c:pt idx="117">
                  <c:v>-23.5</c:v>
                </c:pt>
                <c:pt idx="118">
                  <c:v>-24</c:v>
                </c:pt>
                <c:pt idx="119">
                  <c:v>-24.5</c:v>
                </c:pt>
                <c:pt idx="120">
                  <c:v>-25</c:v>
                </c:pt>
                <c:pt idx="121">
                  <c:v>-25.5</c:v>
                </c:pt>
                <c:pt idx="122">
                  <c:v>-26</c:v>
                </c:pt>
                <c:pt idx="123">
                  <c:v>-26.5</c:v>
                </c:pt>
                <c:pt idx="124">
                  <c:v>-27</c:v>
                </c:pt>
                <c:pt idx="125">
                  <c:v>-27.5</c:v>
                </c:pt>
                <c:pt idx="126">
                  <c:v>-28</c:v>
                </c:pt>
                <c:pt idx="127">
                  <c:v>-28.5</c:v>
                </c:pt>
                <c:pt idx="128">
                  <c:v>-29</c:v>
                </c:pt>
                <c:pt idx="129">
                  <c:v>-29.5</c:v>
                </c:pt>
                <c:pt idx="130">
                  <c:v>-30</c:v>
                </c:pt>
                <c:pt idx="131">
                  <c:v>-30.5</c:v>
                </c:pt>
                <c:pt idx="132">
                  <c:v>-31</c:v>
                </c:pt>
                <c:pt idx="133">
                  <c:v>-31.5</c:v>
                </c:pt>
                <c:pt idx="134">
                  <c:v>-32</c:v>
                </c:pt>
                <c:pt idx="135">
                  <c:v>-32.5</c:v>
                </c:pt>
                <c:pt idx="136">
                  <c:v>-33</c:v>
                </c:pt>
                <c:pt idx="137">
                  <c:v>-33.5</c:v>
                </c:pt>
                <c:pt idx="138">
                  <c:v>-34</c:v>
                </c:pt>
                <c:pt idx="139">
                  <c:v>-34.5</c:v>
                </c:pt>
                <c:pt idx="140">
                  <c:v>-35</c:v>
                </c:pt>
              </c:numCache>
            </c:numRef>
          </c:xVal>
          <c:yVal>
            <c:numRef>
              <c:f>Sheet1!$S$35:$S$175</c:f>
              <c:numCache>
                <c:formatCode>General</c:formatCode>
                <c:ptCount val="141"/>
                <c:pt idx="0">
                  <c:v>7.1711447690768181E-9</c:v>
                </c:pt>
                <c:pt idx="1">
                  <c:v>1.2675050318616309E-8</c:v>
                </c:pt>
                <c:pt idx="2">
                  <c:v>2.2297437825267094E-8</c:v>
                </c:pt>
                <c:pt idx="3">
                  <c:v>3.9024213520558813E-8</c:v>
                </c:pt>
                <c:pt idx="4">
                  <c:v>6.7924993905941861E-8</c:v>
                </c:pt>
                <c:pt idx="5">
                  <c:v>1.1754299166958562E-7</c:v>
                </c:pt>
                <c:pt idx="6">
                  <c:v>2.0216418302578311E-7</c:v>
                </c:pt>
                <c:pt idx="7">
                  <c:v>3.4548854227941093E-7</c:v>
                </c:pt>
                <c:pt idx="8">
                  <c:v>5.8651492423215844E-7</c:v>
                </c:pt>
                <c:pt idx="9">
                  <c:v>9.8888590245231588E-7</c:v>
                </c:pt>
                <c:pt idx="10">
                  <c:v>1.6555854294371372E-6</c:v>
                </c:pt>
                <c:pt idx="11">
                  <c:v>2.751832025632458E-6</c:v>
                </c:pt>
                <c:pt idx="12">
                  <c:v>4.5403881626924018E-6</c:v>
                </c:pt>
                <c:pt idx="13">
                  <c:v>7.4354800695085254E-6</c:v>
                </c:pt>
                <c:pt idx="14">
                  <c:v>1.2084312051106798E-5</c:v>
                </c:pt>
                <c:pt idx="15">
                  <c:v>1.9489050916431518E-5</c:v>
                </c:pt>
                <c:pt idx="16">
                  <c:v>3.118751091042469E-5</c:v>
                </c:pt>
                <c:pt idx="17">
                  <c:v>4.9518036415799808E-5</c:v>
                </c:pt>
                <c:pt idx="18">
                  <c:v>7.8003803139538034E-5</c:v>
                </c:pt>
                <c:pt idx="19">
                  <c:v>1.2190458341666073E-4</c:v>
                </c:pt>
                <c:pt idx="20">
                  <c:v>1.8900069159747817E-4</c:v>
                </c:pt>
                <c:pt idx="21">
                  <c:v>2.9069517476509502E-4</c:v>
                </c:pt>
                <c:pt idx="22">
                  <c:v>4.4354724542556109E-4</c:v>
                </c:pt>
                <c:pt idx="23">
                  <c:v>6.7138340622564406E-4</c:v>
                </c:pt>
                <c:pt idx="24">
                  <c:v>1.0081736199417689E-3</c:v>
                </c:pt>
                <c:pt idx="25">
                  <c:v>1.5019090773678559E-3</c:v>
                </c:pt>
                <c:pt idx="26">
                  <c:v>2.2197762797313485E-3</c:v>
                </c:pt>
                <c:pt idx="27">
                  <c:v>3.2549896350462012E-3</c:v>
                </c:pt>
                <c:pt idx="28">
                  <c:v>4.7357214134786316E-3</c:v>
                </c:pt>
                <c:pt idx="29">
                  <c:v>6.8366527634784405E-3</c:v>
                </c:pt>
                <c:pt idx="30">
                  <c:v>9.7937603912879728E-3</c:v>
                </c:pt>
                <c:pt idx="31">
                  <c:v>1.3923046463647231E-2</c:v>
                </c:pt>
                <c:pt idx="32">
                  <c:v>1.9644007647387877E-2</c:v>
                </c:pt>
                <c:pt idx="33">
                  <c:v>2.7508712477170946E-2</c:v>
                </c:pt>
                <c:pt idx="34">
                  <c:v>3.8237398720229958E-2</c:v>
                </c:pt>
                <c:pt idx="35">
                  <c:v>5.2761491452452951E-2</c:v>
                </c:pt>
                <c:pt idx="36">
                  <c:v>7.2274846963555156E-2</c:v>
                </c:pt>
                <c:pt idx="37">
                  <c:v>9.8293806299312725E-2</c:v>
                </c:pt>
                <c:pt idx="38">
                  <c:v>0.13272624402528296</c:v>
                </c:pt>
                <c:pt idx="39">
                  <c:v>0.17794916294555194</c:v>
                </c:pt>
                <c:pt idx="40">
                  <c:v>0.23689345035894421</c:v>
                </c:pt>
                <c:pt idx="41">
                  <c:v>0.31313311692835955</c:v>
                </c:pt>
                <c:pt idx="42">
                  <c:v>0.41097464438490405</c:v>
                </c:pt>
                <c:pt idx="43">
                  <c:v>0.53553996870227505</c:v>
                </c:pt>
                <c:pt idx="44">
                  <c:v>0.69283417605486464</c:v>
                </c:pt>
                <c:pt idx="45">
                  <c:v>0.88978632878811026</c:v>
                </c:pt>
                <c:pt idx="46">
                  <c:v>1.1342492128779598</c:v>
                </c:pt>
                <c:pt idx="47">
                  <c:v>1.434941571715836</c:v>
                </c:pt>
                <c:pt idx="48">
                  <c:v>1.8013150455174136</c:v>
                </c:pt>
                <c:pt idx="49">
                  <c:v>2.2433281443270006</c:v>
                </c:pt>
                <c:pt idx="50">
                  <c:v>2.7711117545422912</c:v>
                </c:pt>
                <c:pt idx="51">
                  <c:v>3.3945154758093574</c:v>
                </c:pt>
                <c:pt idx="52">
                  <c:v>4.1225319275101002</c:v>
                </c:pt>
                <c:pt idx="53">
                  <c:v>4.9626072891930999</c:v>
                </c:pt>
                <c:pt idx="54">
                  <c:v>5.9198609834039582</c:v>
                </c:pt>
                <c:pt idx="55">
                  <c:v>6.9962565864226534</c:v>
                </c:pt>
                <c:pt idx="56">
                  <c:v>8.1897934159963235</c:v>
                </c:pt>
                <c:pt idx="57">
                  <c:v>9.4938326676753277</c:v>
                </c:pt>
                <c:pt idx="58">
                  <c:v>10.896746689743923</c:v>
                </c:pt>
                <c:pt idx="59">
                  <c:v>12.382186360105322</c:v>
                </c:pt>
                <c:pt idx="60">
                  <c:v>13.930341373953318</c:v>
                </c:pt>
                <c:pt idx="61">
                  <c:v>15.520434859240654</c:v>
                </c:pt>
                <c:pt idx="62">
                  <c:v>17.134036449905125</c:v>
                </c:pt>
                <c:pt idx="63">
                  <c:v>18.757426447876288</c:v>
                </c:pt>
                <c:pt idx="64">
                  <c:v>20.379755158932031</c:v>
                </c:pt>
                <c:pt idx="65">
                  <c:v>21.983820198984287</c:v>
                </c:pt>
                <c:pt idx="66">
                  <c:v>23.529945564023127</c:v>
                </c:pt>
                <c:pt idx="67">
                  <c:v>24.940456048195102</c:v>
                </c:pt>
                <c:pt idx="68">
                  <c:v>26.097875105855323</c:v>
                </c:pt>
                <c:pt idx="69">
                  <c:v>26.867067608066531</c:v>
                </c:pt>
                <c:pt idx="70">
                  <c:v>27.137722678362831</c:v>
                </c:pt>
                <c:pt idx="71">
                  <c:v>26.867067608066531</c:v>
                </c:pt>
                <c:pt idx="72">
                  <c:v>26.097875105855323</c:v>
                </c:pt>
                <c:pt idx="73">
                  <c:v>24.940456048195102</c:v>
                </c:pt>
                <c:pt idx="74">
                  <c:v>23.529945564023127</c:v>
                </c:pt>
                <c:pt idx="75">
                  <c:v>21.983820198984287</c:v>
                </c:pt>
                <c:pt idx="76">
                  <c:v>20.379755158932031</c:v>
                </c:pt>
                <c:pt idx="77">
                  <c:v>18.757426447876288</c:v>
                </c:pt>
                <c:pt idx="78">
                  <c:v>17.134036449905125</c:v>
                </c:pt>
                <c:pt idx="79">
                  <c:v>15.520434859240654</c:v>
                </c:pt>
                <c:pt idx="80">
                  <c:v>13.930341373953318</c:v>
                </c:pt>
                <c:pt idx="81">
                  <c:v>12.382186360105322</c:v>
                </c:pt>
                <c:pt idx="82">
                  <c:v>10.896746689743923</c:v>
                </c:pt>
                <c:pt idx="83">
                  <c:v>9.4938326676753277</c:v>
                </c:pt>
                <c:pt idx="84">
                  <c:v>8.1897934159963235</c:v>
                </c:pt>
                <c:pt idx="85">
                  <c:v>6.9962565864226534</c:v>
                </c:pt>
                <c:pt idx="86">
                  <c:v>5.9198609834039582</c:v>
                </c:pt>
                <c:pt idx="87">
                  <c:v>4.9626072891930999</c:v>
                </c:pt>
                <c:pt idx="88">
                  <c:v>4.1225319275101002</c:v>
                </c:pt>
                <c:pt idx="89">
                  <c:v>3.3945154758093574</c:v>
                </c:pt>
                <c:pt idx="90">
                  <c:v>2.7711117545422912</c:v>
                </c:pt>
                <c:pt idx="91">
                  <c:v>2.2433281443270006</c:v>
                </c:pt>
                <c:pt idx="92">
                  <c:v>1.8013150455174136</c:v>
                </c:pt>
                <c:pt idx="93">
                  <c:v>1.434941571715836</c:v>
                </c:pt>
                <c:pt idx="94">
                  <c:v>1.1342492128779598</c:v>
                </c:pt>
                <c:pt idx="95">
                  <c:v>0.88978632878811026</c:v>
                </c:pt>
                <c:pt idx="96">
                  <c:v>0.69283417605486464</c:v>
                </c:pt>
                <c:pt idx="97">
                  <c:v>0.53553996870227505</c:v>
                </c:pt>
                <c:pt idx="98">
                  <c:v>0.41097464438490405</c:v>
                </c:pt>
                <c:pt idx="99">
                  <c:v>0.31313311692835955</c:v>
                </c:pt>
                <c:pt idx="100">
                  <c:v>0.23689345035894421</c:v>
                </c:pt>
                <c:pt idx="101">
                  <c:v>0.17794916294555194</c:v>
                </c:pt>
                <c:pt idx="102">
                  <c:v>0.13272624402528296</c:v>
                </c:pt>
                <c:pt idx="103">
                  <c:v>9.8293806299312725E-2</c:v>
                </c:pt>
                <c:pt idx="104">
                  <c:v>7.2274846963555156E-2</c:v>
                </c:pt>
                <c:pt idx="105">
                  <c:v>5.2761491452452951E-2</c:v>
                </c:pt>
                <c:pt idx="106">
                  <c:v>3.8237398720229958E-2</c:v>
                </c:pt>
                <c:pt idx="107">
                  <c:v>2.7508712477170946E-2</c:v>
                </c:pt>
                <c:pt idx="108">
                  <c:v>1.9644007647387877E-2</c:v>
                </c:pt>
                <c:pt idx="109">
                  <c:v>1.3923046463647231E-2</c:v>
                </c:pt>
                <c:pt idx="110">
                  <c:v>9.7937603912879728E-3</c:v>
                </c:pt>
                <c:pt idx="111">
                  <c:v>6.8366527634784405E-3</c:v>
                </c:pt>
                <c:pt idx="112">
                  <c:v>4.7357214134786316E-3</c:v>
                </c:pt>
                <c:pt idx="113">
                  <c:v>3.2549896350462012E-3</c:v>
                </c:pt>
                <c:pt idx="114">
                  <c:v>2.2197762797313485E-3</c:v>
                </c:pt>
                <c:pt idx="115">
                  <c:v>1.5019090773678559E-3</c:v>
                </c:pt>
                <c:pt idx="116">
                  <c:v>1.0081736199417689E-3</c:v>
                </c:pt>
                <c:pt idx="117">
                  <c:v>6.7138340622564406E-4</c:v>
                </c:pt>
                <c:pt idx="118">
                  <c:v>4.4354724542556109E-4</c:v>
                </c:pt>
                <c:pt idx="119">
                  <c:v>2.9069517476509502E-4</c:v>
                </c:pt>
                <c:pt idx="120">
                  <c:v>1.8900069159747817E-4</c:v>
                </c:pt>
                <c:pt idx="121">
                  <c:v>1.2190458341666073E-4</c:v>
                </c:pt>
                <c:pt idx="122">
                  <c:v>7.8003803139538034E-5</c:v>
                </c:pt>
                <c:pt idx="123">
                  <c:v>4.9518036415799808E-5</c:v>
                </c:pt>
                <c:pt idx="124">
                  <c:v>3.118751091042469E-5</c:v>
                </c:pt>
                <c:pt idx="125">
                  <c:v>1.9489050916431518E-5</c:v>
                </c:pt>
                <c:pt idx="126">
                  <c:v>1.2084312051106798E-5</c:v>
                </c:pt>
                <c:pt idx="127">
                  <c:v>7.4354800695085254E-6</c:v>
                </c:pt>
                <c:pt idx="128">
                  <c:v>4.5403881626924018E-6</c:v>
                </c:pt>
                <c:pt idx="129">
                  <c:v>2.751832025632458E-6</c:v>
                </c:pt>
                <c:pt idx="130">
                  <c:v>1.6555854294371372E-6</c:v>
                </c:pt>
                <c:pt idx="131">
                  <c:v>9.8888590245231588E-7</c:v>
                </c:pt>
                <c:pt idx="132">
                  <c:v>5.8651492423215844E-7</c:v>
                </c:pt>
                <c:pt idx="133">
                  <c:v>3.4548854227941093E-7</c:v>
                </c:pt>
                <c:pt idx="134">
                  <c:v>2.0216418302578311E-7</c:v>
                </c:pt>
                <c:pt idx="135">
                  <c:v>1.1754299166958562E-7</c:v>
                </c:pt>
                <c:pt idx="136">
                  <c:v>6.7924993905941861E-8</c:v>
                </c:pt>
                <c:pt idx="137">
                  <c:v>3.9024213520558813E-8</c:v>
                </c:pt>
                <c:pt idx="138">
                  <c:v>2.2297437825267094E-8</c:v>
                </c:pt>
                <c:pt idx="139">
                  <c:v>1.2675050318616309E-8</c:v>
                </c:pt>
                <c:pt idx="140">
                  <c:v>7.1711447690768181E-9</c:v>
                </c:pt>
              </c:numCache>
            </c:numRef>
          </c:yVal>
          <c:smooth val="1"/>
        </c:ser>
        <c:ser>
          <c:idx val="0"/>
          <c:order val="1"/>
          <c:tx>
            <c:v>Total (Vertical)</c:v>
          </c:tx>
          <c:marker>
            <c:symbol val="none"/>
          </c:marker>
          <c:xVal>
            <c:numRef>
              <c:f>Sheet1!$B$178:$B$318</c:f>
              <c:numCache>
                <c:formatCode>General</c:formatCode>
                <c:ptCount val="141"/>
                <c:pt idx="0">
                  <c:v>35</c:v>
                </c:pt>
                <c:pt idx="1">
                  <c:v>34.5</c:v>
                </c:pt>
                <c:pt idx="2">
                  <c:v>34</c:v>
                </c:pt>
                <c:pt idx="3">
                  <c:v>33.5</c:v>
                </c:pt>
                <c:pt idx="4">
                  <c:v>33</c:v>
                </c:pt>
                <c:pt idx="5">
                  <c:v>32.5</c:v>
                </c:pt>
                <c:pt idx="6">
                  <c:v>32</c:v>
                </c:pt>
                <c:pt idx="7">
                  <c:v>31.5</c:v>
                </c:pt>
                <c:pt idx="8">
                  <c:v>31</c:v>
                </c:pt>
                <c:pt idx="9">
                  <c:v>30.5</c:v>
                </c:pt>
                <c:pt idx="10">
                  <c:v>30</c:v>
                </c:pt>
                <c:pt idx="11">
                  <c:v>29.5</c:v>
                </c:pt>
                <c:pt idx="12">
                  <c:v>29</c:v>
                </c:pt>
                <c:pt idx="13">
                  <c:v>28.5</c:v>
                </c:pt>
                <c:pt idx="14">
                  <c:v>28</c:v>
                </c:pt>
                <c:pt idx="15">
                  <c:v>27.5</c:v>
                </c:pt>
                <c:pt idx="16">
                  <c:v>27</c:v>
                </c:pt>
                <c:pt idx="17">
                  <c:v>26.5</c:v>
                </c:pt>
                <c:pt idx="18">
                  <c:v>26</c:v>
                </c:pt>
                <c:pt idx="19">
                  <c:v>25.5</c:v>
                </c:pt>
                <c:pt idx="20">
                  <c:v>25</c:v>
                </c:pt>
                <c:pt idx="21">
                  <c:v>24.5</c:v>
                </c:pt>
                <c:pt idx="22">
                  <c:v>24</c:v>
                </c:pt>
                <c:pt idx="23">
                  <c:v>23.5</c:v>
                </c:pt>
                <c:pt idx="24">
                  <c:v>23</c:v>
                </c:pt>
                <c:pt idx="25">
                  <c:v>22.5</c:v>
                </c:pt>
                <c:pt idx="26">
                  <c:v>22</c:v>
                </c:pt>
                <c:pt idx="27">
                  <c:v>21.5</c:v>
                </c:pt>
                <c:pt idx="28">
                  <c:v>21</c:v>
                </c:pt>
                <c:pt idx="29">
                  <c:v>20.5</c:v>
                </c:pt>
                <c:pt idx="30">
                  <c:v>20</c:v>
                </c:pt>
                <c:pt idx="31">
                  <c:v>19.5</c:v>
                </c:pt>
                <c:pt idx="32">
                  <c:v>19</c:v>
                </c:pt>
                <c:pt idx="33">
                  <c:v>18.5</c:v>
                </c:pt>
                <c:pt idx="34">
                  <c:v>18</c:v>
                </c:pt>
                <c:pt idx="35">
                  <c:v>17.5</c:v>
                </c:pt>
                <c:pt idx="36">
                  <c:v>17</c:v>
                </c:pt>
                <c:pt idx="37">
                  <c:v>16.5</c:v>
                </c:pt>
                <c:pt idx="38">
                  <c:v>16</c:v>
                </c:pt>
                <c:pt idx="39">
                  <c:v>15.5</c:v>
                </c:pt>
                <c:pt idx="40">
                  <c:v>15</c:v>
                </c:pt>
                <c:pt idx="41">
                  <c:v>14.5</c:v>
                </c:pt>
                <c:pt idx="42">
                  <c:v>14</c:v>
                </c:pt>
                <c:pt idx="43">
                  <c:v>13.5</c:v>
                </c:pt>
                <c:pt idx="44">
                  <c:v>13</c:v>
                </c:pt>
                <c:pt idx="45">
                  <c:v>12.5</c:v>
                </c:pt>
                <c:pt idx="46">
                  <c:v>12</c:v>
                </c:pt>
                <c:pt idx="47">
                  <c:v>11.5</c:v>
                </c:pt>
                <c:pt idx="48">
                  <c:v>11</c:v>
                </c:pt>
                <c:pt idx="49">
                  <c:v>10.5</c:v>
                </c:pt>
                <c:pt idx="50">
                  <c:v>10</c:v>
                </c:pt>
                <c:pt idx="51">
                  <c:v>9.5</c:v>
                </c:pt>
                <c:pt idx="52">
                  <c:v>9</c:v>
                </c:pt>
                <c:pt idx="53">
                  <c:v>8.5</c:v>
                </c:pt>
                <c:pt idx="54">
                  <c:v>8</c:v>
                </c:pt>
                <c:pt idx="55">
                  <c:v>7.5</c:v>
                </c:pt>
                <c:pt idx="56">
                  <c:v>7</c:v>
                </c:pt>
                <c:pt idx="57">
                  <c:v>6.5</c:v>
                </c:pt>
                <c:pt idx="58">
                  <c:v>6</c:v>
                </c:pt>
                <c:pt idx="59">
                  <c:v>5.5</c:v>
                </c:pt>
                <c:pt idx="60">
                  <c:v>5</c:v>
                </c:pt>
                <c:pt idx="61">
                  <c:v>4.5</c:v>
                </c:pt>
                <c:pt idx="62">
                  <c:v>4</c:v>
                </c:pt>
                <c:pt idx="63">
                  <c:v>3.5</c:v>
                </c:pt>
                <c:pt idx="64">
                  <c:v>3</c:v>
                </c:pt>
                <c:pt idx="65">
                  <c:v>2.5</c:v>
                </c:pt>
                <c:pt idx="66">
                  <c:v>2</c:v>
                </c:pt>
                <c:pt idx="67">
                  <c:v>1.5</c:v>
                </c:pt>
                <c:pt idx="68">
                  <c:v>1</c:v>
                </c:pt>
                <c:pt idx="69">
                  <c:v>0.5</c:v>
                </c:pt>
                <c:pt idx="70">
                  <c:v>0</c:v>
                </c:pt>
                <c:pt idx="71">
                  <c:v>-0.5</c:v>
                </c:pt>
                <c:pt idx="72">
                  <c:v>-1</c:v>
                </c:pt>
                <c:pt idx="73">
                  <c:v>-1.5</c:v>
                </c:pt>
                <c:pt idx="74">
                  <c:v>-2</c:v>
                </c:pt>
                <c:pt idx="75">
                  <c:v>-2.5</c:v>
                </c:pt>
                <c:pt idx="76">
                  <c:v>-3</c:v>
                </c:pt>
                <c:pt idx="77">
                  <c:v>-3.5</c:v>
                </c:pt>
                <c:pt idx="78">
                  <c:v>-4</c:v>
                </c:pt>
                <c:pt idx="79">
                  <c:v>-4.5</c:v>
                </c:pt>
                <c:pt idx="80">
                  <c:v>-5</c:v>
                </c:pt>
                <c:pt idx="81">
                  <c:v>-5.5</c:v>
                </c:pt>
                <c:pt idx="82">
                  <c:v>-6</c:v>
                </c:pt>
                <c:pt idx="83">
                  <c:v>-6.5</c:v>
                </c:pt>
                <c:pt idx="84">
                  <c:v>-7</c:v>
                </c:pt>
                <c:pt idx="85">
                  <c:v>-7.5</c:v>
                </c:pt>
                <c:pt idx="86">
                  <c:v>-8</c:v>
                </c:pt>
                <c:pt idx="87">
                  <c:v>-8.5</c:v>
                </c:pt>
                <c:pt idx="88">
                  <c:v>-9</c:v>
                </c:pt>
                <c:pt idx="89">
                  <c:v>-9.5</c:v>
                </c:pt>
                <c:pt idx="90">
                  <c:v>-10</c:v>
                </c:pt>
                <c:pt idx="91">
                  <c:v>-10.5</c:v>
                </c:pt>
                <c:pt idx="92">
                  <c:v>-11</c:v>
                </c:pt>
                <c:pt idx="93">
                  <c:v>-11.5</c:v>
                </c:pt>
                <c:pt idx="94">
                  <c:v>-12</c:v>
                </c:pt>
                <c:pt idx="95">
                  <c:v>-12.5</c:v>
                </c:pt>
                <c:pt idx="96">
                  <c:v>-13</c:v>
                </c:pt>
                <c:pt idx="97">
                  <c:v>-13.5</c:v>
                </c:pt>
                <c:pt idx="98">
                  <c:v>-14</c:v>
                </c:pt>
                <c:pt idx="99">
                  <c:v>-14.5</c:v>
                </c:pt>
                <c:pt idx="100">
                  <c:v>-15</c:v>
                </c:pt>
                <c:pt idx="101">
                  <c:v>-15.5</c:v>
                </c:pt>
                <c:pt idx="102">
                  <c:v>-16</c:v>
                </c:pt>
                <c:pt idx="103">
                  <c:v>-16.5</c:v>
                </c:pt>
                <c:pt idx="104">
                  <c:v>-17</c:v>
                </c:pt>
                <c:pt idx="105">
                  <c:v>-17.5</c:v>
                </c:pt>
                <c:pt idx="106">
                  <c:v>-18</c:v>
                </c:pt>
                <c:pt idx="107">
                  <c:v>-18.5</c:v>
                </c:pt>
                <c:pt idx="108">
                  <c:v>-19</c:v>
                </c:pt>
                <c:pt idx="109">
                  <c:v>-19.5</c:v>
                </c:pt>
                <c:pt idx="110">
                  <c:v>-20</c:v>
                </c:pt>
                <c:pt idx="111">
                  <c:v>-20.5</c:v>
                </c:pt>
                <c:pt idx="112">
                  <c:v>-21</c:v>
                </c:pt>
                <c:pt idx="113">
                  <c:v>-21.5</c:v>
                </c:pt>
                <c:pt idx="114">
                  <c:v>-22</c:v>
                </c:pt>
                <c:pt idx="115">
                  <c:v>-22.5</c:v>
                </c:pt>
                <c:pt idx="116">
                  <c:v>-23</c:v>
                </c:pt>
                <c:pt idx="117">
                  <c:v>-23.5</c:v>
                </c:pt>
                <c:pt idx="118">
                  <c:v>-24</c:v>
                </c:pt>
                <c:pt idx="119">
                  <c:v>-24.5</c:v>
                </c:pt>
                <c:pt idx="120">
                  <c:v>-25</c:v>
                </c:pt>
                <c:pt idx="121">
                  <c:v>-25.5</c:v>
                </c:pt>
                <c:pt idx="122">
                  <c:v>-26</c:v>
                </c:pt>
                <c:pt idx="123">
                  <c:v>-26.5</c:v>
                </c:pt>
                <c:pt idx="124">
                  <c:v>-27</c:v>
                </c:pt>
                <c:pt idx="125">
                  <c:v>-27.5</c:v>
                </c:pt>
                <c:pt idx="126">
                  <c:v>-28</c:v>
                </c:pt>
                <c:pt idx="127">
                  <c:v>-28.5</c:v>
                </c:pt>
                <c:pt idx="128">
                  <c:v>-29</c:v>
                </c:pt>
                <c:pt idx="129">
                  <c:v>-29.5</c:v>
                </c:pt>
                <c:pt idx="130">
                  <c:v>-30</c:v>
                </c:pt>
                <c:pt idx="131">
                  <c:v>-30.5</c:v>
                </c:pt>
                <c:pt idx="132">
                  <c:v>-31</c:v>
                </c:pt>
                <c:pt idx="133">
                  <c:v>-31.5</c:v>
                </c:pt>
                <c:pt idx="134">
                  <c:v>-32</c:v>
                </c:pt>
                <c:pt idx="135">
                  <c:v>-32.5</c:v>
                </c:pt>
                <c:pt idx="136">
                  <c:v>-33</c:v>
                </c:pt>
                <c:pt idx="137">
                  <c:v>-33.5</c:v>
                </c:pt>
                <c:pt idx="138">
                  <c:v>-34</c:v>
                </c:pt>
                <c:pt idx="139">
                  <c:v>-34.5</c:v>
                </c:pt>
                <c:pt idx="140">
                  <c:v>-35</c:v>
                </c:pt>
              </c:numCache>
            </c:numRef>
          </c:xVal>
          <c:yVal>
            <c:numRef>
              <c:f>Sheet1!$S$178:$S$318</c:f>
              <c:numCache>
                <c:formatCode>General</c:formatCode>
                <c:ptCount val="141"/>
                <c:pt idx="0">
                  <c:v>4.4850037280011541E-22</c:v>
                </c:pt>
                <c:pt idx="1">
                  <c:v>1.5957260261068759E-21</c:v>
                </c:pt>
                <c:pt idx="2">
                  <c:v>5.5747189947144211E-21</c:v>
                </c:pt>
                <c:pt idx="3">
                  <c:v>1.9123032723776459E-20</c:v>
                </c:pt>
                <c:pt idx="4">
                  <c:v>6.4410948693620634E-20</c:v>
                </c:pt>
                <c:pt idx="5">
                  <c:v>2.1302558809061908E-19</c:v>
                </c:pt>
                <c:pt idx="6">
                  <c:v>6.9178798749528232E-19</c:v>
                </c:pt>
                <c:pt idx="7">
                  <c:v>2.2058879948591464E-18</c:v>
                </c:pt>
                <c:pt idx="8">
                  <c:v>6.9065816403346361E-18</c:v>
                </c:pt>
                <c:pt idx="9">
                  <c:v>2.1233040695134024E-17</c:v>
                </c:pt>
                <c:pt idx="10">
                  <c:v>6.4095974662573234E-17</c:v>
                </c:pt>
                <c:pt idx="11">
                  <c:v>1.8998492498778435E-16</c:v>
                </c:pt>
                <c:pt idx="12">
                  <c:v>5.5293982435761212E-16</c:v>
                </c:pt>
                <c:pt idx="13">
                  <c:v>1.5801846425266593E-15</c:v>
                </c:pt>
                <c:pt idx="14">
                  <c:v>4.4341519045762627E-15</c:v>
                </c:pt>
                <c:pt idx="15">
                  <c:v>1.2217677040055344E-14</c:v>
                </c:pt>
                <c:pt idx="16">
                  <c:v>3.3055701752011071E-14</c:v>
                </c:pt>
                <c:pt idx="17">
                  <c:v>8.781950220675186E-14</c:v>
                </c:pt>
                <c:pt idx="18">
                  <c:v>2.291048254078769E-13</c:v>
                </c:pt>
                <c:pt idx="19">
                  <c:v>5.869423853256054E-13</c:v>
                </c:pt>
                <c:pt idx="20">
                  <c:v>1.4767461963536172E-12</c:v>
                </c:pt>
                <c:pt idx="21">
                  <c:v>3.6493480683646076E-12</c:v>
                </c:pt>
                <c:pt idx="22">
                  <c:v>8.8593675745319109E-12</c:v>
                </c:pt>
                <c:pt idx="23">
                  <c:v>2.1134487972507791E-11</c:v>
                </c:pt>
                <c:pt idx="24">
                  <c:v>4.9564783761559279E-11</c:v>
                </c:pt>
                <c:pt idx="25">
                  <c:v>1.1435042634307512E-10</c:v>
                </c:pt>
                <c:pt idx="26">
                  <c:v>2.59788662094746E-10</c:v>
                </c:pt>
                <c:pt idx="27">
                  <c:v>5.8204547779430604E-10</c:v>
                </c:pt>
                <c:pt idx="28">
                  <c:v>1.288707724886375E-9</c:v>
                </c:pt>
                <c:pt idx="29">
                  <c:v>2.8278569291584144E-9</c:v>
                </c:pt>
                <c:pt idx="30">
                  <c:v>6.1729483231009502E-9</c:v>
                </c:pt>
                <c:pt idx="31">
                  <c:v>1.3466216005173734E-8</c:v>
                </c:pt>
                <c:pt idx="32">
                  <c:v>2.9506398598878106E-8</c:v>
                </c:pt>
                <c:pt idx="33">
                  <c:v>6.5255393044787629E-8</c:v>
                </c:pt>
                <c:pt idx="34">
                  <c:v>1.4619751649100098E-7</c:v>
                </c:pt>
                <c:pt idx="35">
                  <c:v>3.3230615233848184E-7</c:v>
                </c:pt>
                <c:pt idx="36">
                  <c:v>7.6540859113711361E-7</c:v>
                </c:pt>
                <c:pt idx="37">
                  <c:v>1.7799537221212315E-6</c:v>
                </c:pt>
                <c:pt idx="38">
                  <c:v>4.1569474799447034E-6</c:v>
                </c:pt>
                <c:pt idx="39">
                  <c:v>9.6922995771233178E-6</c:v>
                </c:pt>
                <c:pt idx="40">
                  <c:v>2.2435181293301692E-5</c:v>
                </c:pt>
                <c:pt idx="41">
                  <c:v>5.130968357393554E-5</c:v>
                </c:pt>
                <c:pt idx="42">
                  <c:v>1.155003187127424E-4</c:v>
                </c:pt>
                <c:pt idx="43">
                  <c:v>2.5517680948817384E-4</c:v>
                </c:pt>
                <c:pt idx="44">
                  <c:v>5.5218321628937533E-4</c:v>
                </c:pt>
                <c:pt idx="45">
                  <c:v>1.1686723964902605E-3</c:v>
                </c:pt>
                <c:pt idx="46">
                  <c:v>2.4168823991798411E-3</c:v>
                </c:pt>
                <c:pt idx="47">
                  <c:v>4.8808709504292074E-3</c:v>
                </c:pt>
                <c:pt idx="48">
                  <c:v>9.6213060658244705E-3</c:v>
                </c:pt>
                <c:pt idx="49">
                  <c:v>1.8506783374029792E-2</c:v>
                </c:pt>
                <c:pt idx="50">
                  <c:v>3.4727305104212985E-2</c:v>
                </c:pt>
                <c:pt idx="51">
                  <c:v>6.3552264821265539E-2</c:v>
                </c:pt>
                <c:pt idx="52">
                  <c:v>0.11338711501974352</c:v>
                </c:pt>
                <c:pt idx="53">
                  <c:v>0.19714584929295204</c:v>
                </c:pt>
                <c:pt idx="54">
                  <c:v>0.33387375994066226</c:v>
                </c:pt>
                <c:pt idx="55">
                  <c:v>0.55041296794732131</c:v>
                </c:pt>
                <c:pt idx="56">
                  <c:v>0.88270228763688663</c:v>
                </c:pt>
                <c:pt idx="57">
                  <c:v>1.3760722935833711</c:v>
                </c:pt>
                <c:pt idx="58">
                  <c:v>2.0837087156413694</c:v>
                </c:pt>
                <c:pt idx="59">
                  <c:v>3.062438064128477</c:v>
                </c:pt>
                <c:pt idx="60">
                  <c:v>4.3653220208608694</c:v>
                </c:pt>
                <c:pt idx="61">
                  <c:v>6.0314677372632524</c:v>
                </c:pt>
                <c:pt idx="62">
                  <c:v>8.0751311202678551</c:v>
                </c:pt>
                <c:pt idx="63">
                  <c:v>10.478077263451601</c:v>
                </c:pt>
                <c:pt idx="64">
                  <c:v>13.188805718953168</c:v>
                </c:pt>
                <c:pt idx="65">
                  <c:v>16.125619047767039</c:v>
                </c:pt>
                <c:pt idx="66">
                  <c:v>19.168868140690329</c:v>
                </c:pt>
                <c:pt idx="67">
                  <c:v>22.12777234964479</c:v>
                </c:pt>
                <c:pt idx="68">
                  <c:v>24.700275093984768</c:v>
                </c:pt>
                <c:pt idx="69">
                  <c:v>26.490963492323889</c:v>
                </c:pt>
                <c:pt idx="70">
                  <c:v>27.137722678362831</c:v>
                </c:pt>
                <c:pt idx="71">
                  <c:v>26.490963492323889</c:v>
                </c:pt>
                <c:pt idx="72">
                  <c:v>24.700275093984768</c:v>
                </c:pt>
                <c:pt idx="73">
                  <c:v>22.12777234964479</c:v>
                </c:pt>
                <c:pt idx="74">
                  <c:v>19.168868140690329</c:v>
                </c:pt>
                <c:pt idx="75">
                  <c:v>16.125619047767039</c:v>
                </c:pt>
                <c:pt idx="76">
                  <c:v>13.188805718953168</c:v>
                </c:pt>
                <c:pt idx="77">
                  <c:v>10.478077263451601</c:v>
                </c:pt>
                <c:pt idx="78">
                  <c:v>8.0751311202678551</c:v>
                </c:pt>
                <c:pt idx="79">
                  <c:v>6.0314677372632524</c:v>
                </c:pt>
                <c:pt idx="80">
                  <c:v>4.3653220208608694</c:v>
                </c:pt>
                <c:pt idx="81">
                  <c:v>3.062438064128477</c:v>
                </c:pt>
                <c:pt idx="82">
                  <c:v>2.0837087156413694</c:v>
                </c:pt>
                <c:pt idx="83">
                  <c:v>1.3760722935833711</c:v>
                </c:pt>
                <c:pt idx="84">
                  <c:v>0.88270228763688663</c:v>
                </c:pt>
                <c:pt idx="85">
                  <c:v>0.55041296794732131</c:v>
                </c:pt>
                <c:pt idx="86">
                  <c:v>0.33387375994066226</c:v>
                </c:pt>
                <c:pt idx="87">
                  <c:v>0.19714584929295204</c:v>
                </c:pt>
                <c:pt idx="88">
                  <c:v>0.11338711501974352</c:v>
                </c:pt>
                <c:pt idx="89">
                  <c:v>6.3552264821265539E-2</c:v>
                </c:pt>
                <c:pt idx="90">
                  <c:v>3.4727305104212985E-2</c:v>
                </c:pt>
                <c:pt idx="91">
                  <c:v>1.8506783374029792E-2</c:v>
                </c:pt>
                <c:pt idx="92">
                  <c:v>9.6213060658244705E-3</c:v>
                </c:pt>
                <c:pt idx="93">
                  <c:v>4.8808709504292074E-3</c:v>
                </c:pt>
                <c:pt idx="94">
                  <c:v>2.4168823991798411E-3</c:v>
                </c:pt>
                <c:pt idx="95">
                  <c:v>1.1686723964902605E-3</c:v>
                </c:pt>
                <c:pt idx="96">
                  <c:v>5.5218321628937533E-4</c:v>
                </c:pt>
                <c:pt idx="97">
                  <c:v>2.5517680948817384E-4</c:v>
                </c:pt>
                <c:pt idx="98">
                  <c:v>1.155003187127424E-4</c:v>
                </c:pt>
                <c:pt idx="99">
                  <c:v>5.130968357393554E-5</c:v>
                </c:pt>
                <c:pt idx="100">
                  <c:v>2.2435181293301692E-5</c:v>
                </c:pt>
                <c:pt idx="101">
                  <c:v>9.6922995771233178E-6</c:v>
                </c:pt>
                <c:pt idx="102">
                  <c:v>4.1569474799447034E-6</c:v>
                </c:pt>
                <c:pt idx="103">
                  <c:v>1.7799537221212315E-6</c:v>
                </c:pt>
                <c:pt idx="104">
                  <c:v>7.6540859113711361E-7</c:v>
                </c:pt>
                <c:pt idx="105">
                  <c:v>3.3230615233848184E-7</c:v>
                </c:pt>
                <c:pt idx="106">
                  <c:v>1.4619751649100098E-7</c:v>
                </c:pt>
                <c:pt idx="107">
                  <c:v>6.5255393044787629E-8</c:v>
                </c:pt>
                <c:pt idx="108">
                  <c:v>2.9506398598878106E-8</c:v>
                </c:pt>
                <c:pt idx="109">
                  <c:v>1.3466216005173734E-8</c:v>
                </c:pt>
                <c:pt idx="110">
                  <c:v>6.1729483231009502E-9</c:v>
                </c:pt>
                <c:pt idx="111">
                  <c:v>2.8278569291584144E-9</c:v>
                </c:pt>
                <c:pt idx="112">
                  <c:v>1.288707724886375E-9</c:v>
                </c:pt>
                <c:pt idx="113">
                  <c:v>5.8204547779430604E-10</c:v>
                </c:pt>
                <c:pt idx="114">
                  <c:v>2.59788662094746E-10</c:v>
                </c:pt>
                <c:pt idx="115">
                  <c:v>1.1435042634307512E-10</c:v>
                </c:pt>
                <c:pt idx="116">
                  <c:v>4.9564783761559279E-11</c:v>
                </c:pt>
                <c:pt idx="117">
                  <c:v>2.1134487972507791E-11</c:v>
                </c:pt>
                <c:pt idx="118">
                  <c:v>8.8593675745319109E-12</c:v>
                </c:pt>
                <c:pt idx="119">
                  <c:v>3.6493480683646076E-12</c:v>
                </c:pt>
                <c:pt idx="120">
                  <c:v>1.4767461963536172E-12</c:v>
                </c:pt>
                <c:pt idx="121">
                  <c:v>5.869423853256054E-13</c:v>
                </c:pt>
                <c:pt idx="122">
                  <c:v>2.291048254078769E-13</c:v>
                </c:pt>
                <c:pt idx="123">
                  <c:v>8.781950220675186E-14</c:v>
                </c:pt>
                <c:pt idx="124">
                  <c:v>3.3055701752011071E-14</c:v>
                </c:pt>
                <c:pt idx="125">
                  <c:v>1.2217677040055344E-14</c:v>
                </c:pt>
                <c:pt idx="126">
                  <c:v>4.4341519045762627E-15</c:v>
                </c:pt>
                <c:pt idx="127">
                  <c:v>1.5801846425266593E-15</c:v>
                </c:pt>
                <c:pt idx="128">
                  <c:v>5.5293982435761212E-16</c:v>
                </c:pt>
                <c:pt idx="129">
                  <c:v>1.8998492498778435E-16</c:v>
                </c:pt>
                <c:pt idx="130">
                  <c:v>6.4095974662573234E-17</c:v>
                </c:pt>
                <c:pt idx="131">
                  <c:v>2.1233040695134024E-17</c:v>
                </c:pt>
                <c:pt idx="132">
                  <c:v>6.9065816403346361E-18</c:v>
                </c:pt>
                <c:pt idx="133">
                  <c:v>2.2058879948591464E-18</c:v>
                </c:pt>
                <c:pt idx="134">
                  <c:v>6.9178798749528232E-19</c:v>
                </c:pt>
                <c:pt idx="135">
                  <c:v>2.1302558809061908E-19</c:v>
                </c:pt>
                <c:pt idx="136">
                  <c:v>6.4410948693620634E-20</c:v>
                </c:pt>
                <c:pt idx="137">
                  <c:v>1.9123032723776459E-20</c:v>
                </c:pt>
                <c:pt idx="138">
                  <c:v>5.5747189947144211E-21</c:v>
                </c:pt>
                <c:pt idx="139">
                  <c:v>1.5957260261068759E-21</c:v>
                </c:pt>
                <c:pt idx="140">
                  <c:v>4.4850037280011541E-22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97984"/>
        <c:axId val="122716160"/>
      </c:scatterChart>
      <c:valAx>
        <c:axId val="122697984"/>
        <c:scaling>
          <c:orientation val="minMax"/>
          <c:max val="35"/>
          <c:min val="-35"/>
        </c:scaling>
        <c:delete val="0"/>
        <c:axPos val="b"/>
        <c:minorGridlines/>
        <c:numFmt formatCode="General" sourceLinked="1"/>
        <c:majorTickMark val="none"/>
        <c:minorTickMark val="none"/>
        <c:tickLblPos val="nextTo"/>
        <c:crossAx val="122716160"/>
        <c:crosses val="autoZero"/>
        <c:crossBetween val="midCat"/>
        <c:majorUnit val="5"/>
        <c:minorUnit val="5"/>
      </c:valAx>
      <c:valAx>
        <c:axId val="122716160"/>
        <c:scaling>
          <c:orientation val="minMax"/>
          <c:max val="30"/>
          <c:min val="0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Beam</a:t>
                </a:r>
                <a:r>
                  <a:rPr lang="en-US" altLang="ja-JP" baseline="0"/>
                  <a:t> Loss (a.u.)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122697984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75987319676344967"/>
          <c:y val="0.12494676517424012"/>
          <c:w val="0.22578484965705459"/>
          <c:h val="0.79630222245837834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 sz="1400"/>
              <a:t>Total Beam Loss on Target </a:t>
            </a:r>
            <a:endParaRPr lang="ja-JP" altLang="en-US" sz="1400"/>
          </a:p>
        </c:rich>
      </c:tx>
      <c:layout>
        <c:manualLayout>
          <c:xMode val="edge"/>
          <c:yMode val="edge"/>
          <c:x val="0.13972932482630937"/>
          <c:y val="1.6224042739212666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108401477865736E-2"/>
          <c:y val="0.17417931824000232"/>
          <c:w val="0.70249444976923459"/>
          <c:h val="0.61889014646520935"/>
        </c:manualLayout>
      </c:layout>
      <c:scatterChart>
        <c:scatterStyle val="smoothMarker"/>
        <c:varyColors val="0"/>
        <c:ser>
          <c:idx val="15"/>
          <c:order val="0"/>
          <c:tx>
            <c:v>Total (Horizontal)</c:v>
          </c:tx>
          <c:marker>
            <c:symbol val="none"/>
          </c:marker>
          <c:xVal>
            <c:numRef>
              <c:f>Sheet1!$B$35:$B$175</c:f>
              <c:numCache>
                <c:formatCode>General</c:formatCode>
                <c:ptCount val="141"/>
                <c:pt idx="0">
                  <c:v>35</c:v>
                </c:pt>
                <c:pt idx="1">
                  <c:v>34.5</c:v>
                </c:pt>
                <c:pt idx="2">
                  <c:v>34</c:v>
                </c:pt>
                <c:pt idx="3">
                  <c:v>33.5</c:v>
                </c:pt>
                <c:pt idx="4">
                  <c:v>33</c:v>
                </c:pt>
                <c:pt idx="5">
                  <c:v>32.5</c:v>
                </c:pt>
                <c:pt idx="6">
                  <c:v>32</c:v>
                </c:pt>
                <c:pt idx="7">
                  <c:v>31.5</c:v>
                </c:pt>
                <c:pt idx="8">
                  <c:v>31</c:v>
                </c:pt>
                <c:pt idx="9">
                  <c:v>30.5</c:v>
                </c:pt>
                <c:pt idx="10">
                  <c:v>30</c:v>
                </c:pt>
                <c:pt idx="11">
                  <c:v>29.5</c:v>
                </c:pt>
                <c:pt idx="12">
                  <c:v>29</c:v>
                </c:pt>
                <c:pt idx="13">
                  <c:v>28.5</c:v>
                </c:pt>
                <c:pt idx="14">
                  <c:v>28</c:v>
                </c:pt>
                <c:pt idx="15">
                  <c:v>27.5</c:v>
                </c:pt>
                <c:pt idx="16">
                  <c:v>27</c:v>
                </c:pt>
                <c:pt idx="17">
                  <c:v>26.5</c:v>
                </c:pt>
                <c:pt idx="18">
                  <c:v>26</c:v>
                </c:pt>
                <c:pt idx="19">
                  <c:v>25.5</c:v>
                </c:pt>
                <c:pt idx="20">
                  <c:v>25</c:v>
                </c:pt>
                <c:pt idx="21">
                  <c:v>24.5</c:v>
                </c:pt>
                <c:pt idx="22">
                  <c:v>24</c:v>
                </c:pt>
                <c:pt idx="23">
                  <c:v>23.5</c:v>
                </c:pt>
                <c:pt idx="24">
                  <c:v>23</c:v>
                </c:pt>
                <c:pt idx="25">
                  <c:v>22.5</c:v>
                </c:pt>
                <c:pt idx="26">
                  <c:v>22</c:v>
                </c:pt>
                <c:pt idx="27">
                  <c:v>21.5</c:v>
                </c:pt>
                <c:pt idx="28">
                  <c:v>21</c:v>
                </c:pt>
                <c:pt idx="29">
                  <c:v>20.5</c:v>
                </c:pt>
                <c:pt idx="30">
                  <c:v>20</c:v>
                </c:pt>
                <c:pt idx="31">
                  <c:v>19.5</c:v>
                </c:pt>
                <c:pt idx="32">
                  <c:v>19</c:v>
                </c:pt>
                <c:pt idx="33">
                  <c:v>18.5</c:v>
                </c:pt>
                <c:pt idx="34">
                  <c:v>18</c:v>
                </c:pt>
                <c:pt idx="35">
                  <c:v>17.5</c:v>
                </c:pt>
                <c:pt idx="36">
                  <c:v>17</c:v>
                </c:pt>
                <c:pt idx="37">
                  <c:v>16.5</c:v>
                </c:pt>
                <c:pt idx="38">
                  <c:v>16</c:v>
                </c:pt>
                <c:pt idx="39">
                  <c:v>15.5</c:v>
                </c:pt>
                <c:pt idx="40">
                  <c:v>15</c:v>
                </c:pt>
                <c:pt idx="41">
                  <c:v>14.5</c:v>
                </c:pt>
                <c:pt idx="42">
                  <c:v>14</c:v>
                </c:pt>
                <c:pt idx="43">
                  <c:v>13.5</c:v>
                </c:pt>
                <c:pt idx="44">
                  <c:v>13</c:v>
                </c:pt>
                <c:pt idx="45">
                  <c:v>12.5</c:v>
                </c:pt>
                <c:pt idx="46">
                  <c:v>12</c:v>
                </c:pt>
                <c:pt idx="47">
                  <c:v>11.5</c:v>
                </c:pt>
                <c:pt idx="48">
                  <c:v>11</c:v>
                </c:pt>
                <c:pt idx="49">
                  <c:v>10.5</c:v>
                </c:pt>
                <c:pt idx="50">
                  <c:v>10</c:v>
                </c:pt>
                <c:pt idx="51">
                  <c:v>9.5</c:v>
                </c:pt>
                <c:pt idx="52">
                  <c:v>9</c:v>
                </c:pt>
                <c:pt idx="53">
                  <c:v>8.5</c:v>
                </c:pt>
                <c:pt idx="54">
                  <c:v>8</c:v>
                </c:pt>
                <c:pt idx="55">
                  <c:v>7.5</c:v>
                </c:pt>
                <c:pt idx="56">
                  <c:v>7</c:v>
                </c:pt>
                <c:pt idx="57">
                  <c:v>6.5</c:v>
                </c:pt>
                <c:pt idx="58">
                  <c:v>6</c:v>
                </c:pt>
                <c:pt idx="59">
                  <c:v>5.5</c:v>
                </c:pt>
                <c:pt idx="60">
                  <c:v>5</c:v>
                </c:pt>
                <c:pt idx="61">
                  <c:v>4.5</c:v>
                </c:pt>
                <c:pt idx="62">
                  <c:v>4</c:v>
                </c:pt>
                <c:pt idx="63">
                  <c:v>3.5</c:v>
                </c:pt>
                <c:pt idx="64">
                  <c:v>3</c:v>
                </c:pt>
                <c:pt idx="65">
                  <c:v>2.5</c:v>
                </c:pt>
                <c:pt idx="66">
                  <c:v>2</c:v>
                </c:pt>
                <c:pt idx="67">
                  <c:v>1.5</c:v>
                </c:pt>
                <c:pt idx="68">
                  <c:v>1</c:v>
                </c:pt>
                <c:pt idx="69">
                  <c:v>0.5</c:v>
                </c:pt>
                <c:pt idx="70">
                  <c:v>0</c:v>
                </c:pt>
                <c:pt idx="71">
                  <c:v>-0.5</c:v>
                </c:pt>
                <c:pt idx="72">
                  <c:v>-1</c:v>
                </c:pt>
                <c:pt idx="73">
                  <c:v>-1.5</c:v>
                </c:pt>
                <c:pt idx="74">
                  <c:v>-2</c:v>
                </c:pt>
                <c:pt idx="75">
                  <c:v>-2.5</c:v>
                </c:pt>
                <c:pt idx="76">
                  <c:v>-3</c:v>
                </c:pt>
                <c:pt idx="77">
                  <c:v>-3.5</c:v>
                </c:pt>
                <c:pt idx="78">
                  <c:v>-4</c:v>
                </c:pt>
                <c:pt idx="79">
                  <c:v>-4.5</c:v>
                </c:pt>
                <c:pt idx="80">
                  <c:v>-5</c:v>
                </c:pt>
                <c:pt idx="81">
                  <c:v>-5.5</c:v>
                </c:pt>
                <c:pt idx="82">
                  <c:v>-6</c:v>
                </c:pt>
                <c:pt idx="83">
                  <c:v>-6.5</c:v>
                </c:pt>
                <c:pt idx="84">
                  <c:v>-7</c:v>
                </c:pt>
                <c:pt idx="85">
                  <c:v>-7.5</c:v>
                </c:pt>
                <c:pt idx="86">
                  <c:v>-8</c:v>
                </c:pt>
                <c:pt idx="87">
                  <c:v>-8.5</c:v>
                </c:pt>
                <c:pt idx="88">
                  <c:v>-9</c:v>
                </c:pt>
                <c:pt idx="89">
                  <c:v>-9.5</c:v>
                </c:pt>
                <c:pt idx="90">
                  <c:v>-10</c:v>
                </c:pt>
                <c:pt idx="91">
                  <c:v>-10.5</c:v>
                </c:pt>
                <c:pt idx="92">
                  <c:v>-11</c:v>
                </c:pt>
                <c:pt idx="93">
                  <c:v>-11.5</c:v>
                </c:pt>
                <c:pt idx="94">
                  <c:v>-12</c:v>
                </c:pt>
                <c:pt idx="95">
                  <c:v>-12.5</c:v>
                </c:pt>
                <c:pt idx="96">
                  <c:v>-13</c:v>
                </c:pt>
                <c:pt idx="97">
                  <c:v>-13.5</c:v>
                </c:pt>
                <c:pt idx="98">
                  <c:v>-14</c:v>
                </c:pt>
                <c:pt idx="99">
                  <c:v>-14.5</c:v>
                </c:pt>
                <c:pt idx="100">
                  <c:v>-15</c:v>
                </c:pt>
                <c:pt idx="101">
                  <c:v>-15.5</c:v>
                </c:pt>
                <c:pt idx="102">
                  <c:v>-16</c:v>
                </c:pt>
                <c:pt idx="103">
                  <c:v>-16.5</c:v>
                </c:pt>
                <c:pt idx="104">
                  <c:v>-17</c:v>
                </c:pt>
                <c:pt idx="105">
                  <c:v>-17.5</c:v>
                </c:pt>
                <c:pt idx="106">
                  <c:v>-18</c:v>
                </c:pt>
                <c:pt idx="107">
                  <c:v>-18.5</c:v>
                </c:pt>
                <c:pt idx="108">
                  <c:v>-19</c:v>
                </c:pt>
                <c:pt idx="109">
                  <c:v>-19.5</c:v>
                </c:pt>
                <c:pt idx="110">
                  <c:v>-20</c:v>
                </c:pt>
                <c:pt idx="111">
                  <c:v>-20.5</c:v>
                </c:pt>
                <c:pt idx="112">
                  <c:v>-21</c:v>
                </c:pt>
                <c:pt idx="113">
                  <c:v>-21.5</c:v>
                </c:pt>
                <c:pt idx="114">
                  <c:v>-22</c:v>
                </c:pt>
                <c:pt idx="115">
                  <c:v>-22.5</c:v>
                </c:pt>
                <c:pt idx="116">
                  <c:v>-23</c:v>
                </c:pt>
                <c:pt idx="117">
                  <c:v>-23.5</c:v>
                </c:pt>
                <c:pt idx="118">
                  <c:v>-24</c:v>
                </c:pt>
                <c:pt idx="119">
                  <c:v>-24.5</c:v>
                </c:pt>
                <c:pt idx="120">
                  <c:v>-25</c:v>
                </c:pt>
                <c:pt idx="121">
                  <c:v>-25.5</c:v>
                </c:pt>
                <c:pt idx="122">
                  <c:v>-26</c:v>
                </c:pt>
                <c:pt idx="123">
                  <c:v>-26.5</c:v>
                </c:pt>
                <c:pt idx="124">
                  <c:v>-27</c:v>
                </c:pt>
                <c:pt idx="125">
                  <c:v>-27.5</c:v>
                </c:pt>
                <c:pt idx="126">
                  <c:v>-28</c:v>
                </c:pt>
                <c:pt idx="127">
                  <c:v>-28.5</c:v>
                </c:pt>
                <c:pt idx="128">
                  <c:v>-29</c:v>
                </c:pt>
                <c:pt idx="129">
                  <c:v>-29.5</c:v>
                </c:pt>
                <c:pt idx="130">
                  <c:v>-30</c:v>
                </c:pt>
                <c:pt idx="131">
                  <c:v>-30.5</c:v>
                </c:pt>
                <c:pt idx="132">
                  <c:v>-31</c:v>
                </c:pt>
                <c:pt idx="133">
                  <c:v>-31.5</c:v>
                </c:pt>
                <c:pt idx="134">
                  <c:v>-32</c:v>
                </c:pt>
                <c:pt idx="135">
                  <c:v>-32.5</c:v>
                </c:pt>
                <c:pt idx="136">
                  <c:v>-33</c:v>
                </c:pt>
                <c:pt idx="137">
                  <c:v>-33.5</c:v>
                </c:pt>
                <c:pt idx="138">
                  <c:v>-34</c:v>
                </c:pt>
                <c:pt idx="139">
                  <c:v>-34.5</c:v>
                </c:pt>
                <c:pt idx="140">
                  <c:v>-35</c:v>
                </c:pt>
              </c:numCache>
            </c:numRef>
          </c:xVal>
          <c:yVal>
            <c:numRef>
              <c:f>Sheet1!$S$35:$S$175</c:f>
              <c:numCache>
                <c:formatCode>General</c:formatCode>
                <c:ptCount val="141"/>
                <c:pt idx="0">
                  <c:v>7.1711447690768206E-9</c:v>
                </c:pt>
                <c:pt idx="1">
                  <c:v>1.2675050318616316E-8</c:v>
                </c:pt>
                <c:pt idx="2">
                  <c:v>2.2297437825267107E-8</c:v>
                </c:pt>
                <c:pt idx="3">
                  <c:v>3.9024213520558832E-8</c:v>
                </c:pt>
                <c:pt idx="4">
                  <c:v>6.7924993905941901E-8</c:v>
                </c:pt>
                <c:pt idx="5">
                  <c:v>1.1754299166958566E-7</c:v>
                </c:pt>
                <c:pt idx="6">
                  <c:v>2.0216418302578314E-7</c:v>
                </c:pt>
                <c:pt idx="7">
                  <c:v>3.4548854227941098E-7</c:v>
                </c:pt>
                <c:pt idx="8">
                  <c:v>5.8651492423215865E-7</c:v>
                </c:pt>
                <c:pt idx="9">
                  <c:v>9.888859024523163E-7</c:v>
                </c:pt>
                <c:pt idx="10">
                  <c:v>1.6555854294371381E-6</c:v>
                </c:pt>
                <c:pt idx="11">
                  <c:v>2.7518320256324593E-6</c:v>
                </c:pt>
                <c:pt idx="12">
                  <c:v>4.5403881626924035E-6</c:v>
                </c:pt>
                <c:pt idx="13">
                  <c:v>7.4354800695085279E-6</c:v>
                </c:pt>
                <c:pt idx="14">
                  <c:v>1.2084312051106798E-5</c:v>
                </c:pt>
                <c:pt idx="15">
                  <c:v>1.9489050916431525E-5</c:v>
                </c:pt>
                <c:pt idx="16">
                  <c:v>3.1187510910424703E-5</c:v>
                </c:pt>
                <c:pt idx="17">
                  <c:v>4.9518036415799822E-5</c:v>
                </c:pt>
                <c:pt idx="18">
                  <c:v>7.8003803139538048E-5</c:v>
                </c:pt>
                <c:pt idx="19">
                  <c:v>1.2190458341666077E-4</c:v>
                </c:pt>
                <c:pt idx="20">
                  <c:v>1.8900069159747822E-4</c:v>
                </c:pt>
                <c:pt idx="21">
                  <c:v>2.9069517476509513E-4</c:v>
                </c:pt>
                <c:pt idx="22">
                  <c:v>4.4354724542556125E-4</c:v>
                </c:pt>
                <c:pt idx="23">
                  <c:v>6.7138340622564406E-4</c:v>
                </c:pt>
                <c:pt idx="24">
                  <c:v>1.0081736199417692E-3</c:v>
                </c:pt>
                <c:pt idx="25">
                  <c:v>1.5019090773678559E-3</c:v>
                </c:pt>
                <c:pt idx="26">
                  <c:v>2.2197762797313489E-3</c:v>
                </c:pt>
                <c:pt idx="27">
                  <c:v>3.2549896350462012E-3</c:v>
                </c:pt>
                <c:pt idx="28">
                  <c:v>4.7357214134786342E-3</c:v>
                </c:pt>
                <c:pt idx="29">
                  <c:v>6.8366527634784423E-3</c:v>
                </c:pt>
                <c:pt idx="30">
                  <c:v>9.7937603912879728E-3</c:v>
                </c:pt>
                <c:pt idx="31">
                  <c:v>1.3923046463647231E-2</c:v>
                </c:pt>
                <c:pt idx="32">
                  <c:v>1.9644007647387884E-2</c:v>
                </c:pt>
                <c:pt idx="33">
                  <c:v>2.7508712477170957E-2</c:v>
                </c:pt>
                <c:pt idx="34">
                  <c:v>3.8237398720229972E-2</c:v>
                </c:pt>
                <c:pt idx="35">
                  <c:v>5.2761491452452965E-2</c:v>
                </c:pt>
                <c:pt idx="36">
                  <c:v>7.2274846963555156E-2</c:v>
                </c:pt>
                <c:pt idx="37">
                  <c:v>9.8293806299312725E-2</c:v>
                </c:pt>
                <c:pt idx="38">
                  <c:v>0.13272624402528296</c:v>
                </c:pt>
                <c:pt idx="39">
                  <c:v>0.17794916294555194</c:v>
                </c:pt>
                <c:pt idx="40">
                  <c:v>0.23689345035894421</c:v>
                </c:pt>
                <c:pt idx="41">
                  <c:v>0.31313311692835955</c:v>
                </c:pt>
                <c:pt idx="42">
                  <c:v>0.41097464438490416</c:v>
                </c:pt>
                <c:pt idx="43">
                  <c:v>0.53553996870227483</c:v>
                </c:pt>
                <c:pt idx="44">
                  <c:v>0.69283417605486464</c:v>
                </c:pt>
                <c:pt idx="45">
                  <c:v>0.88978632878811026</c:v>
                </c:pt>
                <c:pt idx="46">
                  <c:v>1.1342492128779598</c:v>
                </c:pt>
                <c:pt idx="47">
                  <c:v>1.434941571715836</c:v>
                </c:pt>
                <c:pt idx="48">
                  <c:v>1.8013150455174136</c:v>
                </c:pt>
                <c:pt idx="49">
                  <c:v>2.243328144327001</c:v>
                </c:pt>
                <c:pt idx="50">
                  <c:v>2.7711117545422916</c:v>
                </c:pt>
                <c:pt idx="51">
                  <c:v>3.3945154758093574</c:v>
                </c:pt>
                <c:pt idx="52">
                  <c:v>4.1225319275100984</c:v>
                </c:pt>
                <c:pt idx="53">
                  <c:v>4.9626072891930999</c:v>
                </c:pt>
                <c:pt idx="54">
                  <c:v>5.9198609834039591</c:v>
                </c:pt>
                <c:pt idx="55">
                  <c:v>6.9962565864226534</c:v>
                </c:pt>
                <c:pt idx="56">
                  <c:v>8.1897934159963235</c:v>
                </c:pt>
                <c:pt idx="57">
                  <c:v>9.4938326676753277</c:v>
                </c:pt>
                <c:pt idx="58">
                  <c:v>10.896746689743926</c:v>
                </c:pt>
                <c:pt idx="59">
                  <c:v>12.382186360105324</c:v>
                </c:pt>
                <c:pt idx="60">
                  <c:v>13.930341373953318</c:v>
                </c:pt>
                <c:pt idx="61">
                  <c:v>15.520434859240657</c:v>
                </c:pt>
                <c:pt idx="62">
                  <c:v>17.134036449905125</c:v>
                </c:pt>
                <c:pt idx="63">
                  <c:v>18.757426447876288</c:v>
                </c:pt>
                <c:pt idx="64">
                  <c:v>20.379755158932031</c:v>
                </c:pt>
                <c:pt idx="65">
                  <c:v>21.983820198984287</c:v>
                </c:pt>
                <c:pt idx="66">
                  <c:v>23.529945564023127</c:v>
                </c:pt>
                <c:pt idx="67">
                  <c:v>24.940456048195099</c:v>
                </c:pt>
                <c:pt idx="68">
                  <c:v>26.09787510585533</c:v>
                </c:pt>
                <c:pt idx="69">
                  <c:v>26.867067608066531</c:v>
                </c:pt>
                <c:pt idx="70">
                  <c:v>27.137722678362824</c:v>
                </c:pt>
                <c:pt idx="71">
                  <c:v>26.867067608066531</c:v>
                </c:pt>
                <c:pt idx="72">
                  <c:v>26.09787510585533</c:v>
                </c:pt>
                <c:pt idx="73">
                  <c:v>24.940456048195099</c:v>
                </c:pt>
                <c:pt idx="74">
                  <c:v>23.529945564023127</c:v>
                </c:pt>
                <c:pt idx="75">
                  <c:v>21.983820198984287</c:v>
                </c:pt>
                <c:pt idx="76">
                  <c:v>20.379755158932031</c:v>
                </c:pt>
                <c:pt idx="77">
                  <c:v>18.757426447876288</c:v>
                </c:pt>
                <c:pt idx="78">
                  <c:v>17.134036449905125</c:v>
                </c:pt>
                <c:pt idx="79">
                  <c:v>15.520434859240657</c:v>
                </c:pt>
                <c:pt idx="80">
                  <c:v>13.930341373953318</c:v>
                </c:pt>
                <c:pt idx="81">
                  <c:v>12.382186360105324</c:v>
                </c:pt>
                <c:pt idx="82">
                  <c:v>10.896746689743926</c:v>
                </c:pt>
                <c:pt idx="83">
                  <c:v>9.4938326676753277</c:v>
                </c:pt>
                <c:pt idx="84">
                  <c:v>8.1897934159963235</c:v>
                </c:pt>
                <c:pt idx="85">
                  <c:v>6.9962565864226534</c:v>
                </c:pt>
                <c:pt idx="86">
                  <c:v>5.9198609834039591</c:v>
                </c:pt>
                <c:pt idx="87">
                  <c:v>4.9626072891930999</c:v>
                </c:pt>
                <c:pt idx="88">
                  <c:v>4.1225319275100984</c:v>
                </c:pt>
                <c:pt idx="89">
                  <c:v>3.3945154758093574</c:v>
                </c:pt>
                <c:pt idx="90">
                  <c:v>2.7711117545422916</c:v>
                </c:pt>
                <c:pt idx="91">
                  <c:v>2.243328144327001</c:v>
                </c:pt>
                <c:pt idx="92">
                  <c:v>1.8013150455174136</c:v>
                </c:pt>
                <c:pt idx="93">
                  <c:v>1.434941571715836</c:v>
                </c:pt>
                <c:pt idx="94">
                  <c:v>1.1342492128779598</c:v>
                </c:pt>
                <c:pt idx="95">
                  <c:v>0.88978632878811026</c:v>
                </c:pt>
                <c:pt idx="96">
                  <c:v>0.69283417605486464</c:v>
                </c:pt>
                <c:pt idx="97">
                  <c:v>0.53553996870227483</c:v>
                </c:pt>
                <c:pt idx="98">
                  <c:v>0.41097464438490416</c:v>
                </c:pt>
                <c:pt idx="99">
                  <c:v>0.31313311692835955</c:v>
                </c:pt>
                <c:pt idx="100">
                  <c:v>0.23689345035894421</c:v>
                </c:pt>
                <c:pt idx="101">
                  <c:v>0.17794916294555194</c:v>
                </c:pt>
                <c:pt idx="102">
                  <c:v>0.13272624402528296</c:v>
                </c:pt>
                <c:pt idx="103">
                  <c:v>9.8293806299312725E-2</c:v>
                </c:pt>
                <c:pt idx="104">
                  <c:v>7.2274846963555156E-2</c:v>
                </c:pt>
                <c:pt idx="105">
                  <c:v>5.2761491452452965E-2</c:v>
                </c:pt>
                <c:pt idx="106">
                  <c:v>3.8237398720229972E-2</c:v>
                </c:pt>
                <c:pt idx="107">
                  <c:v>2.7508712477170957E-2</c:v>
                </c:pt>
                <c:pt idx="108">
                  <c:v>1.9644007647387884E-2</c:v>
                </c:pt>
                <c:pt idx="109">
                  <c:v>1.3923046463647231E-2</c:v>
                </c:pt>
                <c:pt idx="110">
                  <c:v>9.7937603912879728E-3</c:v>
                </c:pt>
                <c:pt idx="111">
                  <c:v>6.8366527634784423E-3</c:v>
                </c:pt>
                <c:pt idx="112">
                  <c:v>4.7357214134786342E-3</c:v>
                </c:pt>
                <c:pt idx="113">
                  <c:v>3.2549896350462012E-3</c:v>
                </c:pt>
                <c:pt idx="114">
                  <c:v>2.2197762797313489E-3</c:v>
                </c:pt>
                <c:pt idx="115">
                  <c:v>1.5019090773678559E-3</c:v>
                </c:pt>
                <c:pt idx="116">
                  <c:v>1.0081736199417692E-3</c:v>
                </c:pt>
                <c:pt idx="117">
                  <c:v>6.7138340622564406E-4</c:v>
                </c:pt>
                <c:pt idx="118">
                  <c:v>4.4354724542556125E-4</c:v>
                </c:pt>
                <c:pt idx="119">
                  <c:v>2.9069517476509513E-4</c:v>
                </c:pt>
                <c:pt idx="120">
                  <c:v>1.8900069159747822E-4</c:v>
                </c:pt>
                <c:pt idx="121">
                  <c:v>1.2190458341666077E-4</c:v>
                </c:pt>
                <c:pt idx="122">
                  <c:v>7.8003803139538048E-5</c:v>
                </c:pt>
                <c:pt idx="123">
                  <c:v>4.9518036415799822E-5</c:v>
                </c:pt>
                <c:pt idx="124">
                  <c:v>3.1187510910424703E-5</c:v>
                </c:pt>
                <c:pt idx="125">
                  <c:v>1.9489050916431525E-5</c:v>
                </c:pt>
                <c:pt idx="126">
                  <c:v>1.2084312051106798E-5</c:v>
                </c:pt>
                <c:pt idx="127">
                  <c:v>7.4354800695085279E-6</c:v>
                </c:pt>
                <c:pt idx="128">
                  <c:v>4.5403881626924035E-6</c:v>
                </c:pt>
                <c:pt idx="129">
                  <c:v>2.7518320256324593E-6</c:v>
                </c:pt>
                <c:pt idx="130">
                  <c:v>1.6555854294371381E-6</c:v>
                </c:pt>
                <c:pt idx="131">
                  <c:v>9.888859024523163E-7</c:v>
                </c:pt>
                <c:pt idx="132">
                  <c:v>5.8651492423215865E-7</c:v>
                </c:pt>
                <c:pt idx="133">
                  <c:v>3.4548854227941098E-7</c:v>
                </c:pt>
                <c:pt idx="134">
                  <c:v>2.0216418302578314E-7</c:v>
                </c:pt>
                <c:pt idx="135">
                  <c:v>1.1754299166958566E-7</c:v>
                </c:pt>
                <c:pt idx="136">
                  <c:v>6.7924993905941901E-8</c:v>
                </c:pt>
                <c:pt idx="137">
                  <c:v>3.9024213520558832E-8</c:v>
                </c:pt>
                <c:pt idx="138">
                  <c:v>2.2297437825267107E-8</c:v>
                </c:pt>
                <c:pt idx="139">
                  <c:v>1.2675050318616316E-8</c:v>
                </c:pt>
                <c:pt idx="140">
                  <c:v>7.1711447690768206E-9</c:v>
                </c:pt>
              </c:numCache>
            </c:numRef>
          </c:yVal>
          <c:smooth val="1"/>
        </c:ser>
        <c:ser>
          <c:idx val="0"/>
          <c:order val="1"/>
          <c:tx>
            <c:v>Total (Vertical)</c:v>
          </c:tx>
          <c:marker>
            <c:symbol val="none"/>
          </c:marker>
          <c:xVal>
            <c:numRef>
              <c:f>Sheet1!$B$178:$B$318</c:f>
              <c:numCache>
                <c:formatCode>General</c:formatCode>
                <c:ptCount val="141"/>
                <c:pt idx="0">
                  <c:v>35</c:v>
                </c:pt>
                <c:pt idx="1">
                  <c:v>34.5</c:v>
                </c:pt>
                <c:pt idx="2">
                  <c:v>34</c:v>
                </c:pt>
                <c:pt idx="3">
                  <c:v>33.5</c:v>
                </c:pt>
                <c:pt idx="4">
                  <c:v>33</c:v>
                </c:pt>
                <c:pt idx="5">
                  <c:v>32.5</c:v>
                </c:pt>
                <c:pt idx="6">
                  <c:v>32</c:v>
                </c:pt>
                <c:pt idx="7">
                  <c:v>31.5</c:v>
                </c:pt>
                <c:pt idx="8">
                  <c:v>31</c:v>
                </c:pt>
                <c:pt idx="9">
                  <c:v>30.5</c:v>
                </c:pt>
                <c:pt idx="10">
                  <c:v>30</c:v>
                </c:pt>
                <c:pt idx="11">
                  <c:v>29.5</c:v>
                </c:pt>
                <c:pt idx="12">
                  <c:v>29</c:v>
                </c:pt>
                <c:pt idx="13">
                  <c:v>28.5</c:v>
                </c:pt>
                <c:pt idx="14">
                  <c:v>28</c:v>
                </c:pt>
                <c:pt idx="15">
                  <c:v>27.5</c:v>
                </c:pt>
                <c:pt idx="16">
                  <c:v>27</c:v>
                </c:pt>
                <c:pt idx="17">
                  <c:v>26.5</c:v>
                </c:pt>
                <c:pt idx="18">
                  <c:v>26</c:v>
                </c:pt>
                <c:pt idx="19">
                  <c:v>25.5</c:v>
                </c:pt>
                <c:pt idx="20">
                  <c:v>25</c:v>
                </c:pt>
                <c:pt idx="21">
                  <c:v>24.5</c:v>
                </c:pt>
                <c:pt idx="22">
                  <c:v>24</c:v>
                </c:pt>
                <c:pt idx="23">
                  <c:v>23.5</c:v>
                </c:pt>
                <c:pt idx="24">
                  <c:v>23</c:v>
                </c:pt>
                <c:pt idx="25">
                  <c:v>22.5</c:v>
                </c:pt>
                <c:pt idx="26">
                  <c:v>22</c:v>
                </c:pt>
                <c:pt idx="27">
                  <c:v>21.5</c:v>
                </c:pt>
                <c:pt idx="28">
                  <c:v>21</c:v>
                </c:pt>
                <c:pt idx="29">
                  <c:v>20.5</c:v>
                </c:pt>
                <c:pt idx="30">
                  <c:v>20</c:v>
                </c:pt>
                <c:pt idx="31">
                  <c:v>19.5</c:v>
                </c:pt>
                <c:pt idx="32">
                  <c:v>19</c:v>
                </c:pt>
                <c:pt idx="33">
                  <c:v>18.5</c:v>
                </c:pt>
                <c:pt idx="34">
                  <c:v>18</c:v>
                </c:pt>
                <c:pt idx="35">
                  <c:v>17.5</c:v>
                </c:pt>
                <c:pt idx="36">
                  <c:v>17</c:v>
                </c:pt>
                <c:pt idx="37">
                  <c:v>16.5</c:v>
                </c:pt>
                <c:pt idx="38">
                  <c:v>16</c:v>
                </c:pt>
                <c:pt idx="39">
                  <c:v>15.5</c:v>
                </c:pt>
                <c:pt idx="40">
                  <c:v>15</c:v>
                </c:pt>
                <c:pt idx="41">
                  <c:v>14.5</c:v>
                </c:pt>
                <c:pt idx="42">
                  <c:v>14</c:v>
                </c:pt>
                <c:pt idx="43">
                  <c:v>13.5</c:v>
                </c:pt>
                <c:pt idx="44">
                  <c:v>13</c:v>
                </c:pt>
                <c:pt idx="45">
                  <c:v>12.5</c:v>
                </c:pt>
                <c:pt idx="46">
                  <c:v>12</c:v>
                </c:pt>
                <c:pt idx="47">
                  <c:v>11.5</c:v>
                </c:pt>
                <c:pt idx="48">
                  <c:v>11</c:v>
                </c:pt>
                <c:pt idx="49">
                  <c:v>10.5</c:v>
                </c:pt>
                <c:pt idx="50">
                  <c:v>10</c:v>
                </c:pt>
                <c:pt idx="51">
                  <c:v>9.5</c:v>
                </c:pt>
                <c:pt idx="52">
                  <c:v>9</c:v>
                </c:pt>
                <c:pt idx="53">
                  <c:v>8.5</c:v>
                </c:pt>
                <c:pt idx="54">
                  <c:v>8</c:v>
                </c:pt>
                <c:pt idx="55">
                  <c:v>7.5</c:v>
                </c:pt>
                <c:pt idx="56">
                  <c:v>7</c:v>
                </c:pt>
                <c:pt idx="57">
                  <c:v>6.5</c:v>
                </c:pt>
                <c:pt idx="58">
                  <c:v>6</c:v>
                </c:pt>
                <c:pt idx="59">
                  <c:v>5.5</c:v>
                </c:pt>
                <c:pt idx="60">
                  <c:v>5</c:v>
                </c:pt>
                <c:pt idx="61">
                  <c:v>4.5</c:v>
                </c:pt>
                <c:pt idx="62">
                  <c:v>4</c:v>
                </c:pt>
                <c:pt idx="63">
                  <c:v>3.5</c:v>
                </c:pt>
                <c:pt idx="64">
                  <c:v>3</c:v>
                </c:pt>
                <c:pt idx="65">
                  <c:v>2.5</c:v>
                </c:pt>
                <c:pt idx="66">
                  <c:v>2</c:v>
                </c:pt>
                <c:pt idx="67">
                  <c:v>1.5</c:v>
                </c:pt>
                <c:pt idx="68">
                  <c:v>1</c:v>
                </c:pt>
                <c:pt idx="69">
                  <c:v>0.5</c:v>
                </c:pt>
                <c:pt idx="70">
                  <c:v>0</c:v>
                </c:pt>
                <c:pt idx="71">
                  <c:v>-0.5</c:v>
                </c:pt>
                <c:pt idx="72">
                  <c:v>-1</c:v>
                </c:pt>
                <c:pt idx="73">
                  <c:v>-1.5</c:v>
                </c:pt>
                <c:pt idx="74">
                  <c:v>-2</c:v>
                </c:pt>
                <c:pt idx="75">
                  <c:v>-2.5</c:v>
                </c:pt>
                <c:pt idx="76">
                  <c:v>-3</c:v>
                </c:pt>
                <c:pt idx="77">
                  <c:v>-3.5</c:v>
                </c:pt>
                <c:pt idx="78">
                  <c:v>-4</c:v>
                </c:pt>
                <c:pt idx="79">
                  <c:v>-4.5</c:v>
                </c:pt>
                <c:pt idx="80">
                  <c:v>-5</c:v>
                </c:pt>
                <c:pt idx="81">
                  <c:v>-5.5</c:v>
                </c:pt>
                <c:pt idx="82">
                  <c:v>-6</c:v>
                </c:pt>
                <c:pt idx="83">
                  <c:v>-6.5</c:v>
                </c:pt>
                <c:pt idx="84">
                  <c:v>-7</c:v>
                </c:pt>
                <c:pt idx="85">
                  <c:v>-7.5</c:v>
                </c:pt>
                <c:pt idx="86">
                  <c:v>-8</c:v>
                </c:pt>
                <c:pt idx="87">
                  <c:v>-8.5</c:v>
                </c:pt>
                <c:pt idx="88">
                  <c:v>-9</c:v>
                </c:pt>
                <c:pt idx="89">
                  <c:v>-9.5</c:v>
                </c:pt>
                <c:pt idx="90">
                  <c:v>-10</c:v>
                </c:pt>
                <c:pt idx="91">
                  <c:v>-10.5</c:v>
                </c:pt>
                <c:pt idx="92">
                  <c:v>-11</c:v>
                </c:pt>
                <c:pt idx="93">
                  <c:v>-11.5</c:v>
                </c:pt>
                <c:pt idx="94">
                  <c:v>-12</c:v>
                </c:pt>
                <c:pt idx="95">
                  <c:v>-12.5</c:v>
                </c:pt>
                <c:pt idx="96">
                  <c:v>-13</c:v>
                </c:pt>
                <c:pt idx="97">
                  <c:v>-13.5</c:v>
                </c:pt>
                <c:pt idx="98">
                  <c:v>-14</c:v>
                </c:pt>
                <c:pt idx="99">
                  <c:v>-14.5</c:v>
                </c:pt>
                <c:pt idx="100">
                  <c:v>-15</c:v>
                </c:pt>
                <c:pt idx="101">
                  <c:v>-15.5</c:v>
                </c:pt>
                <c:pt idx="102">
                  <c:v>-16</c:v>
                </c:pt>
                <c:pt idx="103">
                  <c:v>-16.5</c:v>
                </c:pt>
                <c:pt idx="104">
                  <c:v>-17</c:v>
                </c:pt>
                <c:pt idx="105">
                  <c:v>-17.5</c:v>
                </c:pt>
                <c:pt idx="106">
                  <c:v>-18</c:v>
                </c:pt>
                <c:pt idx="107">
                  <c:v>-18.5</c:v>
                </c:pt>
                <c:pt idx="108">
                  <c:v>-19</c:v>
                </c:pt>
                <c:pt idx="109">
                  <c:v>-19.5</c:v>
                </c:pt>
                <c:pt idx="110">
                  <c:v>-20</c:v>
                </c:pt>
                <c:pt idx="111">
                  <c:v>-20.5</c:v>
                </c:pt>
                <c:pt idx="112">
                  <c:v>-21</c:v>
                </c:pt>
                <c:pt idx="113">
                  <c:v>-21.5</c:v>
                </c:pt>
                <c:pt idx="114">
                  <c:v>-22</c:v>
                </c:pt>
                <c:pt idx="115">
                  <c:v>-22.5</c:v>
                </c:pt>
                <c:pt idx="116">
                  <c:v>-23</c:v>
                </c:pt>
                <c:pt idx="117">
                  <c:v>-23.5</c:v>
                </c:pt>
                <c:pt idx="118">
                  <c:v>-24</c:v>
                </c:pt>
                <c:pt idx="119">
                  <c:v>-24.5</c:v>
                </c:pt>
                <c:pt idx="120">
                  <c:v>-25</c:v>
                </c:pt>
                <c:pt idx="121">
                  <c:v>-25.5</c:v>
                </c:pt>
                <c:pt idx="122">
                  <c:v>-26</c:v>
                </c:pt>
                <c:pt idx="123">
                  <c:v>-26.5</c:v>
                </c:pt>
                <c:pt idx="124">
                  <c:v>-27</c:v>
                </c:pt>
                <c:pt idx="125">
                  <c:v>-27.5</c:v>
                </c:pt>
                <c:pt idx="126">
                  <c:v>-28</c:v>
                </c:pt>
                <c:pt idx="127">
                  <c:v>-28.5</c:v>
                </c:pt>
                <c:pt idx="128">
                  <c:v>-29</c:v>
                </c:pt>
                <c:pt idx="129">
                  <c:v>-29.5</c:v>
                </c:pt>
                <c:pt idx="130">
                  <c:v>-30</c:v>
                </c:pt>
                <c:pt idx="131">
                  <c:v>-30.5</c:v>
                </c:pt>
                <c:pt idx="132">
                  <c:v>-31</c:v>
                </c:pt>
                <c:pt idx="133">
                  <c:v>-31.5</c:v>
                </c:pt>
                <c:pt idx="134">
                  <c:v>-32</c:v>
                </c:pt>
                <c:pt idx="135">
                  <c:v>-32.5</c:v>
                </c:pt>
                <c:pt idx="136">
                  <c:v>-33</c:v>
                </c:pt>
                <c:pt idx="137">
                  <c:v>-33.5</c:v>
                </c:pt>
                <c:pt idx="138">
                  <c:v>-34</c:v>
                </c:pt>
                <c:pt idx="139">
                  <c:v>-34.5</c:v>
                </c:pt>
                <c:pt idx="140">
                  <c:v>-35</c:v>
                </c:pt>
              </c:numCache>
            </c:numRef>
          </c:xVal>
          <c:yVal>
            <c:numRef>
              <c:f>Sheet1!$S$178:$S$318</c:f>
              <c:numCache>
                <c:formatCode>General</c:formatCode>
                <c:ptCount val="141"/>
                <c:pt idx="0">
                  <c:v>4.4850037280011607E-22</c:v>
                </c:pt>
                <c:pt idx="1">
                  <c:v>1.5957260261068778E-21</c:v>
                </c:pt>
                <c:pt idx="2">
                  <c:v>5.5747189947144286E-21</c:v>
                </c:pt>
                <c:pt idx="3">
                  <c:v>1.9123032723776481E-20</c:v>
                </c:pt>
                <c:pt idx="4">
                  <c:v>6.4410948693620706E-20</c:v>
                </c:pt>
                <c:pt idx="5">
                  <c:v>2.1302558809061929E-19</c:v>
                </c:pt>
                <c:pt idx="6">
                  <c:v>6.9178798749528309E-19</c:v>
                </c:pt>
                <c:pt idx="7">
                  <c:v>2.2058879948591484E-18</c:v>
                </c:pt>
                <c:pt idx="8">
                  <c:v>6.9065816403346438E-18</c:v>
                </c:pt>
                <c:pt idx="9">
                  <c:v>2.1233040695134051E-17</c:v>
                </c:pt>
                <c:pt idx="10">
                  <c:v>6.4095974662573296E-17</c:v>
                </c:pt>
                <c:pt idx="11">
                  <c:v>1.8998492498778452E-16</c:v>
                </c:pt>
                <c:pt idx="12">
                  <c:v>5.5293982435761262E-16</c:v>
                </c:pt>
                <c:pt idx="13">
                  <c:v>1.5801846425266605E-15</c:v>
                </c:pt>
                <c:pt idx="14">
                  <c:v>4.4341519045762667E-15</c:v>
                </c:pt>
                <c:pt idx="15">
                  <c:v>1.2217677040055353E-14</c:v>
                </c:pt>
                <c:pt idx="16">
                  <c:v>3.3055701752011096E-14</c:v>
                </c:pt>
                <c:pt idx="17">
                  <c:v>8.7819502206751898E-14</c:v>
                </c:pt>
                <c:pt idx="18">
                  <c:v>2.29104825407877E-13</c:v>
                </c:pt>
                <c:pt idx="19">
                  <c:v>5.869423853256058E-13</c:v>
                </c:pt>
                <c:pt idx="20">
                  <c:v>1.4767461963536182E-12</c:v>
                </c:pt>
                <c:pt idx="21">
                  <c:v>3.6493480683646101E-12</c:v>
                </c:pt>
                <c:pt idx="22">
                  <c:v>8.8593675745319206E-12</c:v>
                </c:pt>
                <c:pt idx="23">
                  <c:v>2.1134487972507801E-11</c:v>
                </c:pt>
                <c:pt idx="24">
                  <c:v>4.9564783761559305E-11</c:v>
                </c:pt>
                <c:pt idx="25">
                  <c:v>1.1435042634307519E-10</c:v>
                </c:pt>
                <c:pt idx="26">
                  <c:v>2.5978866209474615E-10</c:v>
                </c:pt>
                <c:pt idx="27">
                  <c:v>5.8204547779430625E-10</c:v>
                </c:pt>
                <c:pt idx="28">
                  <c:v>1.2887077248863761E-9</c:v>
                </c:pt>
                <c:pt idx="29">
                  <c:v>2.8278569291584152E-9</c:v>
                </c:pt>
                <c:pt idx="30">
                  <c:v>6.1729483231009527E-9</c:v>
                </c:pt>
                <c:pt idx="31">
                  <c:v>1.3466216005173739E-8</c:v>
                </c:pt>
                <c:pt idx="32">
                  <c:v>2.9506398598878119E-8</c:v>
                </c:pt>
                <c:pt idx="33">
                  <c:v>6.5255393044787655E-8</c:v>
                </c:pt>
                <c:pt idx="34">
                  <c:v>1.4619751649100106E-7</c:v>
                </c:pt>
                <c:pt idx="35">
                  <c:v>3.3230615233848194E-7</c:v>
                </c:pt>
                <c:pt idx="36">
                  <c:v>7.6540859113711382E-7</c:v>
                </c:pt>
                <c:pt idx="37">
                  <c:v>1.7799537221212322E-6</c:v>
                </c:pt>
                <c:pt idx="38">
                  <c:v>4.1569474799447034E-6</c:v>
                </c:pt>
                <c:pt idx="39">
                  <c:v>9.6922995771233229E-6</c:v>
                </c:pt>
                <c:pt idx="40">
                  <c:v>2.2435181293301692E-5</c:v>
                </c:pt>
                <c:pt idx="41">
                  <c:v>5.1309683573935554E-5</c:v>
                </c:pt>
                <c:pt idx="42">
                  <c:v>1.155003187127424E-4</c:v>
                </c:pt>
                <c:pt idx="43">
                  <c:v>2.5517680948817384E-4</c:v>
                </c:pt>
                <c:pt idx="44">
                  <c:v>5.5218321628937533E-4</c:v>
                </c:pt>
                <c:pt idx="45">
                  <c:v>1.1686723964902607E-3</c:v>
                </c:pt>
                <c:pt idx="46">
                  <c:v>2.4168823991798402E-3</c:v>
                </c:pt>
                <c:pt idx="47">
                  <c:v>4.8808709504292074E-3</c:v>
                </c:pt>
                <c:pt idx="48">
                  <c:v>9.6213060658244705E-3</c:v>
                </c:pt>
                <c:pt idx="49">
                  <c:v>1.8506783374029792E-2</c:v>
                </c:pt>
                <c:pt idx="50">
                  <c:v>3.4727305104212985E-2</c:v>
                </c:pt>
                <c:pt idx="51">
                  <c:v>6.3552264821265539E-2</c:v>
                </c:pt>
                <c:pt idx="52">
                  <c:v>0.11338711501974348</c:v>
                </c:pt>
                <c:pt idx="53">
                  <c:v>0.19714584929295204</c:v>
                </c:pt>
                <c:pt idx="54">
                  <c:v>0.33387375994066243</c:v>
                </c:pt>
                <c:pt idx="55">
                  <c:v>0.55041296794732109</c:v>
                </c:pt>
                <c:pt idx="56">
                  <c:v>0.88270228763688663</c:v>
                </c:pt>
                <c:pt idx="57">
                  <c:v>1.3760722935833711</c:v>
                </c:pt>
                <c:pt idx="58">
                  <c:v>2.0837087156413698</c:v>
                </c:pt>
                <c:pt idx="59">
                  <c:v>3.062438064128477</c:v>
                </c:pt>
                <c:pt idx="60">
                  <c:v>4.3653220208608694</c:v>
                </c:pt>
                <c:pt idx="61">
                  <c:v>6.0314677372632524</c:v>
                </c:pt>
                <c:pt idx="62">
                  <c:v>8.0751311202678551</c:v>
                </c:pt>
                <c:pt idx="63">
                  <c:v>10.478077263451601</c:v>
                </c:pt>
                <c:pt idx="64">
                  <c:v>13.188805718953168</c:v>
                </c:pt>
                <c:pt idx="65">
                  <c:v>16.125619047767032</c:v>
                </c:pt>
                <c:pt idx="66">
                  <c:v>19.168868140690336</c:v>
                </c:pt>
                <c:pt idx="67">
                  <c:v>22.12777234964479</c:v>
                </c:pt>
                <c:pt idx="68">
                  <c:v>24.700275093984768</c:v>
                </c:pt>
                <c:pt idx="69">
                  <c:v>26.490963492323889</c:v>
                </c:pt>
                <c:pt idx="70">
                  <c:v>27.137722678362824</c:v>
                </c:pt>
                <c:pt idx="71">
                  <c:v>26.490963492323889</c:v>
                </c:pt>
                <c:pt idx="72">
                  <c:v>24.700275093984768</c:v>
                </c:pt>
                <c:pt idx="73">
                  <c:v>22.12777234964479</c:v>
                </c:pt>
                <c:pt idx="74">
                  <c:v>19.168868140690336</c:v>
                </c:pt>
                <c:pt idx="75">
                  <c:v>16.125619047767032</c:v>
                </c:pt>
                <c:pt idx="76">
                  <c:v>13.188805718953168</c:v>
                </c:pt>
                <c:pt idx="77">
                  <c:v>10.478077263451601</c:v>
                </c:pt>
                <c:pt idx="78">
                  <c:v>8.0751311202678551</c:v>
                </c:pt>
                <c:pt idx="79">
                  <c:v>6.0314677372632524</c:v>
                </c:pt>
                <c:pt idx="80">
                  <c:v>4.3653220208608694</c:v>
                </c:pt>
                <c:pt idx="81">
                  <c:v>3.062438064128477</c:v>
                </c:pt>
                <c:pt idx="82">
                  <c:v>2.0837087156413698</c:v>
                </c:pt>
                <c:pt idx="83">
                  <c:v>1.3760722935833711</c:v>
                </c:pt>
                <c:pt idx="84">
                  <c:v>0.88270228763688663</c:v>
                </c:pt>
                <c:pt idx="85">
                  <c:v>0.55041296794732109</c:v>
                </c:pt>
                <c:pt idx="86">
                  <c:v>0.33387375994066243</c:v>
                </c:pt>
                <c:pt idx="87">
                  <c:v>0.19714584929295204</c:v>
                </c:pt>
                <c:pt idx="88">
                  <c:v>0.11338711501974348</c:v>
                </c:pt>
                <c:pt idx="89">
                  <c:v>6.3552264821265539E-2</c:v>
                </c:pt>
                <c:pt idx="90">
                  <c:v>3.4727305104212985E-2</c:v>
                </c:pt>
                <c:pt idx="91">
                  <c:v>1.8506783374029792E-2</c:v>
                </c:pt>
                <c:pt idx="92">
                  <c:v>9.6213060658244705E-3</c:v>
                </c:pt>
                <c:pt idx="93">
                  <c:v>4.8808709504292074E-3</c:v>
                </c:pt>
                <c:pt idx="94">
                  <c:v>2.4168823991798402E-3</c:v>
                </c:pt>
                <c:pt idx="95">
                  <c:v>1.1686723964902607E-3</c:v>
                </c:pt>
                <c:pt idx="96">
                  <c:v>5.5218321628937533E-4</c:v>
                </c:pt>
                <c:pt idx="97">
                  <c:v>2.5517680948817384E-4</c:v>
                </c:pt>
                <c:pt idx="98">
                  <c:v>1.155003187127424E-4</c:v>
                </c:pt>
                <c:pt idx="99">
                  <c:v>5.1309683573935554E-5</c:v>
                </c:pt>
                <c:pt idx="100">
                  <c:v>2.2435181293301692E-5</c:v>
                </c:pt>
                <c:pt idx="101">
                  <c:v>9.6922995771233229E-6</c:v>
                </c:pt>
                <c:pt idx="102">
                  <c:v>4.1569474799447034E-6</c:v>
                </c:pt>
                <c:pt idx="103">
                  <c:v>1.7799537221212322E-6</c:v>
                </c:pt>
                <c:pt idx="104">
                  <c:v>7.6540859113711382E-7</c:v>
                </c:pt>
                <c:pt idx="105">
                  <c:v>3.3230615233848194E-7</c:v>
                </c:pt>
                <c:pt idx="106">
                  <c:v>1.4619751649100106E-7</c:v>
                </c:pt>
                <c:pt idx="107">
                  <c:v>6.5255393044787655E-8</c:v>
                </c:pt>
                <c:pt idx="108">
                  <c:v>2.9506398598878119E-8</c:v>
                </c:pt>
                <c:pt idx="109">
                  <c:v>1.3466216005173739E-8</c:v>
                </c:pt>
                <c:pt idx="110">
                  <c:v>6.1729483231009527E-9</c:v>
                </c:pt>
                <c:pt idx="111">
                  <c:v>2.8278569291584152E-9</c:v>
                </c:pt>
                <c:pt idx="112">
                  <c:v>1.2887077248863761E-9</c:v>
                </c:pt>
                <c:pt idx="113">
                  <c:v>5.8204547779430625E-10</c:v>
                </c:pt>
                <c:pt idx="114">
                  <c:v>2.5978866209474615E-10</c:v>
                </c:pt>
                <c:pt idx="115">
                  <c:v>1.1435042634307519E-10</c:v>
                </c:pt>
                <c:pt idx="116">
                  <c:v>4.9564783761559305E-11</c:v>
                </c:pt>
                <c:pt idx="117">
                  <c:v>2.1134487972507801E-11</c:v>
                </c:pt>
                <c:pt idx="118">
                  <c:v>8.8593675745319206E-12</c:v>
                </c:pt>
                <c:pt idx="119">
                  <c:v>3.6493480683646101E-12</c:v>
                </c:pt>
                <c:pt idx="120">
                  <c:v>1.4767461963536182E-12</c:v>
                </c:pt>
                <c:pt idx="121">
                  <c:v>5.869423853256058E-13</c:v>
                </c:pt>
                <c:pt idx="122">
                  <c:v>2.29104825407877E-13</c:v>
                </c:pt>
                <c:pt idx="123">
                  <c:v>8.7819502206751898E-14</c:v>
                </c:pt>
                <c:pt idx="124">
                  <c:v>3.3055701752011096E-14</c:v>
                </c:pt>
                <c:pt idx="125">
                  <c:v>1.2217677040055353E-14</c:v>
                </c:pt>
                <c:pt idx="126">
                  <c:v>4.4341519045762667E-15</c:v>
                </c:pt>
                <c:pt idx="127">
                  <c:v>1.5801846425266605E-15</c:v>
                </c:pt>
                <c:pt idx="128">
                  <c:v>5.5293982435761262E-16</c:v>
                </c:pt>
                <c:pt idx="129">
                  <c:v>1.8998492498778452E-16</c:v>
                </c:pt>
                <c:pt idx="130">
                  <c:v>6.4095974662573296E-17</c:v>
                </c:pt>
                <c:pt idx="131">
                  <c:v>2.1233040695134051E-17</c:v>
                </c:pt>
                <c:pt idx="132">
                  <c:v>6.9065816403346438E-18</c:v>
                </c:pt>
                <c:pt idx="133">
                  <c:v>2.2058879948591484E-18</c:v>
                </c:pt>
                <c:pt idx="134">
                  <c:v>6.9178798749528309E-19</c:v>
                </c:pt>
                <c:pt idx="135">
                  <c:v>2.1302558809061929E-19</c:v>
                </c:pt>
                <c:pt idx="136">
                  <c:v>6.4410948693620706E-20</c:v>
                </c:pt>
                <c:pt idx="137">
                  <c:v>1.9123032723776481E-20</c:v>
                </c:pt>
                <c:pt idx="138">
                  <c:v>5.5747189947144286E-21</c:v>
                </c:pt>
                <c:pt idx="139">
                  <c:v>1.5957260261068778E-21</c:v>
                </c:pt>
                <c:pt idx="140">
                  <c:v>4.4850037280011607E-22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93440"/>
        <c:axId val="122894976"/>
      </c:scatterChart>
      <c:valAx>
        <c:axId val="122893440"/>
        <c:scaling>
          <c:orientation val="minMax"/>
          <c:max val="35"/>
          <c:min val="-35"/>
        </c:scaling>
        <c:delete val="0"/>
        <c:axPos val="b"/>
        <c:minorGridlines/>
        <c:numFmt formatCode="General" sourceLinked="1"/>
        <c:majorTickMark val="none"/>
        <c:minorTickMark val="none"/>
        <c:tickLblPos val="nextTo"/>
        <c:crossAx val="122894976"/>
        <c:crosses val="autoZero"/>
        <c:crossBetween val="midCat"/>
        <c:majorUnit val="5"/>
        <c:minorUnit val="5"/>
      </c:valAx>
      <c:valAx>
        <c:axId val="122894976"/>
        <c:scaling>
          <c:orientation val="minMax"/>
          <c:max val="30"/>
          <c:min val="0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Beam</a:t>
                </a:r>
                <a:r>
                  <a:rPr lang="en-US" altLang="ja-JP" baseline="0"/>
                  <a:t> Loss (a.u.)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one"/>
        <c:crossAx val="122893440"/>
        <c:crosses val="autoZero"/>
        <c:crossBetween val="midCat"/>
        <c:majorUnit val="5"/>
      </c:valAx>
    </c:plotArea>
    <c:legend>
      <c:legendPos val="r"/>
      <c:layout>
        <c:manualLayout>
          <c:xMode val="edge"/>
          <c:yMode val="edge"/>
          <c:x val="0.75987319676344978"/>
          <c:y val="0.12494676517424012"/>
          <c:w val="0.22578484965705459"/>
          <c:h val="0.7963022224583784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93697860258173"/>
          <c:y val="4.4947388333215106E-2"/>
          <c:w val="0.79091239059801544"/>
          <c:h val="0.75436712302854048"/>
        </c:manualLayout>
      </c:layout>
      <c:scatterChart>
        <c:scatterStyle val="lineMarker"/>
        <c:varyColors val="0"/>
        <c:ser>
          <c:idx val="0"/>
          <c:order val="0"/>
          <c:tx>
            <c:v>Horizontal</c:v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10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④熱拡散率!$C$121:$C$135</c:f>
              <c:numCache>
                <c:formatCode>General</c:formatCode>
                <c:ptCount val="15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15</c:v>
                </c:pt>
                <c:pt idx="5">
                  <c:v>10</c:v>
                </c:pt>
                <c:pt idx="6">
                  <c:v>5</c:v>
                </c:pt>
                <c:pt idx="7">
                  <c:v>0</c:v>
                </c:pt>
                <c:pt idx="8">
                  <c:v>-5</c:v>
                </c:pt>
                <c:pt idx="9">
                  <c:v>-10</c:v>
                </c:pt>
                <c:pt idx="10">
                  <c:v>-15</c:v>
                </c:pt>
                <c:pt idx="11">
                  <c:v>-20</c:v>
                </c:pt>
                <c:pt idx="12">
                  <c:v>-25</c:v>
                </c:pt>
                <c:pt idx="13">
                  <c:v>-30</c:v>
                </c:pt>
                <c:pt idx="14">
                  <c:v>-32</c:v>
                </c:pt>
              </c:numCache>
            </c:numRef>
          </c:xVal>
          <c:yVal>
            <c:numRef>
              <c:f>④熱拡散率!$D$121:$D$135</c:f>
              <c:numCache>
                <c:formatCode>General</c:formatCode>
                <c:ptCount val="15"/>
                <c:pt idx="0">
                  <c:v>170.81142857142859</c:v>
                </c:pt>
                <c:pt idx="1">
                  <c:v>170.81142857142859</c:v>
                </c:pt>
                <c:pt idx="2">
                  <c:v>174.64988764044941</c:v>
                </c:pt>
                <c:pt idx="3">
                  <c:v>185.0457142857143</c:v>
                </c:pt>
                <c:pt idx="4">
                  <c:v>171.43941176470585</c:v>
                </c:pt>
                <c:pt idx="5">
                  <c:v>162.47916376306614</c:v>
                </c:pt>
                <c:pt idx="6">
                  <c:v>172.07202952029522</c:v>
                </c:pt>
                <c:pt idx="7">
                  <c:v>176.63454545454542</c:v>
                </c:pt>
                <c:pt idx="8">
                  <c:v>170.81142857142859</c:v>
                </c:pt>
                <c:pt idx="9">
                  <c:v>172.70933333333338</c:v>
                </c:pt>
                <c:pt idx="10">
                  <c:v>117.4597481108312</c:v>
                </c:pt>
                <c:pt idx="11">
                  <c:v>168.95478260869564</c:v>
                </c:pt>
                <c:pt idx="12">
                  <c:v>170.18802919708034</c:v>
                </c:pt>
                <c:pt idx="13">
                  <c:v>168.95478260869564</c:v>
                </c:pt>
                <c:pt idx="14">
                  <c:v>145.26953271028034</c:v>
                </c:pt>
              </c:numCache>
            </c:numRef>
          </c:yVal>
          <c:smooth val="0"/>
        </c:ser>
        <c:ser>
          <c:idx val="1"/>
          <c:order val="1"/>
          <c:tx>
            <c:v>Vertical</c:v>
          </c:tx>
          <c:spPr>
            <a:ln w="12700">
              <a:solidFill>
                <a:schemeClr val="tx1"/>
              </a:solidFill>
            </a:ln>
          </c:spPr>
          <c:marker>
            <c:symbol val="x"/>
            <c:size val="10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④熱拡散率!$C$121:$C$135</c:f>
              <c:numCache>
                <c:formatCode>General</c:formatCode>
                <c:ptCount val="15"/>
                <c:pt idx="0">
                  <c:v>33</c:v>
                </c:pt>
                <c:pt idx="1">
                  <c:v>30</c:v>
                </c:pt>
                <c:pt idx="2">
                  <c:v>25</c:v>
                </c:pt>
                <c:pt idx="3">
                  <c:v>20</c:v>
                </c:pt>
                <c:pt idx="4">
                  <c:v>15</c:v>
                </c:pt>
                <c:pt idx="5">
                  <c:v>10</c:v>
                </c:pt>
                <c:pt idx="6">
                  <c:v>5</c:v>
                </c:pt>
                <c:pt idx="7">
                  <c:v>0</c:v>
                </c:pt>
                <c:pt idx="8">
                  <c:v>-5</c:v>
                </c:pt>
                <c:pt idx="9">
                  <c:v>-10</c:v>
                </c:pt>
                <c:pt idx="10">
                  <c:v>-15</c:v>
                </c:pt>
                <c:pt idx="11">
                  <c:v>-20</c:v>
                </c:pt>
                <c:pt idx="12">
                  <c:v>-25</c:v>
                </c:pt>
                <c:pt idx="13">
                  <c:v>-30</c:v>
                </c:pt>
                <c:pt idx="14">
                  <c:v>-32</c:v>
                </c:pt>
              </c:numCache>
            </c:numRef>
          </c:xVal>
          <c:yVal>
            <c:numRef>
              <c:f>④熱拡散率!$E$121:$E$135</c:f>
              <c:numCache>
                <c:formatCode>General</c:formatCode>
                <c:ptCount val="15"/>
                <c:pt idx="0">
                  <c:v>153.39315789473685</c:v>
                </c:pt>
                <c:pt idx="1">
                  <c:v>155.95826086956524</c:v>
                </c:pt>
                <c:pt idx="2">
                  <c:v>172.70933333333338</c:v>
                </c:pt>
                <c:pt idx="3">
                  <c:v>163.61936842105257</c:v>
                </c:pt>
                <c:pt idx="4">
                  <c:v>184.31430830039528</c:v>
                </c:pt>
                <c:pt idx="5">
                  <c:v>180.74232558139533</c:v>
                </c:pt>
                <c:pt idx="6">
                  <c:v>182.86870588235294</c:v>
                </c:pt>
                <c:pt idx="7">
                  <c:v>178.66482758620688</c:v>
                </c:pt>
                <c:pt idx="8">
                  <c:v>148.50802547770701</c:v>
                </c:pt>
                <c:pt idx="9">
                  <c:v>168.34483754512638</c:v>
                </c:pt>
                <c:pt idx="10">
                  <c:v>165.36</c:v>
                </c:pt>
                <c:pt idx="11">
                  <c:v>178.66482758620688</c:v>
                </c:pt>
                <c:pt idx="12">
                  <c:v>172.07202952029522</c:v>
                </c:pt>
                <c:pt idx="13">
                  <c:v>169.56916363636358</c:v>
                </c:pt>
                <c:pt idx="14">
                  <c:v>170.18802919708034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820480"/>
        <c:axId val="122918400"/>
      </c:scatterChart>
      <c:valAx>
        <c:axId val="122820480"/>
        <c:scaling>
          <c:orientation val="minMax"/>
          <c:max val="40"/>
          <c:min val="-40"/>
        </c:scaling>
        <c:delete val="0"/>
        <c:axPos val="b"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Distance from center (mm)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22918400"/>
        <c:crosses val="autoZero"/>
        <c:crossBetween val="midCat"/>
        <c:majorUnit val="10"/>
        <c:minorUnit val="10"/>
      </c:valAx>
      <c:valAx>
        <c:axId val="122918400"/>
        <c:scaling>
          <c:orientation val="minMax"/>
          <c:min val="1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Thermal Conductivity (W/m/K)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low"/>
        <c:crossAx val="122820480"/>
        <c:crossesAt val="-40"/>
        <c:crossBetween val="midCat"/>
        <c:majorUnit val="20"/>
        <c:minorUnit val="10"/>
      </c:valAx>
    </c:plotArea>
    <c:legend>
      <c:legendPos val="r"/>
      <c:layout>
        <c:manualLayout>
          <c:xMode val="edge"/>
          <c:yMode val="edge"/>
          <c:x val="0.65432148815970503"/>
          <c:y val="0.58187510344990678"/>
          <c:w val="0.26630125026716445"/>
          <c:h val="0.1814718326965554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ja-JP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2192124026835182E-2"/>
          <c:y val="6.3958360417274221E-2"/>
          <c:w val="0.8842330035890017"/>
          <c:h val="0.8241969684725359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'RUN47_down-left_log'!$G$6</c:f>
              <c:strCache>
                <c:ptCount val="1"/>
                <c:pt idx="0">
                  <c:v>T1-T5 with calibration</c:v>
                </c:pt>
              </c:strCache>
            </c:strRef>
          </c:tx>
          <c:marker>
            <c:symbol val="none"/>
          </c:marker>
          <c:xVal>
            <c:numRef>
              <c:f>'RUN47_down-left_log'!$B$7:$B$3618</c:f>
              <c:numCache>
                <c:formatCode>0_);[Red]\(0\)</c:formatCode>
                <c:ptCount val="3612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  <c:pt idx="41">
                  <c:v>123</c:v>
                </c:pt>
                <c:pt idx="42">
                  <c:v>126</c:v>
                </c:pt>
                <c:pt idx="43">
                  <c:v>129</c:v>
                </c:pt>
                <c:pt idx="44">
                  <c:v>132</c:v>
                </c:pt>
                <c:pt idx="45">
                  <c:v>135</c:v>
                </c:pt>
                <c:pt idx="46">
                  <c:v>138</c:v>
                </c:pt>
                <c:pt idx="47">
                  <c:v>141</c:v>
                </c:pt>
                <c:pt idx="48">
                  <c:v>144</c:v>
                </c:pt>
                <c:pt idx="49">
                  <c:v>147</c:v>
                </c:pt>
                <c:pt idx="50">
                  <c:v>150</c:v>
                </c:pt>
                <c:pt idx="51">
                  <c:v>153</c:v>
                </c:pt>
                <c:pt idx="52">
                  <c:v>156</c:v>
                </c:pt>
                <c:pt idx="53">
                  <c:v>159</c:v>
                </c:pt>
                <c:pt idx="54">
                  <c:v>162</c:v>
                </c:pt>
                <c:pt idx="55">
                  <c:v>165</c:v>
                </c:pt>
                <c:pt idx="56">
                  <c:v>168</c:v>
                </c:pt>
                <c:pt idx="57">
                  <c:v>171</c:v>
                </c:pt>
                <c:pt idx="58">
                  <c:v>174</c:v>
                </c:pt>
                <c:pt idx="59">
                  <c:v>177</c:v>
                </c:pt>
                <c:pt idx="60">
                  <c:v>180</c:v>
                </c:pt>
                <c:pt idx="61">
                  <c:v>183</c:v>
                </c:pt>
                <c:pt idx="62">
                  <c:v>186</c:v>
                </c:pt>
                <c:pt idx="63">
                  <c:v>189</c:v>
                </c:pt>
                <c:pt idx="64">
                  <c:v>192</c:v>
                </c:pt>
                <c:pt idx="65">
                  <c:v>195</c:v>
                </c:pt>
                <c:pt idx="66">
                  <c:v>198</c:v>
                </c:pt>
                <c:pt idx="67">
                  <c:v>201</c:v>
                </c:pt>
                <c:pt idx="68">
                  <c:v>204</c:v>
                </c:pt>
                <c:pt idx="69">
                  <c:v>207</c:v>
                </c:pt>
                <c:pt idx="70">
                  <c:v>210</c:v>
                </c:pt>
                <c:pt idx="71">
                  <c:v>213</c:v>
                </c:pt>
                <c:pt idx="72">
                  <c:v>216</c:v>
                </c:pt>
                <c:pt idx="73">
                  <c:v>219</c:v>
                </c:pt>
                <c:pt idx="74">
                  <c:v>222</c:v>
                </c:pt>
                <c:pt idx="75">
                  <c:v>225</c:v>
                </c:pt>
                <c:pt idx="76">
                  <c:v>228</c:v>
                </c:pt>
                <c:pt idx="77">
                  <c:v>231</c:v>
                </c:pt>
                <c:pt idx="78">
                  <c:v>234</c:v>
                </c:pt>
                <c:pt idx="79">
                  <c:v>237</c:v>
                </c:pt>
                <c:pt idx="80">
                  <c:v>240</c:v>
                </c:pt>
                <c:pt idx="81">
                  <c:v>243</c:v>
                </c:pt>
                <c:pt idx="82">
                  <c:v>246</c:v>
                </c:pt>
                <c:pt idx="83">
                  <c:v>249</c:v>
                </c:pt>
                <c:pt idx="84">
                  <c:v>252</c:v>
                </c:pt>
                <c:pt idx="85">
                  <c:v>255</c:v>
                </c:pt>
                <c:pt idx="86">
                  <c:v>258</c:v>
                </c:pt>
                <c:pt idx="87">
                  <c:v>261</c:v>
                </c:pt>
                <c:pt idx="88">
                  <c:v>264</c:v>
                </c:pt>
                <c:pt idx="89">
                  <c:v>267</c:v>
                </c:pt>
                <c:pt idx="90">
                  <c:v>270</c:v>
                </c:pt>
                <c:pt idx="91">
                  <c:v>273</c:v>
                </c:pt>
                <c:pt idx="92">
                  <c:v>276</c:v>
                </c:pt>
                <c:pt idx="93">
                  <c:v>279</c:v>
                </c:pt>
                <c:pt idx="94">
                  <c:v>282</c:v>
                </c:pt>
                <c:pt idx="95">
                  <c:v>285</c:v>
                </c:pt>
                <c:pt idx="96">
                  <c:v>288</c:v>
                </c:pt>
                <c:pt idx="97">
                  <c:v>291</c:v>
                </c:pt>
                <c:pt idx="98">
                  <c:v>294</c:v>
                </c:pt>
                <c:pt idx="99">
                  <c:v>297</c:v>
                </c:pt>
                <c:pt idx="100">
                  <c:v>300</c:v>
                </c:pt>
                <c:pt idx="101">
                  <c:v>303</c:v>
                </c:pt>
                <c:pt idx="102">
                  <c:v>306</c:v>
                </c:pt>
                <c:pt idx="103">
                  <c:v>309</c:v>
                </c:pt>
                <c:pt idx="104">
                  <c:v>312</c:v>
                </c:pt>
                <c:pt idx="105">
                  <c:v>315</c:v>
                </c:pt>
                <c:pt idx="106">
                  <c:v>318</c:v>
                </c:pt>
                <c:pt idx="107">
                  <c:v>321</c:v>
                </c:pt>
                <c:pt idx="108">
                  <c:v>324</c:v>
                </c:pt>
                <c:pt idx="109">
                  <c:v>327</c:v>
                </c:pt>
                <c:pt idx="110">
                  <c:v>330</c:v>
                </c:pt>
                <c:pt idx="111">
                  <c:v>333</c:v>
                </c:pt>
                <c:pt idx="112">
                  <c:v>336</c:v>
                </c:pt>
                <c:pt idx="113">
                  <c:v>339</c:v>
                </c:pt>
                <c:pt idx="114">
                  <c:v>342</c:v>
                </c:pt>
                <c:pt idx="115">
                  <c:v>345</c:v>
                </c:pt>
                <c:pt idx="116">
                  <c:v>348</c:v>
                </c:pt>
                <c:pt idx="117">
                  <c:v>351</c:v>
                </c:pt>
                <c:pt idx="118">
                  <c:v>354</c:v>
                </c:pt>
                <c:pt idx="119">
                  <c:v>357</c:v>
                </c:pt>
                <c:pt idx="120">
                  <c:v>360</c:v>
                </c:pt>
                <c:pt idx="121">
                  <c:v>363</c:v>
                </c:pt>
                <c:pt idx="122">
                  <c:v>366</c:v>
                </c:pt>
                <c:pt idx="123">
                  <c:v>369</c:v>
                </c:pt>
                <c:pt idx="124">
                  <c:v>372</c:v>
                </c:pt>
                <c:pt idx="125">
                  <c:v>375</c:v>
                </c:pt>
                <c:pt idx="126">
                  <c:v>378</c:v>
                </c:pt>
                <c:pt idx="127">
                  <c:v>381</c:v>
                </c:pt>
                <c:pt idx="128">
                  <c:v>384</c:v>
                </c:pt>
                <c:pt idx="129">
                  <c:v>387</c:v>
                </c:pt>
                <c:pt idx="130">
                  <c:v>390</c:v>
                </c:pt>
                <c:pt idx="131">
                  <c:v>393</c:v>
                </c:pt>
                <c:pt idx="132">
                  <c:v>396</c:v>
                </c:pt>
                <c:pt idx="133">
                  <c:v>399</c:v>
                </c:pt>
                <c:pt idx="134">
                  <c:v>402</c:v>
                </c:pt>
                <c:pt idx="135">
                  <c:v>405</c:v>
                </c:pt>
                <c:pt idx="136">
                  <c:v>408</c:v>
                </c:pt>
                <c:pt idx="137">
                  <c:v>411</c:v>
                </c:pt>
                <c:pt idx="138">
                  <c:v>414</c:v>
                </c:pt>
                <c:pt idx="139">
                  <c:v>417</c:v>
                </c:pt>
                <c:pt idx="140">
                  <c:v>420</c:v>
                </c:pt>
                <c:pt idx="141">
                  <c:v>423</c:v>
                </c:pt>
                <c:pt idx="142">
                  <c:v>426</c:v>
                </c:pt>
                <c:pt idx="143">
                  <c:v>429</c:v>
                </c:pt>
                <c:pt idx="144">
                  <c:v>432</c:v>
                </c:pt>
                <c:pt idx="145">
                  <c:v>435</c:v>
                </c:pt>
                <c:pt idx="146">
                  <c:v>438</c:v>
                </c:pt>
                <c:pt idx="147">
                  <c:v>441</c:v>
                </c:pt>
                <c:pt idx="148">
                  <c:v>444</c:v>
                </c:pt>
                <c:pt idx="149">
                  <c:v>447</c:v>
                </c:pt>
                <c:pt idx="150">
                  <c:v>450</c:v>
                </c:pt>
                <c:pt idx="151">
                  <c:v>453</c:v>
                </c:pt>
                <c:pt idx="152">
                  <c:v>456</c:v>
                </c:pt>
                <c:pt idx="153">
                  <c:v>459</c:v>
                </c:pt>
                <c:pt idx="154">
                  <c:v>462</c:v>
                </c:pt>
                <c:pt idx="155">
                  <c:v>465</c:v>
                </c:pt>
                <c:pt idx="156">
                  <c:v>468</c:v>
                </c:pt>
                <c:pt idx="157">
                  <c:v>471</c:v>
                </c:pt>
                <c:pt idx="158">
                  <c:v>474</c:v>
                </c:pt>
                <c:pt idx="159">
                  <c:v>477</c:v>
                </c:pt>
                <c:pt idx="160">
                  <c:v>480</c:v>
                </c:pt>
                <c:pt idx="161">
                  <c:v>483</c:v>
                </c:pt>
                <c:pt idx="162">
                  <c:v>486</c:v>
                </c:pt>
                <c:pt idx="163">
                  <c:v>489</c:v>
                </c:pt>
                <c:pt idx="164">
                  <c:v>492</c:v>
                </c:pt>
                <c:pt idx="165">
                  <c:v>495</c:v>
                </c:pt>
                <c:pt idx="166">
                  <c:v>498</c:v>
                </c:pt>
                <c:pt idx="167">
                  <c:v>501</c:v>
                </c:pt>
                <c:pt idx="168">
                  <c:v>504</c:v>
                </c:pt>
                <c:pt idx="169">
                  <c:v>507</c:v>
                </c:pt>
                <c:pt idx="170">
                  <c:v>510</c:v>
                </c:pt>
                <c:pt idx="171">
                  <c:v>513</c:v>
                </c:pt>
                <c:pt idx="172">
                  <c:v>516</c:v>
                </c:pt>
                <c:pt idx="173">
                  <c:v>519</c:v>
                </c:pt>
                <c:pt idx="174">
                  <c:v>522</c:v>
                </c:pt>
                <c:pt idx="175">
                  <c:v>525</c:v>
                </c:pt>
                <c:pt idx="176">
                  <c:v>528</c:v>
                </c:pt>
                <c:pt idx="177">
                  <c:v>531</c:v>
                </c:pt>
                <c:pt idx="178">
                  <c:v>534</c:v>
                </c:pt>
                <c:pt idx="179">
                  <c:v>537</c:v>
                </c:pt>
                <c:pt idx="180">
                  <c:v>540</c:v>
                </c:pt>
                <c:pt idx="181">
                  <c:v>543</c:v>
                </c:pt>
                <c:pt idx="182">
                  <c:v>546</c:v>
                </c:pt>
                <c:pt idx="183">
                  <c:v>549</c:v>
                </c:pt>
                <c:pt idx="184">
                  <c:v>552</c:v>
                </c:pt>
                <c:pt idx="185">
                  <c:v>555</c:v>
                </c:pt>
                <c:pt idx="186">
                  <c:v>558</c:v>
                </c:pt>
                <c:pt idx="187">
                  <c:v>561</c:v>
                </c:pt>
                <c:pt idx="188">
                  <c:v>564</c:v>
                </c:pt>
                <c:pt idx="189">
                  <c:v>567</c:v>
                </c:pt>
                <c:pt idx="190">
                  <c:v>570</c:v>
                </c:pt>
                <c:pt idx="191">
                  <c:v>573</c:v>
                </c:pt>
                <c:pt idx="192">
                  <c:v>576</c:v>
                </c:pt>
                <c:pt idx="193">
                  <c:v>579</c:v>
                </c:pt>
                <c:pt idx="194">
                  <c:v>582</c:v>
                </c:pt>
                <c:pt idx="195">
                  <c:v>585</c:v>
                </c:pt>
                <c:pt idx="196">
                  <c:v>588</c:v>
                </c:pt>
                <c:pt idx="197">
                  <c:v>591</c:v>
                </c:pt>
                <c:pt idx="198">
                  <c:v>594</c:v>
                </c:pt>
                <c:pt idx="199">
                  <c:v>597</c:v>
                </c:pt>
                <c:pt idx="200">
                  <c:v>600</c:v>
                </c:pt>
                <c:pt idx="201">
                  <c:v>603</c:v>
                </c:pt>
                <c:pt idx="202">
                  <c:v>606</c:v>
                </c:pt>
                <c:pt idx="203">
                  <c:v>609</c:v>
                </c:pt>
                <c:pt idx="204">
                  <c:v>612</c:v>
                </c:pt>
                <c:pt idx="205">
                  <c:v>615</c:v>
                </c:pt>
                <c:pt idx="206">
                  <c:v>618</c:v>
                </c:pt>
                <c:pt idx="207">
                  <c:v>621</c:v>
                </c:pt>
                <c:pt idx="208">
                  <c:v>624</c:v>
                </c:pt>
                <c:pt idx="209">
                  <c:v>627</c:v>
                </c:pt>
                <c:pt idx="210">
                  <c:v>630</c:v>
                </c:pt>
                <c:pt idx="211">
                  <c:v>633</c:v>
                </c:pt>
                <c:pt idx="212">
                  <c:v>636</c:v>
                </c:pt>
                <c:pt idx="213">
                  <c:v>639</c:v>
                </c:pt>
                <c:pt idx="214">
                  <c:v>642</c:v>
                </c:pt>
                <c:pt idx="215">
                  <c:v>645</c:v>
                </c:pt>
                <c:pt idx="216">
                  <c:v>648</c:v>
                </c:pt>
                <c:pt idx="217">
                  <c:v>651</c:v>
                </c:pt>
                <c:pt idx="218">
                  <c:v>654</c:v>
                </c:pt>
                <c:pt idx="219">
                  <c:v>657</c:v>
                </c:pt>
                <c:pt idx="220">
                  <c:v>660</c:v>
                </c:pt>
                <c:pt idx="221">
                  <c:v>663</c:v>
                </c:pt>
                <c:pt idx="222">
                  <c:v>666</c:v>
                </c:pt>
                <c:pt idx="223">
                  <c:v>669</c:v>
                </c:pt>
                <c:pt idx="224">
                  <c:v>672</c:v>
                </c:pt>
                <c:pt idx="225">
                  <c:v>675</c:v>
                </c:pt>
                <c:pt idx="226">
                  <c:v>678</c:v>
                </c:pt>
                <c:pt idx="227">
                  <c:v>681</c:v>
                </c:pt>
                <c:pt idx="228">
                  <c:v>684</c:v>
                </c:pt>
                <c:pt idx="229">
                  <c:v>687</c:v>
                </c:pt>
                <c:pt idx="230">
                  <c:v>690</c:v>
                </c:pt>
                <c:pt idx="231">
                  <c:v>693</c:v>
                </c:pt>
                <c:pt idx="232">
                  <c:v>696</c:v>
                </c:pt>
                <c:pt idx="233">
                  <c:v>699</c:v>
                </c:pt>
                <c:pt idx="234">
                  <c:v>702</c:v>
                </c:pt>
                <c:pt idx="235">
                  <c:v>705</c:v>
                </c:pt>
                <c:pt idx="236">
                  <c:v>708</c:v>
                </c:pt>
                <c:pt idx="237">
                  <c:v>711</c:v>
                </c:pt>
                <c:pt idx="238">
                  <c:v>714</c:v>
                </c:pt>
                <c:pt idx="239">
                  <c:v>717</c:v>
                </c:pt>
                <c:pt idx="240">
                  <c:v>720</c:v>
                </c:pt>
                <c:pt idx="241">
                  <c:v>723</c:v>
                </c:pt>
                <c:pt idx="242">
                  <c:v>726</c:v>
                </c:pt>
                <c:pt idx="243">
                  <c:v>729</c:v>
                </c:pt>
                <c:pt idx="244">
                  <c:v>732</c:v>
                </c:pt>
                <c:pt idx="245">
                  <c:v>735</c:v>
                </c:pt>
                <c:pt idx="246">
                  <c:v>738</c:v>
                </c:pt>
                <c:pt idx="247">
                  <c:v>741</c:v>
                </c:pt>
                <c:pt idx="248">
                  <c:v>744</c:v>
                </c:pt>
                <c:pt idx="249">
                  <c:v>747</c:v>
                </c:pt>
                <c:pt idx="250">
                  <c:v>750</c:v>
                </c:pt>
                <c:pt idx="251">
                  <c:v>753</c:v>
                </c:pt>
                <c:pt idx="252">
                  <c:v>756</c:v>
                </c:pt>
                <c:pt idx="253">
                  <c:v>759</c:v>
                </c:pt>
                <c:pt idx="254">
                  <c:v>762</c:v>
                </c:pt>
                <c:pt idx="255">
                  <c:v>765</c:v>
                </c:pt>
                <c:pt idx="256">
                  <c:v>768</c:v>
                </c:pt>
                <c:pt idx="257">
                  <c:v>771</c:v>
                </c:pt>
                <c:pt idx="258">
                  <c:v>774</c:v>
                </c:pt>
                <c:pt idx="259">
                  <c:v>777</c:v>
                </c:pt>
                <c:pt idx="260">
                  <c:v>780</c:v>
                </c:pt>
                <c:pt idx="261">
                  <c:v>783</c:v>
                </c:pt>
                <c:pt idx="262">
                  <c:v>786</c:v>
                </c:pt>
                <c:pt idx="263">
                  <c:v>789</c:v>
                </c:pt>
                <c:pt idx="264">
                  <c:v>792</c:v>
                </c:pt>
                <c:pt idx="265">
                  <c:v>795</c:v>
                </c:pt>
                <c:pt idx="266">
                  <c:v>798</c:v>
                </c:pt>
                <c:pt idx="267">
                  <c:v>801</c:v>
                </c:pt>
                <c:pt idx="268">
                  <c:v>804</c:v>
                </c:pt>
                <c:pt idx="269">
                  <c:v>807</c:v>
                </c:pt>
                <c:pt idx="270">
                  <c:v>810</c:v>
                </c:pt>
                <c:pt idx="271">
                  <c:v>813</c:v>
                </c:pt>
                <c:pt idx="272">
                  <c:v>816</c:v>
                </c:pt>
                <c:pt idx="273">
                  <c:v>819</c:v>
                </c:pt>
                <c:pt idx="274">
                  <c:v>822</c:v>
                </c:pt>
                <c:pt idx="275">
                  <c:v>825</c:v>
                </c:pt>
                <c:pt idx="276">
                  <c:v>828</c:v>
                </c:pt>
                <c:pt idx="277">
                  <c:v>831</c:v>
                </c:pt>
                <c:pt idx="278">
                  <c:v>834</c:v>
                </c:pt>
                <c:pt idx="279">
                  <c:v>837</c:v>
                </c:pt>
                <c:pt idx="280">
                  <c:v>840</c:v>
                </c:pt>
                <c:pt idx="281">
                  <c:v>843</c:v>
                </c:pt>
                <c:pt idx="282">
                  <c:v>846</c:v>
                </c:pt>
                <c:pt idx="283">
                  <c:v>849</c:v>
                </c:pt>
                <c:pt idx="284">
                  <c:v>852</c:v>
                </c:pt>
                <c:pt idx="285">
                  <c:v>855</c:v>
                </c:pt>
                <c:pt idx="286">
                  <c:v>858</c:v>
                </c:pt>
                <c:pt idx="287">
                  <c:v>861</c:v>
                </c:pt>
                <c:pt idx="288">
                  <c:v>864</c:v>
                </c:pt>
                <c:pt idx="289">
                  <c:v>867</c:v>
                </c:pt>
                <c:pt idx="290">
                  <c:v>870</c:v>
                </c:pt>
                <c:pt idx="291">
                  <c:v>873</c:v>
                </c:pt>
                <c:pt idx="292">
                  <c:v>876</c:v>
                </c:pt>
                <c:pt idx="293">
                  <c:v>879</c:v>
                </c:pt>
                <c:pt idx="294">
                  <c:v>882</c:v>
                </c:pt>
                <c:pt idx="295">
                  <c:v>885</c:v>
                </c:pt>
                <c:pt idx="296">
                  <c:v>888</c:v>
                </c:pt>
                <c:pt idx="297">
                  <c:v>891</c:v>
                </c:pt>
                <c:pt idx="298">
                  <c:v>894</c:v>
                </c:pt>
                <c:pt idx="299">
                  <c:v>897</c:v>
                </c:pt>
                <c:pt idx="300">
                  <c:v>900</c:v>
                </c:pt>
                <c:pt idx="301">
                  <c:v>903</c:v>
                </c:pt>
                <c:pt idx="302">
                  <c:v>906</c:v>
                </c:pt>
                <c:pt idx="303">
                  <c:v>909</c:v>
                </c:pt>
                <c:pt idx="304">
                  <c:v>912</c:v>
                </c:pt>
                <c:pt idx="305">
                  <c:v>915</c:v>
                </c:pt>
                <c:pt idx="306">
                  <c:v>918</c:v>
                </c:pt>
                <c:pt idx="307">
                  <c:v>921</c:v>
                </c:pt>
                <c:pt idx="308">
                  <c:v>924</c:v>
                </c:pt>
                <c:pt idx="309">
                  <c:v>927</c:v>
                </c:pt>
                <c:pt idx="310">
                  <c:v>930</c:v>
                </c:pt>
                <c:pt idx="311">
                  <c:v>933</c:v>
                </c:pt>
                <c:pt idx="312">
                  <c:v>936</c:v>
                </c:pt>
                <c:pt idx="313">
                  <c:v>939</c:v>
                </c:pt>
                <c:pt idx="314">
                  <c:v>942</c:v>
                </c:pt>
                <c:pt idx="315">
                  <c:v>945</c:v>
                </c:pt>
                <c:pt idx="316">
                  <c:v>948</c:v>
                </c:pt>
                <c:pt idx="317">
                  <c:v>951</c:v>
                </c:pt>
                <c:pt idx="318">
                  <c:v>954</c:v>
                </c:pt>
                <c:pt idx="319">
                  <c:v>957</c:v>
                </c:pt>
                <c:pt idx="320">
                  <c:v>960</c:v>
                </c:pt>
                <c:pt idx="321">
                  <c:v>963</c:v>
                </c:pt>
                <c:pt idx="322">
                  <c:v>966</c:v>
                </c:pt>
                <c:pt idx="323">
                  <c:v>969</c:v>
                </c:pt>
                <c:pt idx="324">
                  <c:v>972</c:v>
                </c:pt>
                <c:pt idx="325">
                  <c:v>975</c:v>
                </c:pt>
                <c:pt idx="326">
                  <c:v>978</c:v>
                </c:pt>
                <c:pt idx="327">
                  <c:v>981</c:v>
                </c:pt>
                <c:pt idx="328">
                  <c:v>984</c:v>
                </c:pt>
                <c:pt idx="329">
                  <c:v>987</c:v>
                </c:pt>
                <c:pt idx="330">
                  <c:v>990</c:v>
                </c:pt>
                <c:pt idx="331">
                  <c:v>993</c:v>
                </c:pt>
                <c:pt idx="332">
                  <c:v>996</c:v>
                </c:pt>
                <c:pt idx="333">
                  <c:v>999</c:v>
                </c:pt>
                <c:pt idx="334">
                  <c:v>1002</c:v>
                </c:pt>
                <c:pt idx="335">
                  <c:v>1005</c:v>
                </c:pt>
                <c:pt idx="336">
                  <c:v>1008</c:v>
                </c:pt>
                <c:pt idx="337">
                  <c:v>1011</c:v>
                </c:pt>
                <c:pt idx="338">
                  <c:v>1014</c:v>
                </c:pt>
                <c:pt idx="339">
                  <c:v>1017</c:v>
                </c:pt>
                <c:pt idx="340">
                  <c:v>1020</c:v>
                </c:pt>
                <c:pt idx="341">
                  <c:v>1023</c:v>
                </c:pt>
                <c:pt idx="342">
                  <c:v>1026</c:v>
                </c:pt>
                <c:pt idx="343">
                  <c:v>1029</c:v>
                </c:pt>
                <c:pt idx="344">
                  <c:v>1032</c:v>
                </c:pt>
                <c:pt idx="345">
                  <c:v>1035</c:v>
                </c:pt>
                <c:pt idx="346">
                  <c:v>1038</c:v>
                </c:pt>
                <c:pt idx="347">
                  <c:v>1041</c:v>
                </c:pt>
                <c:pt idx="348">
                  <c:v>1044</c:v>
                </c:pt>
                <c:pt idx="349">
                  <c:v>1047</c:v>
                </c:pt>
                <c:pt idx="350">
                  <c:v>1050</c:v>
                </c:pt>
                <c:pt idx="351">
                  <c:v>1053</c:v>
                </c:pt>
                <c:pt idx="352">
                  <c:v>1056</c:v>
                </c:pt>
                <c:pt idx="353">
                  <c:v>1059</c:v>
                </c:pt>
                <c:pt idx="354">
                  <c:v>1062</c:v>
                </c:pt>
                <c:pt idx="355">
                  <c:v>1065</c:v>
                </c:pt>
                <c:pt idx="356">
                  <c:v>1068</c:v>
                </c:pt>
                <c:pt idx="357">
                  <c:v>1071</c:v>
                </c:pt>
                <c:pt idx="358">
                  <c:v>1074</c:v>
                </c:pt>
                <c:pt idx="359">
                  <c:v>1077</c:v>
                </c:pt>
                <c:pt idx="360">
                  <c:v>1080</c:v>
                </c:pt>
                <c:pt idx="361">
                  <c:v>1083</c:v>
                </c:pt>
                <c:pt idx="362">
                  <c:v>1086</c:v>
                </c:pt>
                <c:pt idx="363">
                  <c:v>1089</c:v>
                </c:pt>
                <c:pt idx="364">
                  <c:v>1092</c:v>
                </c:pt>
                <c:pt idx="365">
                  <c:v>1095</c:v>
                </c:pt>
                <c:pt idx="366">
                  <c:v>1098</c:v>
                </c:pt>
                <c:pt idx="367">
                  <c:v>1101</c:v>
                </c:pt>
                <c:pt idx="368">
                  <c:v>1104</c:v>
                </c:pt>
                <c:pt idx="369">
                  <c:v>1107</c:v>
                </c:pt>
                <c:pt idx="370">
                  <c:v>1110</c:v>
                </c:pt>
                <c:pt idx="371">
                  <c:v>1113</c:v>
                </c:pt>
                <c:pt idx="372">
                  <c:v>1116</c:v>
                </c:pt>
                <c:pt idx="373">
                  <c:v>1119</c:v>
                </c:pt>
                <c:pt idx="374">
                  <c:v>1122</c:v>
                </c:pt>
                <c:pt idx="375">
                  <c:v>1125</c:v>
                </c:pt>
                <c:pt idx="376">
                  <c:v>1128</c:v>
                </c:pt>
                <c:pt idx="377">
                  <c:v>1131</c:v>
                </c:pt>
                <c:pt idx="378">
                  <c:v>1134</c:v>
                </c:pt>
                <c:pt idx="379">
                  <c:v>1137</c:v>
                </c:pt>
                <c:pt idx="380">
                  <c:v>1140</c:v>
                </c:pt>
                <c:pt idx="381">
                  <c:v>1143</c:v>
                </c:pt>
                <c:pt idx="382">
                  <c:v>1146</c:v>
                </c:pt>
                <c:pt idx="383">
                  <c:v>1149</c:v>
                </c:pt>
                <c:pt idx="384">
                  <c:v>1152</c:v>
                </c:pt>
                <c:pt idx="385">
                  <c:v>1155</c:v>
                </c:pt>
                <c:pt idx="386">
                  <c:v>1158</c:v>
                </c:pt>
                <c:pt idx="387">
                  <c:v>1161</c:v>
                </c:pt>
                <c:pt idx="388">
                  <c:v>1164</c:v>
                </c:pt>
                <c:pt idx="389">
                  <c:v>1167</c:v>
                </c:pt>
                <c:pt idx="390">
                  <c:v>1170</c:v>
                </c:pt>
                <c:pt idx="391">
                  <c:v>1173</c:v>
                </c:pt>
                <c:pt idx="392">
                  <c:v>1176</c:v>
                </c:pt>
                <c:pt idx="393">
                  <c:v>1179</c:v>
                </c:pt>
                <c:pt idx="394">
                  <c:v>1182</c:v>
                </c:pt>
                <c:pt idx="395">
                  <c:v>1185</c:v>
                </c:pt>
                <c:pt idx="396">
                  <c:v>1188</c:v>
                </c:pt>
                <c:pt idx="397">
                  <c:v>1191</c:v>
                </c:pt>
                <c:pt idx="398">
                  <c:v>1194</c:v>
                </c:pt>
                <c:pt idx="399">
                  <c:v>1197</c:v>
                </c:pt>
                <c:pt idx="400">
                  <c:v>1200</c:v>
                </c:pt>
                <c:pt idx="401">
                  <c:v>1203</c:v>
                </c:pt>
                <c:pt idx="402">
                  <c:v>1206</c:v>
                </c:pt>
                <c:pt idx="403">
                  <c:v>1209</c:v>
                </c:pt>
                <c:pt idx="404">
                  <c:v>1212</c:v>
                </c:pt>
                <c:pt idx="405">
                  <c:v>1215</c:v>
                </c:pt>
                <c:pt idx="406">
                  <c:v>1218</c:v>
                </c:pt>
                <c:pt idx="407">
                  <c:v>1221</c:v>
                </c:pt>
                <c:pt idx="408">
                  <c:v>1224</c:v>
                </c:pt>
                <c:pt idx="409">
                  <c:v>1227</c:v>
                </c:pt>
                <c:pt idx="410">
                  <c:v>1230</c:v>
                </c:pt>
                <c:pt idx="411">
                  <c:v>1233</c:v>
                </c:pt>
                <c:pt idx="412">
                  <c:v>1236</c:v>
                </c:pt>
                <c:pt idx="413">
                  <c:v>1239</c:v>
                </c:pt>
                <c:pt idx="414">
                  <c:v>1242</c:v>
                </c:pt>
                <c:pt idx="415">
                  <c:v>1245</c:v>
                </c:pt>
                <c:pt idx="416">
                  <c:v>1248</c:v>
                </c:pt>
                <c:pt idx="417">
                  <c:v>1251</c:v>
                </c:pt>
                <c:pt idx="418">
                  <c:v>1254</c:v>
                </c:pt>
                <c:pt idx="419">
                  <c:v>1257</c:v>
                </c:pt>
                <c:pt idx="420">
                  <c:v>1260</c:v>
                </c:pt>
                <c:pt idx="421">
                  <c:v>1263</c:v>
                </c:pt>
                <c:pt idx="422">
                  <c:v>1266</c:v>
                </c:pt>
                <c:pt idx="423">
                  <c:v>1269</c:v>
                </c:pt>
                <c:pt idx="424">
                  <c:v>1272</c:v>
                </c:pt>
                <c:pt idx="425">
                  <c:v>1275</c:v>
                </c:pt>
                <c:pt idx="426">
                  <c:v>1278</c:v>
                </c:pt>
                <c:pt idx="427">
                  <c:v>1281</c:v>
                </c:pt>
                <c:pt idx="428">
                  <c:v>1284</c:v>
                </c:pt>
                <c:pt idx="429">
                  <c:v>1287</c:v>
                </c:pt>
                <c:pt idx="430">
                  <c:v>1290</c:v>
                </c:pt>
                <c:pt idx="431">
                  <c:v>1293</c:v>
                </c:pt>
                <c:pt idx="432">
                  <c:v>1296</c:v>
                </c:pt>
                <c:pt idx="433">
                  <c:v>1299</c:v>
                </c:pt>
                <c:pt idx="434">
                  <c:v>1302</c:v>
                </c:pt>
                <c:pt idx="435">
                  <c:v>1305</c:v>
                </c:pt>
                <c:pt idx="436">
                  <c:v>1308</c:v>
                </c:pt>
                <c:pt idx="437">
                  <c:v>1311</c:v>
                </c:pt>
                <c:pt idx="438">
                  <c:v>1314</c:v>
                </c:pt>
                <c:pt idx="439">
                  <c:v>1317</c:v>
                </c:pt>
                <c:pt idx="440">
                  <c:v>1320</c:v>
                </c:pt>
                <c:pt idx="441">
                  <c:v>1323</c:v>
                </c:pt>
                <c:pt idx="442">
                  <c:v>1326</c:v>
                </c:pt>
                <c:pt idx="443">
                  <c:v>1329</c:v>
                </c:pt>
                <c:pt idx="444">
                  <c:v>1332</c:v>
                </c:pt>
                <c:pt idx="445">
                  <c:v>1335</c:v>
                </c:pt>
                <c:pt idx="446">
                  <c:v>1338</c:v>
                </c:pt>
                <c:pt idx="447">
                  <c:v>1341</c:v>
                </c:pt>
                <c:pt idx="448">
                  <c:v>1344</c:v>
                </c:pt>
                <c:pt idx="449">
                  <c:v>1347</c:v>
                </c:pt>
                <c:pt idx="450">
                  <c:v>1350</c:v>
                </c:pt>
                <c:pt idx="451">
                  <c:v>1353</c:v>
                </c:pt>
                <c:pt idx="452">
                  <c:v>1356</c:v>
                </c:pt>
                <c:pt idx="453">
                  <c:v>1359</c:v>
                </c:pt>
                <c:pt idx="454">
                  <c:v>1362</c:v>
                </c:pt>
                <c:pt idx="455">
                  <c:v>1365</c:v>
                </c:pt>
                <c:pt idx="456">
                  <c:v>1368</c:v>
                </c:pt>
                <c:pt idx="457">
                  <c:v>1371</c:v>
                </c:pt>
                <c:pt idx="458">
                  <c:v>1374</c:v>
                </c:pt>
                <c:pt idx="459">
                  <c:v>1377</c:v>
                </c:pt>
                <c:pt idx="460">
                  <c:v>1380</c:v>
                </c:pt>
                <c:pt idx="461">
                  <c:v>1383</c:v>
                </c:pt>
                <c:pt idx="462">
                  <c:v>1386</c:v>
                </c:pt>
                <c:pt idx="463">
                  <c:v>1389</c:v>
                </c:pt>
                <c:pt idx="464">
                  <c:v>1392</c:v>
                </c:pt>
                <c:pt idx="465">
                  <c:v>1395</c:v>
                </c:pt>
                <c:pt idx="466">
                  <c:v>1398</c:v>
                </c:pt>
                <c:pt idx="467">
                  <c:v>1401</c:v>
                </c:pt>
                <c:pt idx="468">
                  <c:v>1404</c:v>
                </c:pt>
                <c:pt idx="469">
                  <c:v>1407</c:v>
                </c:pt>
                <c:pt idx="470">
                  <c:v>1410</c:v>
                </c:pt>
                <c:pt idx="471">
                  <c:v>1413</c:v>
                </c:pt>
                <c:pt idx="472">
                  <c:v>1416</c:v>
                </c:pt>
                <c:pt idx="473">
                  <c:v>1419</c:v>
                </c:pt>
                <c:pt idx="474">
                  <c:v>1422</c:v>
                </c:pt>
                <c:pt idx="475">
                  <c:v>1425</c:v>
                </c:pt>
                <c:pt idx="476">
                  <c:v>1428</c:v>
                </c:pt>
                <c:pt idx="477">
                  <c:v>1431</c:v>
                </c:pt>
                <c:pt idx="478">
                  <c:v>1434</c:v>
                </c:pt>
                <c:pt idx="479">
                  <c:v>1437</c:v>
                </c:pt>
                <c:pt idx="480">
                  <c:v>1440</c:v>
                </c:pt>
                <c:pt idx="481">
                  <c:v>1443</c:v>
                </c:pt>
                <c:pt idx="482">
                  <c:v>1446</c:v>
                </c:pt>
                <c:pt idx="483">
                  <c:v>1449</c:v>
                </c:pt>
                <c:pt idx="484">
                  <c:v>1452</c:v>
                </c:pt>
                <c:pt idx="485">
                  <c:v>1455</c:v>
                </c:pt>
                <c:pt idx="486">
                  <c:v>1458</c:v>
                </c:pt>
                <c:pt idx="487">
                  <c:v>1461</c:v>
                </c:pt>
                <c:pt idx="488">
                  <c:v>1464</c:v>
                </c:pt>
                <c:pt idx="489">
                  <c:v>1467</c:v>
                </c:pt>
                <c:pt idx="490">
                  <c:v>1470</c:v>
                </c:pt>
                <c:pt idx="491">
                  <c:v>1473</c:v>
                </c:pt>
                <c:pt idx="492">
                  <c:v>1476</c:v>
                </c:pt>
                <c:pt idx="493">
                  <c:v>1479</c:v>
                </c:pt>
                <c:pt idx="494">
                  <c:v>1482</c:v>
                </c:pt>
                <c:pt idx="495">
                  <c:v>1485</c:v>
                </c:pt>
                <c:pt idx="496">
                  <c:v>1488</c:v>
                </c:pt>
                <c:pt idx="497">
                  <c:v>1491</c:v>
                </c:pt>
                <c:pt idx="498">
                  <c:v>1494</c:v>
                </c:pt>
                <c:pt idx="499">
                  <c:v>1497</c:v>
                </c:pt>
                <c:pt idx="500">
                  <c:v>1500</c:v>
                </c:pt>
                <c:pt idx="501">
                  <c:v>1503</c:v>
                </c:pt>
                <c:pt idx="502">
                  <c:v>1506</c:v>
                </c:pt>
                <c:pt idx="503">
                  <c:v>1509</c:v>
                </c:pt>
                <c:pt idx="504">
                  <c:v>1512</c:v>
                </c:pt>
                <c:pt idx="505">
                  <c:v>1515</c:v>
                </c:pt>
                <c:pt idx="506">
                  <c:v>1518</c:v>
                </c:pt>
                <c:pt idx="507">
                  <c:v>1521</c:v>
                </c:pt>
                <c:pt idx="508">
                  <c:v>1524</c:v>
                </c:pt>
                <c:pt idx="509">
                  <c:v>1527</c:v>
                </c:pt>
                <c:pt idx="510">
                  <c:v>1530</c:v>
                </c:pt>
                <c:pt idx="511">
                  <c:v>1533</c:v>
                </c:pt>
                <c:pt idx="512">
                  <c:v>1536</c:v>
                </c:pt>
                <c:pt idx="513">
                  <c:v>1539</c:v>
                </c:pt>
                <c:pt idx="514">
                  <c:v>1542</c:v>
                </c:pt>
                <c:pt idx="515">
                  <c:v>1545</c:v>
                </c:pt>
                <c:pt idx="516">
                  <c:v>1548</c:v>
                </c:pt>
                <c:pt idx="517">
                  <c:v>1551</c:v>
                </c:pt>
                <c:pt idx="518">
                  <c:v>1554</c:v>
                </c:pt>
                <c:pt idx="519">
                  <c:v>1557</c:v>
                </c:pt>
                <c:pt idx="520">
                  <c:v>1560</c:v>
                </c:pt>
                <c:pt idx="521">
                  <c:v>1563</c:v>
                </c:pt>
                <c:pt idx="522">
                  <c:v>1566</c:v>
                </c:pt>
                <c:pt idx="523">
                  <c:v>1569</c:v>
                </c:pt>
                <c:pt idx="524">
                  <c:v>1572</c:v>
                </c:pt>
                <c:pt idx="525">
                  <c:v>1575</c:v>
                </c:pt>
                <c:pt idx="526">
                  <c:v>1578</c:v>
                </c:pt>
                <c:pt idx="527">
                  <c:v>1581</c:v>
                </c:pt>
                <c:pt idx="528">
                  <c:v>1584</c:v>
                </c:pt>
                <c:pt idx="529">
                  <c:v>1587</c:v>
                </c:pt>
                <c:pt idx="530">
                  <c:v>1590</c:v>
                </c:pt>
                <c:pt idx="531">
                  <c:v>1593</c:v>
                </c:pt>
                <c:pt idx="532">
                  <c:v>1596</c:v>
                </c:pt>
                <c:pt idx="533">
                  <c:v>1599</c:v>
                </c:pt>
                <c:pt idx="534">
                  <c:v>1602</c:v>
                </c:pt>
                <c:pt idx="535">
                  <c:v>1605</c:v>
                </c:pt>
                <c:pt idx="536">
                  <c:v>1608</c:v>
                </c:pt>
                <c:pt idx="537">
                  <c:v>1611</c:v>
                </c:pt>
                <c:pt idx="538">
                  <c:v>1614</c:v>
                </c:pt>
                <c:pt idx="539">
                  <c:v>1617</c:v>
                </c:pt>
                <c:pt idx="540">
                  <c:v>1620</c:v>
                </c:pt>
                <c:pt idx="541">
                  <c:v>1623</c:v>
                </c:pt>
                <c:pt idx="542">
                  <c:v>1626</c:v>
                </c:pt>
                <c:pt idx="543">
                  <c:v>1629</c:v>
                </c:pt>
                <c:pt idx="544">
                  <c:v>1632</c:v>
                </c:pt>
                <c:pt idx="545">
                  <c:v>1635</c:v>
                </c:pt>
                <c:pt idx="546">
                  <c:v>1638</c:v>
                </c:pt>
                <c:pt idx="547">
                  <c:v>1641</c:v>
                </c:pt>
                <c:pt idx="548">
                  <c:v>1644</c:v>
                </c:pt>
                <c:pt idx="549">
                  <c:v>1647</c:v>
                </c:pt>
                <c:pt idx="550">
                  <c:v>1650</c:v>
                </c:pt>
                <c:pt idx="551">
                  <c:v>1653</c:v>
                </c:pt>
                <c:pt idx="552">
                  <c:v>1656</c:v>
                </c:pt>
                <c:pt idx="553">
                  <c:v>1659</c:v>
                </c:pt>
                <c:pt idx="554">
                  <c:v>1662</c:v>
                </c:pt>
                <c:pt idx="555">
                  <c:v>1665</c:v>
                </c:pt>
                <c:pt idx="556">
                  <c:v>1668</c:v>
                </c:pt>
                <c:pt idx="557">
                  <c:v>1671</c:v>
                </c:pt>
                <c:pt idx="558">
                  <c:v>1674</c:v>
                </c:pt>
                <c:pt idx="559">
                  <c:v>1677</c:v>
                </c:pt>
                <c:pt idx="560">
                  <c:v>1680</c:v>
                </c:pt>
                <c:pt idx="561">
                  <c:v>1683</c:v>
                </c:pt>
                <c:pt idx="562">
                  <c:v>1686</c:v>
                </c:pt>
                <c:pt idx="563">
                  <c:v>1689</c:v>
                </c:pt>
                <c:pt idx="564">
                  <c:v>1692</c:v>
                </c:pt>
                <c:pt idx="565">
                  <c:v>1695</c:v>
                </c:pt>
                <c:pt idx="566">
                  <c:v>1698</c:v>
                </c:pt>
                <c:pt idx="567">
                  <c:v>1701</c:v>
                </c:pt>
                <c:pt idx="568">
                  <c:v>1704</c:v>
                </c:pt>
                <c:pt idx="569">
                  <c:v>1707</c:v>
                </c:pt>
                <c:pt idx="570">
                  <c:v>1710</c:v>
                </c:pt>
                <c:pt idx="571">
                  <c:v>1713</c:v>
                </c:pt>
                <c:pt idx="572">
                  <c:v>1716</c:v>
                </c:pt>
                <c:pt idx="573">
                  <c:v>1719</c:v>
                </c:pt>
                <c:pt idx="574">
                  <c:v>1722</c:v>
                </c:pt>
                <c:pt idx="575">
                  <c:v>1725</c:v>
                </c:pt>
                <c:pt idx="576">
                  <c:v>1728</c:v>
                </c:pt>
                <c:pt idx="577">
                  <c:v>1731</c:v>
                </c:pt>
                <c:pt idx="578">
                  <c:v>1734</c:v>
                </c:pt>
                <c:pt idx="579">
                  <c:v>1737</c:v>
                </c:pt>
                <c:pt idx="580">
                  <c:v>1740</c:v>
                </c:pt>
                <c:pt idx="581">
                  <c:v>1743</c:v>
                </c:pt>
                <c:pt idx="582">
                  <c:v>1746</c:v>
                </c:pt>
                <c:pt idx="583">
                  <c:v>1749</c:v>
                </c:pt>
                <c:pt idx="584">
                  <c:v>1752</c:v>
                </c:pt>
                <c:pt idx="585">
                  <c:v>1755</c:v>
                </c:pt>
                <c:pt idx="586">
                  <c:v>1758</c:v>
                </c:pt>
                <c:pt idx="587">
                  <c:v>1761</c:v>
                </c:pt>
                <c:pt idx="588">
                  <c:v>1764</c:v>
                </c:pt>
                <c:pt idx="589">
                  <c:v>1767</c:v>
                </c:pt>
                <c:pt idx="590">
                  <c:v>1770</c:v>
                </c:pt>
                <c:pt idx="591">
                  <c:v>1773</c:v>
                </c:pt>
                <c:pt idx="592">
                  <c:v>1776</c:v>
                </c:pt>
                <c:pt idx="593">
                  <c:v>1779</c:v>
                </c:pt>
                <c:pt idx="594">
                  <c:v>1782</c:v>
                </c:pt>
                <c:pt idx="595">
                  <c:v>1785</c:v>
                </c:pt>
                <c:pt idx="596">
                  <c:v>1788</c:v>
                </c:pt>
                <c:pt idx="597">
                  <c:v>1791</c:v>
                </c:pt>
                <c:pt idx="598">
                  <c:v>1794</c:v>
                </c:pt>
                <c:pt idx="599">
                  <c:v>1797</c:v>
                </c:pt>
                <c:pt idx="600">
                  <c:v>1800</c:v>
                </c:pt>
                <c:pt idx="601">
                  <c:v>1803</c:v>
                </c:pt>
                <c:pt idx="602">
                  <c:v>1806</c:v>
                </c:pt>
                <c:pt idx="603">
                  <c:v>1809</c:v>
                </c:pt>
                <c:pt idx="604">
                  <c:v>1812</c:v>
                </c:pt>
                <c:pt idx="605">
                  <c:v>1815</c:v>
                </c:pt>
                <c:pt idx="606">
                  <c:v>1818</c:v>
                </c:pt>
                <c:pt idx="607">
                  <c:v>1821</c:v>
                </c:pt>
                <c:pt idx="608">
                  <c:v>1824</c:v>
                </c:pt>
                <c:pt idx="609">
                  <c:v>1827</c:v>
                </c:pt>
                <c:pt idx="610">
                  <c:v>1830</c:v>
                </c:pt>
                <c:pt idx="611">
                  <c:v>1833</c:v>
                </c:pt>
                <c:pt idx="612">
                  <c:v>1836</c:v>
                </c:pt>
                <c:pt idx="613">
                  <c:v>1839</c:v>
                </c:pt>
                <c:pt idx="614">
                  <c:v>1842</c:v>
                </c:pt>
                <c:pt idx="615">
                  <c:v>1845</c:v>
                </c:pt>
                <c:pt idx="616">
                  <c:v>1848</c:v>
                </c:pt>
                <c:pt idx="617">
                  <c:v>1851</c:v>
                </c:pt>
                <c:pt idx="618">
                  <c:v>1854</c:v>
                </c:pt>
                <c:pt idx="619">
                  <c:v>1857</c:v>
                </c:pt>
                <c:pt idx="620">
                  <c:v>1860</c:v>
                </c:pt>
                <c:pt idx="621">
                  <c:v>1863</c:v>
                </c:pt>
                <c:pt idx="622">
                  <c:v>1866</c:v>
                </c:pt>
                <c:pt idx="623">
                  <c:v>1869</c:v>
                </c:pt>
                <c:pt idx="624">
                  <c:v>1872</c:v>
                </c:pt>
                <c:pt idx="625">
                  <c:v>1875</c:v>
                </c:pt>
                <c:pt idx="626">
                  <c:v>1878</c:v>
                </c:pt>
                <c:pt idx="627">
                  <c:v>1881</c:v>
                </c:pt>
                <c:pt idx="628">
                  <c:v>1884</c:v>
                </c:pt>
                <c:pt idx="629">
                  <c:v>1887</c:v>
                </c:pt>
                <c:pt idx="630">
                  <c:v>1890</c:v>
                </c:pt>
                <c:pt idx="631">
                  <c:v>1893</c:v>
                </c:pt>
                <c:pt idx="632">
                  <c:v>1896</c:v>
                </c:pt>
                <c:pt idx="633">
                  <c:v>1899</c:v>
                </c:pt>
                <c:pt idx="634">
                  <c:v>1902</c:v>
                </c:pt>
                <c:pt idx="635">
                  <c:v>1905</c:v>
                </c:pt>
                <c:pt idx="636">
                  <c:v>1908</c:v>
                </c:pt>
                <c:pt idx="637">
                  <c:v>1911</c:v>
                </c:pt>
                <c:pt idx="638">
                  <c:v>1914</c:v>
                </c:pt>
                <c:pt idx="639">
                  <c:v>1917</c:v>
                </c:pt>
                <c:pt idx="640">
                  <c:v>1920</c:v>
                </c:pt>
                <c:pt idx="641">
                  <c:v>1923</c:v>
                </c:pt>
                <c:pt idx="642">
                  <c:v>1926</c:v>
                </c:pt>
                <c:pt idx="643">
                  <c:v>1929</c:v>
                </c:pt>
                <c:pt idx="644">
                  <c:v>1932</c:v>
                </c:pt>
                <c:pt idx="645">
                  <c:v>1935</c:v>
                </c:pt>
                <c:pt idx="646">
                  <c:v>1938</c:v>
                </c:pt>
                <c:pt idx="647">
                  <c:v>1941</c:v>
                </c:pt>
                <c:pt idx="648">
                  <c:v>1944</c:v>
                </c:pt>
                <c:pt idx="649">
                  <c:v>1947</c:v>
                </c:pt>
                <c:pt idx="650">
                  <c:v>1950</c:v>
                </c:pt>
                <c:pt idx="651">
                  <c:v>1953</c:v>
                </c:pt>
                <c:pt idx="652">
                  <c:v>1956</c:v>
                </c:pt>
                <c:pt idx="653">
                  <c:v>1959</c:v>
                </c:pt>
                <c:pt idx="654">
                  <c:v>1962</c:v>
                </c:pt>
                <c:pt idx="655">
                  <c:v>1965</c:v>
                </c:pt>
                <c:pt idx="656">
                  <c:v>1968</c:v>
                </c:pt>
                <c:pt idx="657">
                  <c:v>1971</c:v>
                </c:pt>
                <c:pt idx="658">
                  <c:v>1974</c:v>
                </c:pt>
                <c:pt idx="659">
                  <c:v>1977</c:v>
                </c:pt>
                <c:pt idx="660">
                  <c:v>1980</c:v>
                </c:pt>
                <c:pt idx="661">
                  <c:v>1983</c:v>
                </c:pt>
                <c:pt idx="662">
                  <c:v>1986</c:v>
                </c:pt>
                <c:pt idx="663">
                  <c:v>1989</c:v>
                </c:pt>
                <c:pt idx="664">
                  <c:v>1992</c:v>
                </c:pt>
                <c:pt idx="665">
                  <c:v>1995</c:v>
                </c:pt>
                <c:pt idx="666">
                  <c:v>1998</c:v>
                </c:pt>
                <c:pt idx="667">
                  <c:v>2001</c:v>
                </c:pt>
                <c:pt idx="668">
                  <c:v>2004</c:v>
                </c:pt>
                <c:pt idx="669">
                  <c:v>2007</c:v>
                </c:pt>
                <c:pt idx="670">
                  <c:v>2010</c:v>
                </c:pt>
                <c:pt idx="671">
                  <c:v>2013</c:v>
                </c:pt>
                <c:pt idx="672">
                  <c:v>2016</c:v>
                </c:pt>
                <c:pt idx="673">
                  <c:v>2019</c:v>
                </c:pt>
                <c:pt idx="674">
                  <c:v>2022</c:v>
                </c:pt>
                <c:pt idx="675">
                  <c:v>2025</c:v>
                </c:pt>
                <c:pt idx="676">
                  <c:v>2028</c:v>
                </c:pt>
                <c:pt idx="677">
                  <c:v>2031</c:v>
                </c:pt>
                <c:pt idx="678">
                  <c:v>2034</c:v>
                </c:pt>
                <c:pt idx="679">
                  <c:v>2037</c:v>
                </c:pt>
                <c:pt idx="680">
                  <c:v>2040</c:v>
                </c:pt>
                <c:pt idx="681">
                  <c:v>2043</c:v>
                </c:pt>
                <c:pt idx="682">
                  <c:v>2046</c:v>
                </c:pt>
                <c:pt idx="683">
                  <c:v>2049</c:v>
                </c:pt>
                <c:pt idx="684">
                  <c:v>2052</c:v>
                </c:pt>
                <c:pt idx="685">
                  <c:v>2055</c:v>
                </c:pt>
                <c:pt idx="686">
                  <c:v>2058</c:v>
                </c:pt>
                <c:pt idx="687">
                  <c:v>2061</c:v>
                </c:pt>
                <c:pt idx="688">
                  <c:v>2064</c:v>
                </c:pt>
                <c:pt idx="689">
                  <c:v>2067</c:v>
                </c:pt>
                <c:pt idx="690">
                  <c:v>2070</c:v>
                </c:pt>
                <c:pt idx="691">
                  <c:v>2073</c:v>
                </c:pt>
                <c:pt idx="692">
                  <c:v>2076</c:v>
                </c:pt>
                <c:pt idx="693">
                  <c:v>2079</c:v>
                </c:pt>
                <c:pt idx="694">
                  <c:v>2082</c:v>
                </c:pt>
                <c:pt idx="695">
                  <c:v>2085</c:v>
                </c:pt>
                <c:pt idx="696">
                  <c:v>2088</c:v>
                </c:pt>
                <c:pt idx="697">
                  <c:v>2091</c:v>
                </c:pt>
                <c:pt idx="698">
                  <c:v>2094</c:v>
                </c:pt>
                <c:pt idx="699">
                  <c:v>2097</c:v>
                </c:pt>
                <c:pt idx="700">
                  <c:v>2100</c:v>
                </c:pt>
                <c:pt idx="701">
                  <c:v>2103</c:v>
                </c:pt>
                <c:pt idx="702">
                  <c:v>2106</c:v>
                </c:pt>
                <c:pt idx="703">
                  <c:v>2109</c:v>
                </c:pt>
                <c:pt idx="704">
                  <c:v>2112</c:v>
                </c:pt>
                <c:pt idx="705">
                  <c:v>2115</c:v>
                </c:pt>
                <c:pt idx="706">
                  <c:v>2118</c:v>
                </c:pt>
                <c:pt idx="707">
                  <c:v>2121</c:v>
                </c:pt>
                <c:pt idx="708">
                  <c:v>2124</c:v>
                </c:pt>
                <c:pt idx="709">
                  <c:v>2127</c:v>
                </c:pt>
                <c:pt idx="710">
                  <c:v>2130</c:v>
                </c:pt>
                <c:pt idx="711">
                  <c:v>2133</c:v>
                </c:pt>
                <c:pt idx="712">
                  <c:v>2136</c:v>
                </c:pt>
                <c:pt idx="713">
                  <c:v>2139</c:v>
                </c:pt>
                <c:pt idx="714">
                  <c:v>2142</c:v>
                </c:pt>
                <c:pt idx="715">
                  <c:v>2145</c:v>
                </c:pt>
                <c:pt idx="716">
                  <c:v>2148</c:v>
                </c:pt>
                <c:pt idx="717">
                  <c:v>2151</c:v>
                </c:pt>
                <c:pt idx="718">
                  <c:v>2154</c:v>
                </c:pt>
                <c:pt idx="719">
                  <c:v>2157</c:v>
                </c:pt>
                <c:pt idx="720">
                  <c:v>2160</c:v>
                </c:pt>
                <c:pt idx="721">
                  <c:v>2163</c:v>
                </c:pt>
                <c:pt idx="722">
                  <c:v>2166</c:v>
                </c:pt>
                <c:pt idx="723">
                  <c:v>2169</c:v>
                </c:pt>
                <c:pt idx="724">
                  <c:v>2172</c:v>
                </c:pt>
                <c:pt idx="725">
                  <c:v>2175</c:v>
                </c:pt>
                <c:pt idx="726">
                  <c:v>2178</c:v>
                </c:pt>
                <c:pt idx="727">
                  <c:v>2181</c:v>
                </c:pt>
                <c:pt idx="728">
                  <c:v>2184</c:v>
                </c:pt>
                <c:pt idx="729">
                  <c:v>2187</c:v>
                </c:pt>
                <c:pt idx="730">
                  <c:v>2190</c:v>
                </c:pt>
                <c:pt idx="731">
                  <c:v>2193</c:v>
                </c:pt>
                <c:pt idx="732">
                  <c:v>2196</c:v>
                </c:pt>
                <c:pt idx="733">
                  <c:v>2199</c:v>
                </c:pt>
                <c:pt idx="734">
                  <c:v>2202</c:v>
                </c:pt>
                <c:pt idx="735">
                  <c:v>2205</c:v>
                </c:pt>
                <c:pt idx="736">
                  <c:v>2208</c:v>
                </c:pt>
                <c:pt idx="737">
                  <c:v>2211</c:v>
                </c:pt>
                <c:pt idx="738">
                  <c:v>2214</c:v>
                </c:pt>
                <c:pt idx="739">
                  <c:v>2217</c:v>
                </c:pt>
                <c:pt idx="740">
                  <c:v>2220</c:v>
                </c:pt>
                <c:pt idx="741">
                  <c:v>2223</c:v>
                </c:pt>
                <c:pt idx="742">
                  <c:v>2226</c:v>
                </c:pt>
                <c:pt idx="743">
                  <c:v>2229</c:v>
                </c:pt>
                <c:pt idx="744">
                  <c:v>2232</c:v>
                </c:pt>
                <c:pt idx="745">
                  <c:v>2235</c:v>
                </c:pt>
                <c:pt idx="746">
                  <c:v>2238</c:v>
                </c:pt>
                <c:pt idx="747">
                  <c:v>2241</c:v>
                </c:pt>
                <c:pt idx="748">
                  <c:v>2244</c:v>
                </c:pt>
                <c:pt idx="749">
                  <c:v>2247</c:v>
                </c:pt>
                <c:pt idx="750">
                  <c:v>2250</c:v>
                </c:pt>
                <c:pt idx="751">
                  <c:v>2253</c:v>
                </c:pt>
                <c:pt idx="752">
                  <c:v>2256</c:v>
                </c:pt>
                <c:pt idx="753">
                  <c:v>2259</c:v>
                </c:pt>
                <c:pt idx="754">
                  <c:v>2262</c:v>
                </c:pt>
                <c:pt idx="755">
                  <c:v>2265</c:v>
                </c:pt>
                <c:pt idx="756">
                  <c:v>2268</c:v>
                </c:pt>
                <c:pt idx="757">
                  <c:v>2271</c:v>
                </c:pt>
                <c:pt idx="758">
                  <c:v>2274</c:v>
                </c:pt>
                <c:pt idx="759">
                  <c:v>2277</c:v>
                </c:pt>
                <c:pt idx="760">
                  <c:v>2280</c:v>
                </c:pt>
                <c:pt idx="761">
                  <c:v>2283</c:v>
                </c:pt>
                <c:pt idx="762">
                  <c:v>2286</c:v>
                </c:pt>
                <c:pt idx="763">
                  <c:v>2289</c:v>
                </c:pt>
                <c:pt idx="764">
                  <c:v>2292</c:v>
                </c:pt>
                <c:pt idx="765">
                  <c:v>2295</c:v>
                </c:pt>
                <c:pt idx="766">
                  <c:v>2298</c:v>
                </c:pt>
                <c:pt idx="767">
                  <c:v>2301</c:v>
                </c:pt>
                <c:pt idx="768">
                  <c:v>2304</c:v>
                </c:pt>
                <c:pt idx="769">
                  <c:v>2307</c:v>
                </c:pt>
                <c:pt idx="770">
                  <c:v>2310</c:v>
                </c:pt>
                <c:pt idx="771">
                  <c:v>2313</c:v>
                </c:pt>
                <c:pt idx="772">
                  <c:v>2316</c:v>
                </c:pt>
                <c:pt idx="773">
                  <c:v>2319</c:v>
                </c:pt>
                <c:pt idx="774">
                  <c:v>2322</c:v>
                </c:pt>
                <c:pt idx="775">
                  <c:v>2325</c:v>
                </c:pt>
                <c:pt idx="776">
                  <c:v>2328</c:v>
                </c:pt>
                <c:pt idx="777">
                  <c:v>2331</c:v>
                </c:pt>
                <c:pt idx="778">
                  <c:v>2334</c:v>
                </c:pt>
                <c:pt idx="779">
                  <c:v>2337</c:v>
                </c:pt>
                <c:pt idx="780">
                  <c:v>2340</c:v>
                </c:pt>
                <c:pt idx="781">
                  <c:v>2343</c:v>
                </c:pt>
                <c:pt idx="782">
                  <c:v>2346</c:v>
                </c:pt>
                <c:pt idx="783">
                  <c:v>2349</c:v>
                </c:pt>
                <c:pt idx="784">
                  <c:v>2352</c:v>
                </c:pt>
                <c:pt idx="785">
                  <c:v>2355</c:v>
                </c:pt>
                <c:pt idx="786">
                  <c:v>2358</c:v>
                </c:pt>
                <c:pt idx="787">
                  <c:v>2361</c:v>
                </c:pt>
                <c:pt idx="788">
                  <c:v>2364</c:v>
                </c:pt>
                <c:pt idx="789">
                  <c:v>2367</c:v>
                </c:pt>
                <c:pt idx="790">
                  <c:v>2370</c:v>
                </c:pt>
                <c:pt idx="791">
                  <c:v>2373</c:v>
                </c:pt>
                <c:pt idx="792">
                  <c:v>2376</c:v>
                </c:pt>
                <c:pt idx="793">
                  <c:v>2379</c:v>
                </c:pt>
                <c:pt idx="794">
                  <c:v>2382</c:v>
                </c:pt>
                <c:pt idx="795">
                  <c:v>2385</c:v>
                </c:pt>
                <c:pt idx="796">
                  <c:v>2388</c:v>
                </c:pt>
                <c:pt idx="797">
                  <c:v>2391</c:v>
                </c:pt>
                <c:pt idx="798">
                  <c:v>2394</c:v>
                </c:pt>
                <c:pt idx="799">
                  <c:v>2397</c:v>
                </c:pt>
                <c:pt idx="800">
                  <c:v>2400</c:v>
                </c:pt>
                <c:pt idx="801">
                  <c:v>2403</c:v>
                </c:pt>
                <c:pt idx="802">
                  <c:v>2406</c:v>
                </c:pt>
                <c:pt idx="803">
                  <c:v>2409</c:v>
                </c:pt>
                <c:pt idx="804">
                  <c:v>2412</c:v>
                </c:pt>
                <c:pt idx="805">
                  <c:v>2415</c:v>
                </c:pt>
                <c:pt idx="806">
                  <c:v>2418</c:v>
                </c:pt>
                <c:pt idx="807">
                  <c:v>2421</c:v>
                </c:pt>
                <c:pt idx="808">
                  <c:v>2424</c:v>
                </c:pt>
                <c:pt idx="809">
                  <c:v>2427</c:v>
                </c:pt>
                <c:pt idx="810">
                  <c:v>2430</c:v>
                </c:pt>
                <c:pt idx="811">
                  <c:v>2433</c:v>
                </c:pt>
                <c:pt idx="812">
                  <c:v>2436</c:v>
                </c:pt>
                <c:pt idx="813">
                  <c:v>2439</c:v>
                </c:pt>
                <c:pt idx="814">
                  <c:v>2442</c:v>
                </c:pt>
                <c:pt idx="815">
                  <c:v>2445</c:v>
                </c:pt>
                <c:pt idx="816">
                  <c:v>2448</c:v>
                </c:pt>
                <c:pt idx="817">
                  <c:v>2451</c:v>
                </c:pt>
                <c:pt idx="818">
                  <c:v>2454</c:v>
                </c:pt>
                <c:pt idx="819">
                  <c:v>2457</c:v>
                </c:pt>
                <c:pt idx="820">
                  <c:v>2460</c:v>
                </c:pt>
                <c:pt idx="821">
                  <c:v>2463</c:v>
                </c:pt>
                <c:pt idx="822">
                  <c:v>2466</c:v>
                </c:pt>
                <c:pt idx="823">
                  <c:v>2469</c:v>
                </c:pt>
                <c:pt idx="824">
                  <c:v>2472</c:v>
                </c:pt>
                <c:pt idx="825">
                  <c:v>2475</c:v>
                </c:pt>
                <c:pt idx="826">
                  <c:v>2478</c:v>
                </c:pt>
                <c:pt idx="827">
                  <c:v>2481</c:v>
                </c:pt>
                <c:pt idx="828">
                  <c:v>2484</c:v>
                </c:pt>
                <c:pt idx="829">
                  <c:v>2487</c:v>
                </c:pt>
                <c:pt idx="830">
                  <c:v>2490</c:v>
                </c:pt>
                <c:pt idx="831">
                  <c:v>2493</c:v>
                </c:pt>
                <c:pt idx="832">
                  <c:v>2496</c:v>
                </c:pt>
                <c:pt idx="833">
                  <c:v>2499</c:v>
                </c:pt>
                <c:pt idx="834">
                  <c:v>2502</c:v>
                </c:pt>
                <c:pt idx="835">
                  <c:v>2505</c:v>
                </c:pt>
                <c:pt idx="836">
                  <c:v>2508</c:v>
                </c:pt>
                <c:pt idx="837">
                  <c:v>2511</c:v>
                </c:pt>
                <c:pt idx="838">
                  <c:v>2514</c:v>
                </c:pt>
                <c:pt idx="839">
                  <c:v>2517</c:v>
                </c:pt>
                <c:pt idx="840">
                  <c:v>2520</c:v>
                </c:pt>
                <c:pt idx="841">
                  <c:v>2523</c:v>
                </c:pt>
                <c:pt idx="842">
                  <c:v>2526</c:v>
                </c:pt>
                <c:pt idx="843">
                  <c:v>2529</c:v>
                </c:pt>
                <c:pt idx="844">
                  <c:v>2532</c:v>
                </c:pt>
                <c:pt idx="845">
                  <c:v>2535</c:v>
                </c:pt>
                <c:pt idx="846">
                  <c:v>2538</c:v>
                </c:pt>
                <c:pt idx="847">
                  <c:v>2541</c:v>
                </c:pt>
                <c:pt idx="848">
                  <c:v>2544</c:v>
                </c:pt>
                <c:pt idx="849">
                  <c:v>2547</c:v>
                </c:pt>
                <c:pt idx="850">
                  <c:v>2550</c:v>
                </c:pt>
                <c:pt idx="851">
                  <c:v>2553</c:v>
                </c:pt>
                <c:pt idx="852">
                  <c:v>2556</c:v>
                </c:pt>
                <c:pt idx="853">
                  <c:v>2559</c:v>
                </c:pt>
                <c:pt idx="854">
                  <c:v>2562</c:v>
                </c:pt>
                <c:pt idx="855">
                  <c:v>2565</c:v>
                </c:pt>
                <c:pt idx="856">
                  <c:v>2568</c:v>
                </c:pt>
                <c:pt idx="857">
                  <c:v>2571</c:v>
                </c:pt>
                <c:pt idx="858">
                  <c:v>2574</c:v>
                </c:pt>
                <c:pt idx="859">
                  <c:v>2577</c:v>
                </c:pt>
                <c:pt idx="860">
                  <c:v>2580</c:v>
                </c:pt>
                <c:pt idx="861">
                  <c:v>2583</c:v>
                </c:pt>
                <c:pt idx="862">
                  <c:v>2586</c:v>
                </c:pt>
                <c:pt idx="863">
                  <c:v>2589</c:v>
                </c:pt>
                <c:pt idx="864">
                  <c:v>2592</c:v>
                </c:pt>
                <c:pt idx="865">
                  <c:v>2595</c:v>
                </c:pt>
                <c:pt idx="866">
                  <c:v>2598</c:v>
                </c:pt>
                <c:pt idx="867">
                  <c:v>2601</c:v>
                </c:pt>
                <c:pt idx="868">
                  <c:v>2604</c:v>
                </c:pt>
                <c:pt idx="869">
                  <c:v>2607</c:v>
                </c:pt>
                <c:pt idx="870">
                  <c:v>2610</c:v>
                </c:pt>
                <c:pt idx="871">
                  <c:v>2613</c:v>
                </c:pt>
                <c:pt idx="872">
                  <c:v>2616</c:v>
                </c:pt>
                <c:pt idx="873">
                  <c:v>2619</c:v>
                </c:pt>
                <c:pt idx="874">
                  <c:v>2622</c:v>
                </c:pt>
                <c:pt idx="875">
                  <c:v>2625</c:v>
                </c:pt>
                <c:pt idx="876">
                  <c:v>2628</c:v>
                </c:pt>
                <c:pt idx="877">
                  <c:v>2631</c:v>
                </c:pt>
                <c:pt idx="878">
                  <c:v>2634</c:v>
                </c:pt>
                <c:pt idx="879">
                  <c:v>2637</c:v>
                </c:pt>
                <c:pt idx="880">
                  <c:v>2640</c:v>
                </c:pt>
                <c:pt idx="881">
                  <c:v>2643</c:v>
                </c:pt>
                <c:pt idx="882">
                  <c:v>2646</c:v>
                </c:pt>
                <c:pt idx="883">
                  <c:v>2649</c:v>
                </c:pt>
                <c:pt idx="884">
                  <c:v>2652</c:v>
                </c:pt>
                <c:pt idx="885">
                  <c:v>2655</c:v>
                </c:pt>
                <c:pt idx="886">
                  <c:v>2658</c:v>
                </c:pt>
                <c:pt idx="887">
                  <c:v>2661</c:v>
                </c:pt>
                <c:pt idx="888">
                  <c:v>2664</c:v>
                </c:pt>
                <c:pt idx="889">
                  <c:v>2667</c:v>
                </c:pt>
                <c:pt idx="890">
                  <c:v>2670</c:v>
                </c:pt>
                <c:pt idx="891">
                  <c:v>2673</c:v>
                </c:pt>
                <c:pt idx="892">
                  <c:v>2676</c:v>
                </c:pt>
                <c:pt idx="893">
                  <c:v>2679</c:v>
                </c:pt>
                <c:pt idx="894">
                  <c:v>2682</c:v>
                </c:pt>
                <c:pt idx="895">
                  <c:v>2685</c:v>
                </c:pt>
                <c:pt idx="896">
                  <c:v>2688</c:v>
                </c:pt>
                <c:pt idx="897">
                  <c:v>2691</c:v>
                </c:pt>
                <c:pt idx="898">
                  <c:v>2694</c:v>
                </c:pt>
                <c:pt idx="899">
                  <c:v>2697</c:v>
                </c:pt>
                <c:pt idx="900">
                  <c:v>2700</c:v>
                </c:pt>
                <c:pt idx="901">
                  <c:v>2703</c:v>
                </c:pt>
                <c:pt idx="902">
                  <c:v>2706</c:v>
                </c:pt>
                <c:pt idx="903">
                  <c:v>2709</c:v>
                </c:pt>
                <c:pt idx="904">
                  <c:v>2712</c:v>
                </c:pt>
                <c:pt idx="905">
                  <c:v>2715</c:v>
                </c:pt>
                <c:pt idx="906">
                  <c:v>2718</c:v>
                </c:pt>
                <c:pt idx="907">
                  <c:v>2721</c:v>
                </c:pt>
                <c:pt idx="908">
                  <c:v>2724</c:v>
                </c:pt>
                <c:pt idx="909">
                  <c:v>2727</c:v>
                </c:pt>
                <c:pt idx="910">
                  <c:v>2730</c:v>
                </c:pt>
                <c:pt idx="911">
                  <c:v>2733</c:v>
                </c:pt>
                <c:pt idx="912">
                  <c:v>2736</c:v>
                </c:pt>
                <c:pt idx="913">
                  <c:v>2739</c:v>
                </c:pt>
                <c:pt idx="914">
                  <c:v>2742</c:v>
                </c:pt>
                <c:pt idx="915">
                  <c:v>2745</c:v>
                </c:pt>
                <c:pt idx="916">
                  <c:v>2748</c:v>
                </c:pt>
                <c:pt idx="917">
                  <c:v>2751</c:v>
                </c:pt>
                <c:pt idx="918">
                  <c:v>2754</c:v>
                </c:pt>
                <c:pt idx="919">
                  <c:v>2757</c:v>
                </c:pt>
                <c:pt idx="920">
                  <c:v>2760</c:v>
                </c:pt>
                <c:pt idx="921">
                  <c:v>2763</c:v>
                </c:pt>
                <c:pt idx="922">
                  <c:v>2766</c:v>
                </c:pt>
                <c:pt idx="923">
                  <c:v>2769</c:v>
                </c:pt>
                <c:pt idx="924">
                  <c:v>2772</c:v>
                </c:pt>
                <c:pt idx="925">
                  <c:v>2775</c:v>
                </c:pt>
                <c:pt idx="926">
                  <c:v>2778</c:v>
                </c:pt>
                <c:pt idx="927">
                  <c:v>2781</c:v>
                </c:pt>
                <c:pt idx="928">
                  <c:v>2784</c:v>
                </c:pt>
                <c:pt idx="929">
                  <c:v>2787</c:v>
                </c:pt>
                <c:pt idx="930">
                  <c:v>2790</c:v>
                </c:pt>
                <c:pt idx="931">
                  <c:v>2793</c:v>
                </c:pt>
                <c:pt idx="932">
                  <c:v>2796</c:v>
                </c:pt>
                <c:pt idx="933">
                  <c:v>2799</c:v>
                </c:pt>
                <c:pt idx="934">
                  <c:v>2802</c:v>
                </c:pt>
                <c:pt idx="935">
                  <c:v>2805</c:v>
                </c:pt>
                <c:pt idx="936">
                  <c:v>2808</c:v>
                </c:pt>
                <c:pt idx="937">
                  <c:v>2811</c:v>
                </c:pt>
                <c:pt idx="938">
                  <c:v>2814</c:v>
                </c:pt>
                <c:pt idx="939">
                  <c:v>2817</c:v>
                </c:pt>
                <c:pt idx="940">
                  <c:v>2820</c:v>
                </c:pt>
                <c:pt idx="941">
                  <c:v>2823</c:v>
                </c:pt>
                <c:pt idx="942">
                  <c:v>2826</c:v>
                </c:pt>
                <c:pt idx="943">
                  <c:v>2829</c:v>
                </c:pt>
                <c:pt idx="944">
                  <c:v>2832</c:v>
                </c:pt>
                <c:pt idx="945">
                  <c:v>2835</c:v>
                </c:pt>
                <c:pt idx="946">
                  <c:v>2838</c:v>
                </c:pt>
                <c:pt idx="947">
                  <c:v>2841</c:v>
                </c:pt>
                <c:pt idx="948">
                  <c:v>2844</c:v>
                </c:pt>
                <c:pt idx="949">
                  <c:v>2847</c:v>
                </c:pt>
                <c:pt idx="950">
                  <c:v>2850</c:v>
                </c:pt>
                <c:pt idx="951">
                  <c:v>2853</c:v>
                </c:pt>
                <c:pt idx="952">
                  <c:v>2856</c:v>
                </c:pt>
                <c:pt idx="953">
                  <c:v>2859</c:v>
                </c:pt>
                <c:pt idx="954">
                  <c:v>2862</c:v>
                </c:pt>
                <c:pt idx="955">
                  <c:v>2865</c:v>
                </c:pt>
                <c:pt idx="956">
                  <c:v>2868</c:v>
                </c:pt>
                <c:pt idx="957">
                  <c:v>2871</c:v>
                </c:pt>
                <c:pt idx="958">
                  <c:v>2874</c:v>
                </c:pt>
                <c:pt idx="959">
                  <c:v>2877</c:v>
                </c:pt>
                <c:pt idx="960">
                  <c:v>2880</c:v>
                </c:pt>
                <c:pt idx="961">
                  <c:v>2883</c:v>
                </c:pt>
                <c:pt idx="962">
                  <c:v>2886</c:v>
                </c:pt>
                <c:pt idx="963">
                  <c:v>2889</c:v>
                </c:pt>
                <c:pt idx="964">
                  <c:v>2892</c:v>
                </c:pt>
                <c:pt idx="965">
                  <c:v>2895</c:v>
                </c:pt>
                <c:pt idx="966">
                  <c:v>2898</c:v>
                </c:pt>
                <c:pt idx="967">
                  <c:v>2901</c:v>
                </c:pt>
                <c:pt idx="968">
                  <c:v>2904</c:v>
                </c:pt>
                <c:pt idx="969">
                  <c:v>2907</c:v>
                </c:pt>
                <c:pt idx="970">
                  <c:v>2910</c:v>
                </c:pt>
                <c:pt idx="971">
                  <c:v>2913</c:v>
                </c:pt>
                <c:pt idx="972">
                  <c:v>2916</c:v>
                </c:pt>
                <c:pt idx="973">
                  <c:v>2919</c:v>
                </c:pt>
                <c:pt idx="974">
                  <c:v>2922</c:v>
                </c:pt>
                <c:pt idx="975">
                  <c:v>2925</c:v>
                </c:pt>
                <c:pt idx="976">
                  <c:v>2928</c:v>
                </c:pt>
                <c:pt idx="977">
                  <c:v>2931</c:v>
                </c:pt>
                <c:pt idx="978">
                  <c:v>2934</c:v>
                </c:pt>
                <c:pt idx="979">
                  <c:v>2937</c:v>
                </c:pt>
                <c:pt idx="980">
                  <c:v>2940</c:v>
                </c:pt>
                <c:pt idx="981">
                  <c:v>2943</c:v>
                </c:pt>
                <c:pt idx="982">
                  <c:v>2946</c:v>
                </c:pt>
                <c:pt idx="983">
                  <c:v>2949</c:v>
                </c:pt>
                <c:pt idx="984">
                  <c:v>2952</c:v>
                </c:pt>
                <c:pt idx="985">
                  <c:v>2955</c:v>
                </c:pt>
                <c:pt idx="986">
                  <c:v>2958</c:v>
                </c:pt>
                <c:pt idx="987">
                  <c:v>2961</c:v>
                </c:pt>
                <c:pt idx="988">
                  <c:v>2964</c:v>
                </c:pt>
                <c:pt idx="989">
                  <c:v>2967</c:v>
                </c:pt>
                <c:pt idx="990">
                  <c:v>2970</c:v>
                </c:pt>
                <c:pt idx="991">
                  <c:v>2973</c:v>
                </c:pt>
                <c:pt idx="992">
                  <c:v>2976</c:v>
                </c:pt>
                <c:pt idx="993">
                  <c:v>2979</c:v>
                </c:pt>
                <c:pt idx="994">
                  <c:v>2982</c:v>
                </c:pt>
                <c:pt idx="995">
                  <c:v>2985</c:v>
                </c:pt>
                <c:pt idx="996">
                  <c:v>2988</c:v>
                </c:pt>
                <c:pt idx="997">
                  <c:v>2991</c:v>
                </c:pt>
                <c:pt idx="998">
                  <c:v>2994</c:v>
                </c:pt>
                <c:pt idx="999">
                  <c:v>2997</c:v>
                </c:pt>
                <c:pt idx="1000">
                  <c:v>3000</c:v>
                </c:pt>
                <c:pt idx="1001">
                  <c:v>3003</c:v>
                </c:pt>
                <c:pt idx="1002">
                  <c:v>3006</c:v>
                </c:pt>
                <c:pt idx="1003">
                  <c:v>3009</c:v>
                </c:pt>
                <c:pt idx="1004">
                  <c:v>3012</c:v>
                </c:pt>
                <c:pt idx="1005">
                  <c:v>3015</c:v>
                </c:pt>
                <c:pt idx="1006">
                  <c:v>3018</c:v>
                </c:pt>
                <c:pt idx="1007">
                  <c:v>3021</c:v>
                </c:pt>
                <c:pt idx="1008">
                  <c:v>3024</c:v>
                </c:pt>
                <c:pt idx="1009">
                  <c:v>3027</c:v>
                </c:pt>
                <c:pt idx="1010">
                  <c:v>3030</c:v>
                </c:pt>
                <c:pt idx="1011">
                  <c:v>3033</c:v>
                </c:pt>
                <c:pt idx="1012">
                  <c:v>3036</c:v>
                </c:pt>
                <c:pt idx="1013">
                  <c:v>3039</c:v>
                </c:pt>
                <c:pt idx="1014">
                  <c:v>3042</c:v>
                </c:pt>
                <c:pt idx="1015">
                  <c:v>3045</c:v>
                </c:pt>
                <c:pt idx="1016">
                  <c:v>3048</c:v>
                </c:pt>
                <c:pt idx="1017">
                  <c:v>3051</c:v>
                </c:pt>
                <c:pt idx="1018">
                  <c:v>3054</c:v>
                </c:pt>
                <c:pt idx="1019">
                  <c:v>3057</c:v>
                </c:pt>
                <c:pt idx="1020">
                  <c:v>3060</c:v>
                </c:pt>
                <c:pt idx="1021">
                  <c:v>3063</c:v>
                </c:pt>
                <c:pt idx="1022">
                  <c:v>3066</c:v>
                </c:pt>
                <c:pt idx="1023">
                  <c:v>3069</c:v>
                </c:pt>
                <c:pt idx="1024">
                  <c:v>3072</c:v>
                </c:pt>
                <c:pt idx="1025">
                  <c:v>3075</c:v>
                </c:pt>
                <c:pt idx="1026">
                  <c:v>3078</c:v>
                </c:pt>
                <c:pt idx="1027">
                  <c:v>3081</c:v>
                </c:pt>
                <c:pt idx="1028">
                  <c:v>3084</c:v>
                </c:pt>
                <c:pt idx="1029">
                  <c:v>3087</c:v>
                </c:pt>
                <c:pt idx="1030">
                  <c:v>3090</c:v>
                </c:pt>
                <c:pt idx="1031">
                  <c:v>3093</c:v>
                </c:pt>
                <c:pt idx="1032">
                  <c:v>3096</c:v>
                </c:pt>
                <c:pt idx="1033">
                  <c:v>3099</c:v>
                </c:pt>
                <c:pt idx="1034">
                  <c:v>3102</c:v>
                </c:pt>
                <c:pt idx="1035">
                  <c:v>3105</c:v>
                </c:pt>
                <c:pt idx="1036">
                  <c:v>3108</c:v>
                </c:pt>
                <c:pt idx="1037">
                  <c:v>3111</c:v>
                </c:pt>
                <c:pt idx="1038">
                  <c:v>3114</c:v>
                </c:pt>
                <c:pt idx="1039">
                  <c:v>3117</c:v>
                </c:pt>
                <c:pt idx="1040">
                  <c:v>3120</c:v>
                </c:pt>
                <c:pt idx="1041">
                  <c:v>3123</c:v>
                </c:pt>
                <c:pt idx="1042">
                  <c:v>3126</c:v>
                </c:pt>
                <c:pt idx="1043">
                  <c:v>3129</c:v>
                </c:pt>
                <c:pt idx="1044">
                  <c:v>3132</c:v>
                </c:pt>
                <c:pt idx="1045">
                  <c:v>3135</c:v>
                </c:pt>
                <c:pt idx="1046">
                  <c:v>3138</c:v>
                </c:pt>
                <c:pt idx="1047">
                  <c:v>3141</c:v>
                </c:pt>
                <c:pt idx="1048">
                  <c:v>3144</c:v>
                </c:pt>
                <c:pt idx="1049">
                  <c:v>3147</c:v>
                </c:pt>
                <c:pt idx="1050">
                  <c:v>3150</c:v>
                </c:pt>
                <c:pt idx="1051">
                  <c:v>3153</c:v>
                </c:pt>
                <c:pt idx="1052">
                  <c:v>3156</c:v>
                </c:pt>
                <c:pt idx="1053">
                  <c:v>3159</c:v>
                </c:pt>
                <c:pt idx="1054">
                  <c:v>3162</c:v>
                </c:pt>
                <c:pt idx="1055">
                  <c:v>3165</c:v>
                </c:pt>
                <c:pt idx="1056">
                  <c:v>3168</c:v>
                </c:pt>
                <c:pt idx="1057">
                  <c:v>3171</c:v>
                </c:pt>
                <c:pt idx="1058">
                  <c:v>3174</c:v>
                </c:pt>
                <c:pt idx="1059">
                  <c:v>3177</c:v>
                </c:pt>
                <c:pt idx="1060">
                  <c:v>3180</c:v>
                </c:pt>
                <c:pt idx="1061">
                  <c:v>3183</c:v>
                </c:pt>
                <c:pt idx="1062">
                  <c:v>3186</c:v>
                </c:pt>
                <c:pt idx="1063">
                  <c:v>3189</c:v>
                </c:pt>
                <c:pt idx="1064">
                  <c:v>3192</c:v>
                </c:pt>
                <c:pt idx="1065">
                  <c:v>3195</c:v>
                </c:pt>
                <c:pt idx="1066">
                  <c:v>3198</c:v>
                </c:pt>
                <c:pt idx="1067">
                  <c:v>3201</c:v>
                </c:pt>
                <c:pt idx="1068">
                  <c:v>3204</c:v>
                </c:pt>
                <c:pt idx="1069">
                  <c:v>3207</c:v>
                </c:pt>
                <c:pt idx="1070">
                  <c:v>3210</c:v>
                </c:pt>
                <c:pt idx="1071">
                  <c:v>3213</c:v>
                </c:pt>
                <c:pt idx="1072">
                  <c:v>3216</c:v>
                </c:pt>
                <c:pt idx="1073">
                  <c:v>3219</c:v>
                </c:pt>
                <c:pt idx="1074">
                  <c:v>3222</c:v>
                </c:pt>
                <c:pt idx="1075">
                  <c:v>3225</c:v>
                </c:pt>
                <c:pt idx="1076">
                  <c:v>3228</c:v>
                </c:pt>
                <c:pt idx="1077">
                  <c:v>3231</c:v>
                </c:pt>
                <c:pt idx="1078">
                  <c:v>3234</c:v>
                </c:pt>
                <c:pt idx="1079">
                  <c:v>3237</c:v>
                </c:pt>
                <c:pt idx="1080">
                  <c:v>3240</c:v>
                </c:pt>
                <c:pt idx="1081">
                  <c:v>3243</c:v>
                </c:pt>
                <c:pt idx="1082">
                  <c:v>3246</c:v>
                </c:pt>
                <c:pt idx="1083">
                  <c:v>3249</c:v>
                </c:pt>
                <c:pt idx="1084">
                  <c:v>3252</c:v>
                </c:pt>
                <c:pt idx="1085">
                  <c:v>3255</c:v>
                </c:pt>
                <c:pt idx="1086">
                  <c:v>3258</c:v>
                </c:pt>
                <c:pt idx="1087">
                  <c:v>3261</c:v>
                </c:pt>
                <c:pt idx="1088">
                  <c:v>3264</c:v>
                </c:pt>
                <c:pt idx="1089">
                  <c:v>3267</c:v>
                </c:pt>
                <c:pt idx="1090">
                  <c:v>3270</c:v>
                </c:pt>
                <c:pt idx="1091">
                  <c:v>3273</c:v>
                </c:pt>
                <c:pt idx="1092">
                  <c:v>3276</c:v>
                </c:pt>
                <c:pt idx="1093">
                  <c:v>3279</c:v>
                </c:pt>
                <c:pt idx="1094">
                  <c:v>3282</c:v>
                </c:pt>
                <c:pt idx="1095">
                  <c:v>3285</c:v>
                </c:pt>
                <c:pt idx="1096">
                  <c:v>3288</c:v>
                </c:pt>
                <c:pt idx="1097">
                  <c:v>3291</c:v>
                </c:pt>
                <c:pt idx="1098">
                  <c:v>3294</c:v>
                </c:pt>
                <c:pt idx="1099">
                  <c:v>3297</c:v>
                </c:pt>
                <c:pt idx="1100">
                  <c:v>3300</c:v>
                </c:pt>
                <c:pt idx="1101">
                  <c:v>3303</c:v>
                </c:pt>
                <c:pt idx="1102">
                  <c:v>3306</c:v>
                </c:pt>
                <c:pt idx="1103">
                  <c:v>3309</c:v>
                </c:pt>
                <c:pt idx="1104">
                  <c:v>3312</c:v>
                </c:pt>
                <c:pt idx="1105">
                  <c:v>3315</c:v>
                </c:pt>
                <c:pt idx="1106">
                  <c:v>3318</c:v>
                </c:pt>
                <c:pt idx="1107">
                  <c:v>3321</c:v>
                </c:pt>
                <c:pt idx="1108">
                  <c:v>3324</c:v>
                </c:pt>
                <c:pt idx="1109">
                  <c:v>3327</c:v>
                </c:pt>
                <c:pt idx="1110">
                  <c:v>3330</c:v>
                </c:pt>
                <c:pt idx="1111">
                  <c:v>3333</c:v>
                </c:pt>
                <c:pt idx="1112">
                  <c:v>3336</c:v>
                </c:pt>
                <c:pt idx="1113">
                  <c:v>3339</c:v>
                </c:pt>
                <c:pt idx="1114">
                  <c:v>3342</c:v>
                </c:pt>
                <c:pt idx="1115">
                  <c:v>3345</c:v>
                </c:pt>
                <c:pt idx="1116">
                  <c:v>3348</c:v>
                </c:pt>
                <c:pt idx="1117">
                  <c:v>3351</c:v>
                </c:pt>
                <c:pt idx="1118">
                  <c:v>3354</c:v>
                </c:pt>
                <c:pt idx="1119">
                  <c:v>3357</c:v>
                </c:pt>
                <c:pt idx="1120">
                  <c:v>3360</c:v>
                </c:pt>
                <c:pt idx="1121">
                  <c:v>3363</c:v>
                </c:pt>
                <c:pt idx="1122">
                  <c:v>3366</c:v>
                </c:pt>
                <c:pt idx="1123">
                  <c:v>3369</c:v>
                </c:pt>
                <c:pt idx="1124">
                  <c:v>3372</c:v>
                </c:pt>
                <c:pt idx="1125">
                  <c:v>3375</c:v>
                </c:pt>
                <c:pt idx="1126">
                  <c:v>3378</c:v>
                </c:pt>
                <c:pt idx="1127">
                  <c:v>3381</c:v>
                </c:pt>
                <c:pt idx="1128">
                  <c:v>3384</c:v>
                </c:pt>
                <c:pt idx="1129">
                  <c:v>3387</c:v>
                </c:pt>
                <c:pt idx="1130">
                  <c:v>3390</c:v>
                </c:pt>
                <c:pt idx="1131">
                  <c:v>3393</c:v>
                </c:pt>
                <c:pt idx="1132">
                  <c:v>3396</c:v>
                </c:pt>
                <c:pt idx="1133">
                  <c:v>3399</c:v>
                </c:pt>
                <c:pt idx="1134">
                  <c:v>3402</c:v>
                </c:pt>
                <c:pt idx="1135">
                  <c:v>3405</c:v>
                </c:pt>
                <c:pt idx="1136">
                  <c:v>3408</c:v>
                </c:pt>
                <c:pt idx="1137">
                  <c:v>3411</c:v>
                </c:pt>
                <c:pt idx="1138">
                  <c:v>3414</c:v>
                </c:pt>
                <c:pt idx="1139">
                  <c:v>3417</c:v>
                </c:pt>
                <c:pt idx="1140">
                  <c:v>3420</c:v>
                </c:pt>
                <c:pt idx="1141">
                  <c:v>3423</c:v>
                </c:pt>
                <c:pt idx="1142">
                  <c:v>3426</c:v>
                </c:pt>
                <c:pt idx="1143">
                  <c:v>3429</c:v>
                </c:pt>
                <c:pt idx="1144">
                  <c:v>3432</c:v>
                </c:pt>
                <c:pt idx="1145">
                  <c:v>3435</c:v>
                </c:pt>
                <c:pt idx="1146">
                  <c:v>3438</c:v>
                </c:pt>
                <c:pt idx="1147">
                  <c:v>3441</c:v>
                </c:pt>
                <c:pt idx="1148">
                  <c:v>3444</c:v>
                </c:pt>
                <c:pt idx="1149">
                  <c:v>3447</c:v>
                </c:pt>
                <c:pt idx="1150">
                  <c:v>3450</c:v>
                </c:pt>
                <c:pt idx="1151">
                  <c:v>3453</c:v>
                </c:pt>
                <c:pt idx="1152">
                  <c:v>3456</c:v>
                </c:pt>
                <c:pt idx="1153">
                  <c:v>3459</c:v>
                </c:pt>
                <c:pt idx="1154">
                  <c:v>3462</c:v>
                </c:pt>
                <c:pt idx="1155">
                  <c:v>3465</c:v>
                </c:pt>
                <c:pt idx="1156">
                  <c:v>3468</c:v>
                </c:pt>
                <c:pt idx="1157">
                  <c:v>3471</c:v>
                </c:pt>
                <c:pt idx="1158">
                  <c:v>3474</c:v>
                </c:pt>
                <c:pt idx="1159">
                  <c:v>3477</c:v>
                </c:pt>
                <c:pt idx="1160">
                  <c:v>3480</c:v>
                </c:pt>
                <c:pt idx="1161">
                  <c:v>3483</c:v>
                </c:pt>
                <c:pt idx="1162">
                  <c:v>3486</c:v>
                </c:pt>
                <c:pt idx="1163">
                  <c:v>3489</c:v>
                </c:pt>
                <c:pt idx="1164">
                  <c:v>3492</c:v>
                </c:pt>
                <c:pt idx="1165">
                  <c:v>3495</c:v>
                </c:pt>
                <c:pt idx="1166">
                  <c:v>3498</c:v>
                </c:pt>
                <c:pt idx="1167">
                  <c:v>3501</c:v>
                </c:pt>
                <c:pt idx="1168">
                  <c:v>3504</c:v>
                </c:pt>
                <c:pt idx="1169">
                  <c:v>3507</c:v>
                </c:pt>
                <c:pt idx="1170">
                  <c:v>3510</c:v>
                </c:pt>
                <c:pt idx="1171">
                  <c:v>3513</c:v>
                </c:pt>
                <c:pt idx="1172">
                  <c:v>3516</c:v>
                </c:pt>
                <c:pt idx="1173">
                  <c:v>3519</c:v>
                </c:pt>
                <c:pt idx="1174">
                  <c:v>3522</c:v>
                </c:pt>
                <c:pt idx="1175">
                  <c:v>3525</c:v>
                </c:pt>
                <c:pt idx="1176">
                  <c:v>3528</c:v>
                </c:pt>
                <c:pt idx="1177">
                  <c:v>3531</c:v>
                </c:pt>
                <c:pt idx="1178">
                  <c:v>3534</c:v>
                </c:pt>
                <c:pt idx="1179">
                  <c:v>3537</c:v>
                </c:pt>
                <c:pt idx="1180">
                  <c:v>3540</c:v>
                </c:pt>
                <c:pt idx="1181">
                  <c:v>3543</c:v>
                </c:pt>
                <c:pt idx="1182">
                  <c:v>3546</c:v>
                </c:pt>
                <c:pt idx="1183">
                  <c:v>3549</c:v>
                </c:pt>
                <c:pt idx="1184">
                  <c:v>3552</c:v>
                </c:pt>
                <c:pt idx="1185">
                  <c:v>3555</c:v>
                </c:pt>
                <c:pt idx="1186">
                  <c:v>3558</c:v>
                </c:pt>
                <c:pt idx="1187">
                  <c:v>3561</c:v>
                </c:pt>
                <c:pt idx="1188">
                  <c:v>3564</c:v>
                </c:pt>
                <c:pt idx="1189">
                  <c:v>3567</c:v>
                </c:pt>
                <c:pt idx="1190">
                  <c:v>3570</c:v>
                </c:pt>
                <c:pt idx="1191">
                  <c:v>3573</c:v>
                </c:pt>
                <c:pt idx="1192">
                  <c:v>3576</c:v>
                </c:pt>
                <c:pt idx="1193">
                  <c:v>3579</c:v>
                </c:pt>
                <c:pt idx="1194">
                  <c:v>3582</c:v>
                </c:pt>
                <c:pt idx="1195">
                  <c:v>3585</c:v>
                </c:pt>
                <c:pt idx="1196">
                  <c:v>3588</c:v>
                </c:pt>
                <c:pt idx="1197">
                  <c:v>3591</c:v>
                </c:pt>
                <c:pt idx="1198">
                  <c:v>3594</c:v>
                </c:pt>
                <c:pt idx="1199">
                  <c:v>3597</c:v>
                </c:pt>
                <c:pt idx="1200">
                  <c:v>3600</c:v>
                </c:pt>
                <c:pt idx="1201">
                  <c:v>3603</c:v>
                </c:pt>
                <c:pt idx="1202">
                  <c:v>3606</c:v>
                </c:pt>
                <c:pt idx="1203">
                  <c:v>3609</c:v>
                </c:pt>
                <c:pt idx="1204">
                  <c:v>3612</c:v>
                </c:pt>
                <c:pt idx="1205">
                  <c:v>3615</c:v>
                </c:pt>
                <c:pt idx="1206">
                  <c:v>3618</c:v>
                </c:pt>
                <c:pt idx="1207">
                  <c:v>3621</c:v>
                </c:pt>
                <c:pt idx="1208">
                  <c:v>3624</c:v>
                </c:pt>
                <c:pt idx="1209">
                  <c:v>3627</c:v>
                </c:pt>
                <c:pt idx="1210">
                  <c:v>3630</c:v>
                </c:pt>
                <c:pt idx="1211">
                  <c:v>3633</c:v>
                </c:pt>
                <c:pt idx="1212">
                  <c:v>3636</c:v>
                </c:pt>
                <c:pt idx="1213">
                  <c:v>3639</c:v>
                </c:pt>
                <c:pt idx="1214">
                  <c:v>3642</c:v>
                </c:pt>
                <c:pt idx="1215">
                  <c:v>3645</c:v>
                </c:pt>
                <c:pt idx="1216">
                  <c:v>3648</c:v>
                </c:pt>
                <c:pt idx="1217">
                  <c:v>3651</c:v>
                </c:pt>
                <c:pt idx="1218">
                  <c:v>3654</c:v>
                </c:pt>
                <c:pt idx="1219">
                  <c:v>3657</c:v>
                </c:pt>
                <c:pt idx="1220">
                  <c:v>3660</c:v>
                </c:pt>
                <c:pt idx="1221">
                  <c:v>3663</c:v>
                </c:pt>
                <c:pt idx="1222">
                  <c:v>3666</c:v>
                </c:pt>
                <c:pt idx="1223">
                  <c:v>3669</c:v>
                </c:pt>
                <c:pt idx="1224">
                  <c:v>3672</c:v>
                </c:pt>
                <c:pt idx="1225">
                  <c:v>3675</c:v>
                </c:pt>
                <c:pt idx="1226">
                  <c:v>3678</c:v>
                </c:pt>
                <c:pt idx="1227">
                  <c:v>3681</c:v>
                </c:pt>
                <c:pt idx="1228">
                  <c:v>3684</c:v>
                </c:pt>
                <c:pt idx="1229">
                  <c:v>3687</c:v>
                </c:pt>
                <c:pt idx="1230">
                  <c:v>3690</c:v>
                </c:pt>
                <c:pt idx="1231">
                  <c:v>3693</c:v>
                </c:pt>
                <c:pt idx="1232">
                  <c:v>3696</c:v>
                </c:pt>
                <c:pt idx="1233">
                  <c:v>3699</c:v>
                </c:pt>
                <c:pt idx="1234">
                  <c:v>3702</c:v>
                </c:pt>
                <c:pt idx="1235">
                  <c:v>3705</c:v>
                </c:pt>
                <c:pt idx="1236">
                  <c:v>3708</c:v>
                </c:pt>
                <c:pt idx="1237">
                  <c:v>3711</c:v>
                </c:pt>
                <c:pt idx="1238">
                  <c:v>3714</c:v>
                </c:pt>
                <c:pt idx="1239">
                  <c:v>3717</c:v>
                </c:pt>
                <c:pt idx="1240">
                  <c:v>3720</c:v>
                </c:pt>
                <c:pt idx="1241">
                  <c:v>3723</c:v>
                </c:pt>
                <c:pt idx="1242">
                  <c:v>3726</c:v>
                </c:pt>
                <c:pt idx="1243">
                  <c:v>3729</c:v>
                </c:pt>
                <c:pt idx="1244">
                  <c:v>3732</c:v>
                </c:pt>
                <c:pt idx="1245">
                  <c:v>3735</c:v>
                </c:pt>
                <c:pt idx="1246">
                  <c:v>3738</c:v>
                </c:pt>
                <c:pt idx="1247">
                  <c:v>3741</c:v>
                </c:pt>
                <c:pt idx="1248">
                  <c:v>3744</c:v>
                </c:pt>
                <c:pt idx="1249">
                  <c:v>3747</c:v>
                </c:pt>
                <c:pt idx="1250">
                  <c:v>3750</c:v>
                </c:pt>
                <c:pt idx="1251">
                  <c:v>3753</c:v>
                </c:pt>
                <c:pt idx="1252">
                  <c:v>3756</c:v>
                </c:pt>
                <c:pt idx="1253">
                  <c:v>3759</c:v>
                </c:pt>
                <c:pt idx="1254">
                  <c:v>3762</c:v>
                </c:pt>
                <c:pt idx="1255">
                  <c:v>3765</c:v>
                </c:pt>
                <c:pt idx="1256">
                  <c:v>3768</c:v>
                </c:pt>
                <c:pt idx="1257">
                  <c:v>3771</c:v>
                </c:pt>
                <c:pt idx="1258">
                  <c:v>3774</c:v>
                </c:pt>
                <c:pt idx="1259">
                  <c:v>3777</c:v>
                </c:pt>
                <c:pt idx="1260">
                  <c:v>3780</c:v>
                </c:pt>
                <c:pt idx="1261">
                  <c:v>3783</c:v>
                </c:pt>
                <c:pt idx="1262">
                  <c:v>3786</c:v>
                </c:pt>
                <c:pt idx="1263">
                  <c:v>3789</c:v>
                </c:pt>
                <c:pt idx="1264">
                  <c:v>3792</c:v>
                </c:pt>
                <c:pt idx="1265">
                  <c:v>3795</c:v>
                </c:pt>
                <c:pt idx="1266">
                  <c:v>3798</c:v>
                </c:pt>
                <c:pt idx="1267">
                  <c:v>3801</c:v>
                </c:pt>
                <c:pt idx="1268">
                  <c:v>3804</c:v>
                </c:pt>
                <c:pt idx="1269">
                  <c:v>3807</c:v>
                </c:pt>
                <c:pt idx="1270">
                  <c:v>3810</c:v>
                </c:pt>
                <c:pt idx="1271">
                  <c:v>3813</c:v>
                </c:pt>
                <c:pt idx="1272">
                  <c:v>3816</c:v>
                </c:pt>
                <c:pt idx="1273">
                  <c:v>3819</c:v>
                </c:pt>
                <c:pt idx="1274">
                  <c:v>3822</c:v>
                </c:pt>
                <c:pt idx="1275">
                  <c:v>3825</c:v>
                </c:pt>
                <c:pt idx="1276">
                  <c:v>3828</c:v>
                </c:pt>
                <c:pt idx="1277">
                  <c:v>3831</c:v>
                </c:pt>
                <c:pt idx="1278">
                  <c:v>3834</c:v>
                </c:pt>
                <c:pt idx="1279">
                  <c:v>3837</c:v>
                </c:pt>
                <c:pt idx="1280">
                  <c:v>3840</c:v>
                </c:pt>
                <c:pt idx="1281">
                  <c:v>3843</c:v>
                </c:pt>
                <c:pt idx="1282">
                  <c:v>3846</c:v>
                </c:pt>
                <c:pt idx="1283">
                  <c:v>3849</c:v>
                </c:pt>
                <c:pt idx="1284">
                  <c:v>3852</c:v>
                </c:pt>
                <c:pt idx="1285">
                  <c:v>3855</c:v>
                </c:pt>
                <c:pt idx="1286">
                  <c:v>3858</c:v>
                </c:pt>
                <c:pt idx="1287">
                  <c:v>3861</c:v>
                </c:pt>
                <c:pt idx="1288">
                  <c:v>3864</c:v>
                </c:pt>
                <c:pt idx="1289">
                  <c:v>3867</c:v>
                </c:pt>
                <c:pt idx="1290">
                  <c:v>3870</c:v>
                </c:pt>
                <c:pt idx="1291">
                  <c:v>3873</c:v>
                </c:pt>
                <c:pt idx="1292">
                  <c:v>3876</c:v>
                </c:pt>
                <c:pt idx="1293">
                  <c:v>3879</c:v>
                </c:pt>
                <c:pt idx="1294">
                  <c:v>3882</c:v>
                </c:pt>
                <c:pt idx="1295">
                  <c:v>3885</c:v>
                </c:pt>
                <c:pt idx="1296">
                  <c:v>3888</c:v>
                </c:pt>
                <c:pt idx="1297">
                  <c:v>3891</c:v>
                </c:pt>
                <c:pt idx="1298">
                  <c:v>3894</c:v>
                </c:pt>
                <c:pt idx="1299">
                  <c:v>3897</c:v>
                </c:pt>
                <c:pt idx="1300">
                  <c:v>3900</c:v>
                </c:pt>
                <c:pt idx="1301">
                  <c:v>3903</c:v>
                </c:pt>
                <c:pt idx="1302">
                  <c:v>3906</c:v>
                </c:pt>
                <c:pt idx="1303">
                  <c:v>3909</c:v>
                </c:pt>
                <c:pt idx="1304">
                  <c:v>3912</c:v>
                </c:pt>
                <c:pt idx="1305">
                  <c:v>3915</c:v>
                </c:pt>
                <c:pt idx="1306">
                  <c:v>3918</c:v>
                </c:pt>
                <c:pt idx="1307">
                  <c:v>3921</c:v>
                </c:pt>
                <c:pt idx="1308">
                  <c:v>3924</c:v>
                </c:pt>
                <c:pt idx="1309">
                  <c:v>3927</c:v>
                </c:pt>
                <c:pt idx="1310">
                  <c:v>3930</c:v>
                </c:pt>
                <c:pt idx="1311">
                  <c:v>3933</c:v>
                </c:pt>
                <c:pt idx="1312">
                  <c:v>3936</c:v>
                </c:pt>
                <c:pt idx="1313">
                  <c:v>3939</c:v>
                </c:pt>
                <c:pt idx="1314">
                  <c:v>3942</c:v>
                </c:pt>
                <c:pt idx="1315">
                  <c:v>3945</c:v>
                </c:pt>
                <c:pt idx="1316">
                  <c:v>3948</c:v>
                </c:pt>
                <c:pt idx="1317">
                  <c:v>3951</c:v>
                </c:pt>
                <c:pt idx="1318">
                  <c:v>3954</c:v>
                </c:pt>
                <c:pt idx="1319">
                  <c:v>3957</c:v>
                </c:pt>
                <c:pt idx="1320">
                  <c:v>3960</c:v>
                </c:pt>
                <c:pt idx="1321">
                  <c:v>3963</c:v>
                </c:pt>
                <c:pt idx="1322">
                  <c:v>3966</c:v>
                </c:pt>
                <c:pt idx="1323">
                  <c:v>3969</c:v>
                </c:pt>
                <c:pt idx="1324">
                  <c:v>3972</c:v>
                </c:pt>
                <c:pt idx="1325">
                  <c:v>3975</c:v>
                </c:pt>
                <c:pt idx="1326">
                  <c:v>3978</c:v>
                </c:pt>
                <c:pt idx="1327">
                  <c:v>3981</c:v>
                </c:pt>
                <c:pt idx="1328">
                  <c:v>3984</c:v>
                </c:pt>
                <c:pt idx="1329">
                  <c:v>3987</c:v>
                </c:pt>
                <c:pt idx="1330">
                  <c:v>3990</c:v>
                </c:pt>
                <c:pt idx="1331">
                  <c:v>3993</c:v>
                </c:pt>
                <c:pt idx="1332">
                  <c:v>3996</c:v>
                </c:pt>
                <c:pt idx="1333">
                  <c:v>3999</c:v>
                </c:pt>
                <c:pt idx="1334">
                  <c:v>4002</c:v>
                </c:pt>
                <c:pt idx="1335">
                  <c:v>4005</c:v>
                </c:pt>
                <c:pt idx="1336">
                  <c:v>4008</c:v>
                </c:pt>
                <c:pt idx="1337">
                  <c:v>4011</c:v>
                </c:pt>
                <c:pt idx="1338">
                  <c:v>4014</c:v>
                </c:pt>
                <c:pt idx="1339">
                  <c:v>4017</c:v>
                </c:pt>
                <c:pt idx="1340">
                  <c:v>4020</c:v>
                </c:pt>
                <c:pt idx="1341">
                  <c:v>4023</c:v>
                </c:pt>
                <c:pt idx="1342">
                  <c:v>4026</c:v>
                </c:pt>
                <c:pt idx="1343">
                  <c:v>4029</c:v>
                </c:pt>
                <c:pt idx="1344">
                  <c:v>4032</c:v>
                </c:pt>
                <c:pt idx="1345">
                  <c:v>4035</c:v>
                </c:pt>
                <c:pt idx="1346">
                  <c:v>4038</c:v>
                </c:pt>
                <c:pt idx="1347">
                  <c:v>4041</c:v>
                </c:pt>
                <c:pt idx="1348">
                  <c:v>4044</c:v>
                </c:pt>
                <c:pt idx="1349">
                  <c:v>4047</c:v>
                </c:pt>
                <c:pt idx="1350">
                  <c:v>4050</c:v>
                </c:pt>
                <c:pt idx="1351">
                  <c:v>4053</c:v>
                </c:pt>
                <c:pt idx="1352">
                  <c:v>4056</c:v>
                </c:pt>
                <c:pt idx="1353">
                  <c:v>4059</c:v>
                </c:pt>
                <c:pt idx="1354">
                  <c:v>4062</c:v>
                </c:pt>
                <c:pt idx="1355">
                  <c:v>4065</c:v>
                </c:pt>
                <c:pt idx="1356">
                  <c:v>4068</c:v>
                </c:pt>
                <c:pt idx="1357">
                  <c:v>4071</c:v>
                </c:pt>
                <c:pt idx="1358">
                  <c:v>4074</c:v>
                </c:pt>
                <c:pt idx="1359">
                  <c:v>4077</c:v>
                </c:pt>
                <c:pt idx="1360">
                  <c:v>4080</c:v>
                </c:pt>
                <c:pt idx="1361">
                  <c:v>4083</c:v>
                </c:pt>
                <c:pt idx="1362">
                  <c:v>4086</c:v>
                </c:pt>
                <c:pt idx="1363">
                  <c:v>4089</c:v>
                </c:pt>
                <c:pt idx="1364">
                  <c:v>4092</c:v>
                </c:pt>
                <c:pt idx="1365">
                  <c:v>4095</c:v>
                </c:pt>
                <c:pt idx="1366">
                  <c:v>4098</c:v>
                </c:pt>
                <c:pt idx="1367">
                  <c:v>4101</c:v>
                </c:pt>
                <c:pt idx="1368">
                  <c:v>4104</c:v>
                </c:pt>
                <c:pt idx="1369">
                  <c:v>4107</c:v>
                </c:pt>
                <c:pt idx="1370">
                  <c:v>4110</c:v>
                </c:pt>
                <c:pt idx="1371">
                  <c:v>4113</c:v>
                </c:pt>
                <c:pt idx="1372">
                  <c:v>4116</c:v>
                </c:pt>
                <c:pt idx="1373">
                  <c:v>4119</c:v>
                </c:pt>
                <c:pt idx="1374">
                  <c:v>4122</c:v>
                </c:pt>
                <c:pt idx="1375">
                  <c:v>4125</c:v>
                </c:pt>
                <c:pt idx="1376">
                  <c:v>4128</c:v>
                </c:pt>
                <c:pt idx="1377">
                  <c:v>4131</c:v>
                </c:pt>
                <c:pt idx="1378">
                  <c:v>4134</c:v>
                </c:pt>
                <c:pt idx="1379">
                  <c:v>4137</c:v>
                </c:pt>
                <c:pt idx="1380">
                  <c:v>4140</c:v>
                </c:pt>
                <c:pt idx="1381">
                  <c:v>4143</c:v>
                </c:pt>
                <c:pt idx="1382">
                  <c:v>4146</c:v>
                </c:pt>
                <c:pt idx="1383">
                  <c:v>4149</c:v>
                </c:pt>
                <c:pt idx="1384">
                  <c:v>4152</c:v>
                </c:pt>
                <c:pt idx="1385">
                  <c:v>4155</c:v>
                </c:pt>
                <c:pt idx="1386">
                  <c:v>4158</c:v>
                </c:pt>
                <c:pt idx="1387">
                  <c:v>4161</c:v>
                </c:pt>
                <c:pt idx="1388">
                  <c:v>4164</c:v>
                </c:pt>
                <c:pt idx="1389">
                  <c:v>4167</c:v>
                </c:pt>
                <c:pt idx="1390">
                  <c:v>4170</c:v>
                </c:pt>
                <c:pt idx="1391">
                  <c:v>4173</c:v>
                </c:pt>
                <c:pt idx="1392">
                  <c:v>4176</c:v>
                </c:pt>
                <c:pt idx="1393">
                  <c:v>4179</c:v>
                </c:pt>
                <c:pt idx="1394">
                  <c:v>4182</c:v>
                </c:pt>
                <c:pt idx="1395">
                  <c:v>4185</c:v>
                </c:pt>
                <c:pt idx="1396">
                  <c:v>4188</c:v>
                </c:pt>
                <c:pt idx="1397">
                  <c:v>4191</c:v>
                </c:pt>
                <c:pt idx="1398">
                  <c:v>4194</c:v>
                </c:pt>
                <c:pt idx="1399">
                  <c:v>4197</c:v>
                </c:pt>
                <c:pt idx="1400">
                  <c:v>4200</c:v>
                </c:pt>
                <c:pt idx="1401">
                  <c:v>4203</c:v>
                </c:pt>
                <c:pt idx="1402">
                  <c:v>4206</c:v>
                </c:pt>
                <c:pt idx="1403">
                  <c:v>4209</c:v>
                </c:pt>
                <c:pt idx="1404">
                  <c:v>4212</c:v>
                </c:pt>
                <c:pt idx="1405">
                  <c:v>4215</c:v>
                </c:pt>
                <c:pt idx="1406">
                  <c:v>4218</c:v>
                </c:pt>
                <c:pt idx="1407">
                  <c:v>4221</c:v>
                </c:pt>
                <c:pt idx="1408">
                  <c:v>4224</c:v>
                </c:pt>
                <c:pt idx="1409">
                  <c:v>4227</c:v>
                </c:pt>
                <c:pt idx="1410">
                  <c:v>4230</c:v>
                </c:pt>
                <c:pt idx="1411">
                  <c:v>4233</c:v>
                </c:pt>
                <c:pt idx="1412">
                  <c:v>4236</c:v>
                </c:pt>
                <c:pt idx="1413">
                  <c:v>4239</c:v>
                </c:pt>
                <c:pt idx="1414">
                  <c:v>4242</c:v>
                </c:pt>
                <c:pt idx="1415">
                  <c:v>4245</c:v>
                </c:pt>
                <c:pt idx="1416">
                  <c:v>4248</c:v>
                </c:pt>
                <c:pt idx="1417">
                  <c:v>4251</c:v>
                </c:pt>
                <c:pt idx="1418">
                  <c:v>4254</c:v>
                </c:pt>
                <c:pt idx="1419">
                  <c:v>4257</c:v>
                </c:pt>
                <c:pt idx="1420">
                  <c:v>4260</c:v>
                </c:pt>
                <c:pt idx="1421">
                  <c:v>4263</c:v>
                </c:pt>
                <c:pt idx="1422">
                  <c:v>4266</c:v>
                </c:pt>
                <c:pt idx="1423">
                  <c:v>4269</c:v>
                </c:pt>
                <c:pt idx="1424">
                  <c:v>4272</c:v>
                </c:pt>
                <c:pt idx="1425">
                  <c:v>4275</c:v>
                </c:pt>
                <c:pt idx="1426">
                  <c:v>4278</c:v>
                </c:pt>
                <c:pt idx="1427">
                  <c:v>4281</c:v>
                </c:pt>
                <c:pt idx="1428">
                  <c:v>4284</c:v>
                </c:pt>
                <c:pt idx="1429">
                  <c:v>4287</c:v>
                </c:pt>
                <c:pt idx="1430">
                  <c:v>4290</c:v>
                </c:pt>
                <c:pt idx="1431">
                  <c:v>4293</c:v>
                </c:pt>
                <c:pt idx="1432">
                  <c:v>4296</c:v>
                </c:pt>
                <c:pt idx="1433">
                  <c:v>4299</c:v>
                </c:pt>
                <c:pt idx="1434">
                  <c:v>4302</c:v>
                </c:pt>
                <c:pt idx="1435">
                  <c:v>4305</c:v>
                </c:pt>
                <c:pt idx="1436">
                  <c:v>4308</c:v>
                </c:pt>
                <c:pt idx="1437">
                  <c:v>4311</c:v>
                </c:pt>
                <c:pt idx="1438">
                  <c:v>4314</c:v>
                </c:pt>
                <c:pt idx="1439">
                  <c:v>4317</c:v>
                </c:pt>
                <c:pt idx="1440">
                  <c:v>4320</c:v>
                </c:pt>
                <c:pt idx="1441">
                  <c:v>4323</c:v>
                </c:pt>
                <c:pt idx="1442">
                  <c:v>4326</c:v>
                </c:pt>
                <c:pt idx="1443">
                  <c:v>4329</c:v>
                </c:pt>
                <c:pt idx="1444">
                  <c:v>4332</c:v>
                </c:pt>
                <c:pt idx="1445">
                  <c:v>4335</c:v>
                </c:pt>
                <c:pt idx="1446">
                  <c:v>4338</c:v>
                </c:pt>
                <c:pt idx="1447">
                  <c:v>4341</c:v>
                </c:pt>
                <c:pt idx="1448">
                  <c:v>4344</c:v>
                </c:pt>
                <c:pt idx="1449">
                  <c:v>4347</c:v>
                </c:pt>
                <c:pt idx="1450">
                  <c:v>4350</c:v>
                </c:pt>
                <c:pt idx="1451">
                  <c:v>4353</c:v>
                </c:pt>
                <c:pt idx="1452">
                  <c:v>4356</c:v>
                </c:pt>
                <c:pt idx="1453">
                  <c:v>4359</c:v>
                </c:pt>
                <c:pt idx="1454">
                  <c:v>4362</c:v>
                </c:pt>
                <c:pt idx="1455">
                  <c:v>4365</c:v>
                </c:pt>
                <c:pt idx="1456">
                  <c:v>4368</c:v>
                </c:pt>
                <c:pt idx="1457">
                  <c:v>4371</c:v>
                </c:pt>
                <c:pt idx="1458">
                  <c:v>4374</c:v>
                </c:pt>
                <c:pt idx="1459">
                  <c:v>4377</c:v>
                </c:pt>
                <c:pt idx="1460">
                  <c:v>4380</c:v>
                </c:pt>
                <c:pt idx="1461">
                  <c:v>4383</c:v>
                </c:pt>
                <c:pt idx="1462">
                  <c:v>4386</c:v>
                </c:pt>
                <c:pt idx="1463">
                  <c:v>4389</c:v>
                </c:pt>
                <c:pt idx="1464">
                  <c:v>4392</c:v>
                </c:pt>
                <c:pt idx="1465">
                  <c:v>4395</c:v>
                </c:pt>
                <c:pt idx="1466">
                  <c:v>4398</c:v>
                </c:pt>
                <c:pt idx="1467">
                  <c:v>4401</c:v>
                </c:pt>
                <c:pt idx="1468">
                  <c:v>4404</c:v>
                </c:pt>
                <c:pt idx="1469">
                  <c:v>4407</c:v>
                </c:pt>
                <c:pt idx="1470">
                  <c:v>4410</c:v>
                </c:pt>
                <c:pt idx="1471">
                  <c:v>4413</c:v>
                </c:pt>
                <c:pt idx="1472">
                  <c:v>4416</c:v>
                </c:pt>
                <c:pt idx="1473">
                  <c:v>4419</c:v>
                </c:pt>
                <c:pt idx="1474">
                  <c:v>4422</c:v>
                </c:pt>
                <c:pt idx="1475">
                  <c:v>4425</c:v>
                </c:pt>
                <c:pt idx="1476">
                  <c:v>4428</c:v>
                </c:pt>
                <c:pt idx="1477">
                  <c:v>4431</c:v>
                </c:pt>
                <c:pt idx="1478">
                  <c:v>4434</c:v>
                </c:pt>
                <c:pt idx="1479">
                  <c:v>4437</c:v>
                </c:pt>
                <c:pt idx="1480">
                  <c:v>4440</c:v>
                </c:pt>
                <c:pt idx="1481">
                  <c:v>4443</c:v>
                </c:pt>
                <c:pt idx="1482">
                  <c:v>4446</c:v>
                </c:pt>
                <c:pt idx="1483">
                  <c:v>4449</c:v>
                </c:pt>
                <c:pt idx="1484">
                  <c:v>4452</c:v>
                </c:pt>
                <c:pt idx="1485">
                  <c:v>4455</c:v>
                </c:pt>
                <c:pt idx="1486">
                  <c:v>4458</c:v>
                </c:pt>
                <c:pt idx="1487">
                  <c:v>4461</c:v>
                </c:pt>
                <c:pt idx="1488">
                  <c:v>4464</c:v>
                </c:pt>
                <c:pt idx="1489">
                  <c:v>4467</c:v>
                </c:pt>
                <c:pt idx="1490">
                  <c:v>4470</c:v>
                </c:pt>
                <c:pt idx="1491">
                  <c:v>4473</c:v>
                </c:pt>
                <c:pt idx="1492">
                  <c:v>4476</c:v>
                </c:pt>
                <c:pt idx="1493">
                  <c:v>4479</c:v>
                </c:pt>
                <c:pt idx="1494">
                  <c:v>4482</c:v>
                </c:pt>
                <c:pt idx="1495">
                  <c:v>4485</c:v>
                </c:pt>
                <c:pt idx="1496">
                  <c:v>4488</c:v>
                </c:pt>
                <c:pt idx="1497">
                  <c:v>4491</c:v>
                </c:pt>
                <c:pt idx="1498">
                  <c:v>4494</c:v>
                </c:pt>
                <c:pt idx="1499">
                  <c:v>4497</c:v>
                </c:pt>
                <c:pt idx="1500">
                  <c:v>4500</c:v>
                </c:pt>
                <c:pt idx="1501">
                  <c:v>4503</c:v>
                </c:pt>
                <c:pt idx="1502">
                  <c:v>4506</c:v>
                </c:pt>
                <c:pt idx="1503">
                  <c:v>4509</c:v>
                </c:pt>
                <c:pt idx="1504">
                  <c:v>4512</c:v>
                </c:pt>
                <c:pt idx="1505">
                  <c:v>4515</c:v>
                </c:pt>
                <c:pt idx="1506">
                  <c:v>4518</c:v>
                </c:pt>
                <c:pt idx="1507">
                  <c:v>4521</c:v>
                </c:pt>
                <c:pt idx="1508">
                  <c:v>4524</c:v>
                </c:pt>
                <c:pt idx="1509">
                  <c:v>4527</c:v>
                </c:pt>
                <c:pt idx="1510">
                  <c:v>4530</c:v>
                </c:pt>
                <c:pt idx="1511">
                  <c:v>4533</c:v>
                </c:pt>
                <c:pt idx="1512">
                  <c:v>4536</c:v>
                </c:pt>
                <c:pt idx="1513">
                  <c:v>4539</c:v>
                </c:pt>
                <c:pt idx="1514">
                  <c:v>4542</c:v>
                </c:pt>
                <c:pt idx="1515">
                  <c:v>4545</c:v>
                </c:pt>
                <c:pt idx="1516">
                  <c:v>4548</c:v>
                </c:pt>
                <c:pt idx="1517">
                  <c:v>4551</c:v>
                </c:pt>
                <c:pt idx="1518">
                  <c:v>4554</c:v>
                </c:pt>
                <c:pt idx="1519">
                  <c:v>4557</c:v>
                </c:pt>
                <c:pt idx="1520">
                  <c:v>4560</c:v>
                </c:pt>
                <c:pt idx="1521">
                  <c:v>4563</c:v>
                </c:pt>
                <c:pt idx="1522">
                  <c:v>4566</c:v>
                </c:pt>
                <c:pt idx="1523">
                  <c:v>4569</c:v>
                </c:pt>
                <c:pt idx="1524">
                  <c:v>4572</c:v>
                </c:pt>
                <c:pt idx="1525">
                  <c:v>4575</c:v>
                </c:pt>
                <c:pt idx="1526">
                  <c:v>4578</c:v>
                </c:pt>
                <c:pt idx="1527">
                  <c:v>4581</c:v>
                </c:pt>
                <c:pt idx="1528">
                  <c:v>4584</c:v>
                </c:pt>
                <c:pt idx="1529">
                  <c:v>4587</c:v>
                </c:pt>
                <c:pt idx="1530">
                  <c:v>4590</c:v>
                </c:pt>
                <c:pt idx="1531">
                  <c:v>4593</c:v>
                </c:pt>
                <c:pt idx="1532">
                  <c:v>4596</c:v>
                </c:pt>
                <c:pt idx="1533">
                  <c:v>4599</c:v>
                </c:pt>
                <c:pt idx="1534">
                  <c:v>4602</c:v>
                </c:pt>
                <c:pt idx="1535">
                  <c:v>4605</c:v>
                </c:pt>
                <c:pt idx="1536">
                  <c:v>4608</c:v>
                </c:pt>
                <c:pt idx="1537">
                  <c:v>4611</c:v>
                </c:pt>
                <c:pt idx="1538">
                  <c:v>4614</c:v>
                </c:pt>
                <c:pt idx="1539">
                  <c:v>4617</c:v>
                </c:pt>
                <c:pt idx="1540">
                  <c:v>4620</c:v>
                </c:pt>
                <c:pt idx="1541">
                  <c:v>4623</c:v>
                </c:pt>
                <c:pt idx="1542">
                  <c:v>4626</c:v>
                </c:pt>
                <c:pt idx="1543">
                  <c:v>4629</c:v>
                </c:pt>
                <c:pt idx="1544">
                  <c:v>4632</c:v>
                </c:pt>
                <c:pt idx="1545">
                  <c:v>4635</c:v>
                </c:pt>
                <c:pt idx="1546">
                  <c:v>4638</c:v>
                </c:pt>
                <c:pt idx="1547">
                  <c:v>4641</c:v>
                </c:pt>
                <c:pt idx="1548">
                  <c:v>4644</c:v>
                </c:pt>
                <c:pt idx="1549">
                  <c:v>4647</c:v>
                </c:pt>
                <c:pt idx="1550">
                  <c:v>4650</c:v>
                </c:pt>
                <c:pt idx="1551">
                  <c:v>4653</c:v>
                </c:pt>
                <c:pt idx="1552">
                  <c:v>4656</c:v>
                </c:pt>
                <c:pt idx="1553">
                  <c:v>4659</c:v>
                </c:pt>
                <c:pt idx="1554">
                  <c:v>4662</c:v>
                </c:pt>
                <c:pt idx="1555">
                  <c:v>4665</c:v>
                </c:pt>
                <c:pt idx="1556">
                  <c:v>4668</c:v>
                </c:pt>
                <c:pt idx="1557">
                  <c:v>4671</c:v>
                </c:pt>
                <c:pt idx="1558">
                  <c:v>4674</c:v>
                </c:pt>
                <c:pt idx="1559">
                  <c:v>4677</c:v>
                </c:pt>
                <c:pt idx="1560">
                  <c:v>4680</c:v>
                </c:pt>
                <c:pt idx="1561">
                  <c:v>4683</c:v>
                </c:pt>
                <c:pt idx="1562">
                  <c:v>4686</c:v>
                </c:pt>
                <c:pt idx="1563">
                  <c:v>4689</c:v>
                </c:pt>
                <c:pt idx="1564">
                  <c:v>4692</c:v>
                </c:pt>
                <c:pt idx="1565">
                  <c:v>4695</c:v>
                </c:pt>
                <c:pt idx="1566">
                  <c:v>4698</c:v>
                </c:pt>
                <c:pt idx="1567">
                  <c:v>4701</c:v>
                </c:pt>
                <c:pt idx="1568">
                  <c:v>4704</c:v>
                </c:pt>
                <c:pt idx="1569">
                  <c:v>4707</c:v>
                </c:pt>
                <c:pt idx="1570">
                  <c:v>4710</c:v>
                </c:pt>
                <c:pt idx="1571">
                  <c:v>4713</c:v>
                </c:pt>
                <c:pt idx="1572">
                  <c:v>4716</c:v>
                </c:pt>
                <c:pt idx="1573">
                  <c:v>4719</c:v>
                </c:pt>
                <c:pt idx="1574">
                  <c:v>4722</c:v>
                </c:pt>
                <c:pt idx="1575">
                  <c:v>4725</c:v>
                </c:pt>
                <c:pt idx="1576">
                  <c:v>4728</c:v>
                </c:pt>
                <c:pt idx="1577">
                  <c:v>4731</c:v>
                </c:pt>
                <c:pt idx="1578">
                  <c:v>4734</c:v>
                </c:pt>
                <c:pt idx="1579">
                  <c:v>4737</c:v>
                </c:pt>
                <c:pt idx="1580">
                  <c:v>4740</c:v>
                </c:pt>
                <c:pt idx="1581">
                  <c:v>4743</c:v>
                </c:pt>
                <c:pt idx="1582">
                  <c:v>4746</c:v>
                </c:pt>
                <c:pt idx="1583">
                  <c:v>4749</c:v>
                </c:pt>
                <c:pt idx="1584">
                  <c:v>4752</c:v>
                </c:pt>
                <c:pt idx="1585">
                  <c:v>4755</c:v>
                </c:pt>
                <c:pt idx="1586">
                  <c:v>4758</c:v>
                </c:pt>
                <c:pt idx="1587">
                  <c:v>4761</c:v>
                </c:pt>
                <c:pt idx="1588">
                  <c:v>4764</c:v>
                </c:pt>
                <c:pt idx="1589">
                  <c:v>4767</c:v>
                </c:pt>
                <c:pt idx="1590">
                  <c:v>4770</c:v>
                </c:pt>
                <c:pt idx="1591">
                  <c:v>4773</c:v>
                </c:pt>
                <c:pt idx="1592">
                  <c:v>4776</c:v>
                </c:pt>
                <c:pt idx="1593">
                  <c:v>4779</c:v>
                </c:pt>
                <c:pt idx="1594">
                  <c:v>4782</c:v>
                </c:pt>
                <c:pt idx="1595">
                  <c:v>4785</c:v>
                </c:pt>
                <c:pt idx="1596">
                  <c:v>4788</c:v>
                </c:pt>
                <c:pt idx="1597">
                  <c:v>4791</c:v>
                </c:pt>
                <c:pt idx="1598">
                  <c:v>4794</c:v>
                </c:pt>
                <c:pt idx="1599">
                  <c:v>4797</c:v>
                </c:pt>
                <c:pt idx="1600">
                  <c:v>4800</c:v>
                </c:pt>
                <c:pt idx="1601">
                  <c:v>4803</c:v>
                </c:pt>
                <c:pt idx="1602">
                  <c:v>4806</c:v>
                </c:pt>
                <c:pt idx="1603">
                  <c:v>4809</c:v>
                </c:pt>
                <c:pt idx="1604">
                  <c:v>4812</c:v>
                </c:pt>
                <c:pt idx="1605">
                  <c:v>4815</c:v>
                </c:pt>
                <c:pt idx="1606">
                  <c:v>4818</c:v>
                </c:pt>
                <c:pt idx="1607">
                  <c:v>4821</c:v>
                </c:pt>
                <c:pt idx="1608">
                  <c:v>4824</c:v>
                </c:pt>
                <c:pt idx="1609">
                  <c:v>4827</c:v>
                </c:pt>
                <c:pt idx="1610">
                  <c:v>4830</c:v>
                </c:pt>
                <c:pt idx="1611">
                  <c:v>4833</c:v>
                </c:pt>
                <c:pt idx="1612">
                  <c:v>4836</c:v>
                </c:pt>
                <c:pt idx="1613">
                  <c:v>4839</c:v>
                </c:pt>
                <c:pt idx="1614">
                  <c:v>4842</c:v>
                </c:pt>
                <c:pt idx="1615">
                  <c:v>4845</c:v>
                </c:pt>
                <c:pt idx="1616">
                  <c:v>4848</c:v>
                </c:pt>
                <c:pt idx="1617">
                  <c:v>4851</c:v>
                </c:pt>
                <c:pt idx="1618">
                  <c:v>4854</c:v>
                </c:pt>
                <c:pt idx="1619">
                  <c:v>4857</c:v>
                </c:pt>
                <c:pt idx="1620">
                  <c:v>4860</c:v>
                </c:pt>
                <c:pt idx="1621">
                  <c:v>4863</c:v>
                </c:pt>
                <c:pt idx="1622">
                  <c:v>4866</c:v>
                </c:pt>
                <c:pt idx="1623">
                  <c:v>4869</c:v>
                </c:pt>
                <c:pt idx="1624">
                  <c:v>4872</c:v>
                </c:pt>
                <c:pt idx="1625">
                  <c:v>4875</c:v>
                </c:pt>
                <c:pt idx="1626">
                  <c:v>4878</c:v>
                </c:pt>
                <c:pt idx="1627">
                  <c:v>4881</c:v>
                </c:pt>
                <c:pt idx="1628">
                  <c:v>4884</c:v>
                </c:pt>
                <c:pt idx="1629">
                  <c:v>4887</c:v>
                </c:pt>
                <c:pt idx="1630">
                  <c:v>4890</c:v>
                </c:pt>
                <c:pt idx="1631">
                  <c:v>4893</c:v>
                </c:pt>
                <c:pt idx="1632">
                  <c:v>4896</c:v>
                </c:pt>
                <c:pt idx="1633">
                  <c:v>4899</c:v>
                </c:pt>
                <c:pt idx="1634">
                  <c:v>4902</c:v>
                </c:pt>
                <c:pt idx="1635">
                  <c:v>4905</c:v>
                </c:pt>
                <c:pt idx="1636">
                  <c:v>4908</c:v>
                </c:pt>
                <c:pt idx="1637">
                  <c:v>4911</c:v>
                </c:pt>
                <c:pt idx="1638">
                  <c:v>4914</c:v>
                </c:pt>
                <c:pt idx="1639">
                  <c:v>4917</c:v>
                </c:pt>
                <c:pt idx="1640">
                  <c:v>4920</c:v>
                </c:pt>
                <c:pt idx="1641">
                  <c:v>4923</c:v>
                </c:pt>
                <c:pt idx="1642">
                  <c:v>4926</c:v>
                </c:pt>
                <c:pt idx="1643">
                  <c:v>4929</c:v>
                </c:pt>
                <c:pt idx="1644">
                  <c:v>4932</c:v>
                </c:pt>
                <c:pt idx="1645">
                  <c:v>4935</c:v>
                </c:pt>
                <c:pt idx="1646">
                  <c:v>4938</c:v>
                </c:pt>
                <c:pt idx="1647">
                  <c:v>4941</c:v>
                </c:pt>
                <c:pt idx="1648">
                  <c:v>4944</c:v>
                </c:pt>
                <c:pt idx="1649">
                  <c:v>4947</c:v>
                </c:pt>
                <c:pt idx="1650">
                  <c:v>4950</c:v>
                </c:pt>
                <c:pt idx="1651">
                  <c:v>4953</c:v>
                </c:pt>
                <c:pt idx="1652">
                  <c:v>4956</c:v>
                </c:pt>
                <c:pt idx="1653">
                  <c:v>4959</c:v>
                </c:pt>
                <c:pt idx="1654">
                  <c:v>4962</c:v>
                </c:pt>
                <c:pt idx="1655">
                  <c:v>4965</c:v>
                </c:pt>
                <c:pt idx="1656">
                  <c:v>4968</c:v>
                </c:pt>
                <c:pt idx="1657">
                  <c:v>4971</c:v>
                </c:pt>
                <c:pt idx="1658">
                  <c:v>4974</c:v>
                </c:pt>
                <c:pt idx="1659">
                  <c:v>4977</c:v>
                </c:pt>
                <c:pt idx="1660">
                  <c:v>4980</c:v>
                </c:pt>
                <c:pt idx="1661">
                  <c:v>4983</c:v>
                </c:pt>
                <c:pt idx="1662">
                  <c:v>4986</c:v>
                </c:pt>
                <c:pt idx="1663">
                  <c:v>4989</c:v>
                </c:pt>
                <c:pt idx="1664">
                  <c:v>4992</c:v>
                </c:pt>
                <c:pt idx="1665">
                  <c:v>4995</c:v>
                </c:pt>
                <c:pt idx="1666">
                  <c:v>4998</c:v>
                </c:pt>
                <c:pt idx="1667">
                  <c:v>5001</c:v>
                </c:pt>
                <c:pt idx="1668">
                  <c:v>5004</c:v>
                </c:pt>
                <c:pt idx="1669">
                  <c:v>5007</c:v>
                </c:pt>
                <c:pt idx="1670">
                  <c:v>5010</c:v>
                </c:pt>
                <c:pt idx="1671">
                  <c:v>5013</c:v>
                </c:pt>
                <c:pt idx="1672">
                  <c:v>5016</c:v>
                </c:pt>
                <c:pt idx="1673">
                  <c:v>5019</c:v>
                </c:pt>
                <c:pt idx="1674">
                  <c:v>5022</c:v>
                </c:pt>
                <c:pt idx="1675">
                  <c:v>5025</c:v>
                </c:pt>
                <c:pt idx="1676">
                  <c:v>5028</c:v>
                </c:pt>
                <c:pt idx="1677">
                  <c:v>5031</c:v>
                </c:pt>
                <c:pt idx="1678">
                  <c:v>5034</c:v>
                </c:pt>
                <c:pt idx="1679">
                  <c:v>5037</c:v>
                </c:pt>
                <c:pt idx="1680">
                  <c:v>5040</c:v>
                </c:pt>
                <c:pt idx="1681">
                  <c:v>5043</c:v>
                </c:pt>
                <c:pt idx="1682">
                  <c:v>5046</c:v>
                </c:pt>
                <c:pt idx="1683">
                  <c:v>5049</c:v>
                </c:pt>
                <c:pt idx="1684">
                  <c:v>5052</c:v>
                </c:pt>
                <c:pt idx="1685">
                  <c:v>5055</c:v>
                </c:pt>
                <c:pt idx="1686">
                  <c:v>5058</c:v>
                </c:pt>
                <c:pt idx="1687">
                  <c:v>5061</c:v>
                </c:pt>
                <c:pt idx="1688">
                  <c:v>5064</c:v>
                </c:pt>
                <c:pt idx="1689">
                  <c:v>5067</c:v>
                </c:pt>
                <c:pt idx="1690">
                  <c:v>5070</c:v>
                </c:pt>
                <c:pt idx="1691">
                  <c:v>5073</c:v>
                </c:pt>
                <c:pt idx="1692">
                  <c:v>5076</c:v>
                </c:pt>
                <c:pt idx="1693">
                  <c:v>5079</c:v>
                </c:pt>
                <c:pt idx="1694">
                  <c:v>5082</c:v>
                </c:pt>
                <c:pt idx="1695">
                  <c:v>5085</c:v>
                </c:pt>
                <c:pt idx="1696">
                  <c:v>5088</c:v>
                </c:pt>
                <c:pt idx="1697">
                  <c:v>5091</c:v>
                </c:pt>
                <c:pt idx="1698">
                  <c:v>5094</c:v>
                </c:pt>
                <c:pt idx="1699">
                  <c:v>5097</c:v>
                </c:pt>
                <c:pt idx="1700">
                  <c:v>5100</c:v>
                </c:pt>
                <c:pt idx="1701">
                  <c:v>5103</c:v>
                </c:pt>
                <c:pt idx="1702">
                  <c:v>5106</c:v>
                </c:pt>
                <c:pt idx="1703">
                  <c:v>5109</c:v>
                </c:pt>
                <c:pt idx="1704">
                  <c:v>5112</c:v>
                </c:pt>
                <c:pt idx="1705">
                  <c:v>5115</c:v>
                </c:pt>
                <c:pt idx="1706">
                  <c:v>5118</c:v>
                </c:pt>
                <c:pt idx="1707">
                  <c:v>5121</c:v>
                </c:pt>
                <c:pt idx="1708">
                  <c:v>5124</c:v>
                </c:pt>
                <c:pt idx="1709">
                  <c:v>5127</c:v>
                </c:pt>
                <c:pt idx="1710">
                  <c:v>5130</c:v>
                </c:pt>
                <c:pt idx="1711">
                  <c:v>5133</c:v>
                </c:pt>
                <c:pt idx="1712">
                  <c:v>5136</c:v>
                </c:pt>
                <c:pt idx="1713">
                  <c:v>5139</c:v>
                </c:pt>
                <c:pt idx="1714">
                  <c:v>5142</c:v>
                </c:pt>
                <c:pt idx="1715">
                  <c:v>5145</c:v>
                </c:pt>
                <c:pt idx="1716">
                  <c:v>5148</c:v>
                </c:pt>
                <c:pt idx="1717">
                  <c:v>5151</c:v>
                </c:pt>
                <c:pt idx="1718">
                  <c:v>5154</c:v>
                </c:pt>
                <c:pt idx="1719">
                  <c:v>5157</c:v>
                </c:pt>
                <c:pt idx="1720">
                  <c:v>5160</c:v>
                </c:pt>
                <c:pt idx="1721">
                  <c:v>5163</c:v>
                </c:pt>
                <c:pt idx="1722">
                  <c:v>5166</c:v>
                </c:pt>
                <c:pt idx="1723">
                  <c:v>5169</c:v>
                </c:pt>
                <c:pt idx="1724">
                  <c:v>5172</c:v>
                </c:pt>
                <c:pt idx="1725">
                  <c:v>5175</c:v>
                </c:pt>
                <c:pt idx="1726">
                  <c:v>5178</c:v>
                </c:pt>
                <c:pt idx="1727">
                  <c:v>5181</c:v>
                </c:pt>
                <c:pt idx="1728">
                  <c:v>5184</c:v>
                </c:pt>
                <c:pt idx="1729">
                  <c:v>5187</c:v>
                </c:pt>
                <c:pt idx="1730">
                  <c:v>5190</c:v>
                </c:pt>
                <c:pt idx="1731">
                  <c:v>5193</c:v>
                </c:pt>
                <c:pt idx="1732">
                  <c:v>5196</c:v>
                </c:pt>
                <c:pt idx="1733">
                  <c:v>5199</c:v>
                </c:pt>
                <c:pt idx="1734">
                  <c:v>5202</c:v>
                </c:pt>
                <c:pt idx="1735">
                  <c:v>5205</c:v>
                </c:pt>
                <c:pt idx="1736">
                  <c:v>5208</c:v>
                </c:pt>
                <c:pt idx="1737">
                  <c:v>5211</c:v>
                </c:pt>
                <c:pt idx="1738">
                  <c:v>5214</c:v>
                </c:pt>
                <c:pt idx="1739">
                  <c:v>5217</c:v>
                </c:pt>
                <c:pt idx="1740">
                  <c:v>5220</c:v>
                </c:pt>
                <c:pt idx="1741">
                  <c:v>5223</c:v>
                </c:pt>
                <c:pt idx="1742">
                  <c:v>5226</c:v>
                </c:pt>
                <c:pt idx="1743">
                  <c:v>5229</c:v>
                </c:pt>
                <c:pt idx="1744">
                  <c:v>5232</c:v>
                </c:pt>
                <c:pt idx="1745">
                  <c:v>5235</c:v>
                </c:pt>
                <c:pt idx="1746">
                  <c:v>5238</c:v>
                </c:pt>
                <c:pt idx="1747">
                  <c:v>5241</c:v>
                </c:pt>
                <c:pt idx="1748">
                  <c:v>5244</c:v>
                </c:pt>
                <c:pt idx="1749">
                  <c:v>5247</c:v>
                </c:pt>
                <c:pt idx="1750">
                  <c:v>5250</c:v>
                </c:pt>
                <c:pt idx="1751">
                  <c:v>5253</c:v>
                </c:pt>
                <c:pt idx="1752">
                  <c:v>5256</c:v>
                </c:pt>
                <c:pt idx="1753">
                  <c:v>5259</c:v>
                </c:pt>
                <c:pt idx="1754">
                  <c:v>5262</c:v>
                </c:pt>
                <c:pt idx="1755">
                  <c:v>5265</c:v>
                </c:pt>
                <c:pt idx="1756">
                  <c:v>5268</c:v>
                </c:pt>
                <c:pt idx="1757">
                  <c:v>5271</c:v>
                </c:pt>
                <c:pt idx="1758">
                  <c:v>5274</c:v>
                </c:pt>
                <c:pt idx="1759">
                  <c:v>5277</c:v>
                </c:pt>
                <c:pt idx="1760">
                  <c:v>5280</c:v>
                </c:pt>
                <c:pt idx="1761">
                  <c:v>5283</c:v>
                </c:pt>
                <c:pt idx="1762">
                  <c:v>5286</c:v>
                </c:pt>
                <c:pt idx="1763">
                  <c:v>5289</c:v>
                </c:pt>
                <c:pt idx="1764">
                  <c:v>5292</c:v>
                </c:pt>
                <c:pt idx="1765">
                  <c:v>5295</c:v>
                </c:pt>
                <c:pt idx="1766">
                  <c:v>5298</c:v>
                </c:pt>
                <c:pt idx="1767">
                  <c:v>5301</c:v>
                </c:pt>
                <c:pt idx="1768">
                  <c:v>5304</c:v>
                </c:pt>
                <c:pt idx="1769">
                  <c:v>5307</c:v>
                </c:pt>
                <c:pt idx="1770">
                  <c:v>5310</c:v>
                </c:pt>
                <c:pt idx="1771">
                  <c:v>5313</c:v>
                </c:pt>
                <c:pt idx="1772">
                  <c:v>5316</c:v>
                </c:pt>
                <c:pt idx="1773">
                  <c:v>5319</c:v>
                </c:pt>
                <c:pt idx="1774">
                  <c:v>5322</c:v>
                </c:pt>
                <c:pt idx="1775">
                  <c:v>5325</c:v>
                </c:pt>
                <c:pt idx="1776">
                  <c:v>5328</c:v>
                </c:pt>
                <c:pt idx="1777">
                  <c:v>5331</c:v>
                </c:pt>
                <c:pt idx="1778">
                  <c:v>5334</c:v>
                </c:pt>
                <c:pt idx="1779">
                  <c:v>5337</c:v>
                </c:pt>
                <c:pt idx="1780">
                  <c:v>5340</c:v>
                </c:pt>
                <c:pt idx="1781">
                  <c:v>5343</c:v>
                </c:pt>
                <c:pt idx="1782">
                  <c:v>5346</c:v>
                </c:pt>
                <c:pt idx="1783">
                  <c:v>5349</c:v>
                </c:pt>
                <c:pt idx="1784">
                  <c:v>5352</c:v>
                </c:pt>
                <c:pt idx="1785">
                  <c:v>5355</c:v>
                </c:pt>
                <c:pt idx="1786">
                  <c:v>5358</c:v>
                </c:pt>
                <c:pt idx="1787">
                  <c:v>5361</c:v>
                </c:pt>
                <c:pt idx="1788">
                  <c:v>5364</c:v>
                </c:pt>
                <c:pt idx="1789">
                  <c:v>5367</c:v>
                </c:pt>
                <c:pt idx="1790">
                  <c:v>5370</c:v>
                </c:pt>
                <c:pt idx="1791">
                  <c:v>5373</c:v>
                </c:pt>
                <c:pt idx="1792">
                  <c:v>5376</c:v>
                </c:pt>
                <c:pt idx="1793">
                  <c:v>5379</c:v>
                </c:pt>
                <c:pt idx="1794">
                  <c:v>5382</c:v>
                </c:pt>
                <c:pt idx="1795">
                  <c:v>5385</c:v>
                </c:pt>
                <c:pt idx="1796">
                  <c:v>5388</c:v>
                </c:pt>
                <c:pt idx="1797">
                  <c:v>5391</c:v>
                </c:pt>
                <c:pt idx="1798">
                  <c:v>5394</c:v>
                </c:pt>
                <c:pt idx="1799">
                  <c:v>5397</c:v>
                </c:pt>
                <c:pt idx="1800">
                  <c:v>5400</c:v>
                </c:pt>
                <c:pt idx="1801">
                  <c:v>5403</c:v>
                </c:pt>
                <c:pt idx="1802">
                  <c:v>5406</c:v>
                </c:pt>
                <c:pt idx="1803">
                  <c:v>5409</c:v>
                </c:pt>
                <c:pt idx="1804">
                  <c:v>5412</c:v>
                </c:pt>
                <c:pt idx="1805">
                  <c:v>5415</c:v>
                </c:pt>
                <c:pt idx="1806">
                  <c:v>5418</c:v>
                </c:pt>
                <c:pt idx="1807">
                  <c:v>5421</c:v>
                </c:pt>
                <c:pt idx="1808">
                  <c:v>5424</c:v>
                </c:pt>
                <c:pt idx="1809">
                  <c:v>5427</c:v>
                </c:pt>
                <c:pt idx="1810">
                  <c:v>5430</c:v>
                </c:pt>
                <c:pt idx="1811">
                  <c:v>5433</c:v>
                </c:pt>
                <c:pt idx="1812">
                  <c:v>5436</c:v>
                </c:pt>
                <c:pt idx="1813">
                  <c:v>5439</c:v>
                </c:pt>
                <c:pt idx="1814">
                  <c:v>5442</c:v>
                </c:pt>
                <c:pt idx="1815">
                  <c:v>5445</c:v>
                </c:pt>
                <c:pt idx="1816">
                  <c:v>5448</c:v>
                </c:pt>
                <c:pt idx="1817">
                  <c:v>5451</c:v>
                </c:pt>
                <c:pt idx="1818">
                  <c:v>5454</c:v>
                </c:pt>
                <c:pt idx="1819">
                  <c:v>5457</c:v>
                </c:pt>
                <c:pt idx="1820">
                  <c:v>5460</c:v>
                </c:pt>
                <c:pt idx="1821">
                  <c:v>5463</c:v>
                </c:pt>
                <c:pt idx="1822">
                  <c:v>5466</c:v>
                </c:pt>
                <c:pt idx="1823">
                  <c:v>5469</c:v>
                </c:pt>
                <c:pt idx="1824">
                  <c:v>5472</c:v>
                </c:pt>
                <c:pt idx="1825">
                  <c:v>5475</c:v>
                </c:pt>
                <c:pt idx="1826">
                  <c:v>5478</c:v>
                </c:pt>
                <c:pt idx="1827">
                  <c:v>5481</c:v>
                </c:pt>
                <c:pt idx="1828">
                  <c:v>5484</c:v>
                </c:pt>
                <c:pt idx="1829">
                  <c:v>5487</c:v>
                </c:pt>
                <c:pt idx="1830">
                  <c:v>5490</c:v>
                </c:pt>
                <c:pt idx="1831">
                  <c:v>5493</c:v>
                </c:pt>
                <c:pt idx="1832">
                  <c:v>5496</c:v>
                </c:pt>
                <c:pt idx="1833">
                  <c:v>5499</c:v>
                </c:pt>
                <c:pt idx="1834">
                  <c:v>5502</c:v>
                </c:pt>
                <c:pt idx="1835">
                  <c:v>5505</c:v>
                </c:pt>
                <c:pt idx="1836">
                  <c:v>5508</c:v>
                </c:pt>
                <c:pt idx="1837">
                  <c:v>5511</c:v>
                </c:pt>
                <c:pt idx="1838">
                  <c:v>5514</c:v>
                </c:pt>
                <c:pt idx="1839">
                  <c:v>5517</c:v>
                </c:pt>
                <c:pt idx="1840">
                  <c:v>5520</c:v>
                </c:pt>
                <c:pt idx="1841">
                  <c:v>5523</c:v>
                </c:pt>
                <c:pt idx="1842">
                  <c:v>5526</c:v>
                </c:pt>
                <c:pt idx="1843">
                  <c:v>5529</c:v>
                </c:pt>
                <c:pt idx="1844">
                  <c:v>5532</c:v>
                </c:pt>
                <c:pt idx="1845">
                  <c:v>5535</c:v>
                </c:pt>
                <c:pt idx="1846">
                  <c:v>5538</c:v>
                </c:pt>
                <c:pt idx="1847">
                  <c:v>5541</c:v>
                </c:pt>
                <c:pt idx="1848">
                  <c:v>5544</c:v>
                </c:pt>
                <c:pt idx="1849">
                  <c:v>5547</c:v>
                </c:pt>
                <c:pt idx="1850">
                  <c:v>5550</c:v>
                </c:pt>
                <c:pt idx="1851">
                  <c:v>5553</c:v>
                </c:pt>
                <c:pt idx="1852">
                  <c:v>5556</c:v>
                </c:pt>
                <c:pt idx="1853">
                  <c:v>5559</c:v>
                </c:pt>
                <c:pt idx="1854">
                  <c:v>5562</c:v>
                </c:pt>
                <c:pt idx="1855">
                  <c:v>5565</c:v>
                </c:pt>
                <c:pt idx="1856">
                  <c:v>5568</c:v>
                </c:pt>
                <c:pt idx="1857">
                  <c:v>5571</c:v>
                </c:pt>
                <c:pt idx="1858">
                  <c:v>5574</c:v>
                </c:pt>
                <c:pt idx="1859">
                  <c:v>5577</c:v>
                </c:pt>
                <c:pt idx="1860">
                  <c:v>5580</c:v>
                </c:pt>
                <c:pt idx="1861">
                  <c:v>5583</c:v>
                </c:pt>
                <c:pt idx="1862">
                  <c:v>5586</c:v>
                </c:pt>
                <c:pt idx="1863">
                  <c:v>5589</c:v>
                </c:pt>
                <c:pt idx="1864">
                  <c:v>5592</c:v>
                </c:pt>
                <c:pt idx="1865">
                  <c:v>5595</c:v>
                </c:pt>
                <c:pt idx="1866">
                  <c:v>5598</c:v>
                </c:pt>
                <c:pt idx="1867">
                  <c:v>5601</c:v>
                </c:pt>
                <c:pt idx="1868">
                  <c:v>5604</c:v>
                </c:pt>
                <c:pt idx="1869">
                  <c:v>5607</c:v>
                </c:pt>
                <c:pt idx="1870">
                  <c:v>5610</c:v>
                </c:pt>
                <c:pt idx="1871">
                  <c:v>5613</c:v>
                </c:pt>
                <c:pt idx="1872">
                  <c:v>5616</c:v>
                </c:pt>
                <c:pt idx="1873">
                  <c:v>5619</c:v>
                </c:pt>
                <c:pt idx="1874">
                  <c:v>5622</c:v>
                </c:pt>
                <c:pt idx="1875">
                  <c:v>5625</c:v>
                </c:pt>
                <c:pt idx="1876">
                  <c:v>5628</c:v>
                </c:pt>
                <c:pt idx="1877">
                  <c:v>5631</c:v>
                </c:pt>
                <c:pt idx="1878">
                  <c:v>5634</c:v>
                </c:pt>
                <c:pt idx="1879">
                  <c:v>5637</c:v>
                </c:pt>
                <c:pt idx="1880">
                  <c:v>5640</c:v>
                </c:pt>
                <c:pt idx="1881">
                  <c:v>5643</c:v>
                </c:pt>
                <c:pt idx="1882">
                  <c:v>5646</c:v>
                </c:pt>
                <c:pt idx="1883">
                  <c:v>5649</c:v>
                </c:pt>
                <c:pt idx="1884">
                  <c:v>5652</c:v>
                </c:pt>
                <c:pt idx="1885">
                  <c:v>5655</c:v>
                </c:pt>
                <c:pt idx="1886">
                  <c:v>5658</c:v>
                </c:pt>
                <c:pt idx="1887">
                  <c:v>5661</c:v>
                </c:pt>
                <c:pt idx="1888">
                  <c:v>5664</c:v>
                </c:pt>
                <c:pt idx="1889">
                  <c:v>5667</c:v>
                </c:pt>
                <c:pt idx="1890">
                  <c:v>5670</c:v>
                </c:pt>
                <c:pt idx="1891">
                  <c:v>5673</c:v>
                </c:pt>
                <c:pt idx="1892">
                  <c:v>5676</c:v>
                </c:pt>
                <c:pt idx="1893">
                  <c:v>5679</c:v>
                </c:pt>
                <c:pt idx="1894">
                  <c:v>5682</c:v>
                </c:pt>
                <c:pt idx="1895">
                  <c:v>5685</c:v>
                </c:pt>
                <c:pt idx="1896">
                  <c:v>5688</c:v>
                </c:pt>
                <c:pt idx="1897">
                  <c:v>5691</c:v>
                </c:pt>
                <c:pt idx="1898">
                  <c:v>5694</c:v>
                </c:pt>
                <c:pt idx="1899">
                  <c:v>5697</c:v>
                </c:pt>
                <c:pt idx="1900">
                  <c:v>5700</c:v>
                </c:pt>
                <c:pt idx="1901">
                  <c:v>5703</c:v>
                </c:pt>
                <c:pt idx="1902">
                  <c:v>5706</c:v>
                </c:pt>
                <c:pt idx="1903">
                  <c:v>5709</c:v>
                </c:pt>
                <c:pt idx="1904">
                  <c:v>5712</c:v>
                </c:pt>
                <c:pt idx="1905">
                  <c:v>5715</c:v>
                </c:pt>
                <c:pt idx="1906">
                  <c:v>5718</c:v>
                </c:pt>
                <c:pt idx="1907">
                  <c:v>5721</c:v>
                </c:pt>
                <c:pt idx="1908">
                  <c:v>5724</c:v>
                </c:pt>
                <c:pt idx="1909">
                  <c:v>5727</c:v>
                </c:pt>
                <c:pt idx="1910">
                  <c:v>5730</c:v>
                </c:pt>
                <c:pt idx="1911">
                  <c:v>5733</c:v>
                </c:pt>
                <c:pt idx="1912">
                  <c:v>5736</c:v>
                </c:pt>
                <c:pt idx="1913">
                  <c:v>5739</c:v>
                </c:pt>
                <c:pt idx="1914">
                  <c:v>5742</c:v>
                </c:pt>
                <c:pt idx="1915">
                  <c:v>5745</c:v>
                </c:pt>
                <c:pt idx="1916">
                  <c:v>5748</c:v>
                </c:pt>
                <c:pt idx="1917">
                  <c:v>5751</c:v>
                </c:pt>
                <c:pt idx="1918">
                  <c:v>5754</c:v>
                </c:pt>
                <c:pt idx="1919">
                  <c:v>5757</c:v>
                </c:pt>
                <c:pt idx="1920">
                  <c:v>5760</c:v>
                </c:pt>
                <c:pt idx="1921">
                  <c:v>5763</c:v>
                </c:pt>
                <c:pt idx="1922">
                  <c:v>5766</c:v>
                </c:pt>
                <c:pt idx="1923">
                  <c:v>5769</c:v>
                </c:pt>
                <c:pt idx="1924">
                  <c:v>5772</c:v>
                </c:pt>
                <c:pt idx="1925">
                  <c:v>5775</c:v>
                </c:pt>
                <c:pt idx="1926">
                  <c:v>5778</c:v>
                </c:pt>
                <c:pt idx="1927">
                  <c:v>5781</c:v>
                </c:pt>
                <c:pt idx="1928">
                  <c:v>5784</c:v>
                </c:pt>
                <c:pt idx="1929">
                  <c:v>5787</c:v>
                </c:pt>
                <c:pt idx="1930">
                  <c:v>5790</c:v>
                </c:pt>
                <c:pt idx="1931">
                  <c:v>5793</c:v>
                </c:pt>
                <c:pt idx="1932">
                  <c:v>5796</c:v>
                </c:pt>
                <c:pt idx="1933">
                  <c:v>5799</c:v>
                </c:pt>
                <c:pt idx="1934">
                  <c:v>5802</c:v>
                </c:pt>
                <c:pt idx="1935">
                  <c:v>5805</c:v>
                </c:pt>
                <c:pt idx="1936">
                  <c:v>5808</c:v>
                </c:pt>
                <c:pt idx="1937">
                  <c:v>5811</c:v>
                </c:pt>
                <c:pt idx="1938">
                  <c:v>5814</c:v>
                </c:pt>
                <c:pt idx="1939">
                  <c:v>5817</c:v>
                </c:pt>
                <c:pt idx="1940">
                  <c:v>5820</c:v>
                </c:pt>
                <c:pt idx="1941">
                  <c:v>5823</c:v>
                </c:pt>
                <c:pt idx="1942">
                  <c:v>5826</c:v>
                </c:pt>
                <c:pt idx="1943">
                  <c:v>5829</c:v>
                </c:pt>
                <c:pt idx="1944">
                  <c:v>5832</c:v>
                </c:pt>
                <c:pt idx="1945">
                  <c:v>5835</c:v>
                </c:pt>
                <c:pt idx="1946">
                  <c:v>5838</c:v>
                </c:pt>
                <c:pt idx="1947">
                  <c:v>5841</c:v>
                </c:pt>
                <c:pt idx="1948">
                  <c:v>5844</c:v>
                </c:pt>
                <c:pt idx="1949">
                  <c:v>5847</c:v>
                </c:pt>
                <c:pt idx="1950">
                  <c:v>5850</c:v>
                </c:pt>
                <c:pt idx="1951">
                  <c:v>5853</c:v>
                </c:pt>
                <c:pt idx="1952">
                  <c:v>5856</c:v>
                </c:pt>
                <c:pt idx="1953">
                  <c:v>5859</c:v>
                </c:pt>
                <c:pt idx="1954">
                  <c:v>5862</c:v>
                </c:pt>
                <c:pt idx="1955">
                  <c:v>5865</c:v>
                </c:pt>
                <c:pt idx="1956">
                  <c:v>5868</c:v>
                </c:pt>
                <c:pt idx="1957">
                  <c:v>5871</c:v>
                </c:pt>
                <c:pt idx="1958">
                  <c:v>5874</c:v>
                </c:pt>
                <c:pt idx="1959">
                  <c:v>5877</c:v>
                </c:pt>
                <c:pt idx="1960">
                  <c:v>5880</c:v>
                </c:pt>
                <c:pt idx="1961">
                  <c:v>5883</c:v>
                </c:pt>
                <c:pt idx="1962">
                  <c:v>5886</c:v>
                </c:pt>
                <c:pt idx="1963">
                  <c:v>5889</c:v>
                </c:pt>
                <c:pt idx="1964">
                  <c:v>5892</c:v>
                </c:pt>
                <c:pt idx="1965">
                  <c:v>5895</c:v>
                </c:pt>
                <c:pt idx="1966">
                  <c:v>5898</c:v>
                </c:pt>
                <c:pt idx="1967">
                  <c:v>5901</c:v>
                </c:pt>
                <c:pt idx="1968">
                  <c:v>5904</c:v>
                </c:pt>
                <c:pt idx="1969">
                  <c:v>5907</c:v>
                </c:pt>
                <c:pt idx="1970">
                  <c:v>5910</c:v>
                </c:pt>
                <c:pt idx="1971">
                  <c:v>5913</c:v>
                </c:pt>
                <c:pt idx="1972">
                  <c:v>5916</c:v>
                </c:pt>
                <c:pt idx="1973">
                  <c:v>5919</c:v>
                </c:pt>
                <c:pt idx="1974">
                  <c:v>5922</c:v>
                </c:pt>
                <c:pt idx="1975">
                  <c:v>5925</c:v>
                </c:pt>
                <c:pt idx="1976">
                  <c:v>5928</c:v>
                </c:pt>
                <c:pt idx="1977">
                  <c:v>5931</c:v>
                </c:pt>
                <c:pt idx="1978">
                  <c:v>5934</c:v>
                </c:pt>
                <c:pt idx="1979">
                  <c:v>5937</c:v>
                </c:pt>
                <c:pt idx="1980">
                  <c:v>5940</c:v>
                </c:pt>
                <c:pt idx="1981">
                  <c:v>5943</c:v>
                </c:pt>
                <c:pt idx="1982">
                  <c:v>5946</c:v>
                </c:pt>
                <c:pt idx="1983">
                  <c:v>5949</c:v>
                </c:pt>
                <c:pt idx="1984">
                  <c:v>5952</c:v>
                </c:pt>
                <c:pt idx="1985">
                  <c:v>5955</c:v>
                </c:pt>
                <c:pt idx="1986">
                  <c:v>5958</c:v>
                </c:pt>
                <c:pt idx="1987">
                  <c:v>5961</c:v>
                </c:pt>
                <c:pt idx="1988">
                  <c:v>5964</c:v>
                </c:pt>
                <c:pt idx="1989">
                  <c:v>5967</c:v>
                </c:pt>
                <c:pt idx="1990">
                  <c:v>5970</c:v>
                </c:pt>
                <c:pt idx="1991">
                  <c:v>5973</c:v>
                </c:pt>
                <c:pt idx="1992">
                  <c:v>5976</c:v>
                </c:pt>
                <c:pt idx="1993">
                  <c:v>5979</c:v>
                </c:pt>
                <c:pt idx="1994">
                  <c:v>5982</c:v>
                </c:pt>
                <c:pt idx="1995">
                  <c:v>5985</c:v>
                </c:pt>
                <c:pt idx="1996">
                  <c:v>5988</c:v>
                </c:pt>
                <c:pt idx="1997">
                  <c:v>5991</c:v>
                </c:pt>
                <c:pt idx="1998">
                  <c:v>5994</c:v>
                </c:pt>
                <c:pt idx="1999">
                  <c:v>5997</c:v>
                </c:pt>
                <c:pt idx="2000">
                  <c:v>6000</c:v>
                </c:pt>
                <c:pt idx="2001">
                  <c:v>6003</c:v>
                </c:pt>
                <c:pt idx="2002">
                  <c:v>6006</c:v>
                </c:pt>
                <c:pt idx="2003">
                  <c:v>6009</c:v>
                </c:pt>
                <c:pt idx="2004">
                  <c:v>6012</c:v>
                </c:pt>
                <c:pt idx="2005">
                  <c:v>6015</c:v>
                </c:pt>
                <c:pt idx="2006">
                  <c:v>6018</c:v>
                </c:pt>
                <c:pt idx="2007">
                  <c:v>6021</c:v>
                </c:pt>
                <c:pt idx="2008">
                  <c:v>6024</c:v>
                </c:pt>
                <c:pt idx="2009">
                  <c:v>6027</c:v>
                </c:pt>
                <c:pt idx="2010">
                  <c:v>6030</c:v>
                </c:pt>
                <c:pt idx="2011">
                  <c:v>6033</c:v>
                </c:pt>
                <c:pt idx="2012">
                  <c:v>6036</c:v>
                </c:pt>
                <c:pt idx="2013">
                  <c:v>6039</c:v>
                </c:pt>
                <c:pt idx="2014">
                  <c:v>6042</c:v>
                </c:pt>
                <c:pt idx="2015">
                  <c:v>6045</c:v>
                </c:pt>
                <c:pt idx="2016">
                  <c:v>6048</c:v>
                </c:pt>
                <c:pt idx="2017">
                  <c:v>6051</c:v>
                </c:pt>
                <c:pt idx="2018">
                  <c:v>6054</c:v>
                </c:pt>
                <c:pt idx="2019">
                  <c:v>6057</c:v>
                </c:pt>
                <c:pt idx="2020">
                  <c:v>6060</c:v>
                </c:pt>
                <c:pt idx="2021">
                  <c:v>6063</c:v>
                </c:pt>
                <c:pt idx="2022">
                  <c:v>6066</c:v>
                </c:pt>
                <c:pt idx="2023">
                  <c:v>6069</c:v>
                </c:pt>
                <c:pt idx="2024">
                  <c:v>6072</c:v>
                </c:pt>
                <c:pt idx="2025">
                  <c:v>6075</c:v>
                </c:pt>
                <c:pt idx="2026">
                  <c:v>6078</c:v>
                </c:pt>
                <c:pt idx="2027">
                  <c:v>6081</c:v>
                </c:pt>
                <c:pt idx="2028">
                  <c:v>6084</c:v>
                </c:pt>
                <c:pt idx="2029">
                  <c:v>6087</c:v>
                </c:pt>
                <c:pt idx="2030">
                  <c:v>6090</c:v>
                </c:pt>
                <c:pt idx="2031">
                  <c:v>6093</c:v>
                </c:pt>
                <c:pt idx="2032">
                  <c:v>6096</c:v>
                </c:pt>
                <c:pt idx="2033">
                  <c:v>6099</c:v>
                </c:pt>
                <c:pt idx="2034">
                  <c:v>6102</c:v>
                </c:pt>
                <c:pt idx="2035">
                  <c:v>6105</c:v>
                </c:pt>
                <c:pt idx="2036">
                  <c:v>6108</c:v>
                </c:pt>
                <c:pt idx="2037">
                  <c:v>6111</c:v>
                </c:pt>
                <c:pt idx="2038">
                  <c:v>6114</c:v>
                </c:pt>
                <c:pt idx="2039">
                  <c:v>6117</c:v>
                </c:pt>
                <c:pt idx="2040">
                  <c:v>6120</c:v>
                </c:pt>
                <c:pt idx="2041">
                  <c:v>6123</c:v>
                </c:pt>
                <c:pt idx="2042">
                  <c:v>6126</c:v>
                </c:pt>
                <c:pt idx="2043">
                  <c:v>6129</c:v>
                </c:pt>
                <c:pt idx="2044">
                  <c:v>6132</c:v>
                </c:pt>
                <c:pt idx="2045">
                  <c:v>6135</c:v>
                </c:pt>
                <c:pt idx="2046">
                  <c:v>6138</c:v>
                </c:pt>
                <c:pt idx="2047">
                  <c:v>6141</c:v>
                </c:pt>
                <c:pt idx="2048">
                  <c:v>6144</c:v>
                </c:pt>
                <c:pt idx="2049">
                  <c:v>6147</c:v>
                </c:pt>
                <c:pt idx="2050">
                  <c:v>6150</c:v>
                </c:pt>
                <c:pt idx="2051">
                  <c:v>6153</c:v>
                </c:pt>
                <c:pt idx="2052">
                  <c:v>6156</c:v>
                </c:pt>
                <c:pt idx="2053">
                  <c:v>6159</c:v>
                </c:pt>
                <c:pt idx="2054">
                  <c:v>6162</c:v>
                </c:pt>
                <c:pt idx="2055">
                  <c:v>6165</c:v>
                </c:pt>
                <c:pt idx="2056">
                  <c:v>6168</c:v>
                </c:pt>
                <c:pt idx="2057">
                  <c:v>6171</c:v>
                </c:pt>
                <c:pt idx="2058">
                  <c:v>6174</c:v>
                </c:pt>
                <c:pt idx="2059">
                  <c:v>6177</c:v>
                </c:pt>
                <c:pt idx="2060">
                  <c:v>6180</c:v>
                </c:pt>
                <c:pt idx="2061">
                  <c:v>6183</c:v>
                </c:pt>
                <c:pt idx="2062">
                  <c:v>6186</c:v>
                </c:pt>
                <c:pt idx="2063">
                  <c:v>6189</c:v>
                </c:pt>
                <c:pt idx="2064">
                  <c:v>6192</c:v>
                </c:pt>
                <c:pt idx="2065">
                  <c:v>6195</c:v>
                </c:pt>
                <c:pt idx="2066">
                  <c:v>6198</c:v>
                </c:pt>
                <c:pt idx="2067">
                  <c:v>6201</c:v>
                </c:pt>
                <c:pt idx="2068">
                  <c:v>6204</c:v>
                </c:pt>
                <c:pt idx="2069">
                  <c:v>6207</c:v>
                </c:pt>
                <c:pt idx="2070">
                  <c:v>6210</c:v>
                </c:pt>
                <c:pt idx="2071">
                  <c:v>6213</c:v>
                </c:pt>
                <c:pt idx="2072">
                  <c:v>6216</c:v>
                </c:pt>
                <c:pt idx="2073">
                  <c:v>6219</c:v>
                </c:pt>
                <c:pt idx="2074">
                  <c:v>6222</c:v>
                </c:pt>
                <c:pt idx="2075">
                  <c:v>6225</c:v>
                </c:pt>
                <c:pt idx="2076">
                  <c:v>6228</c:v>
                </c:pt>
                <c:pt idx="2077">
                  <c:v>6231</c:v>
                </c:pt>
                <c:pt idx="2078">
                  <c:v>6234</c:v>
                </c:pt>
                <c:pt idx="2079">
                  <c:v>6237</c:v>
                </c:pt>
                <c:pt idx="2080">
                  <c:v>6240</c:v>
                </c:pt>
                <c:pt idx="2081">
                  <c:v>6243</c:v>
                </c:pt>
                <c:pt idx="2082">
                  <c:v>6246</c:v>
                </c:pt>
                <c:pt idx="2083">
                  <c:v>6249</c:v>
                </c:pt>
                <c:pt idx="2084">
                  <c:v>6252</c:v>
                </c:pt>
                <c:pt idx="2085">
                  <c:v>6255</c:v>
                </c:pt>
                <c:pt idx="2086">
                  <c:v>6258</c:v>
                </c:pt>
                <c:pt idx="2087">
                  <c:v>6261</c:v>
                </c:pt>
                <c:pt idx="2088">
                  <c:v>6264</c:v>
                </c:pt>
                <c:pt idx="2089">
                  <c:v>6267</c:v>
                </c:pt>
                <c:pt idx="2090">
                  <c:v>6270</c:v>
                </c:pt>
                <c:pt idx="2091">
                  <c:v>6273</c:v>
                </c:pt>
                <c:pt idx="2092">
                  <c:v>6276</c:v>
                </c:pt>
                <c:pt idx="2093">
                  <c:v>6279</c:v>
                </c:pt>
                <c:pt idx="2094">
                  <c:v>6282</c:v>
                </c:pt>
                <c:pt idx="2095">
                  <c:v>6285</c:v>
                </c:pt>
                <c:pt idx="2096">
                  <c:v>6288</c:v>
                </c:pt>
                <c:pt idx="2097">
                  <c:v>6291</c:v>
                </c:pt>
                <c:pt idx="2098">
                  <c:v>6294</c:v>
                </c:pt>
                <c:pt idx="2099">
                  <c:v>6297</c:v>
                </c:pt>
                <c:pt idx="2100">
                  <c:v>6300</c:v>
                </c:pt>
                <c:pt idx="2101">
                  <c:v>6303</c:v>
                </c:pt>
                <c:pt idx="2102">
                  <c:v>6306</c:v>
                </c:pt>
                <c:pt idx="2103">
                  <c:v>6309</c:v>
                </c:pt>
                <c:pt idx="2104">
                  <c:v>6312</c:v>
                </c:pt>
                <c:pt idx="2105">
                  <c:v>6315</c:v>
                </c:pt>
                <c:pt idx="2106">
                  <c:v>6318</c:v>
                </c:pt>
                <c:pt idx="2107">
                  <c:v>6321</c:v>
                </c:pt>
                <c:pt idx="2108">
                  <c:v>6324</c:v>
                </c:pt>
                <c:pt idx="2109">
                  <c:v>6327</c:v>
                </c:pt>
                <c:pt idx="2110">
                  <c:v>6330</c:v>
                </c:pt>
                <c:pt idx="2111">
                  <c:v>6333</c:v>
                </c:pt>
                <c:pt idx="2112">
                  <c:v>6336</c:v>
                </c:pt>
                <c:pt idx="2113">
                  <c:v>6339</c:v>
                </c:pt>
                <c:pt idx="2114">
                  <c:v>6342</c:v>
                </c:pt>
                <c:pt idx="2115">
                  <c:v>6345</c:v>
                </c:pt>
                <c:pt idx="2116">
                  <c:v>6348</c:v>
                </c:pt>
                <c:pt idx="2117">
                  <c:v>6351</c:v>
                </c:pt>
                <c:pt idx="2118">
                  <c:v>6354</c:v>
                </c:pt>
                <c:pt idx="2119">
                  <c:v>6357</c:v>
                </c:pt>
                <c:pt idx="2120">
                  <c:v>6360</c:v>
                </c:pt>
                <c:pt idx="2121">
                  <c:v>6363</c:v>
                </c:pt>
                <c:pt idx="2122">
                  <c:v>6366</c:v>
                </c:pt>
                <c:pt idx="2123">
                  <c:v>6369</c:v>
                </c:pt>
                <c:pt idx="2124">
                  <c:v>6372</c:v>
                </c:pt>
                <c:pt idx="2125">
                  <c:v>6375</c:v>
                </c:pt>
                <c:pt idx="2126">
                  <c:v>6378</c:v>
                </c:pt>
                <c:pt idx="2127">
                  <c:v>6381</c:v>
                </c:pt>
                <c:pt idx="2128">
                  <c:v>6384</c:v>
                </c:pt>
                <c:pt idx="2129">
                  <c:v>6387</c:v>
                </c:pt>
                <c:pt idx="2130">
                  <c:v>6390</c:v>
                </c:pt>
                <c:pt idx="2131">
                  <c:v>6393</c:v>
                </c:pt>
                <c:pt idx="2132">
                  <c:v>6396</c:v>
                </c:pt>
                <c:pt idx="2133">
                  <c:v>6399</c:v>
                </c:pt>
                <c:pt idx="2134">
                  <c:v>6402</c:v>
                </c:pt>
                <c:pt idx="2135">
                  <c:v>6405</c:v>
                </c:pt>
                <c:pt idx="2136">
                  <c:v>6408</c:v>
                </c:pt>
                <c:pt idx="2137">
                  <c:v>6411</c:v>
                </c:pt>
                <c:pt idx="2138">
                  <c:v>6414</c:v>
                </c:pt>
                <c:pt idx="2139">
                  <c:v>6417</c:v>
                </c:pt>
                <c:pt idx="2140">
                  <c:v>6420</c:v>
                </c:pt>
                <c:pt idx="2141">
                  <c:v>6423</c:v>
                </c:pt>
                <c:pt idx="2142">
                  <c:v>6426</c:v>
                </c:pt>
                <c:pt idx="2143">
                  <c:v>6429</c:v>
                </c:pt>
                <c:pt idx="2144">
                  <c:v>6432</c:v>
                </c:pt>
                <c:pt idx="2145">
                  <c:v>6435</c:v>
                </c:pt>
                <c:pt idx="2146">
                  <c:v>6438</c:v>
                </c:pt>
                <c:pt idx="2147">
                  <c:v>6441</c:v>
                </c:pt>
                <c:pt idx="2148">
                  <c:v>6444</c:v>
                </c:pt>
                <c:pt idx="2149">
                  <c:v>6447</c:v>
                </c:pt>
                <c:pt idx="2150">
                  <c:v>6450</c:v>
                </c:pt>
                <c:pt idx="2151">
                  <c:v>6453</c:v>
                </c:pt>
                <c:pt idx="2152">
                  <c:v>6456</c:v>
                </c:pt>
                <c:pt idx="2153">
                  <c:v>6459</c:v>
                </c:pt>
                <c:pt idx="2154">
                  <c:v>6462</c:v>
                </c:pt>
                <c:pt idx="2155">
                  <c:v>6465</c:v>
                </c:pt>
                <c:pt idx="2156">
                  <c:v>6468</c:v>
                </c:pt>
                <c:pt idx="2157">
                  <c:v>6471</c:v>
                </c:pt>
                <c:pt idx="2158">
                  <c:v>6474</c:v>
                </c:pt>
                <c:pt idx="2159">
                  <c:v>6477</c:v>
                </c:pt>
                <c:pt idx="2160">
                  <c:v>6480</c:v>
                </c:pt>
                <c:pt idx="2161">
                  <c:v>6483</c:v>
                </c:pt>
                <c:pt idx="2162">
                  <c:v>6486</c:v>
                </c:pt>
                <c:pt idx="2163">
                  <c:v>6489</c:v>
                </c:pt>
                <c:pt idx="2164">
                  <c:v>6492</c:v>
                </c:pt>
                <c:pt idx="2165">
                  <c:v>6495</c:v>
                </c:pt>
                <c:pt idx="2166">
                  <c:v>6498</c:v>
                </c:pt>
                <c:pt idx="2167">
                  <c:v>6501</c:v>
                </c:pt>
                <c:pt idx="2168">
                  <c:v>6504</c:v>
                </c:pt>
                <c:pt idx="2169">
                  <c:v>6507</c:v>
                </c:pt>
                <c:pt idx="2170">
                  <c:v>6510</c:v>
                </c:pt>
                <c:pt idx="2171">
                  <c:v>6513</c:v>
                </c:pt>
                <c:pt idx="2172">
                  <c:v>6516</c:v>
                </c:pt>
                <c:pt idx="2173">
                  <c:v>6519</c:v>
                </c:pt>
                <c:pt idx="2174">
                  <c:v>6522</c:v>
                </c:pt>
                <c:pt idx="2175">
                  <c:v>6525</c:v>
                </c:pt>
                <c:pt idx="2176">
                  <c:v>6528</c:v>
                </c:pt>
                <c:pt idx="2177">
                  <c:v>6531</c:v>
                </c:pt>
                <c:pt idx="2178">
                  <c:v>6534</c:v>
                </c:pt>
                <c:pt idx="2179">
                  <c:v>6537</c:v>
                </c:pt>
                <c:pt idx="2180">
                  <c:v>6540</c:v>
                </c:pt>
                <c:pt idx="2181">
                  <c:v>6543</c:v>
                </c:pt>
                <c:pt idx="2182">
                  <c:v>6546</c:v>
                </c:pt>
                <c:pt idx="2183">
                  <c:v>6549</c:v>
                </c:pt>
                <c:pt idx="2184">
                  <c:v>6552</c:v>
                </c:pt>
                <c:pt idx="2185">
                  <c:v>6555</c:v>
                </c:pt>
                <c:pt idx="2186">
                  <c:v>6558</c:v>
                </c:pt>
                <c:pt idx="2187">
                  <c:v>6561</c:v>
                </c:pt>
                <c:pt idx="2188">
                  <c:v>6564</c:v>
                </c:pt>
                <c:pt idx="2189">
                  <c:v>6567</c:v>
                </c:pt>
                <c:pt idx="2190">
                  <c:v>6570</c:v>
                </c:pt>
                <c:pt idx="2191">
                  <c:v>6573</c:v>
                </c:pt>
                <c:pt idx="2192">
                  <c:v>6576</c:v>
                </c:pt>
                <c:pt idx="2193">
                  <c:v>6579</c:v>
                </c:pt>
                <c:pt idx="2194">
                  <c:v>6582</c:v>
                </c:pt>
                <c:pt idx="2195">
                  <c:v>6585</c:v>
                </c:pt>
                <c:pt idx="2196">
                  <c:v>6588</c:v>
                </c:pt>
                <c:pt idx="2197">
                  <c:v>6591</c:v>
                </c:pt>
                <c:pt idx="2198">
                  <c:v>6594</c:v>
                </c:pt>
                <c:pt idx="2199">
                  <c:v>6597</c:v>
                </c:pt>
                <c:pt idx="2200">
                  <c:v>6600</c:v>
                </c:pt>
                <c:pt idx="2201">
                  <c:v>6603</c:v>
                </c:pt>
                <c:pt idx="2202">
                  <c:v>6606</c:v>
                </c:pt>
                <c:pt idx="2203">
                  <c:v>6609</c:v>
                </c:pt>
                <c:pt idx="2204">
                  <c:v>6612</c:v>
                </c:pt>
                <c:pt idx="2205">
                  <c:v>6615</c:v>
                </c:pt>
                <c:pt idx="2206">
                  <c:v>6618</c:v>
                </c:pt>
                <c:pt idx="2207">
                  <c:v>6621</c:v>
                </c:pt>
                <c:pt idx="2208">
                  <c:v>6624</c:v>
                </c:pt>
                <c:pt idx="2209">
                  <c:v>6627</c:v>
                </c:pt>
                <c:pt idx="2210">
                  <c:v>6630</c:v>
                </c:pt>
                <c:pt idx="2211">
                  <c:v>6633</c:v>
                </c:pt>
                <c:pt idx="2212">
                  <c:v>6636</c:v>
                </c:pt>
                <c:pt idx="2213">
                  <c:v>6639</c:v>
                </c:pt>
                <c:pt idx="2214">
                  <c:v>6642</c:v>
                </c:pt>
                <c:pt idx="2215">
                  <c:v>6645</c:v>
                </c:pt>
                <c:pt idx="2216">
                  <c:v>6648</c:v>
                </c:pt>
                <c:pt idx="2217">
                  <c:v>6651</c:v>
                </c:pt>
                <c:pt idx="2218">
                  <c:v>6654</c:v>
                </c:pt>
                <c:pt idx="2219">
                  <c:v>6657</c:v>
                </c:pt>
                <c:pt idx="2220">
                  <c:v>6660</c:v>
                </c:pt>
                <c:pt idx="2221">
                  <c:v>6663</c:v>
                </c:pt>
                <c:pt idx="2222">
                  <c:v>6666</c:v>
                </c:pt>
                <c:pt idx="2223">
                  <c:v>6669</c:v>
                </c:pt>
                <c:pt idx="2224">
                  <c:v>6672</c:v>
                </c:pt>
                <c:pt idx="2225">
                  <c:v>6675</c:v>
                </c:pt>
                <c:pt idx="2226">
                  <c:v>6678</c:v>
                </c:pt>
                <c:pt idx="2227">
                  <c:v>6681</c:v>
                </c:pt>
                <c:pt idx="2228">
                  <c:v>6684</c:v>
                </c:pt>
                <c:pt idx="2229">
                  <c:v>6687</c:v>
                </c:pt>
                <c:pt idx="2230">
                  <c:v>6690</c:v>
                </c:pt>
                <c:pt idx="2231">
                  <c:v>6693</c:v>
                </c:pt>
                <c:pt idx="2232">
                  <c:v>6696</c:v>
                </c:pt>
                <c:pt idx="2233">
                  <c:v>6699</c:v>
                </c:pt>
                <c:pt idx="2234">
                  <c:v>6702</c:v>
                </c:pt>
                <c:pt idx="2235">
                  <c:v>6705</c:v>
                </c:pt>
                <c:pt idx="2236">
                  <c:v>6708</c:v>
                </c:pt>
                <c:pt idx="2237">
                  <c:v>6711</c:v>
                </c:pt>
                <c:pt idx="2238">
                  <c:v>6714</c:v>
                </c:pt>
                <c:pt idx="2239">
                  <c:v>6717</c:v>
                </c:pt>
                <c:pt idx="2240">
                  <c:v>6720</c:v>
                </c:pt>
                <c:pt idx="2241">
                  <c:v>6723</c:v>
                </c:pt>
                <c:pt idx="2242">
                  <c:v>6726</c:v>
                </c:pt>
                <c:pt idx="2243">
                  <c:v>6729</c:v>
                </c:pt>
                <c:pt idx="2244">
                  <c:v>6732</c:v>
                </c:pt>
                <c:pt idx="2245">
                  <c:v>6735</c:v>
                </c:pt>
                <c:pt idx="2246">
                  <c:v>6738</c:v>
                </c:pt>
                <c:pt idx="2247">
                  <c:v>6741</c:v>
                </c:pt>
                <c:pt idx="2248">
                  <c:v>6744</c:v>
                </c:pt>
                <c:pt idx="2249">
                  <c:v>6747</c:v>
                </c:pt>
                <c:pt idx="2250">
                  <c:v>6750</c:v>
                </c:pt>
                <c:pt idx="2251">
                  <c:v>6753</c:v>
                </c:pt>
                <c:pt idx="2252">
                  <c:v>6756</c:v>
                </c:pt>
                <c:pt idx="2253">
                  <c:v>6759</c:v>
                </c:pt>
                <c:pt idx="2254">
                  <c:v>6762</c:v>
                </c:pt>
                <c:pt idx="2255">
                  <c:v>6765</c:v>
                </c:pt>
                <c:pt idx="2256">
                  <c:v>6768</c:v>
                </c:pt>
                <c:pt idx="2257">
                  <c:v>6771</c:v>
                </c:pt>
                <c:pt idx="2258">
                  <c:v>6774</c:v>
                </c:pt>
                <c:pt idx="2259">
                  <c:v>6777</c:v>
                </c:pt>
                <c:pt idx="2260">
                  <c:v>6780</c:v>
                </c:pt>
                <c:pt idx="2261">
                  <c:v>6783</c:v>
                </c:pt>
                <c:pt idx="2262">
                  <c:v>6786</c:v>
                </c:pt>
                <c:pt idx="2263">
                  <c:v>6789</c:v>
                </c:pt>
                <c:pt idx="2264">
                  <c:v>6792</c:v>
                </c:pt>
                <c:pt idx="2265">
                  <c:v>6795</c:v>
                </c:pt>
                <c:pt idx="2266">
                  <c:v>6798</c:v>
                </c:pt>
                <c:pt idx="2267">
                  <c:v>6801</c:v>
                </c:pt>
                <c:pt idx="2268">
                  <c:v>6804</c:v>
                </c:pt>
                <c:pt idx="2269">
                  <c:v>6807</c:v>
                </c:pt>
                <c:pt idx="2270">
                  <c:v>6810</c:v>
                </c:pt>
                <c:pt idx="2271">
                  <c:v>6813</c:v>
                </c:pt>
                <c:pt idx="2272">
                  <c:v>6816</c:v>
                </c:pt>
                <c:pt idx="2273">
                  <c:v>6819</c:v>
                </c:pt>
                <c:pt idx="2274">
                  <c:v>6822</c:v>
                </c:pt>
                <c:pt idx="2275">
                  <c:v>6825</c:v>
                </c:pt>
                <c:pt idx="2276">
                  <c:v>6828</c:v>
                </c:pt>
                <c:pt idx="2277">
                  <c:v>6831</c:v>
                </c:pt>
                <c:pt idx="2278">
                  <c:v>6834</c:v>
                </c:pt>
                <c:pt idx="2279">
                  <c:v>6837</c:v>
                </c:pt>
                <c:pt idx="2280">
                  <c:v>6840</c:v>
                </c:pt>
                <c:pt idx="2281">
                  <c:v>6843</c:v>
                </c:pt>
                <c:pt idx="2282">
                  <c:v>6846</c:v>
                </c:pt>
                <c:pt idx="2283">
                  <c:v>6849</c:v>
                </c:pt>
                <c:pt idx="2284">
                  <c:v>6852</c:v>
                </c:pt>
                <c:pt idx="2285">
                  <c:v>6855</c:v>
                </c:pt>
                <c:pt idx="2286">
                  <c:v>6858</c:v>
                </c:pt>
                <c:pt idx="2287">
                  <c:v>6861</c:v>
                </c:pt>
                <c:pt idx="2288">
                  <c:v>6864</c:v>
                </c:pt>
                <c:pt idx="2289">
                  <c:v>6867</c:v>
                </c:pt>
                <c:pt idx="2290">
                  <c:v>6870</c:v>
                </c:pt>
                <c:pt idx="2291">
                  <c:v>6873</c:v>
                </c:pt>
                <c:pt idx="2292">
                  <c:v>6876</c:v>
                </c:pt>
                <c:pt idx="2293">
                  <c:v>6879</c:v>
                </c:pt>
                <c:pt idx="2294">
                  <c:v>6882</c:v>
                </c:pt>
                <c:pt idx="2295">
                  <c:v>6885</c:v>
                </c:pt>
                <c:pt idx="2296">
                  <c:v>6888</c:v>
                </c:pt>
                <c:pt idx="2297">
                  <c:v>6891</c:v>
                </c:pt>
                <c:pt idx="2298">
                  <c:v>6894</c:v>
                </c:pt>
                <c:pt idx="2299">
                  <c:v>6897</c:v>
                </c:pt>
                <c:pt idx="2300">
                  <c:v>6900</c:v>
                </c:pt>
                <c:pt idx="2301">
                  <c:v>6903</c:v>
                </c:pt>
                <c:pt idx="2302">
                  <c:v>6906</c:v>
                </c:pt>
                <c:pt idx="2303">
                  <c:v>6909</c:v>
                </c:pt>
                <c:pt idx="2304">
                  <c:v>6912</c:v>
                </c:pt>
                <c:pt idx="2305">
                  <c:v>6915</c:v>
                </c:pt>
                <c:pt idx="2306">
                  <c:v>6918</c:v>
                </c:pt>
                <c:pt idx="2307">
                  <c:v>6921</c:v>
                </c:pt>
                <c:pt idx="2308">
                  <c:v>6924</c:v>
                </c:pt>
                <c:pt idx="2309">
                  <c:v>6927</c:v>
                </c:pt>
                <c:pt idx="2310">
                  <c:v>6930</c:v>
                </c:pt>
                <c:pt idx="2311">
                  <c:v>6933</c:v>
                </c:pt>
                <c:pt idx="2312">
                  <c:v>6936</c:v>
                </c:pt>
                <c:pt idx="2313">
                  <c:v>6939</c:v>
                </c:pt>
                <c:pt idx="2314">
                  <c:v>6942</c:v>
                </c:pt>
                <c:pt idx="2315">
                  <c:v>6945</c:v>
                </c:pt>
                <c:pt idx="2316">
                  <c:v>6948</c:v>
                </c:pt>
                <c:pt idx="2317">
                  <c:v>6951</c:v>
                </c:pt>
                <c:pt idx="2318">
                  <c:v>6954</c:v>
                </c:pt>
                <c:pt idx="2319">
                  <c:v>6957</c:v>
                </c:pt>
                <c:pt idx="2320">
                  <c:v>6960</c:v>
                </c:pt>
                <c:pt idx="2321">
                  <c:v>6963</c:v>
                </c:pt>
                <c:pt idx="2322">
                  <c:v>6966</c:v>
                </c:pt>
                <c:pt idx="2323">
                  <c:v>6969</c:v>
                </c:pt>
                <c:pt idx="2324">
                  <c:v>6972</c:v>
                </c:pt>
                <c:pt idx="2325">
                  <c:v>6975</c:v>
                </c:pt>
                <c:pt idx="2326">
                  <c:v>6978</c:v>
                </c:pt>
                <c:pt idx="2327">
                  <c:v>6981</c:v>
                </c:pt>
                <c:pt idx="2328">
                  <c:v>6984</c:v>
                </c:pt>
                <c:pt idx="2329">
                  <c:v>6987</c:v>
                </c:pt>
                <c:pt idx="2330">
                  <c:v>6990</c:v>
                </c:pt>
                <c:pt idx="2331">
                  <c:v>6993</c:v>
                </c:pt>
                <c:pt idx="2332">
                  <c:v>6996</c:v>
                </c:pt>
                <c:pt idx="2333">
                  <c:v>6999</c:v>
                </c:pt>
                <c:pt idx="2334">
                  <c:v>7002</c:v>
                </c:pt>
                <c:pt idx="2335">
                  <c:v>7005</c:v>
                </c:pt>
                <c:pt idx="2336">
                  <c:v>7008</c:v>
                </c:pt>
                <c:pt idx="2337">
                  <c:v>7011</c:v>
                </c:pt>
                <c:pt idx="2338">
                  <c:v>7014</c:v>
                </c:pt>
                <c:pt idx="2339">
                  <c:v>7017</c:v>
                </c:pt>
                <c:pt idx="2340">
                  <c:v>7020</c:v>
                </c:pt>
                <c:pt idx="2341">
                  <c:v>7023</c:v>
                </c:pt>
                <c:pt idx="2342">
                  <c:v>7026</c:v>
                </c:pt>
                <c:pt idx="2343">
                  <c:v>7029</c:v>
                </c:pt>
                <c:pt idx="2344">
                  <c:v>7032</c:v>
                </c:pt>
                <c:pt idx="2345">
                  <c:v>7035</c:v>
                </c:pt>
                <c:pt idx="2346">
                  <c:v>7038</c:v>
                </c:pt>
                <c:pt idx="2347">
                  <c:v>7041</c:v>
                </c:pt>
                <c:pt idx="2348">
                  <c:v>7044</c:v>
                </c:pt>
                <c:pt idx="2349">
                  <c:v>7047</c:v>
                </c:pt>
                <c:pt idx="2350">
                  <c:v>7050</c:v>
                </c:pt>
                <c:pt idx="2351">
                  <c:v>7053</c:v>
                </c:pt>
                <c:pt idx="2352">
                  <c:v>7056</c:v>
                </c:pt>
                <c:pt idx="2353">
                  <c:v>7059</c:v>
                </c:pt>
                <c:pt idx="2354">
                  <c:v>7062</c:v>
                </c:pt>
                <c:pt idx="2355">
                  <c:v>7065</c:v>
                </c:pt>
                <c:pt idx="2356">
                  <c:v>7068</c:v>
                </c:pt>
                <c:pt idx="2357">
                  <c:v>7071</c:v>
                </c:pt>
                <c:pt idx="2358">
                  <c:v>7074</c:v>
                </c:pt>
                <c:pt idx="2359">
                  <c:v>7077</c:v>
                </c:pt>
                <c:pt idx="2360">
                  <c:v>7080</c:v>
                </c:pt>
                <c:pt idx="2361">
                  <c:v>7083</c:v>
                </c:pt>
                <c:pt idx="2362">
                  <c:v>7086</c:v>
                </c:pt>
                <c:pt idx="2363">
                  <c:v>7089</c:v>
                </c:pt>
                <c:pt idx="2364">
                  <c:v>7092</c:v>
                </c:pt>
                <c:pt idx="2365">
                  <c:v>7095</c:v>
                </c:pt>
                <c:pt idx="2366">
                  <c:v>7098</c:v>
                </c:pt>
                <c:pt idx="2367">
                  <c:v>7101</c:v>
                </c:pt>
                <c:pt idx="2368">
                  <c:v>7104</c:v>
                </c:pt>
                <c:pt idx="2369">
                  <c:v>7107</c:v>
                </c:pt>
                <c:pt idx="2370">
                  <c:v>7110</c:v>
                </c:pt>
                <c:pt idx="2371">
                  <c:v>7113</c:v>
                </c:pt>
                <c:pt idx="2372">
                  <c:v>7116</c:v>
                </c:pt>
                <c:pt idx="2373">
                  <c:v>7119</c:v>
                </c:pt>
                <c:pt idx="2374">
                  <c:v>7122</c:v>
                </c:pt>
                <c:pt idx="2375">
                  <c:v>7125</c:v>
                </c:pt>
                <c:pt idx="2376">
                  <c:v>7128</c:v>
                </c:pt>
                <c:pt idx="2377">
                  <c:v>7131</c:v>
                </c:pt>
                <c:pt idx="2378">
                  <c:v>7134</c:v>
                </c:pt>
                <c:pt idx="2379">
                  <c:v>7137</c:v>
                </c:pt>
                <c:pt idx="2380">
                  <c:v>7140</c:v>
                </c:pt>
                <c:pt idx="2381">
                  <c:v>7143</c:v>
                </c:pt>
                <c:pt idx="2382">
                  <c:v>7146</c:v>
                </c:pt>
                <c:pt idx="2383">
                  <c:v>7149</c:v>
                </c:pt>
                <c:pt idx="2384">
                  <c:v>7152</c:v>
                </c:pt>
                <c:pt idx="2385">
                  <c:v>7155</c:v>
                </c:pt>
                <c:pt idx="2386">
                  <c:v>7158</c:v>
                </c:pt>
                <c:pt idx="2387">
                  <c:v>7161</c:v>
                </c:pt>
                <c:pt idx="2388">
                  <c:v>7164</c:v>
                </c:pt>
                <c:pt idx="2389">
                  <c:v>7167</c:v>
                </c:pt>
                <c:pt idx="2390">
                  <c:v>7170</c:v>
                </c:pt>
                <c:pt idx="2391">
                  <c:v>7173</c:v>
                </c:pt>
                <c:pt idx="2392">
                  <c:v>7176</c:v>
                </c:pt>
                <c:pt idx="2393">
                  <c:v>7179</c:v>
                </c:pt>
                <c:pt idx="2394">
                  <c:v>7182</c:v>
                </c:pt>
                <c:pt idx="2395">
                  <c:v>7185</c:v>
                </c:pt>
                <c:pt idx="2396">
                  <c:v>7188</c:v>
                </c:pt>
                <c:pt idx="2397">
                  <c:v>7191</c:v>
                </c:pt>
                <c:pt idx="2398">
                  <c:v>7194</c:v>
                </c:pt>
                <c:pt idx="2399">
                  <c:v>7197</c:v>
                </c:pt>
                <c:pt idx="2400">
                  <c:v>7200</c:v>
                </c:pt>
                <c:pt idx="2401">
                  <c:v>7203</c:v>
                </c:pt>
                <c:pt idx="2402">
                  <c:v>7206</c:v>
                </c:pt>
                <c:pt idx="2403">
                  <c:v>7209</c:v>
                </c:pt>
                <c:pt idx="2404">
                  <c:v>7212</c:v>
                </c:pt>
                <c:pt idx="2405">
                  <c:v>7215</c:v>
                </c:pt>
                <c:pt idx="2406">
                  <c:v>7218</c:v>
                </c:pt>
                <c:pt idx="2407">
                  <c:v>7221</c:v>
                </c:pt>
                <c:pt idx="2408">
                  <c:v>7224</c:v>
                </c:pt>
                <c:pt idx="2409">
                  <c:v>7227</c:v>
                </c:pt>
                <c:pt idx="2410">
                  <c:v>7230</c:v>
                </c:pt>
                <c:pt idx="2411">
                  <c:v>7233</c:v>
                </c:pt>
                <c:pt idx="2412">
                  <c:v>7236</c:v>
                </c:pt>
                <c:pt idx="2413">
                  <c:v>7239</c:v>
                </c:pt>
                <c:pt idx="2414">
                  <c:v>7242</c:v>
                </c:pt>
                <c:pt idx="2415">
                  <c:v>7245</c:v>
                </c:pt>
                <c:pt idx="2416">
                  <c:v>7248</c:v>
                </c:pt>
                <c:pt idx="2417">
                  <c:v>7251</c:v>
                </c:pt>
                <c:pt idx="2418">
                  <c:v>7254</c:v>
                </c:pt>
                <c:pt idx="2419">
                  <c:v>7257</c:v>
                </c:pt>
                <c:pt idx="2420">
                  <c:v>7260</c:v>
                </c:pt>
                <c:pt idx="2421">
                  <c:v>7263</c:v>
                </c:pt>
                <c:pt idx="2422">
                  <c:v>7266</c:v>
                </c:pt>
                <c:pt idx="2423">
                  <c:v>7269</c:v>
                </c:pt>
                <c:pt idx="2424">
                  <c:v>7272</c:v>
                </c:pt>
                <c:pt idx="2425">
                  <c:v>7275</c:v>
                </c:pt>
                <c:pt idx="2426">
                  <c:v>7278</c:v>
                </c:pt>
                <c:pt idx="2427">
                  <c:v>7281</c:v>
                </c:pt>
                <c:pt idx="2428">
                  <c:v>7284</c:v>
                </c:pt>
                <c:pt idx="2429">
                  <c:v>7287</c:v>
                </c:pt>
                <c:pt idx="2430">
                  <c:v>7290</c:v>
                </c:pt>
                <c:pt idx="2431">
                  <c:v>7293</c:v>
                </c:pt>
                <c:pt idx="2432">
                  <c:v>7296</c:v>
                </c:pt>
                <c:pt idx="2433">
                  <c:v>7299</c:v>
                </c:pt>
                <c:pt idx="2434">
                  <c:v>7302</c:v>
                </c:pt>
                <c:pt idx="2435">
                  <c:v>7305</c:v>
                </c:pt>
                <c:pt idx="2436">
                  <c:v>7308</c:v>
                </c:pt>
                <c:pt idx="2437">
                  <c:v>7311</c:v>
                </c:pt>
                <c:pt idx="2438">
                  <c:v>7314</c:v>
                </c:pt>
                <c:pt idx="2439">
                  <c:v>7317</c:v>
                </c:pt>
                <c:pt idx="2440">
                  <c:v>7320</c:v>
                </c:pt>
                <c:pt idx="2441">
                  <c:v>7323</c:v>
                </c:pt>
                <c:pt idx="2442">
                  <c:v>7326</c:v>
                </c:pt>
                <c:pt idx="2443">
                  <c:v>7329</c:v>
                </c:pt>
                <c:pt idx="2444">
                  <c:v>7332</c:v>
                </c:pt>
                <c:pt idx="2445">
                  <c:v>7335</c:v>
                </c:pt>
                <c:pt idx="2446">
                  <c:v>7338</c:v>
                </c:pt>
                <c:pt idx="2447">
                  <c:v>7341</c:v>
                </c:pt>
                <c:pt idx="2448">
                  <c:v>7344</c:v>
                </c:pt>
                <c:pt idx="2449">
                  <c:v>7347</c:v>
                </c:pt>
                <c:pt idx="2450">
                  <c:v>7350</c:v>
                </c:pt>
                <c:pt idx="2451">
                  <c:v>7353</c:v>
                </c:pt>
                <c:pt idx="2452">
                  <c:v>7356</c:v>
                </c:pt>
                <c:pt idx="2453">
                  <c:v>7359</c:v>
                </c:pt>
                <c:pt idx="2454">
                  <c:v>7362</c:v>
                </c:pt>
                <c:pt idx="2455">
                  <c:v>7365</c:v>
                </c:pt>
                <c:pt idx="2456">
                  <c:v>7368</c:v>
                </c:pt>
                <c:pt idx="2457">
                  <c:v>7371</c:v>
                </c:pt>
                <c:pt idx="2458">
                  <c:v>7374</c:v>
                </c:pt>
                <c:pt idx="2459">
                  <c:v>7377</c:v>
                </c:pt>
                <c:pt idx="2460">
                  <c:v>7380</c:v>
                </c:pt>
                <c:pt idx="2461">
                  <c:v>7383</c:v>
                </c:pt>
                <c:pt idx="2462">
                  <c:v>7386</c:v>
                </c:pt>
                <c:pt idx="2463">
                  <c:v>7389</c:v>
                </c:pt>
                <c:pt idx="2464">
                  <c:v>7392</c:v>
                </c:pt>
                <c:pt idx="2465">
                  <c:v>7395</c:v>
                </c:pt>
                <c:pt idx="2466">
                  <c:v>7398</c:v>
                </c:pt>
                <c:pt idx="2467">
                  <c:v>7401</c:v>
                </c:pt>
                <c:pt idx="2468">
                  <c:v>7404</c:v>
                </c:pt>
                <c:pt idx="2469">
                  <c:v>7407</c:v>
                </c:pt>
                <c:pt idx="2470">
                  <c:v>7410</c:v>
                </c:pt>
                <c:pt idx="2471">
                  <c:v>7413</c:v>
                </c:pt>
                <c:pt idx="2472">
                  <c:v>7416</c:v>
                </c:pt>
                <c:pt idx="2473">
                  <c:v>7419</c:v>
                </c:pt>
                <c:pt idx="2474">
                  <c:v>7422</c:v>
                </c:pt>
                <c:pt idx="2475">
                  <c:v>7425</c:v>
                </c:pt>
                <c:pt idx="2476">
                  <c:v>7428</c:v>
                </c:pt>
                <c:pt idx="2477">
                  <c:v>7431</c:v>
                </c:pt>
                <c:pt idx="2478">
                  <c:v>7434</c:v>
                </c:pt>
                <c:pt idx="2479">
                  <c:v>7437</c:v>
                </c:pt>
                <c:pt idx="2480">
                  <c:v>7440</c:v>
                </c:pt>
                <c:pt idx="2481">
                  <c:v>7443</c:v>
                </c:pt>
                <c:pt idx="2482">
                  <c:v>7446</c:v>
                </c:pt>
                <c:pt idx="2483">
                  <c:v>7449</c:v>
                </c:pt>
                <c:pt idx="2484">
                  <c:v>7452</c:v>
                </c:pt>
                <c:pt idx="2485">
                  <c:v>7455</c:v>
                </c:pt>
                <c:pt idx="2486">
                  <c:v>7458</c:v>
                </c:pt>
                <c:pt idx="2487">
                  <c:v>7461</c:v>
                </c:pt>
                <c:pt idx="2488">
                  <c:v>7464</c:v>
                </c:pt>
                <c:pt idx="2489">
                  <c:v>7467</c:v>
                </c:pt>
                <c:pt idx="2490">
                  <c:v>7470</c:v>
                </c:pt>
                <c:pt idx="2491">
                  <c:v>7473</c:v>
                </c:pt>
                <c:pt idx="2492">
                  <c:v>7476</c:v>
                </c:pt>
                <c:pt idx="2493">
                  <c:v>7479</c:v>
                </c:pt>
                <c:pt idx="2494">
                  <c:v>7482</c:v>
                </c:pt>
                <c:pt idx="2495">
                  <c:v>7485</c:v>
                </c:pt>
                <c:pt idx="2496">
                  <c:v>7488</c:v>
                </c:pt>
                <c:pt idx="2497">
                  <c:v>7491</c:v>
                </c:pt>
                <c:pt idx="2498">
                  <c:v>7494</c:v>
                </c:pt>
                <c:pt idx="2499">
                  <c:v>7497</c:v>
                </c:pt>
                <c:pt idx="2500">
                  <c:v>7500</c:v>
                </c:pt>
                <c:pt idx="2501">
                  <c:v>7503</c:v>
                </c:pt>
                <c:pt idx="2502">
                  <c:v>7506</c:v>
                </c:pt>
                <c:pt idx="2503">
                  <c:v>7509</c:v>
                </c:pt>
                <c:pt idx="2504">
                  <c:v>7512</c:v>
                </c:pt>
                <c:pt idx="2505">
                  <c:v>7515</c:v>
                </c:pt>
                <c:pt idx="2506">
                  <c:v>7518</c:v>
                </c:pt>
                <c:pt idx="2507">
                  <c:v>7521</c:v>
                </c:pt>
                <c:pt idx="2508">
                  <c:v>7524</c:v>
                </c:pt>
                <c:pt idx="2509">
                  <c:v>7527</c:v>
                </c:pt>
                <c:pt idx="2510">
                  <c:v>7530</c:v>
                </c:pt>
                <c:pt idx="2511">
                  <c:v>7533</c:v>
                </c:pt>
                <c:pt idx="2512">
                  <c:v>7536</c:v>
                </c:pt>
                <c:pt idx="2513">
                  <c:v>7539</c:v>
                </c:pt>
                <c:pt idx="2514">
                  <c:v>7542</c:v>
                </c:pt>
                <c:pt idx="2515">
                  <c:v>7545</c:v>
                </c:pt>
                <c:pt idx="2516">
                  <c:v>7548</c:v>
                </c:pt>
                <c:pt idx="2517">
                  <c:v>7551</c:v>
                </c:pt>
                <c:pt idx="2518">
                  <c:v>7554</c:v>
                </c:pt>
                <c:pt idx="2519">
                  <c:v>7557</c:v>
                </c:pt>
                <c:pt idx="2520">
                  <c:v>7560</c:v>
                </c:pt>
                <c:pt idx="2521">
                  <c:v>7563</c:v>
                </c:pt>
                <c:pt idx="2522">
                  <c:v>7566</c:v>
                </c:pt>
                <c:pt idx="2523">
                  <c:v>7569</c:v>
                </c:pt>
                <c:pt idx="2524">
                  <c:v>7572</c:v>
                </c:pt>
                <c:pt idx="2525">
                  <c:v>7575</c:v>
                </c:pt>
                <c:pt idx="2526">
                  <c:v>7578</c:v>
                </c:pt>
                <c:pt idx="2527">
                  <c:v>7581</c:v>
                </c:pt>
                <c:pt idx="2528">
                  <c:v>7584</c:v>
                </c:pt>
                <c:pt idx="2529">
                  <c:v>7587</c:v>
                </c:pt>
                <c:pt idx="2530">
                  <c:v>7590</c:v>
                </c:pt>
                <c:pt idx="2531">
                  <c:v>7593</c:v>
                </c:pt>
                <c:pt idx="2532">
                  <c:v>7596</c:v>
                </c:pt>
                <c:pt idx="2533">
                  <c:v>7599</c:v>
                </c:pt>
                <c:pt idx="2534">
                  <c:v>7602</c:v>
                </c:pt>
                <c:pt idx="2535">
                  <c:v>7605</c:v>
                </c:pt>
                <c:pt idx="2536">
                  <c:v>7608</c:v>
                </c:pt>
                <c:pt idx="2537">
                  <c:v>7611</c:v>
                </c:pt>
                <c:pt idx="2538">
                  <c:v>7614</c:v>
                </c:pt>
                <c:pt idx="2539">
                  <c:v>7617</c:v>
                </c:pt>
                <c:pt idx="2540">
                  <c:v>7620</c:v>
                </c:pt>
                <c:pt idx="2541">
                  <c:v>7623</c:v>
                </c:pt>
                <c:pt idx="2542">
                  <c:v>7626</c:v>
                </c:pt>
                <c:pt idx="2543">
                  <c:v>7629</c:v>
                </c:pt>
                <c:pt idx="2544">
                  <c:v>7632</c:v>
                </c:pt>
                <c:pt idx="2545">
                  <c:v>7635</c:v>
                </c:pt>
                <c:pt idx="2546">
                  <c:v>7638</c:v>
                </c:pt>
                <c:pt idx="2547">
                  <c:v>7641</c:v>
                </c:pt>
                <c:pt idx="2548">
                  <c:v>7644</c:v>
                </c:pt>
                <c:pt idx="2549">
                  <c:v>7647</c:v>
                </c:pt>
                <c:pt idx="2550">
                  <c:v>7650</c:v>
                </c:pt>
                <c:pt idx="2551">
                  <c:v>7653</c:v>
                </c:pt>
                <c:pt idx="2552">
                  <c:v>7656</c:v>
                </c:pt>
                <c:pt idx="2553">
                  <c:v>7659</c:v>
                </c:pt>
                <c:pt idx="2554">
                  <c:v>7662</c:v>
                </c:pt>
                <c:pt idx="2555">
                  <c:v>7665</c:v>
                </c:pt>
                <c:pt idx="2556">
                  <c:v>7668</c:v>
                </c:pt>
                <c:pt idx="2557">
                  <c:v>7671</c:v>
                </c:pt>
                <c:pt idx="2558">
                  <c:v>7674</c:v>
                </c:pt>
                <c:pt idx="2559">
                  <c:v>7677</c:v>
                </c:pt>
                <c:pt idx="2560">
                  <c:v>7680</c:v>
                </c:pt>
                <c:pt idx="2561">
                  <c:v>7683</c:v>
                </c:pt>
                <c:pt idx="2562">
                  <c:v>7686</c:v>
                </c:pt>
                <c:pt idx="2563">
                  <c:v>7689</c:v>
                </c:pt>
                <c:pt idx="2564">
                  <c:v>7692</c:v>
                </c:pt>
                <c:pt idx="2565">
                  <c:v>7695</c:v>
                </c:pt>
                <c:pt idx="2566">
                  <c:v>7698</c:v>
                </c:pt>
                <c:pt idx="2567">
                  <c:v>7701</c:v>
                </c:pt>
                <c:pt idx="2568">
                  <c:v>7704</c:v>
                </c:pt>
                <c:pt idx="2569">
                  <c:v>7707</c:v>
                </c:pt>
                <c:pt idx="2570">
                  <c:v>7710</c:v>
                </c:pt>
                <c:pt idx="2571">
                  <c:v>7713</c:v>
                </c:pt>
                <c:pt idx="2572">
                  <c:v>7716</c:v>
                </c:pt>
                <c:pt idx="2573">
                  <c:v>7719</c:v>
                </c:pt>
                <c:pt idx="2574">
                  <c:v>7722</c:v>
                </c:pt>
                <c:pt idx="2575">
                  <c:v>7725</c:v>
                </c:pt>
                <c:pt idx="2576">
                  <c:v>7728</c:v>
                </c:pt>
                <c:pt idx="2577">
                  <c:v>7731</c:v>
                </c:pt>
                <c:pt idx="2578">
                  <c:v>7734</c:v>
                </c:pt>
                <c:pt idx="2579">
                  <c:v>7737</c:v>
                </c:pt>
                <c:pt idx="2580">
                  <c:v>7740</c:v>
                </c:pt>
                <c:pt idx="2581">
                  <c:v>7743</c:v>
                </c:pt>
                <c:pt idx="2582">
                  <c:v>7746</c:v>
                </c:pt>
                <c:pt idx="2583">
                  <c:v>7749</c:v>
                </c:pt>
                <c:pt idx="2584">
                  <c:v>7752</c:v>
                </c:pt>
                <c:pt idx="2585">
                  <c:v>7755</c:v>
                </c:pt>
                <c:pt idx="2586">
                  <c:v>7758</c:v>
                </c:pt>
                <c:pt idx="2587">
                  <c:v>7761</c:v>
                </c:pt>
                <c:pt idx="2588">
                  <c:v>7764</c:v>
                </c:pt>
                <c:pt idx="2589">
                  <c:v>7767</c:v>
                </c:pt>
                <c:pt idx="2590">
                  <c:v>7770</c:v>
                </c:pt>
                <c:pt idx="2591">
                  <c:v>7773</c:v>
                </c:pt>
                <c:pt idx="2592">
                  <c:v>7776</c:v>
                </c:pt>
                <c:pt idx="2593">
                  <c:v>7779</c:v>
                </c:pt>
                <c:pt idx="2594">
                  <c:v>7782</c:v>
                </c:pt>
                <c:pt idx="2595">
                  <c:v>7785</c:v>
                </c:pt>
                <c:pt idx="2596">
                  <c:v>7788</c:v>
                </c:pt>
                <c:pt idx="2597">
                  <c:v>7791</c:v>
                </c:pt>
                <c:pt idx="2598">
                  <c:v>7794</c:v>
                </c:pt>
                <c:pt idx="2599">
                  <c:v>7797</c:v>
                </c:pt>
                <c:pt idx="2600">
                  <c:v>7800</c:v>
                </c:pt>
                <c:pt idx="2601">
                  <c:v>7803</c:v>
                </c:pt>
                <c:pt idx="2602">
                  <c:v>7806</c:v>
                </c:pt>
                <c:pt idx="2603">
                  <c:v>7809</c:v>
                </c:pt>
                <c:pt idx="2604">
                  <c:v>7812</c:v>
                </c:pt>
                <c:pt idx="2605">
                  <c:v>7815</c:v>
                </c:pt>
                <c:pt idx="2606">
                  <c:v>7818</c:v>
                </c:pt>
                <c:pt idx="2607">
                  <c:v>7821</c:v>
                </c:pt>
                <c:pt idx="2608">
                  <c:v>7824</c:v>
                </c:pt>
                <c:pt idx="2609">
                  <c:v>7827</c:v>
                </c:pt>
                <c:pt idx="2610">
                  <c:v>7830</c:v>
                </c:pt>
                <c:pt idx="2611">
                  <c:v>7833</c:v>
                </c:pt>
                <c:pt idx="2612">
                  <c:v>7836</c:v>
                </c:pt>
                <c:pt idx="2613">
                  <c:v>7839</c:v>
                </c:pt>
                <c:pt idx="2614">
                  <c:v>7842</c:v>
                </c:pt>
                <c:pt idx="2615">
                  <c:v>7845</c:v>
                </c:pt>
                <c:pt idx="2616">
                  <c:v>7848</c:v>
                </c:pt>
                <c:pt idx="2617">
                  <c:v>7851</c:v>
                </c:pt>
                <c:pt idx="2618">
                  <c:v>7854</c:v>
                </c:pt>
                <c:pt idx="2619">
                  <c:v>7857</c:v>
                </c:pt>
                <c:pt idx="2620">
                  <c:v>7860</c:v>
                </c:pt>
                <c:pt idx="2621">
                  <c:v>7863</c:v>
                </c:pt>
                <c:pt idx="2622">
                  <c:v>7866</c:v>
                </c:pt>
                <c:pt idx="2623">
                  <c:v>7869</c:v>
                </c:pt>
                <c:pt idx="2624">
                  <c:v>7872</c:v>
                </c:pt>
                <c:pt idx="2625">
                  <c:v>7875</c:v>
                </c:pt>
                <c:pt idx="2626">
                  <c:v>7878</c:v>
                </c:pt>
                <c:pt idx="2627">
                  <c:v>7881</c:v>
                </c:pt>
                <c:pt idx="2628">
                  <c:v>7884</c:v>
                </c:pt>
                <c:pt idx="2629">
                  <c:v>7887</c:v>
                </c:pt>
                <c:pt idx="2630">
                  <c:v>7890</c:v>
                </c:pt>
                <c:pt idx="2631">
                  <c:v>7893</c:v>
                </c:pt>
                <c:pt idx="2632">
                  <c:v>7896</c:v>
                </c:pt>
                <c:pt idx="2633">
                  <c:v>7899</c:v>
                </c:pt>
                <c:pt idx="2634">
                  <c:v>7902</c:v>
                </c:pt>
                <c:pt idx="2635">
                  <c:v>7905</c:v>
                </c:pt>
                <c:pt idx="2636">
                  <c:v>7908</c:v>
                </c:pt>
                <c:pt idx="2637">
                  <c:v>7911</c:v>
                </c:pt>
                <c:pt idx="2638">
                  <c:v>7914</c:v>
                </c:pt>
                <c:pt idx="2639">
                  <c:v>7917</c:v>
                </c:pt>
                <c:pt idx="2640">
                  <c:v>7920</c:v>
                </c:pt>
                <c:pt idx="2641">
                  <c:v>7923</c:v>
                </c:pt>
                <c:pt idx="2642">
                  <c:v>7926</c:v>
                </c:pt>
                <c:pt idx="2643">
                  <c:v>7929</c:v>
                </c:pt>
                <c:pt idx="2644">
                  <c:v>7932</c:v>
                </c:pt>
                <c:pt idx="2645">
                  <c:v>7935</c:v>
                </c:pt>
                <c:pt idx="2646">
                  <c:v>7938</c:v>
                </c:pt>
                <c:pt idx="2647">
                  <c:v>7941</c:v>
                </c:pt>
                <c:pt idx="2648">
                  <c:v>7944</c:v>
                </c:pt>
                <c:pt idx="2649">
                  <c:v>7947</c:v>
                </c:pt>
                <c:pt idx="2650">
                  <c:v>7950</c:v>
                </c:pt>
                <c:pt idx="2651">
                  <c:v>7953</c:v>
                </c:pt>
                <c:pt idx="2652">
                  <c:v>7956</c:v>
                </c:pt>
                <c:pt idx="2653">
                  <c:v>7959</c:v>
                </c:pt>
                <c:pt idx="2654">
                  <c:v>7962</c:v>
                </c:pt>
                <c:pt idx="2655">
                  <c:v>7965</c:v>
                </c:pt>
                <c:pt idx="2656">
                  <c:v>7968</c:v>
                </c:pt>
                <c:pt idx="2657">
                  <c:v>7971</c:v>
                </c:pt>
                <c:pt idx="2658">
                  <c:v>7974</c:v>
                </c:pt>
                <c:pt idx="2659">
                  <c:v>7977</c:v>
                </c:pt>
                <c:pt idx="2660">
                  <c:v>7980</c:v>
                </c:pt>
                <c:pt idx="2661">
                  <c:v>7983</c:v>
                </c:pt>
                <c:pt idx="2662">
                  <c:v>7986</c:v>
                </c:pt>
                <c:pt idx="2663">
                  <c:v>7989</c:v>
                </c:pt>
                <c:pt idx="2664">
                  <c:v>7992</c:v>
                </c:pt>
                <c:pt idx="2665">
                  <c:v>7995</c:v>
                </c:pt>
                <c:pt idx="2666">
                  <c:v>7998</c:v>
                </c:pt>
                <c:pt idx="2667">
                  <c:v>8001</c:v>
                </c:pt>
                <c:pt idx="2668">
                  <c:v>8004</c:v>
                </c:pt>
                <c:pt idx="2669">
                  <c:v>8007</c:v>
                </c:pt>
                <c:pt idx="2670">
                  <c:v>8010</c:v>
                </c:pt>
                <c:pt idx="2671">
                  <c:v>8013</c:v>
                </c:pt>
                <c:pt idx="2672">
                  <c:v>8016</c:v>
                </c:pt>
                <c:pt idx="2673">
                  <c:v>8019</c:v>
                </c:pt>
                <c:pt idx="2674">
                  <c:v>8022</c:v>
                </c:pt>
                <c:pt idx="2675">
                  <c:v>8025</c:v>
                </c:pt>
                <c:pt idx="2676">
                  <c:v>8028</c:v>
                </c:pt>
                <c:pt idx="2677">
                  <c:v>8031</c:v>
                </c:pt>
                <c:pt idx="2678">
                  <c:v>8034</c:v>
                </c:pt>
                <c:pt idx="2679">
                  <c:v>8037</c:v>
                </c:pt>
                <c:pt idx="2680">
                  <c:v>8040</c:v>
                </c:pt>
                <c:pt idx="2681">
                  <c:v>8043</c:v>
                </c:pt>
                <c:pt idx="2682">
                  <c:v>8046</c:v>
                </c:pt>
                <c:pt idx="2683">
                  <c:v>8049</c:v>
                </c:pt>
                <c:pt idx="2684">
                  <c:v>8052</c:v>
                </c:pt>
                <c:pt idx="2685">
                  <c:v>8055</c:v>
                </c:pt>
                <c:pt idx="2686">
                  <c:v>8058</c:v>
                </c:pt>
                <c:pt idx="2687">
                  <c:v>8061</c:v>
                </c:pt>
                <c:pt idx="2688">
                  <c:v>8064</c:v>
                </c:pt>
                <c:pt idx="2689">
                  <c:v>8067</c:v>
                </c:pt>
                <c:pt idx="2690">
                  <c:v>8070</c:v>
                </c:pt>
                <c:pt idx="2691">
                  <c:v>8073</c:v>
                </c:pt>
                <c:pt idx="2692">
                  <c:v>8076</c:v>
                </c:pt>
                <c:pt idx="2693">
                  <c:v>8079</c:v>
                </c:pt>
                <c:pt idx="2694">
                  <c:v>8082</c:v>
                </c:pt>
                <c:pt idx="2695">
                  <c:v>8085</c:v>
                </c:pt>
                <c:pt idx="2696">
                  <c:v>8088</c:v>
                </c:pt>
                <c:pt idx="2697">
                  <c:v>8091</c:v>
                </c:pt>
                <c:pt idx="2698">
                  <c:v>8094</c:v>
                </c:pt>
                <c:pt idx="2699">
                  <c:v>8097</c:v>
                </c:pt>
                <c:pt idx="2700">
                  <c:v>8100</c:v>
                </c:pt>
                <c:pt idx="2701">
                  <c:v>8103</c:v>
                </c:pt>
                <c:pt idx="2702">
                  <c:v>8106</c:v>
                </c:pt>
                <c:pt idx="2703">
                  <c:v>8109</c:v>
                </c:pt>
                <c:pt idx="2704">
                  <c:v>8112</c:v>
                </c:pt>
                <c:pt idx="2705">
                  <c:v>8115</c:v>
                </c:pt>
                <c:pt idx="2706">
                  <c:v>8118</c:v>
                </c:pt>
                <c:pt idx="2707">
                  <c:v>8121</c:v>
                </c:pt>
                <c:pt idx="2708">
                  <c:v>8124</c:v>
                </c:pt>
                <c:pt idx="2709">
                  <c:v>8127</c:v>
                </c:pt>
                <c:pt idx="2710">
                  <c:v>8130</c:v>
                </c:pt>
                <c:pt idx="2711">
                  <c:v>8133</c:v>
                </c:pt>
                <c:pt idx="2712">
                  <c:v>8136</c:v>
                </c:pt>
                <c:pt idx="2713">
                  <c:v>8139</c:v>
                </c:pt>
                <c:pt idx="2714">
                  <c:v>8142</c:v>
                </c:pt>
                <c:pt idx="2715">
                  <c:v>8145</c:v>
                </c:pt>
                <c:pt idx="2716">
                  <c:v>8148</c:v>
                </c:pt>
                <c:pt idx="2717">
                  <c:v>8151</c:v>
                </c:pt>
                <c:pt idx="2718">
                  <c:v>8154</c:v>
                </c:pt>
                <c:pt idx="2719">
                  <c:v>8157</c:v>
                </c:pt>
                <c:pt idx="2720">
                  <c:v>8160</c:v>
                </c:pt>
                <c:pt idx="2721">
                  <c:v>8163</c:v>
                </c:pt>
                <c:pt idx="2722">
                  <c:v>8166</c:v>
                </c:pt>
                <c:pt idx="2723">
                  <c:v>8169</c:v>
                </c:pt>
                <c:pt idx="2724">
                  <c:v>8172</c:v>
                </c:pt>
                <c:pt idx="2725">
                  <c:v>8175</c:v>
                </c:pt>
                <c:pt idx="2726">
                  <c:v>8178</c:v>
                </c:pt>
                <c:pt idx="2727">
                  <c:v>8181</c:v>
                </c:pt>
                <c:pt idx="2728">
                  <c:v>8184</c:v>
                </c:pt>
                <c:pt idx="2729">
                  <c:v>8187</c:v>
                </c:pt>
                <c:pt idx="2730">
                  <c:v>8190</c:v>
                </c:pt>
                <c:pt idx="2731">
                  <c:v>8193</c:v>
                </c:pt>
                <c:pt idx="2732">
                  <c:v>8196</c:v>
                </c:pt>
                <c:pt idx="2733">
                  <c:v>8199</c:v>
                </c:pt>
                <c:pt idx="2734">
                  <c:v>8202</c:v>
                </c:pt>
                <c:pt idx="2735">
                  <c:v>8205</c:v>
                </c:pt>
                <c:pt idx="2736">
                  <c:v>8208</c:v>
                </c:pt>
                <c:pt idx="2737">
                  <c:v>8211</c:v>
                </c:pt>
                <c:pt idx="2738">
                  <c:v>8214</c:v>
                </c:pt>
                <c:pt idx="2739">
                  <c:v>8217</c:v>
                </c:pt>
                <c:pt idx="2740">
                  <c:v>8220</c:v>
                </c:pt>
                <c:pt idx="2741">
                  <c:v>8223</c:v>
                </c:pt>
                <c:pt idx="2742">
                  <c:v>8226</c:v>
                </c:pt>
                <c:pt idx="2743">
                  <c:v>8229</c:v>
                </c:pt>
                <c:pt idx="2744">
                  <c:v>8232</c:v>
                </c:pt>
                <c:pt idx="2745">
                  <c:v>8235</c:v>
                </c:pt>
                <c:pt idx="2746">
                  <c:v>8238</c:v>
                </c:pt>
                <c:pt idx="2747">
                  <c:v>8241</c:v>
                </c:pt>
                <c:pt idx="2748">
                  <c:v>8244</c:v>
                </c:pt>
                <c:pt idx="2749">
                  <c:v>8247</c:v>
                </c:pt>
                <c:pt idx="2750">
                  <c:v>8250</c:v>
                </c:pt>
                <c:pt idx="2751">
                  <c:v>8253</c:v>
                </c:pt>
                <c:pt idx="2752">
                  <c:v>8256</c:v>
                </c:pt>
                <c:pt idx="2753">
                  <c:v>8259</c:v>
                </c:pt>
                <c:pt idx="2754">
                  <c:v>8262</c:v>
                </c:pt>
                <c:pt idx="2755">
                  <c:v>8265</c:v>
                </c:pt>
                <c:pt idx="2756">
                  <c:v>8268</c:v>
                </c:pt>
                <c:pt idx="2757">
                  <c:v>8271</c:v>
                </c:pt>
                <c:pt idx="2758">
                  <c:v>8274</c:v>
                </c:pt>
                <c:pt idx="2759">
                  <c:v>8277</c:v>
                </c:pt>
                <c:pt idx="2760">
                  <c:v>8280</c:v>
                </c:pt>
                <c:pt idx="2761">
                  <c:v>8283</c:v>
                </c:pt>
                <c:pt idx="2762">
                  <c:v>8286</c:v>
                </c:pt>
                <c:pt idx="2763">
                  <c:v>8289</c:v>
                </c:pt>
                <c:pt idx="2764">
                  <c:v>8292</c:v>
                </c:pt>
                <c:pt idx="2765">
                  <c:v>8295</c:v>
                </c:pt>
                <c:pt idx="2766">
                  <c:v>8298</c:v>
                </c:pt>
                <c:pt idx="2767">
                  <c:v>8301</c:v>
                </c:pt>
                <c:pt idx="2768">
                  <c:v>8304</c:v>
                </c:pt>
                <c:pt idx="2769">
                  <c:v>8307</c:v>
                </c:pt>
                <c:pt idx="2770">
                  <c:v>8310</c:v>
                </c:pt>
                <c:pt idx="2771">
                  <c:v>8313</c:v>
                </c:pt>
                <c:pt idx="2772">
                  <c:v>8316</c:v>
                </c:pt>
                <c:pt idx="2773">
                  <c:v>8319</c:v>
                </c:pt>
                <c:pt idx="2774">
                  <c:v>8322</c:v>
                </c:pt>
                <c:pt idx="2775">
                  <c:v>8325</c:v>
                </c:pt>
                <c:pt idx="2776">
                  <c:v>8328</c:v>
                </c:pt>
                <c:pt idx="2777">
                  <c:v>8331</c:v>
                </c:pt>
                <c:pt idx="2778">
                  <c:v>8334</c:v>
                </c:pt>
                <c:pt idx="2779">
                  <c:v>8337</c:v>
                </c:pt>
                <c:pt idx="2780">
                  <c:v>8340</c:v>
                </c:pt>
                <c:pt idx="2781">
                  <c:v>8343</c:v>
                </c:pt>
                <c:pt idx="2782">
                  <c:v>8346</c:v>
                </c:pt>
                <c:pt idx="2783">
                  <c:v>8349</c:v>
                </c:pt>
                <c:pt idx="2784">
                  <c:v>8352</c:v>
                </c:pt>
                <c:pt idx="2785">
                  <c:v>8355</c:v>
                </c:pt>
                <c:pt idx="2786">
                  <c:v>8358</c:v>
                </c:pt>
                <c:pt idx="2787">
                  <c:v>8361</c:v>
                </c:pt>
                <c:pt idx="2788">
                  <c:v>8364</c:v>
                </c:pt>
                <c:pt idx="2789">
                  <c:v>8367</c:v>
                </c:pt>
                <c:pt idx="2790">
                  <c:v>8370</c:v>
                </c:pt>
                <c:pt idx="2791">
                  <c:v>8373</c:v>
                </c:pt>
                <c:pt idx="2792">
                  <c:v>8376</c:v>
                </c:pt>
                <c:pt idx="2793">
                  <c:v>8379</c:v>
                </c:pt>
                <c:pt idx="2794">
                  <c:v>8382</c:v>
                </c:pt>
                <c:pt idx="2795">
                  <c:v>8385</c:v>
                </c:pt>
                <c:pt idx="2796">
                  <c:v>8388</c:v>
                </c:pt>
                <c:pt idx="2797">
                  <c:v>8391</c:v>
                </c:pt>
                <c:pt idx="2798">
                  <c:v>8394</c:v>
                </c:pt>
                <c:pt idx="2799">
                  <c:v>8397</c:v>
                </c:pt>
                <c:pt idx="2800">
                  <c:v>8400</c:v>
                </c:pt>
                <c:pt idx="2801">
                  <c:v>8403</c:v>
                </c:pt>
                <c:pt idx="2802">
                  <c:v>8406</c:v>
                </c:pt>
                <c:pt idx="2803">
                  <c:v>8409</c:v>
                </c:pt>
                <c:pt idx="2804">
                  <c:v>8412</c:v>
                </c:pt>
                <c:pt idx="2805">
                  <c:v>8415</c:v>
                </c:pt>
                <c:pt idx="2806">
                  <c:v>8418</c:v>
                </c:pt>
                <c:pt idx="2807">
                  <c:v>8421</c:v>
                </c:pt>
                <c:pt idx="2808">
                  <c:v>8424</c:v>
                </c:pt>
                <c:pt idx="2809">
                  <c:v>8427</c:v>
                </c:pt>
                <c:pt idx="2810">
                  <c:v>8430</c:v>
                </c:pt>
                <c:pt idx="2811">
                  <c:v>8433</c:v>
                </c:pt>
                <c:pt idx="2812">
                  <c:v>8436</c:v>
                </c:pt>
                <c:pt idx="2813">
                  <c:v>8439</c:v>
                </c:pt>
                <c:pt idx="2814">
                  <c:v>8442</c:v>
                </c:pt>
                <c:pt idx="2815">
                  <c:v>8445</c:v>
                </c:pt>
                <c:pt idx="2816">
                  <c:v>8448</c:v>
                </c:pt>
                <c:pt idx="2817">
                  <c:v>8451</c:v>
                </c:pt>
                <c:pt idx="2818">
                  <c:v>8454</c:v>
                </c:pt>
                <c:pt idx="2819">
                  <c:v>8457</c:v>
                </c:pt>
                <c:pt idx="2820">
                  <c:v>8460</c:v>
                </c:pt>
                <c:pt idx="2821">
                  <c:v>8463</c:v>
                </c:pt>
                <c:pt idx="2822">
                  <c:v>8466</c:v>
                </c:pt>
                <c:pt idx="2823">
                  <c:v>8469</c:v>
                </c:pt>
                <c:pt idx="2824">
                  <c:v>8472</c:v>
                </c:pt>
                <c:pt idx="2825">
                  <c:v>8475</c:v>
                </c:pt>
                <c:pt idx="2826">
                  <c:v>8478</c:v>
                </c:pt>
                <c:pt idx="2827">
                  <c:v>8481</c:v>
                </c:pt>
                <c:pt idx="2828">
                  <c:v>8484</c:v>
                </c:pt>
                <c:pt idx="2829">
                  <c:v>8487</c:v>
                </c:pt>
                <c:pt idx="2830">
                  <c:v>8490</c:v>
                </c:pt>
                <c:pt idx="2831">
                  <c:v>8493</c:v>
                </c:pt>
                <c:pt idx="2832">
                  <c:v>8496</c:v>
                </c:pt>
                <c:pt idx="2833">
                  <c:v>8499</c:v>
                </c:pt>
                <c:pt idx="2834">
                  <c:v>8502</c:v>
                </c:pt>
                <c:pt idx="2835">
                  <c:v>8505</c:v>
                </c:pt>
                <c:pt idx="2836">
                  <c:v>8508</c:v>
                </c:pt>
                <c:pt idx="2837">
                  <c:v>8511</c:v>
                </c:pt>
                <c:pt idx="2838">
                  <c:v>8514</c:v>
                </c:pt>
                <c:pt idx="2839">
                  <c:v>8517</c:v>
                </c:pt>
                <c:pt idx="2840">
                  <c:v>8520</c:v>
                </c:pt>
                <c:pt idx="2841">
                  <c:v>8523</c:v>
                </c:pt>
                <c:pt idx="2842">
                  <c:v>8526</c:v>
                </c:pt>
                <c:pt idx="2843">
                  <c:v>8529</c:v>
                </c:pt>
                <c:pt idx="2844">
                  <c:v>8532</c:v>
                </c:pt>
                <c:pt idx="2845">
                  <c:v>8535</c:v>
                </c:pt>
                <c:pt idx="2846">
                  <c:v>8538</c:v>
                </c:pt>
                <c:pt idx="2847">
                  <c:v>8541</c:v>
                </c:pt>
                <c:pt idx="2848">
                  <c:v>8544</c:v>
                </c:pt>
                <c:pt idx="2849">
                  <c:v>8547</c:v>
                </c:pt>
                <c:pt idx="2850">
                  <c:v>8550</c:v>
                </c:pt>
                <c:pt idx="2851">
                  <c:v>8553</c:v>
                </c:pt>
                <c:pt idx="2852">
                  <c:v>8556</c:v>
                </c:pt>
                <c:pt idx="2853">
                  <c:v>8559</c:v>
                </c:pt>
                <c:pt idx="2854">
                  <c:v>8562</c:v>
                </c:pt>
                <c:pt idx="2855">
                  <c:v>8565</c:v>
                </c:pt>
                <c:pt idx="2856">
                  <c:v>8568</c:v>
                </c:pt>
                <c:pt idx="2857">
                  <c:v>8571</c:v>
                </c:pt>
                <c:pt idx="2858">
                  <c:v>8574</c:v>
                </c:pt>
                <c:pt idx="2859">
                  <c:v>8577</c:v>
                </c:pt>
                <c:pt idx="2860">
                  <c:v>8580</c:v>
                </c:pt>
                <c:pt idx="2861">
                  <c:v>8583</c:v>
                </c:pt>
                <c:pt idx="2862">
                  <c:v>8586</c:v>
                </c:pt>
                <c:pt idx="2863">
                  <c:v>8589</c:v>
                </c:pt>
                <c:pt idx="2864">
                  <c:v>8592</c:v>
                </c:pt>
                <c:pt idx="2865">
                  <c:v>8595</c:v>
                </c:pt>
                <c:pt idx="2866">
                  <c:v>8598</c:v>
                </c:pt>
                <c:pt idx="2867">
                  <c:v>8601</c:v>
                </c:pt>
                <c:pt idx="2868">
                  <c:v>8604</c:v>
                </c:pt>
                <c:pt idx="2869">
                  <c:v>8607</c:v>
                </c:pt>
                <c:pt idx="2870">
                  <c:v>8610</c:v>
                </c:pt>
                <c:pt idx="2871">
                  <c:v>8613</c:v>
                </c:pt>
                <c:pt idx="2872">
                  <c:v>8616</c:v>
                </c:pt>
                <c:pt idx="2873">
                  <c:v>8619</c:v>
                </c:pt>
                <c:pt idx="2874">
                  <c:v>8622</c:v>
                </c:pt>
                <c:pt idx="2875">
                  <c:v>8625</c:v>
                </c:pt>
                <c:pt idx="2876">
                  <c:v>8628</c:v>
                </c:pt>
                <c:pt idx="2877">
                  <c:v>8631</c:v>
                </c:pt>
                <c:pt idx="2878">
                  <c:v>8634</c:v>
                </c:pt>
                <c:pt idx="2879">
                  <c:v>8637</c:v>
                </c:pt>
                <c:pt idx="2880">
                  <c:v>8640</c:v>
                </c:pt>
                <c:pt idx="2881">
                  <c:v>8643</c:v>
                </c:pt>
                <c:pt idx="2882">
                  <c:v>8646</c:v>
                </c:pt>
                <c:pt idx="2883">
                  <c:v>8649</c:v>
                </c:pt>
                <c:pt idx="2884">
                  <c:v>8652</c:v>
                </c:pt>
                <c:pt idx="2885">
                  <c:v>8655</c:v>
                </c:pt>
                <c:pt idx="2886">
                  <c:v>8658</c:v>
                </c:pt>
                <c:pt idx="2887">
                  <c:v>8661</c:v>
                </c:pt>
                <c:pt idx="2888">
                  <c:v>8664</c:v>
                </c:pt>
                <c:pt idx="2889">
                  <c:v>8667</c:v>
                </c:pt>
                <c:pt idx="2890">
                  <c:v>8670</c:v>
                </c:pt>
                <c:pt idx="2891">
                  <c:v>8673</c:v>
                </c:pt>
                <c:pt idx="2892">
                  <c:v>8676</c:v>
                </c:pt>
                <c:pt idx="2893">
                  <c:v>8679</c:v>
                </c:pt>
                <c:pt idx="2894">
                  <c:v>8682</c:v>
                </c:pt>
                <c:pt idx="2895">
                  <c:v>8685</c:v>
                </c:pt>
                <c:pt idx="2896">
                  <c:v>8688</c:v>
                </c:pt>
                <c:pt idx="2897">
                  <c:v>8691</c:v>
                </c:pt>
                <c:pt idx="2898">
                  <c:v>8694</c:v>
                </c:pt>
                <c:pt idx="2899">
                  <c:v>8697</c:v>
                </c:pt>
                <c:pt idx="2900">
                  <c:v>8700</c:v>
                </c:pt>
                <c:pt idx="2901">
                  <c:v>8703</c:v>
                </c:pt>
                <c:pt idx="2902">
                  <c:v>8706</c:v>
                </c:pt>
                <c:pt idx="2903">
                  <c:v>8709</c:v>
                </c:pt>
                <c:pt idx="2904">
                  <c:v>8712</c:v>
                </c:pt>
                <c:pt idx="2905">
                  <c:v>8715</c:v>
                </c:pt>
                <c:pt idx="2906">
                  <c:v>8718</c:v>
                </c:pt>
                <c:pt idx="2907">
                  <c:v>8721</c:v>
                </c:pt>
                <c:pt idx="2908">
                  <c:v>8724</c:v>
                </c:pt>
                <c:pt idx="2909">
                  <c:v>8727</c:v>
                </c:pt>
                <c:pt idx="2910">
                  <c:v>8730</c:v>
                </c:pt>
                <c:pt idx="2911">
                  <c:v>8733</c:v>
                </c:pt>
                <c:pt idx="2912">
                  <c:v>8736</c:v>
                </c:pt>
                <c:pt idx="2913">
                  <c:v>8739</c:v>
                </c:pt>
                <c:pt idx="2914">
                  <c:v>8742</c:v>
                </c:pt>
                <c:pt idx="2915">
                  <c:v>8745</c:v>
                </c:pt>
                <c:pt idx="2916">
                  <c:v>8748</c:v>
                </c:pt>
                <c:pt idx="2917">
                  <c:v>8751</c:v>
                </c:pt>
                <c:pt idx="2918">
                  <c:v>8754</c:v>
                </c:pt>
                <c:pt idx="2919">
                  <c:v>8757</c:v>
                </c:pt>
                <c:pt idx="2920">
                  <c:v>8760</c:v>
                </c:pt>
                <c:pt idx="2921">
                  <c:v>8763</c:v>
                </c:pt>
                <c:pt idx="2922">
                  <c:v>8766</c:v>
                </c:pt>
                <c:pt idx="2923">
                  <c:v>8769</c:v>
                </c:pt>
                <c:pt idx="2924">
                  <c:v>8772</c:v>
                </c:pt>
                <c:pt idx="2925">
                  <c:v>8775</c:v>
                </c:pt>
                <c:pt idx="2926">
                  <c:v>8778</c:v>
                </c:pt>
                <c:pt idx="2927">
                  <c:v>8781</c:v>
                </c:pt>
                <c:pt idx="2928">
                  <c:v>8784</c:v>
                </c:pt>
                <c:pt idx="2929">
                  <c:v>8787</c:v>
                </c:pt>
                <c:pt idx="2930">
                  <c:v>8790</c:v>
                </c:pt>
                <c:pt idx="2931">
                  <c:v>8793</c:v>
                </c:pt>
                <c:pt idx="2932">
                  <c:v>8796</c:v>
                </c:pt>
                <c:pt idx="2933">
                  <c:v>8799</c:v>
                </c:pt>
                <c:pt idx="2934">
                  <c:v>8802</c:v>
                </c:pt>
                <c:pt idx="2935">
                  <c:v>8805</c:v>
                </c:pt>
                <c:pt idx="2936">
                  <c:v>8808</c:v>
                </c:pt>
                <c:pt idx="2937">
                  <c:v>8811</c:v>
                </c:pt>
                <c:pt idx="2938">
                  <c:v>8814</c:v>
                </c:pt>
                <c:pt idx="2939">
                  <c:v>8817</c:v>
                </c:pt>
                <c:pt idx="2940">
                  <c:v>8820</c:v>
                </c:pt>
                <c:pt idx="2941">
                  <c:v>8823</c:v>
                </c:pt>
                <c:pt idx="2942">
                  <c:v>8826</c:v>
                </c:pt>
                <c:pt idx="2943">
                  <c:v>8829</c:v>
                </c:pt>
                <c:pt idx="2944">
                  <c:v>8832</c:v>
                </c:pt>
                <c:pt idx="2945">
                  <c:v>8835</c:v>
                </c:pt>
                <c:pt idx="2946">
                  <c:v>8838</c:v>
                </c:pt>
                <c:pt idx="2947">
                  <c:v>8841</c:v>
                </c:pt>
                <c:pt idx="2948">
                  <c:v>8844</c:v>
                </c:pt>
                <c:pt idx="2949">
                  <c:v>8847</c:v>
                </c:pt>
                <c:pt idx="2950">
                  <c:v>8850</c:v>
                </c:pt>
                <c:pt idx="2951">
                  <c:v>8853</c:v>
                </c:pt>
                <c:pt idx="2952">
                  <c:v>8856</c:v>
                </c:pt>
                <c:pt idx="2953">
                  <c:v>8859</c:v>
                </c:pt>
                <c:pt idx="2954">
                  <c:v>8862</c:v>
                </c:pt>
                <c:pt idx="2955">
                  <c:v>8865</c:v>
                </c:pt>
                <c:pt idx="2956">
                  <c:v>8868</c:v>
                </c:pt>
                <c:pt idx="2957">
                  <c:v>8871</c:v>
                </c:pt>
                <c:pt idx="2958">
                  <c:v>8874</c:v>
                </c:pt>
                <c:pt idx="2959">
                  <c:v>8877</c:v>
                </c:pt>
                <c:pt idx="2960">
                  <c:v>8880</c:v>
                </c:pt>
                <c:pt idx="2961">
                  <c:v>8883</c:v>
                </c:pt>
                <c:pt idx="2962">
                  <c:v>8886</c:v>
                </c:pt>
                <c:pt idx="2963">
                  <c:v>8889</c:v>
                </c:pt>
                <c:pt idx="2964">
                  <c:v>8892</c:v>
                </c:pt>
                <c:pt idx="2965">
                  <c:v>8895</c:v>
                </c:pt>
                <c:pt idx="2966">
                  <c:v>8898</c:v>
                </c:pt>
                <c:pt idx="2967">
                  <c:v>8901</c:v>
                </c:pt>
                <c:pt idx="2968">
                  <c:v>8904</c:v>
                </c:pt>
                <c:pt idx="2969">
                  <c:v>8907</c:v>
                </c:pt>
                <c:pt idx="2970">
                  <c:v>8910</c:v>
                </c:pt>
                <c:pt idx="2971">
                  <c:v>8913</c:v>
                </c:pt>
                <c:pt idx="2972">
                  <c:v>8916</c:v>
                </c:pt>
                <c:pt idx="2973">
                  <c:v>8919</c:v>
                </c:pt>
                <c:pt idx="2974">
                  <c:v>8922</c:v>
                </c:pt>
                <c:pt idx="2975">
                  <c:v>8925</c:v>
                </c:pt>
                <c:pt idx="2976">
                  <c:v>8928</c:v>
                </c:pt>
                <c:pt idx="2977">
                  <c:v>8931</c:v>
                </c:pt>
                <c:pt idx="2978">
                  <c:v>8934</c:v>
                </c:pt>
                <c:pt idx="2979">
                  <c:v>8937</c:v>
                </c:pt>
                <c:pt idx="2980">
                  <c:v>8940</c:v>
                </c:pt>
                <c:pt idx="2981">
                  <c:v>8943</c:v>
                </c:pt>
                <c:pt idx="2982">
                  <c:v>8946</c:v>
                </c:pt>
                <c:pt idx="2983">
                  <c:v>8949</c:v>
                </c:pt>
                <c:pt idx="2984">
                  <c:v>8952</c:v>
                </c:pt>
                <c:pt idx="2985">
                  <c:v>8955</c:v>
                </c:pt>
                <c:pt idx="2986">
                  <c:v>8958</c:v>
                </c:pt>
                <c:pt idx="2987">
                  <c:v>8961</c:v>
                </c:pt>
                <c:pt idx="2988">
                  <c:v>8964</c:v>
                </c:pt>
                <c:pt idx="2989">
                  <c:v>8967</c:v>
                </c:pt>
                <c:pt idx="2990">
                  <c:v>8970</c:v>
                </c:pt>
                <c:pt idx="2991">
                  <c:v>8973</c:v>
                </c:pt>
                <c:pt idx="2992">
                  <c:v>8976</c:v>
                </c:pt>
                <c:pt idx="2993">
                  <c:v>8979</c:v>
                </c:pt>
                <c:pt idx="2994">
                  <c:v>8982</c:v>
                </c:pt>
                <c:pt idx="2995">
                  <c:v>8985</c:v>
                </c:pt>
                <c:pt idx="2996">
                  <c:v>8988</c:v>
                </c:pt>
                <c:pt idx="2997">
                  <c:v>8991</c:v>
                </c:pt>
                <c:pt idx="2998">
                  <c:v>8994</c:v>
                </c:pt>
                <c:pt idx="2999">
                  <c:v>8997</c:v>
                </c:pt>
                <c:pt idx="3000">
                  <c:v>9000</c:v>
                </c:pt>
                <c:pt idx="3001">
                  <c:v>9003</c:v>
                </c:pt>
                <c:pt idx="3002">
                  <c:v>9006</c:v>
                </c:pt>
                <c:pt idx="3003">
                  <c:v>9009</c:v>
                </c:pt>
                <c:pt idx="3004">
                  <c:v>9012</c:v>
                </c:pt>
                <c:pt idx="3005">
                  <c:v>9015</c:v>
                </c:pt>
                <c:pt idx="3006">
                  <c:v>9018</c:v>
                </c:pt>
                <c:pt idx="3007">
                  <c:v>9021</c:v>
                </c:pt>
                <c:pt idx="3008">
                  <c:v>9024</c:v>
                </c:pt>
                <c:pt idx="3009">
                  <c:v>9027</c:v>
                </c:pt>
                <c:pt idx="3010">
                  <c:v>9030</c:v>
                </c:pt>
                <c:pt idx="3011">
                  <c:v>9033</c:v>
                </c:pt>
                <c:pt idx="3012">
                  <c:v>9036</c:v>
                </c:pt>
                <c:pt idx="3013">
                  <c:v>9039</c:v>
                </c:pt>
                <c:pt idx="3014">
                  <c:v>9042</c:v>
                </c:pt>
                <c:pt idx="3015">
                  <c:v>9045</c:v>
                </c:pt>
                <c:pt idx="3016">
                  <c:v>9048</c:v>
                </c:pt>
                <c:pt idx="3017">
                  <c:v>9051</c:v>
                </c:pt>
                <c:pt idx="3018">
                  <c:v>9054</c:v>
                </c:pt>
                <c:pt idx="3019">
                  <c:v>9057</c:v>
                </c:pt>
                <c:pt idx="3020">
                  <c:v>9060</c:v>
                </c:pt>
                <c:pt idx="3021">
                  <c:v>9063</c:v>
                </c:pt>
                <c:pt idx="3022">
                  <c:v>9066</c:v>
                </c:pt>
                <c:pt idx="3023">
                  <c:v>9069</c:v>
                </c:pt>
                <c:pt idx="3024">
                  <c:v>9072</c:v>
                </c:pt>
                <c:pt idx="3025">
                  <c:v>9075</c:v>
                </c:pt>
                <c:pt idx="3026">
                  <c:v>9078</c:v>
                </c:pt>
                <c:pt idx="3027">
                  <c:v>9081</c:v>
                </c:pt>
                <c:pt idx="3028">
                  <c:v>9084</c:v>
                </c:pt>
                <c:pt idx="3029">
                  <c:v>9087</c:v>
                </c:pt>
                <c:pt idx="3030">
                  <c:v>9090</c:v>
                </c:pt>
                <c:pt idx="3031">
                  <c:v>9093</c:v>
                </c:pt>
                <c:pt idx="3032">
                  <c:v>9096</c:v>
                </c:pt>
                <c:pt idx="3033">
                  <c:v>9099</c:v>
                </c:pt>
                <c:pt idx="3034">
                  <c:v>9102</c:v>
                </c:pt>
                <c:pt idx="3035">
                  <c:v>9105</c:v>
                </c:pt>
                <c:pt idx="3036">
                  <c:v>9108</c:v>
                </c:pt>
                <c:pt idx="3037">
                  <c:v>9111</c:v>
                </c:pt>
                <c:pt idx="3038">
                  <c:v>9114</c:v>
                </c:pt>
                <c:pt idx="3039">
                  <c:v>9117</c:v>
                </c:pt>
                <c:pt idx="3040">
                  <c:v>9120</c:v>
                </c:pt>
                <c:pt idx="3041">
                  <c:v>9123</c:v>
                </c:pt>
                <c:pt idx="3042">
                  <c:v>9126</c:v>
                </c:pt>
                <c:pt idx="3043">
                  <c:v>9129</c:v>
                </c:pt>
                <c:pt idx="3044">
                  <c:v>9132</c:v>
                </c:pt>
                <c:pt idx="3045">
                  <c:v>9135</c:v>
                </c:pt>
                <c:pt idx="3046">
                  <c:v>9138</c:v>
                </c:pt>
                <c:pt idx="3047">
                  <c:v>9141</c:v>
                </c:pt>
                <c:pt idx="3048">
                  <c:v>9144</c:v>
                </c:pt>
                <c:pt idx="3049">
                  <c:v>9147</c:v>
                </c:pt>
                <c:pt idx="3050">
                  <c:v>9150</c:v>
                </c:pt>
                <c:pt idx="3051">
                  <c:v>9153</c:v>
                </c:pt>
                <c:pt idx="3052">
                  <c:v>9156</c:v>
                </c:pt>
                <c:pt idx="3053">
                  <c:v>9159</c:v>
                </c:pt>
                <c:pt idx="3054">
                  <c:v>9162</c:v>
                </c:pt>
                <c:pt idx="3055">
                  <c:v>9165</c:v>
                </c:pt>
                <c:pt idx="3056">
                  <c:v>9168</c:v>
                </c:pt>
                <c:pt idx="3057">
                  <c:v>9171</c:v>
                </c:pt>
                <c:pt idx="3058">
                  <c:v>9174</c:v>
                </c:pt>
                <c:pt idx="3059">
                  <c:v>9177</c:v>
                </c:pt>
                <c:pt idx="3060">
                  <c:v>9180</c:v>
                </c:pt>
                <c:pt idx="3061">
                  <c:v>9183</c:v>
                </c:pt>
                <c:pt idx="3062">
                  <c:v>9186</c:v>
                </c:pt>
                <c:pt idx="3063">
                  <c:v>9189</c:v>
                </c:pt>
                <c:pt idx="3064">
                  <c:v>9192</c:v>
                </c:pt>
                <c:pt idx="3065">
                  <c:v>9195</c:v>
                </c:pt>
                <c:pt idx="3066">
                  <c:v>9198</c:v>
                </c:pt>
                <c:pt idx="3067">
                  <c:v>9201</c:v>
                </c:pt>
                <c:pt idx="3068">
                  <c:v>9204</c:v>
                </c:pt>
                <c:pt idx="3069">
                  <c:v>9207</c:v>
                </c:pt>
                <c:pt idx="3070">
                  <c:v>9210</c:v>
                </c:pt>
                <c:pt idx="3071">
                  <c:v>9213</c:v>
                </c:pt>
                <c:pt idx="3072">
                  <c:v>9216</c:v>
                </c:pt>
                <c:pt idx="3073">
                  <c:v>9219</c:v>
                </c:pt>
                <c:pt idx="3074">
                  <c:v>9222</c:v>
                </c:pt>
                <c:pt idx="3075">
                  <c:v>9225</c:v>
                </c:pt>
                <c:pt idx="3076">
                  <c:v>9228</c:v>
                </c:pt>
                <c:pt idx="3077">
                  <c:v>9231</c:v>
                </c:pt>
                <c:pt idx="3078">
                  <c:v>9234</c:v>
                </c:pt>
                <c:pt idx="3079">
                  <c:v>9237</c:v>
                </c:pt>
                <c:pt idx="3080">
                  <c:v>9240</c:v>
                </c:pt>
                <c:pt idx="3081">
                  <c:v>9243</c:v>
                </c:pt>
                <c:pt idx="3082">
                  <c:v>9246</c:v>
                </c:pt>
                <c:pt idx="3083">
                  <c:v>9249</c:v>
                </c:pt>
                <c:pt idx="3084">
                  <c:v>9252</c:v>
                </c:pt>
                <c:pt idx="3085">
                  <c:v>9255</c:v>
                </c:pt>
                <c:pt idx="3086">
                  <c:v>9258</c:v>
                </c:pt>
                <c:pt idx="3087">
                  <c:v>9261</c:v>
                </c:pt>
                <c:pt idx="3088">
                  <c:v>9264</c:v>
                </c:pt>
                <c:pt idx="3089">
                  <c:v>9267</c:v>
                </c:pt>
                <c:pt idx="3090">
                  <c:v>9270</c:v>
                </c:pt>
                <c:pt idx="3091">
                  <c:v>9273</c:v>
                </c:pt>
                <c:pt idx="3092">
                  <c:v>9276</c:v>
                </c:pt>
                <c:pt idx="3093">
                  <c:v>9279</c:v>
                </c:pt>
                <c:pt idx="3094">
                  <c:v>9282</c:v>
                </c:pt>
                <c:pt idx="3095">
                  <c:v>9285</c:v>
                </c:pt>
                <c:pt idx="3096">
                  <c:v>9288</c:v>
                </c:pt>
                <c:pt idx="3097">
                  <c:v>9291</c:v>
                </c:pt>
                <c:pt idx="3098">
                  <c:v>9294</c:v>
                </c:pt>
                <c:pt idx="3099">
                  <c:v>9297</c:v>
                </c:pt>
                <c:pt idx="3100">
                  <c:v>9300</c:v>
                </c:pt>
                <c:pt idx="3101">
                  <c:v>9303</c:v>
                </c:pt>
                <c:pt idx="3102">
                  <c:v>9306</c:v>
                </c:pt>
                <c:pt idx="3103">
                  <c:v>9309</c:v>
                </c:pt>
                <c:pt idx="3104">
                  <c:v>9312</c:v>
                </c:pt>
                <c:pt idx="3105">
                  <c:v>9315</c:v>
                </c:pt>
                <c:pt idx="3106">
                  <c:v>9318</c:v>
                </c:pt>
                <c:pt idx="3107">
                  <c:v>9321</c:v>
                </c:pt>
                <c:pt idx="3108">
                  <c:v>9324</c:v>
                </c:pt>
                <c:pt idx="3109">
                  <c:v>9327</c:v>
                </c:pt>
                <c:pt idx="3110">
                  <c:v>9330</c:v>
                </c:pt>
                <c:pt idx="3111">
                  <c:v>9333</c:v>
                </c:pt>
                <c:pt idx="3112">
                  <c:v>9336</c:v>
                </c:pt>
                <c:pt idx="3113">
                  <c:v>9339</c:v>
                </c:pt>
                <c:pt idx="3114">
                  <c:v>9342</c:v>
                </c:pt>
                <c:pt idx="3115">
                  <c:v>9345</c:v>
                </c:pt>
                <c:pt idx="3116">
                  <c:v>9348</c:v>
                </c:pt>
                <c:pt idx="3117">
                  <c:v>9351</c:v>
                </c:pt>
                <c:pt idx="3118">
                  <c:v>9354</c:v>
                </c:pt>
                <c:pt idx="3119">
                  <c:v>9357</c:v>
                </c:pt>
                <c:pt idx="3120">
                  <c:v>9360</c:v>
                </c:pt>
                <c:pt idx="3121">
                  <c:v>9363</c:v>
                </c:pt>
                <c:pt idx="3122">
                  <c:v>9366</c:v>
                </c:pt>
                <c:pt idx="3123">
                  <c:v>9369</c:v>
                </c:pt>
                <c:pt idx="3124">
                  <c:v>9372</c:v>
                </c:pt>
                <c:pt idx="3125">
                  <c:v>9375</c:v>
                </c:pt>
                <c:pt idx="3126">
                  <c:v>9378</c:v>
                </c:pt>
                <c:pt idx="3127">
                  <c:v>9381</c:v>
                </c:pt>
                <c:pt idx="3128">
                  <c:v>9384</c:v>
                </c:pt>
                <c:pt idx="3129">
                  <c:v>9387</c:v>
                </c:pt>
                <c:pt idx="3130">
                  <c:v>9390</c:v>
                </c:pt>
                <c:pt idx="3131">
                  <c:v>9393</c:v>
                </c:pt>
                <c:pt idx="3132">
                  <c:v>9396</c:v>
                </c:pt>
                <c:pt idx="3133">
                  <c:v>9399</c:v>
                </c:pt>
                <c:pt idx="3134">
                  <c:v>9402</c:v>
                </c:pt>
                <c:pt idx="3135">
                  <c:v>9405</c:v>
                </c:pt>
                <c:pt idx="3136">
                  <c:v>9408</c:v>
                </c:pt>
                <c:pt idx="3137">
                  <c:v>9411</c:v>
                </c:pt>
                <c:pt idx="3138">
                  <c:v>9414</c:v>
                </c:pt>
                <c:pt idx="3139">
                  <c:v>9417</c:v>
                </c:pt>
                <c:pt idx="3140">
                  <c:v>9420</c:v>
                </c:pt>
                <c:pt idx="3141">
                  <c:v>9423</c:v>
                </c:pt>
                <c:pt idx="3142">
                  <c:v>9426</c:v>
                </c:pt>
                <c:pt idx="3143">
                  <c:v>9429</c:v>
                </c:pt>
                <c:pt idx="3144">
                  <c:v>9432</c:v>
                </c:pt>
                <c:pt idx="3145">
                  <c:v>9435</c:v>
                </c:pt>
                <c:pt idx="3146">
                  <c:v>9438</c:v>
                </c:pt>
                <c:pt idx="3147">
                  <c:v>9441</c:v>
                </c:pt>
                <c:pt idx="3148">
                  <c:v>9444</c:v>
                </c:pt>
                <c:pt idx="3149">
                  <c:v>9447</c:v>
                </c:pt>
                <c:pt idx="3150">
                  <c:v>9450</c:v>
                </c:pt>
                <c:pt idx="3151">
                  <c:v>9453</c:v>
                </c:pt>
                <c:pt idx="3152">
                  <c:v>9456</c:v>
                </c:pt>
                <c:pt idx="3153">
                  <c:v>9459</c:v>
                </c:pt>
                <c:pt idx="3154">
                  <c:v>9462</c:v>
                </c:pt>
                <c:pt idx="3155">
                  <c:v>9465</c:v>
                </c:pt>
                <c:pt idx="3156">
                  <c:v>9468</c:v>
                </c:pt>
                <c:pt idx="3157">
                  <c:v>9471</c:v>
                </c:pt>
                <c:pt idx="3158">
                  <c:v>9474</c:v>
                </c:pt>
                <c:pt idx="3159">
                  <c:v>9477</c:v>
                </c:pt>
                <c:pt idx="3160">
                  <c:v>9480</c:v>
                </c:pt>
                <c:pt idx="3161">
                  <c:v>9483</c:v>
                </c:pt>
                <c:pt idx="3162">
                  <c:v>9486</c:v>
                </c:pt>
                <c:pt idx="3163">
                  <c:v>9489</c:v>
                </c:pt>
                <c:pt idx="3164">
                  <c:v>9492</c:v>
                </c:pt>
                <c:pt idx="3165">
                  <c:v>9495</c:v>
                </c:pt>
                <c:pt idx="3166">
                  <c:v>9498</c:v>
                </c:pt>
                <c:pt idx="3167">
                  <c:v>9501</c:v>
                </c:pt>
                <c:pt idx="3168">
                  <c:v>9504</c:v>
                </c:pt>
                <c:pt idx="3169">
                  <c:v>9507</c:v>
                </c:pt>
                <c:pt idx="3170">
                  <c:v>9510</c:v>
                </c:pt>
                <c:pt idx="3171">
                  <c:v>9513</c:v>
                </c:pt>
                <c:pt idx="3172">
                  <c:v>9516</c:v>
                </c:pt>
                <c:pt idx="3173">
                  <c:v>9519</c:v>
                </c:pt>
                <c:pt idx="3174">
                  <c:v>9522</c:v>
                </c:pt>
                <c:pt idx="3175">
                  <c:v>9525</c:v>
                </c:pt>
                <c:pt idx="3176">
                  <c:v>9528</c:v>
                </c:pt>
                <c:pt idx="3177">
                  <c:v>9531</c:v>
                </c:pt>
                <c:pt idx="3178">
                  <c:v>9534</c:v>
                </c:pt>
                <c:pt idx="3179">
                  <c:v>9537</c:v>
                </c:pt>
                <c:pt idx="3180">
                  <c:v>9540</c:v>
                </c:pt>
                <c:pt idx="3181">
                  <c:v>9543</c:v>
                </c:pt>
                <c:pt idx="3182">
                  <c:v>9546</c:v>
                </c:pt>
                <c:pt idx="3183">
                  <c:v>9549</c:v>
                </c:pt>
                <c:pt idx="3184">
                  <c:v>9552</c:v>
                </c:pt>
                <c:pt idx="3185">
                  <c:v>9555</c:v>
                </c:pt>
                <c:pt idx="3186">
                  <c:v>9558</c:v>
                </c:pt>
                <c:pt idx="3187">
                  <c:v>9561</c:v>
                </c:pt>
                <c:pt idx="3188">
                  <c:v>9564</c:v>
                </c:pt>
                <c:pt idx="3189">
                  <c:v>9567</c:v>
                </c:pt>
                <c:pt idx="3190">
                  <c:v>9570</c:v>
                </c:pt>
                <c:pt idx="3191">
                  <c:v>9573</c:v>
                </c:pt>
                <c:pt idx="3192">
                  <c:v>9576</c:v>
                </c:pt>
                <c:pt idx="3193">
                  <c:v>9579</c:v>
                </c:pt>
                <c:pt idx="3194">
                  <c:v>9582</c:v>
                </c:pt>
                <c:pt idx="3195">
                  <c:v>9585</c:v>
                </c:pt>
                <c:pt idx="3196">
                  <c:v>9588</c:v>
                </c:pt>
                <c:pt idx="3197">
                  <c:v>9591</c:v>
                </c:pt>
                <c:pt idx="3198">
                  <c:v>9594</c:v>
                </c:pt>
                <c:pt idx="3199">
                  <c:v>9597</c:v>
                </c:pt>
                <c:pt idx="3200">
                  <c:v>9600</c:v>
                </c:pt>
                <c:pt idx="3201">
                  <c:v>9603</c:v>
                </c:pt>
                <c:pt idx="3202">
                  <c:v>9606</c:v>
                </c:pt>
                <c:pt idx="3203">
                  <c:v>9609</c:v>
                </c:pt>
                <c:pt idx="3204">
                  <c:v>9612</c:v>
                </c:pt>
                <c:pt idx="3205">
                  <c:v>9615</c:v>
                </c:pt>
                <c:pt idx="3206">
                  <c:v>9618</c:v>
                </c:pt>
                <c:pt idx="3207">
                  <c:v>9621</c:v>
                </c:pt>
                <c:pt idx="3208">
                  <c:v>9624</c:v>
                </c:pt>
                <c:pt idx="3209">
                  <c:v>9627</c:v>
                </c:pt>
                <c:pt idx="3210">
                  <c:v>9630</c:v>
                </c:pt>
                <c:pt idx="3211">
                  <c:v>9633</c:v>
                </c:pt>
                <c:pt idx="3212">
                  <c:v>9636</c:v>
                </c:pt>
                <c:pt idx="3213">
                  <c:v>9639</c:v>
                </c:pt>
                <c:pt idx="3214">
                  <c:v>9642</c:v>
                </c:pt>
                <c:pt idx="3215">
                  <c:v>9645</c:v>
                </c:pt>
                <c:pt idx="3216">
                  <c:v>9648</c:v>
                </c:pt>
                <c:pt idx="3217">
                  <c:v>9651</c:v>
                </c:pt>
                <c:pt idx="3218">
                  <c:v>9654</c:v>
                </c:pt>
                <c:pt idx="3219">
                  <c:v>9657</c:v>
                </c:pt>
                <c:pt idx="3220">
                  <c:v>9660</c:v>
                </c:pt>
                <c:pt idx="3221">
                  <c:v>9663</c:v>
                </c:pt>
                <c:pt idx="3222">
                  <c:v>9666</c:v>
                </c:pt>
                <c:pt idx="3223">
                  <c:v>9669</c:v>
                </c:pt>
                <c:pt idx="3224">
                  <c:v>9672</c:v>
                </c:pt>
                <c:pt idx="3225">
                  <c:v>9675</c:v>
                </c:pt>
                <c:pt idx="3226">
                  <c:v>9678</c:v>
                </c:pt>
                <c:pt idx="3227">
                  <c:v>9681</c:v>
                </c:pt>
                <c:pt idx="3228">
                  <c:v>9684</c:v>
                </c:pt>
                <c:pt idx="3229">
                  <c:v>9687</c:v>
                </c:pt>
                <c:pt idx="3230">
                  <c:v>9690</c:v>
                </c:pt>
                <c:pt idx="3231">
                  <c:v>9693</c:v>
                </c:pt>
                <c:pt idx="3232">
                  <c:v>9696</c:v>
                </c:pt>
                <c:pt idx="3233">
                  <c:v>9699</c:v>
                </c:pt>
                <c:pt idx="3234">
                  <c:v>9702</c:v>
                </c:pt>
                <c:pt idx="3235">
                  <c:v>9705</c:v>
                </c:pt>
                <c:pt idx="3236">
                  <c:v>9708</c:v>
                </c:pt>
                <c:pt idx="3237">
                  <c:v>9711</c:v>
                </c:pt>
                <c:pt idx="3238">
                  <c:v>9714</c:v>
                </c:pt>
                <c:pt idx="3239">
                  <c:v>9717</c:v>
                </c:pt>
                <c:pt idx="3240">
                  <c:v>9720</c:v>
                </c:pt>
                <c:pt idx="3241">
                  <c:v>9723</c:v>
                </c:pt>
                <c:pt idx="3242">
                  <c:v>9726</c:v>
                </c:pt>
                <c:pt idx="3243">
                  <c:v>9729</c:v>
                </c:pt>
                <c:pt idx="3244">
                  <c:v>9732</c:v>
                </c:pt>
                <c:pt idx="3245">
                  <c:v>9735</c:v>
                </c:pt>
                <c:pt idx="3246">
                  <c:v>9738</c:v>
                </c:pt>
                <c:pt idx="3247">
                  <c:v>9741</c:v>
                </c:pt>
                <c:pt idx="3248">
                  <c:v>9744</c:v>
                </c:pt>
                <c:pt idx="3249">
                  <c:v>9747</c:v>
                </c:pt>
                <c:pt idx="3250">
                  <c:v>9750</c:v>
                </c:pt>
                <c:pt idx="3251">
                  <c:v>9753</c:v>
                </c:pt>
                <c:pt idx="3252">
                  <c:v>9756</c:v>
                </c:pt>
                <c:pt idx="3253">
                  <c:v>9759</c:v>
                </c:pt>
                <c:pt idx="3254">
                  <c:v>9762</c:v>
                </c:pt>
                <c:pt idx="3255">
                  <c:v>9765</c:v>
                </c:pt>
                <c:pt idx="3256">
                  <c:v>9768</c:v>
                </c:pt>
                <c:pt idx="3257">
                  <c:v>9771</c:v>
                </c:pt>
                <c:pt idx="3258">
                  <c:v>9774</c:v>
                </c:pt>
                <c:pt idx="3259">
                  <c:v>9777</c:v>
                </c:pt>
                <c:pt idx="3260">
                  <c:v>9780</c:v>
                </c:pt>
                <c:pt idx="3261">
                  <c:v>9783</c:v>
                </c:pt>
                <c:pt idx="3262">
                  <c:v>9786</c:v>
                </c:pt>
                <c:pt idx="3263">
                  <c:v>9789</c:v>
                </c:pt>
                <c:pt idx="3264">
                  <c:v>9792</c:v>
                </c:pt>
                <c:pt idx="3265">
                  <c:v>9795</c:v>
                </c:pt>
                <c:pt idx="3266">
                  <c:v>9798</c:v>
                </c:pt>
                <c:pt idx="3267">
                  <c:v>9801</c:v>
                </c:pt>
                <c:pt idx="3268">
                  <c:v>9804</c:v>
                </c:pt>
                <c:pt idx="3269">
                  <c:v>9807</c:v>
                </c:pt>
                <c:pt idx="3270">
                  <c:v>9810</c:v>
                </c:pt>
                <c:pt idx="3271">
                  <c:v>9813</c:v>
                </c:pt>
                <c:pt idx="3272">
                  <c:v>9816</c:v>
                </c:pt>
                <c:pt idx="3273">
                  <c:v>9819</c:v>
                </c:pt>
                <c:pt idx="3274">
                  <c:v>9822</c:v>
                </c:pt>
                <c:pt idx="3275">
                  <c:v>9825</c:v>
                </c:pt>
                <c:pt idx="3276">
                  <c:v>9828</c:v>
                </c:pt>
                <c:pt idx="3277">
                  <c:v>9831</c:v>
                </c:pt>
                <c:pt idx="3278">
                  <c:v>9834</c:v>
                </c:pt>
                <c:pt idx="3279">
                  <c:v>9837</c:v>
                </c:pt>
                <c:pt idx="3280">
                  <c:v>9840</c:v>
                </c:pt>
                <c:pt idx="3281">
                  <c:v>9843</c:v>
                </c:pt>
                <c:pt idx="3282">
                  <c:v>9846</c:v>
                </c:pt>
                <c:pt idx="3283">
                  <c:v>9849</c:v>
                </c:pt>
                <c:pt idx="3284">
                  <c:v>9852</c:v>
                </c:pt>
                <c:pt idx="3285">
                  <c:v>9855</c:v>
                </c:pt>
                <c:pt idx="3286">
                  <c:v>9858</c:v>
                </c:pt>
                <c:pt idx="3287">
                  <c:v>9861</c:v>
                </c:pt>
                <c:pt idx="3288">
                  <c:v>9864</c:v>
                </c:pt>
                <c:pt idx="3289">
                  <c:v>9867</c:v>
                </c:pt>
                <c:pt idx="3290">
                  <c:v>9870</c:v>
                </c:pt>
                <c:pt idx="3291">
                  <c:v>9873</c:v>
                </c:pt>
                <c:pt idx="3292">
                  <c:v>9876</c:v>
                </c:pt>
                <c:pt idx="3293">
                  <c:v>9879</c:v>
                </c:pt>
                <c:pt idx="3294">
                  <c:v>9882</c:v>
                </c:pt>
                <c:pt idx="3295">
                  <c:v>9885</c:v>
                </c:pt>
                <c:pt idx="3296">
                  <c:v>9888</c:v>
                </c:pt>
                <c:pt idx="3297">
                  <c:v>9891</c:v>
                </c:pt>
                <c:pt idx="3298">
                  <c:v>9894</c:v>
                </c:pt>
                <c:pt idx="3299">
                  <c:v>9897</c:v>
                </c:pt>
                <c:pt idx="3300">
                  <c:v>9900</c:v>
                </c:pt>
                <c:pt idx="3301">
                  <c:v>9903</c:v>
                </c:pt>
                <c:pt idx="3302">
                  <c:v>9906</c:v>
                </c:pt>
                <c:pt idx="3303">
                  <c:v>9909</c:v>
                </c:pt>
                <c:pt idx="3304">
                  <c:v>9912</c:v>
                </c:pt>
                <c:pt idx="3305">
                  <c:v>9915</c:v>
                </c:pt>
                <c:pt idx="3306">
                  <c:v>9918</c:v>
                </c:pt>
                <c:pt idx="3307">
                  <c:v>9921</c:v>
                </c:pt>
                <c:pt idx="3308">
                  <c:v>9924</c:v>
                </c:pt>
                <c:pt idx="3309">
                  <c:v>9927</c:v>
                </c:pt>
                <c:pt idx="3310">
                  <c:v>9930</c:v>
                </c:pt>
                <c:pt idx="3311">
                  <c:v>9933</c:v>
                </c:pt>
                <c:pt idx="3312">
                  <c:v>9936</c:v>
                </c:pt>
                <c:pt idx="3313">
                  <c:v>9939</c:v>
                </c:pt>
                <c:pt idx="3314">
                  <c:v>9942</c:v>
                </c:pt>
                <c:pt idx="3315">
                  <c:v>9945</c:v>
                </c:pt>
                <c:pt idx="3316">
                  <c:v>9948</c:v>
                </c:pt>
                <c:pt idx="3317">
                  <c:v>9951</c:v>
                </c:pt>
                <c:pt idx="3318">
                  <c:v>9954</c:v>
                </c:pt>
                <c:pt idx="3319">
                  <c:v>9957</c:v>
                </c:pt>
                <c:pt idx="3320">
                  <c:v>9960</c:v>
                </c:pt>
                <c:pt idx="3321">
                  <c:v>9963</c:v>
                </c:pt>
                <c:pt idx="3322">
                  <c:v>9966</c:v>
                </c:pt>
                <c:pt idx="3323">
                  <c:v>9969</c:v>
                </c:pt>
                <c:pt idx="3324">
                  <c:v>9972</c:v>
                </c:pt>
                <c:pt idx="3325">
                  <c:v>9975</c:v>
                </c:pt>
                <c:pt idx="3326">
                  <c:v>9978</c:v>
                </c:pt>
                <c:pt idx="3327">
                  <c:v>9981</c:v>
                </c:pt>
                <c:pt idx="3328">
                  <c:v>9984</c:v>
                </c:pt>
                <c:pt idx="3329">
                  <c:v>9987</c:v>
                </c:pt>
                <c:pt idx="3330">
                  <c:v>9990</c:v>
                </c:pt>
                <c:pt idx="3331">
                  <c:v>9993</c:v>
                </c:pt>
                <c:pt idx="3332">
                  <c:v>9996</c:v>
                </c:pt>
                <c:pt idx="3333">
                  <c:v>9999</c:v>
                </c:pt>
                <c:pt idx="3334">
                  <c:v>10002</c:v>
                </c:pt>
                <c:pt idx="3335">
                  <c:v>10005</c:v>
                </c:pt>
                <c:pt idx="3336">
                  <c:v>10008</c:v>
                </c:pt>
                <c:pt idx="3337">
                  <c:v>10011</c:v>
                </c:pt>
                <c:pt idx="3338">
                  <c:v>10014</c:v>
                </c:pt>
                <c:pt idx="3339">
                  <c:v>10017</c:v>
                </c:pt>
                <c:pt idx="3340">
                  <c:v>10020</c:v>
                </c:pt>
                <c:pt idx="3341">
                  <c:v>10023</c:v>
                </c:pt>
                <c:pt idx="3342">
                  <c:v>10026</c:v>
                </c:pt>
                <c:pt idx="3343">
                  <c:v>10029</c:v>
                </c:pt>
                <c:pt idx="3344">
                  <c:v>10032</c:v>
                </c:pt>
                <c:pt idx="3345">
                  <c:v>10035</c:v>
                </c:pt>
                <c:pt idx="3346">
                  <c:v>10038</c:v>
                </c:pt>
                <c:pt idx="3347">
                  <c:v>10041</c:v>
                </c:pt>
                <c:pt idx="3348">
                  <c:v>10044</c:v>
                </c:pt>
                <c:pt idx="3349">
                  <c:v>10047</c:v>
                </c:pt>
                <c:pt idx="3350">
                  <c:v>10050</c:v>
                </c:pt>
                <c:pt idx="3351">
                  <c:v>10053</c:v>
                </c:pt>
                <c:pt idx="3352">
                  <c:v>10056</c:v>
                </c:pt>
                <c:pt idx="3353">
                  <c:v>10059</c:v>
                </c:pt>
                <c:pt idx="3354">
                  <c:v>10062</c:v>
                </c:pt>
                <c:pt idx="3355">
                  <c:v>10065</c:v>
                </c:pt>
                <c:pt idx="3356">
                  <c:v>10068</c:v>
                </c:pt>
                <c:pt idx="3357">
                  <c:v>10071</c:v>
                </c:pt>
                <c:pt idx="3358">
                  <c:v>10074</c:v>
                </c:pt>
                <c:pt idx="3359">
                  <c:v>10077</c:v>
                </c:pt>
                <c:pt idx="3360">
                  <c:v>10080</c:v>
                </c:pt>
                <c:pt idx="3361">
                  <c:v>10083</c:v>
                </c:pt>
                <c:pt idx="3362">
                  <c:v>10086</c:v>
                </c:pt>
                <c:pt idx="3363">
                  <c:v>10089</c:v>
                </c:pt>
                <c:pt idx="3364">
                  <c:v>10092</c:v>
                </c:pt>
                <c:pt idx="3365">
                  <c:v>10095</c:v>
                </c:pt>
                <c:pt idx="3366">
                  <c:v>10098</c:v>
                </c:pt>
                <c:pt idx="3367">
                  <c:v>10101</c:v>
                </c:pt>
                <c:pt idx="3368">
                  <c:v>10104</c:v>
                </c:pt>
                <c:pt idx="3369">
                  <c:v>10107</c:v>
                </c:pt>
                <c:pt idx="3370">
                  <c:v>10110</c:v>
                </c:pt>
                <c:pt idx="3371">
                  <c:v>10113</c:v>
                </c:pt>
                <c:pt idx="3372">
                  <c:v>10116</c:v>
                </c:pt>
                <c:pt idx="3373">
                  <c:v>10119</c:v>
                </c:pt>
                <c:pt idx="3374">
                  <c:v>10122</c:v>
                </c:pt>
                <c:pt idx="3375">
                  <c:v>10125</c:v>
                </c:pt>
                <c:pt idx="3376">
                  <c:v>10128</c:v>
                </c:pt>
                <c:pt idx="3377">
                  <c:v>10131</c:v>
                </c:pt>
                <c:pt idx="3378">
                  <c:v>10134</c:v>
                </c:pt>
                <c:pt idx="3379">
                  <c:v>10137</c:v>
                </c:pt>
                <c:pt idx="3380">
                  <c:v>10140</c:v>
                </c:pt>
                <c:pt idx="3381">
                  <c:v>10143</c:v>
                </c:pt>
                <c:pt idx="3382">
                  <c:v>10146</c:v>
                </c:pt>
                <c:pt idx="3383">
                  <c:v>10149</c:v>
                </c:pt>
                <c:pt idx="3384">
                  <c:v>10152</c:v>
                </c:pt>
                <c:pt idx="3385">
                  <c:v>10155</c:v>
                </c:pt>
                <c:pt idx="3386">
                  <c:v>10158</c:v>
                </c:pt>
                <c:pt idx="3387">
                  <c:v>10161</c:v>
                </c:pt>
                <c:pt idx="3388">
                  <c:v>10164</c:v>
                </c:pt>
                <c:pt idx="3389">
                  <c:v>10167</c:v>
                </c:pt>
                <c:pt idx="3390">
                  <c:v>10170</c:v>
                </c:pt>
                <c:pt idx="3391">
                  <c:v>10173</c:v>
                </c:pt>
                <c:pt idx="3392">
                  <c:v>10176</c:v>
                </c:pt>
                <c:pt idx="3393">
                  <c:v>10179</c:v>
                </c:pt>
                <c:pt idx="3394">
                  <c:v>10182</c:v>
                </c:pt>
                <c:pt idx="3395">
                  <c:v>10185</c:v>
                </c:pt>
                <c:pt idx="3396">
                  <c:v>10188</c:v>
                </c:pt>
                <c:pt idx="3397">
                  <c:v>10191</c:v>
                </c:pt>
                <c:pt idx="3398">
                  <c:v>10194</c:v>
                </c:pt>
                <c:pt idx="3399">
                  <c:v>10197</c:v>
                </c:pt>
                <c:pt idx="3400">
                  <c:v>10200</c:v>
                </c:pt>
                <c:pt idx="3401">
                  <c:v>10203</c:v>
                </c:pt>
                <c:pt idx="3402">
                  <c:v>10206</c:v>
                </c:pt>
                <c:pt idx="3403">
                  <c:v>10209</c:v>
                </c:pt>
                <c:pt idx="3404">
                  <c:v>10212</c:v>
                </c:pt>
                <c:pt idx="3405">
                  <c:v>10215</c:v>
                </c:pt>
                <c:pt idx="3406">
                  <c:v>10218</c:v>
                </c:pt>
                <c:pt idx="3407">
                  <c:v>10221</c:v>
                </c:pt>
                <c:pt idx="3408">
                  <c:v>10224</c:v>
                </c:pt>
                <c:pt idx="3409">
                  <c:v>10227</c:v>
                </c:pt>
                <c:pt idx="3410">
                  <c:v>10230</c:v>
                </c:pt>
                <c:pt idx="3411">
                  <c:v>10233</c:v>
                </c:pt>
                <c:pt idx="3412">
                  <c:v>10236</c:v>
                </c:pt>
                <c:pt idx="3413">
                  <c:v>10239</c:v>
                </c:pt>
                <c:pt idx="3414">
                  <c:v>10242</c:v>
                </c:pt>
                <c:pt idx="3415">
                  <c:v>10245</c:v>
                </c:pt>
                <c:pt idx="3416">
                  <c:v>10248</c:v>
                </c:pt>
                <c:pt idx="3417">
                  <c:v>10251</c:v>
                </c:pt>
                <c:pt idx="3418">
                  <c:v>10254</c:v>
                </c:pt>
                <c:pt idx="3419">
                  <c:v>10257</c:v>
                </c:pt>
                <c:pt idx="3420">
                  <c:v>10260</c:v>
                </c:pt>
                <c:pt idx="3421">
                  <c:v>10263</c:v>
                </c:pt>
                <c:pt idx="3422">
                  <c:v>10266</c:v>
                </c:pt>
                <c:pt idx="3423">
                  <c:v>10269</c:v>
                </c:pt>
                <c:pt idx="3424">
                  <c:v>10272</c:v>
                </c:pt>
                <c:pt idx="3425">
                  <c:v>10275</c:v>
                </c:pt>
                <c:pt idx="3426">
                  <c:v>10278</c:v>
                </c:pt>
                <c:pt idx="3427">
                  <c:v>10281</c:v>
                </c:pt>
                <c:pt idx="3428">
                  <c:v>10284</c:v>
                </c:pt>
                <c:pt idx="3429">
                  <c:v>10287</c:v>
                </c:pt>
                <c:pt idx="3430">
                  <c:v>10290</c:v>
                </c:pt>
                <c:pt idx="3431">
                  <c:v>10293</c:v>
                </c:pt>
                <c:pt idx="3432">
                  <c:v>10296</c:v>
                </c:pt>
                <c:pt idx="3433">
                  <c:v>10299</c:v>
                </c:pt>
                <c:pt idx="3434">
                  <c:v>10302</c:v>
                </c:pt>
                <c:pt idx="3435">
                  <c:v>10305</c:v>
                </c:pt>
                <c:pt idx="3436">
                  <c:v>10308</c:v>
                </c:pt>
                <c:pt idx="3437">
                  <c:v>10311</c:v>
                </c:pt>
                <c:pt idx="3438">
                  <c:v>10314</c:v>
                </c:pt>
                <c:pt idx="3439">
                  <c:v>10317</c:v>
                </c:pt>
                <c:pt idx="3440">
                  <c:v>10320</c:v>
                </c:pt>
                <c:pt idx="3441">
                  <c:v>10323</c:v>
                </c:pt>
                <c:pt idx="3442">
                  <c:v>10326</c:v>
                </c:pt>
                <c:pt idx="3443">
                  <c:v>10329</c:v>
                </c:pt>
                <c:pt idx="3444">
                  <c:v>10332</c:v>
                </c:pt>
                <c:pt idx="3445">
                  <c:v>10335</c:v>
                </c:pt>
                <c:pt idx="3446">
                  <c:v>10338</c:v>
                </c:pt>
                <c:pt idx="3447">
                  <c:v>10341</c:v>
                </c:pt>
                <c:pt idx="3448">
                  <c:v>10344</c:v>
                </c:pt>
                <c:pt idx="3449">
                  <c:v>10347</c:v>
                </c:pt>
                <c:pt idx="3450">
                  <c:v>10350</c:v>
                </c:pt>
                <c:pt idx="3451">
                  <c:v>10353</c:v>
                </c:pt>
                <c:pt idx="3452">
                  <c:v>10356</c:v>
                </c:pt>
                <c:pt idx="3453">
                  <c:v>10359</c:v>
                </c:pt>
                <c:pt idx="3454">
                  <c:v>10362</c:v>
                </c:pt>
                <c:pt idx="3455">
                  <c:v>10365</c:v>
                </c:pt>
                <c:pt idx="3456">
                  <c:v>10368</c:v>
                </c:pt>
                <c:pt idx="3457">
                  <c:v>10371</c:v>
                </c:pt>
                <c:pt idx="3458">
                  <c:v>10374</c:v>
                </c:pt>
                <c:pt idx="3459">
                  <c:v>10377</c:v>
                </c:pt>
                <c:pt idx="3460">
                  <c:v>10380</c:v>
                </c:pt>
                <c:pt idx="3461">
                  <c:v>10383</c:v>
                </c:pt>
                <c:pt idx="3462">
                  <c:v>10386</c:v>
                </c:pt>
                <c:pt idx="3463">
                  <c:v>10389</c:v>
                </c:pt>
                <c:pt idx="3464">
                  <c:v>10392</c:v>
                </c:pt>
                <c:pt idx="3465">
                  <c:v>10395</c:v>
                </c:pt>
                <c:pt idx="3466">
                  <c:v>10398</c:v>
                </c:pt>
                <c:pt idx="3467">
                  <c:v>10401</c:v>
                </c:pt>
                <c:pt idx="3468">
                  <c:v>10404</c:v>
                </c:pt>
                <c:pt idx="3469">
                  <c:v>10407</c:v>
                </c:pt>
                <c:pt idx="3470">
                  <c:v>10410</c:v>
                </c:pt>
                <c:pt idx="3471">
                  <c:v>10413</c:v>
                </c:pt>
                <c:pt idx="3472">
                  <c:v>10416</c:v>
                </c:pt>
                <c:pt idx="3473">
                  <c:v>10419</c:v>
                </c:pt>
                <c:pt idx="3474">
                  <c:v>10422</c:v>
                </c:pt>
                <c:pt idx="3475">
                  <c:v>10425</c:v>
                </c:pt>
                <c:pt idx="3476">
                  <c:v>10428</c:v>
                </c:pt>
                <c:pt idx="3477">
                  <c:v>10431</c:v>
                </c:pt>
                <c:pt idx="3478">
                  <c:v>10434</c:v>
                </c:pt>
                <c:pt idx="3479">
                  <c:v>10437</c:v>
                </c:pt>
                <c:pt idx="3480">
                  <c:v>10440</c:v>
                </c:pt>
                <c:pt idx="3481">
                  <c:v>10443</c:v>
                </c:pt>
                <c:pt idx="3482">
                  <c:v>10446</c:v>
                </c:pt>
                <c:pt idx="3483">
                  <c:v>10449</c:v>
                </c:pt>
                <c:pt idx="3484">
                  <c:v>10452</c:v>
                </c:pt>
                <c:pt idx="3485">
                  <c:v>10455</c:v>
                </c:pt>
                <c:pt idx="3486">
                  <c:v>10458</c:v>
                </c:pt>
                <c:pt idx="3487">
                  <c:v>10461</c:v>
                </c:pt>
                <c:pt idx="3488">
                  <c:v>10464</c:v>
                </c:pt>
                <c:pt idx="3489">
                  <c:v>10467</c:v>
                </c:pt>
                <c:pt idx="3490">
                  <c:v>10470</c:v>
                </c:pt>
                <c:pt idx="3491">
                  <c:v>10473</c:v>
                </c:pt>
                <c:pt idx="3492">
                  <c:v>10476</c:v>
                </c:pt>
                <c:pt idx="3493">
                  <c:v>10479</c:v>
                </c:pt>
                <c:pt idx="3494">
                  <c:v>10482</c:v>
                </c:pt>
                <c:pt idx="3495">
                  <c:v>10485</c:v>
                </c:pt>
                <c:pt idx="3496">
                  <c:v>10488</c:v>
                </c:pt>
                <c:pt idx="3497">
                  <c:v>10491</c:v>
                </c:pt>
                <c:pt idx="3498">
                  <c:v>10494</c:v>
                </c:pt>
                <c:pt idx="3499">
                  <c:v>10497</c:v>
                </c:pt>
                <c:pt idx="3500">
                  <c:v>10500</c:v>
                </c:pt>
                <c:pt idx="3501">
                  <c:v>10503</c:v>
                </c:pt>
                <c:pt idx="3502">
                  <c:v>10506</c:v>
                </c:pt>
                <c:pt idx="3503">
                  <c:v>10509</c:v>
                </c:pt>
                <c:pt idx="3504">
                  <c:v>10512</c:v>
                </c:pt>
                <c:pt idx="3505">
                  <c:v>10515</c:v>
                </c:pt>
                <c:pt idx="3506">
                  <c:v>10518</c:v>
                </c:pt>
                <c:pt idx="3507">
                  <c:v>10521</c:v>
                </c:pt>
                <c:pt idx="3508">
                  <c:v>10524</c:v>
                </c:pt>
                <c:pt idx="3509">
                  <c:v>10527</c:v>
                </c:pt>
                <c:pt idx="3510">
                  <c:v>10530</c:v>
                </c:pt>
                <c:pt idx="3511">
                  <c:v>10533</c:v>
                </c:pt>
                <c:pt idx="3512">
                  <c:v>10536</c:v>
                </c:pt>
                <c:pt idx="3513">
                  <c:v>10539</c:v>
                </c:pt>
                <c:pt idx="3514">
                  <c:v>10542</c:v>
                </c:pt>
                <c:pt idx="3515">
                  <c:v>10545</c:v>
                </c:pt>
                <c:pt idx="3516">
                  <c:v>10548</c:v>
                </c:pt>
                <c:pt idx="3517">
                  <c:v>10551</c:v>
                </c:pt>
                <c:pt idx="3518">
                  <c:v>10554</c:v>
                </c:pt>
                <c:pt idx="3519">
                  <c:v>10557</c:v>
                </c:pt>
                <c:pt idx="3520">
                  <c:v>10560</c:v>
                </c:pt>
                <c:pt idx="3521">
                  <c:v>10563</c:v>
                </c:pt>
                <c:pt idx="3522">
                  <c:v>10566</c:v>
                </c:pt>
                <c:pt idx="3523">
                  <c:v>10569</c:v>
                </c:pt>
                <c:pt idx="3524">
                  <c:v>10572</c:v>
                </c:pt>
                <c:pt idx="3525">
                  <c:v>10575</c:v>
                </c:pt>
                <c:pt idx="3526">
                  <c:v>10578</c:v>
                </c:pt>
                <c:pt idx="3527">
                  <c:v>10581</c:v>
                </c:pt>
                <c:pt idx="3528">
                  <c:v>10584</c:v>
                </c:pt>
                <c:pt idx="3529">
                  <c:v>10587</c:v>
                </c:pt>
                <c:pt idx="3530">
                  <c:v>10590</c:v>
                </c:pt>
                <c:pt idx="3531">
                  <c:v>10593</c:v>
                </c:pt>
                <c:pt idx="3532">
                  <c:v>10596</c:v>
                </c:pt>
                <c:pt idx="3533">
                  <c:v>10599</c:v>
                </c:pt>
                <c:pt idx="3534">
                  <c:v>10602</c:v>
                </c:pt>
                <c:pt idx="3535">
                  <c:v>10605</c:v>
                </c:pt>
                <c:pt idx="3536">
                  <c:v>10608</c:v>
                </c:pt>
                <c:pt idx="3537">
                  <c:v>10611</c:v>
                </c:pt>
                <c:pt idx="3538">
                  <c:v>10614</c:v>
                </c:pt>
                <c:pt idx="3539">
                  <c:v>10617</c:v>
                </c:pt>
                <c:pt idx="3540">
                  <c:v>10620</c:v>
                </c:pt>
                <c:pt idx="3541">
                  <c:v>10623</c:v>
                </c:pt>
                <c:pt idx="3542">
                  <c:v>10626</c:v>
                </c:pt>
                <c:pt idx="3543">
                  <c:v>10629</c:v>
                </c:pt>
                <c:pt idx="3544">
                  <c:v>10632</c:v>
                </c:pt>
                <c:pt idx="3545">
                  <c:v>10635</c:v>
                </c:pt>
                <c:pt idx="3546">
                  <c:v>10638</c:v>
                </c:pt>
                <c:pt idx="3547">
                  <c:v>10641</c:v>
                </c:pt>
                <c:pt idx="3548">
                  <c:v>10644</c:v>
                </c:pt>
                <c:pt idx="3549">
                  <c:v>10647</c:v>
                </c:pt>
                <c:pt idx="3550">
                  <c:v>10650</c:v>
                </c:pt>
                <c:pt idx="3551">
                  <c:v>10653</c:v>
                </c:pt>
                <c:pt idx="3552">
                  <c:v>10656</c:v>
                </c:pt>
                <c:pt idx="3553">
                  <c:v>10659</c:v>
                </c:pt>
                <c:pt idx="3554">
                  <c:v>10662</c:v>
                </c:pt>
                <c:pt idx="3555">
                  <c:v>10665</c:v>
                </c:pt>
                <c:pt idx="3556">
                  <c:v>10668</c:v>
                </c:pt>
                <c:pt idx="3557">
                  <c:v>10671</c:v>
                </c:pt>
                <c:pt idx="3558">
                  <c:v>10674</c:v>
                </c:pt>
                <c:pt idx="3559">
                  <c:v>10677</c:v>
                </c:pt>
                <c:pt idx="3560">
                  <c:v>10680</c:v>
                </c:pt>
                <c:pt idx="3561">
                  <c:v>10683</c:v>
                </c:pt>
                <c:pt idx="3562">
                  <c:v>10686</c:v>
                </c:pt>
                <c:pt idx="3563">
                  <c:v>10689</c:v>
                </c:pt>
                <c:pt idx="3564">
                  <c:v>10692</c:v>
                </c:pt>
                <c:pt idx="3565">
                  <c:v>10695</c:v>
                </c:pt>
                <c:pt idx="3566">
                  <c:v>10698</c:v>
                </c:pt>
                <c:pt idx="3567">
                  <c:v>10701</c:v>
                </c:pt>
                <c:pt idx="3568">
                  <c:v>10704</c:v>
                </c:pt>
                <c:pt idx="3569">
                  <c:v>10707</c:v>
                </c:pt>
                <c:pt idx="3570">
                  <c:v>10710</c:v>
                </c:pt>
                <c:pt idx="3571">
                  <c:v>10713</c:v>
                </c:pt>
                <c:pt idx="3572">
                  <c:v>10716</c:v>
                </c:pt>
                <c:pt idx="3573">
                  <c:v>10719</c:v>
                </c:pt>
                <c:pt idx="3574">
                  <c:v>10722</c:v>
                </c:pt>
                <c:pt idx="3575">
                  <c:v>10725</c:v>
                </c:pt>
                <c:pt idx="3576">
                  <c:v>10728</c:v>
                </c:pt>
                <c:pt idx="3577">
                  <c:v>10731</c:v>
                </c:pt>
                <c:pt idx="3578">
                  <c:v>10734</c:v>
                </c:pt>
                <c:pt idx="3579">
                  <c:v>10737</c:v>
                </c:pt>
                <c:pt idx="3580">
                  <c:v>10740</c:v>
                </c:pt>
                <c:pt idx="3581">
                  <c:v>10743</c:v>
                </c:pt>
                <c:pt idx="3582">
                  <c:v>10746</c:v>
                </c:pt>
                <c:pt idx="3583">
                  <c:v>10749</c:v>
                </c:pt>
                <c:pt idx="3584">
                  <c:v>10752</c:v>
                </c:pt>
                <c:pt idx="3585">
                  <c:v>10755</c:v>
                </c:pt>
                <c:pt idx="3586">
                  <c:v>10758</c:v>
                </c:pt>
                <c:pt idx="3587">
                  <c:v>10761</c:v>
                </c:pt>
                <c:pt idx="3588">
                  <c:v>10764</c:v>
                </c:pt>
                <c:pt idx="3589">
                  <c:v>10767</c:v>
                </c:pt>
                <c:pt idx="3590">
                  <c:v>10770</c:v>
                </c:pt>
                <c:pt idx="3591">
                  <c:v>10773</c:v>
                </c:pt>
                <c:pt idx="3592">
                  <c:v>10776</c:v>
                </c:pt>
                <c:pt idx="3593">
                  <c:v>10779</c:v>
                </c:pt>
                <c:pt idx="3594">
                  <c:v>10782</c:v>
                </c:pt>
                <c:pt idx="3595">
                  <c:v>10785</c:v>
                </c:pt>
                <c:pt idx="3596">
                  <c:v>10788</c:v>
                </c:pt>
                <c:pt idx="3597">
                  <c:v>10791</c:v>
                </c:pt>
                <c:pt idx="3598">
                  <c:v>10794</c:v>
                </c:pt>
                <c:pt idx="3599">
                  <c:v>10797</c:v>
                </c:pt>
                <c:pt idx="3600">
                  <c:v>10800</c:v>
                </c:pt>
                <c:pt idx="3601">
                  <c:v>10803</c:v>
                </c:pt>
                <c:pt idx="3602">
                  <c:v>10806</c:v>
                </c:pt>
                <c:pt idx="3603">
                  <c:v>10809</c:v>
                </c:pt>
                <c:pt idx="3604">
                  <c:v>10812</c:v>
                </c:pt>
                <c:pt idx="3605">
                  <c:v>10815</c:v>
                </c:pt>
                <c:pt idx="3606">
                  <c:v>10818</c:v>
                </c:pt>
                <c:pt idx="3607">
                  <c:v>10821</c:v>
                </c:pt>
                <c:pt idx="3608">
                  <c:v>10824</c:v>
                </c:pt>
                <c:pt idx="3609">
                  <c:v>10827</c:v>
                </c:pt>
                <c:pt idx="3610">
                  <c:v>10830</c:v>
                </c:pt>
                <c:pt idx="3611">
                  <c:v>10833</c:v>
                </c:pt>
              </c:numCache>
            </c:numRef>
          </c:xVal>
          <c:yVal>
            <c:numRef>
              <c:f>'RUN47_down-left_log'!$G$7:$G$3618</c:f>
              <c:numCache>
                <c:formatCode>General</c:formatCode>
                <c:ptCount val="3612"/>
                <c:pt idx="0">
                  <c:v>0</c:v>
                </c:pt>
                <c:pt idx="1">
                  <c:v>3.5527136788005072E-15</c:v>
                </c:pt>
                <c:pt idx="2">
                  <c:v>0.48000000000000398</c:v>
                </c:pt>
                <c:pt idx="3">
                  <c:v>0.24000000000000199</c:v>
                </c:pt>
                <c:pt idx="4">
                  <c:v>0.48000000000000048</c:v>
                </c:pt>
                <c:pt idx="5">
                  <c:v>0.12000000000000099</c:v>
                </c:pt>
                <c:pt idx="6">
                  <c:v>0.12000000000000099</c:v>
                </c:pt>
                <c:pt idx="7">
                  <c:v>0.24000000000000199</c:v>
                </c:pt>
                <c:pt idx="8">
                  <c:v>0</c:v>
                </c:pt>
                <c:pt idx="9">
                  <c:v>0.12000000000000099</c:v>
                </c:pt>
                <c:pt idx="10">
                  <c:v>0.35999999999999965</c:v>
                </c:pt>
                <c:pt idx="11">
                  <c:v>0.48000000000000048</c:v>
                </c:pt>
                <c:pt idx="12">
                  <c:v>0.24000000000000199</c:v>
                </c:pt>
                <c:pt idx="13">
                  <c:v>0.48000000000000398</c:v>
                </c:pt>
                <c:pt idx="14">
                  <c:v>3.5527136788005072E-15</c:v>
                </c:pt>
                <c:pt idx="15">
                  <c:v>0.48000000000000398</c:v>
                </c:pt>
                <c:pt idx="16">
                  <c:v>0.24000000000000199</c:v>
                </c:pt>
                <c:pt idx="17">
                  <c:v>3.5527136788005072E-15</c:v>
                </c:pt>
                <c:pt idx="18">
                  <c:v>0.12000000000000099</c:v>
                </c:pt>
                <c:pt idx="19">
                  <c:v>3.5527136788005072E-15</c:v>
                </c:pt>
                <c:pt idx="20">
                  <c:v>0.35999999999999965</c:v>
                </c:pt>
                <c:pt idx="21">
                  <c:v>0</c:v>
                </c:pt>
                <c:pt idx="22">
                  <c:v>0.12000000000000099</c:v>
                </c:pt>
                <c:pt idx="23">
                  <c:v>0.48000000000000048</c:v>
                </c:pt>
                <c:pt idx="24">
                  <c:v>0.48000000000000048</c:v>
                </c:pt>
                <c:pt idx="25">
                  <c:v>0.24000000000000199</c:v>
                </c:pt>
                <c:pt idx="26">
                  <c:v>0.48000000000000398</c:v>
                </c:pt>
                <c:pt idx="27">
                  <c:v>3.5527136788005072E-15</c:v>
                </c:pt>
                <c:pt idx="28">
                  <c:v>0</c:v>
                </c:pt>
                <c:pt idx="29">
                  <c:v>0.12000000000000099</c:v>
                </c:pt>
                <c:pt idx="30">
                  <c:v>0.35999999999999965</c:v>
                </c:pt>
                <c:pt idx="31">
                  <c:v>0</c:v>
                </c:pt>
                <c:pt idx="32">
                  <c:v>0.12000000000000099</c:v>
                </c:pt>
                <c:pt idx="33">
                  <c:v>0</c:v>
                </c:pt>
                <c:pt idx="34">
                  <c:v>0.35999999999999965</c:v>
                </c:pt>
                <c:pt idx="35">
                  <c:v>0.24000000000000199</c:v>
                </c:pt>
                <c:pt idx="36">
                  <c:v>0.12000000000000099</c:v>
                </c:pt>
                <c:pt idx="37">
                  <c:v>0.48000000000000048</c:v>
                </c:pt>
                <c:pt idx="38">
                  <c:v>0.48000000000000398</c:v>
                </c:pt>
                <c:pt idx="39">
                  <c:v>0.36000000000000298</c:v>
                </c:pt>
                <c:pt idx="40">
                  <c:v>-0.11999999999999741</c:v>
                </c:pt>
                <c:pt idx="41">
                  <c:v>0</c:v>
                </c:pt>
                <c:pt idx="42">
                  <c:v>0.12000000000000099</c:v>
                </c:pt>
                <c:pt idx="43">
                  <c:v>0.35999999999999965</c:v>
                </c:pt>
                <c:pt idx="44">
                  <c:v>-0.12000000000000099</c:v>
                </c:pt>
                <c:pt idx="45">
                  <c:v>0.12000000000000099</c:v>
                </c:pt>
                <c:pt idx="46">
                  <c:v>0</c:v>
                </c:pt>
                <c:pt idx="47">
                  <c:v>0.35999999999999965</c:v>
                </c:pt>
                <c:pt idx="48">
                  <c:v>0.36000000000000298</c:v>
                </c:pt>
                <c:pt idx="49">
                  <c:v>0</c:v>
                </c:pt>
                <c:pt idx="50">
                  <c:v>3.5527136788005072E-15</c:v>
                </c:pt>
                <c:pt idx="51">
                  <c:v>0.48000000000000398</c:v>
                </c:pt>
                <c:pt idx="52">
                  <c:v>0.36000000000000298</c:v>
                </c:pt>
                <c:pt idx="53">
                  <c:v>0.48000000000000048</c:v>
                </c:pt>
                <c:pt idx="54">
                  <c:v>0.12000000000000099</c:v>
                </c:pt>
                <c:pt idx="55">
                  <c:v>0.24000000000000199</c:v>
                </c:pt>
                <c:pt idx="56">
                  <c:v>0.24000000000000199</c:v>
                </c:pt>
                <c:pt idx="57">
                  <c:v>0</c:v>
                </c:pt>
                <c:pt idx="58">
                  <c:v>0.24000000000000199</c:v>
                </c:pt>
                <c:pt idx="59">
                  <c:v>0.24000000000000199</c:v>
                </c:pt>
                <c:pt idx="60">
                  <c:v>0.24000000000000199</c:v>
                </c:pt>
                <c:pt idx="61">
                  <c:v>0.36000000000000298</c:v>
                </c:pt>
                <c:pt idx="62">
                  <c:v>0.48000000000000398</c:v>
                </c:pt>
                <c:pt idx="63">
                  <c:v>0.48000000000000048</c:v>
                </c:pt>
                <c:pt idx="64">
                  <c:v>0</c:v>
                </c:pt>
                <c:pt idx="65">
                  <c:v>0.24000000000000199</c:v>
                </c:pt>
                <c:pt idx="66">
                  <c:v>0.24000000000000199</c:v>
                </c:pt>
                <c:pt idx="67">
                  <c:v>0.35999999999999965</c:v>
                </c:pt>
                <c:pt idx="68">
                  <c:v>0.24000000000000199</c:v>
                </c:pt>
                <c:pt idx="69">
                  <c:v>0.12000000000000099</c:v>
                </c:pt>
                <c:pt idx="70">
                  <c:v>0.12000000000000099</c:v>
                </c:pt>
                <c:pt idx="71">
                  <c:v>0.12000000000000099</c:v>
                </c:pt>
                <c:pt idx="72">
                  <c:v>0.12000000000000099</c:v>
                </c:pt>
                <c:pt idx="73">
                  <c:v>0.48000000000000048</c:v>
                </c:pt>
                <c:pt idx="74">
                  <c:v>0.48000000000000398</c:v>
                </c:pt>
                <c:pt idx="75">
                  <c:v>0.36000000000000298</c:v>
                </c:pt>
                <c:pt idx="76">
                  <c:v>0.36000000000000298</c:v>
                </c:pt>
                <c:pt idx="77">
                  <c:v>0.12000000000000099</c:v>
                </c:pt>
                <c:pt idx="78">
                  <c:v>0.12000000000000099</c:v>
                </c:pt>
                <c:pt idx="79">
                  <c:v>0.24000000000000199</c:v>
                </c:pt>
                <c:pt idx="80">
                  <c:v>0</c:v>
                </c:pt>
                <c:pt idx="81">
                  <c:v>0.12000000000000099</c:v>
                </c:pt>
                <c:pt idx="82">
                  <c:v>-0.11999999999999741</c:v>
                </c:pt>
                <c:pt idx="83">
                  <c:v>0.24000000000000199</c:v>
                </c:pt>
                <c:pt idx="84">
                  <c:v>0.35999999999999965</c:v>
                </c:pt>
                <c:pt idx="85">
                  <c:v>0.12000000000000099</c:v>
                </c:pt>
                <c:pt idx="86">
                  <c:v>0</c:v>
                </c:pt>
                <c:pt idx="87">
                  <c:v>0.24000000000000199</c:v>
                </c:pt>
                <c:pt idx="88">
                  <c:v>0.24000000000000199</c:v>
                </c:pt>
                <c:pt idx="89">
                  <c:v>0.24000000000000199</c:v>
                </c:pt>
                <c:pt idx="90">
                  <c:v>0.48000000000000048</c:v>
                </c:pt>
                <c:pt idx="91">
                  <c:v>0.36000000000000298</c:v>
                </c:pt>
                <c:pt idx="92">
                  <c:v>0.48000000000000398</c:v>
                </c:pt>
                <c:pt idx="93">
                  <c:v>0.48000000000000048</c:v>
                </c:pt>
                <c:pt idx="94">
                  <c:v>0</c:v>
                </c:pt>
                <c:pt idx="95">
                  <c:v>0.12000000000000099</c:v>
                </c:pt>
                <c:pt idx="96">
                  <c:v>0.48000000000000048</c:v>
                </c:pt>
                <c:pt idx="97">
                  <c:v>0.24000000000000199</c:v>
                </c:pt>
                <c:pt idx="98">
                  <c:v>0</c:v>
                </c:pt>
                <c:pt idx="99">
                  <c:v>0.24000000000000199</c:v>
                </c:pt>
                <c:pt idx="100">
                  <c:v>0.12000000000000099</c:v>
                </c:pt>
                <c:pt idx="101">
                  <c:v>0.12000000000000099</c:v>
                </c:pt>
                <c:pt idx="102">
                  <c:v>0.35999999999999965</c:v>
                </c:pt>
                <c:pt idx="103">
                  <c:v>0.48000000000000048</c:v>
                </c:pt>
                <c:pt idx="104">
                  <c:v>0.12000000000000099</c:v>
                </c:pt>
                <c:pt idx="105">
                  <c:v>0</c:v>
                </c:pt>
                <c:pt idx="106">
                  <c:v>0.12000000000000099</c:v>
                </c:pt>
                <c:pt idx="107">
                  <c:v>0.36000000000000298</c:v>
                </c:pt>
                <c:pt idx="108">
                  <c:v>0.24000000000000199</c:v>
                </c:pt>
                <c:pt idx="109">
                  <c:v>0.24000000000000199</c:v>
                </c:pt>
                <c:pt idx="110">
                  <c:v>0.36000000000000298</c:v>
                </c:pt>
                <c:pt idx="111">
                  <c:v>0.48000000000000398</c:v>
                </c:pt>
                <c:pt idx="112">
                  <c:v>0.24000000000000199</c:v>
                </c:pt>
                <c:pt idx="113">
                  <c:v>0</c:v>
                </c:pt>
                <c:pt idx="114">
                  <c:v>0.24000000000000199</c:v>
                </c:pt>
                <c:pt idx="115">
                  <c:v>0.12000000000000099</c:v>
                </c:pt>
                <c:pt idx="116">
                  <c:v>0.24000000000000199</c:v>
                </c:pt>
                <c:pt idx="117">
                  <c:v>0.24000000000000199</c:v>
                </c:pt>
                <c:pt idx="118">
                  <c:v>0.12000000000000099</c:v>
                </c:pt>
                <c:pt idx="119">
                  <c:v>0.35999999999999965</c:v>
                </c:pt>
                <c:pt idx="120">
                  <c:v>0.24000000000000199</c:v>
                </c:pt>
                <c:pt idx="121">
                  <c:v>3.5527136788005072E-15</c:v>
                </c:pt>
                <c:pt idx="122">
                  <c:v>0</c:v>
                </c:pt>
                <c:pt idx="123">
                  <c:v>0.12000000000000456</c:v>
                </c:pt>
                <c:pt idx="124">
                  <c:v>0.60000000000000164</c:v>
                </c:pt>
                <c:pt idx="125">
                  <c:v>0</c:v>
                </c:pt>
                <c:pt idx="126">
                  <c:v>0.12000000000000456</c:v>
                </c:pt>
                <c:pt idx="127">
                  <c:v>0.35999999999999965</c:v>
                </c:pt>
                <c:pt idx="128">
                  <c:v>0.24000000000000199</c:v>
                </c:pt>
                <c:pt idx="129">
                  <c:v>0.12000000000000456</c:v>
                </c:pt>
                <c:pt idx="130">
                  <c:v>0.48000000000000048</c:v>
                </c:pt>
                <c:pt idx="131">
                  <c:v>0.24000000000000199</c:v>
                </c:pt>
                <c:pt idx="132">
                  <c:v>0.12000000000000456</c:v>
                </c:pt>
                <c:pt idx="133">
                  <c:v>0.35999999999999965</c:v>
                </c:pt>
                <c:pt idx="134">
                  <c:v>0.24000000000000199</c:v>
                </c:pt>
                <c:pt idx="135">
                  <c:v>0.12000000000000456</c:v>
                </c:pt>
                <c:pt idx="136">
                  <c:v>0.35999999999999965</c:v>
                </c:pt>
                <c:pt idx="137">
                  <c:v>0.35999999999999965</c:v>
                </c:pt>
                <c:pt idx="138">
                  <c:v>0.12000000000000456</c:v>
                </c:pt>
                <c:pt idx="139">
                  <c:v>0.35999999999999965</c:v>
                </c:pt>
                <c:pt idx="140">
                  <c:v>0.35999999999999965</c:v>
                </c:pt>
                <c:pt idx="141">
                  <c:v>0.12000000000000456</c:v>
                </c:pt>
                <c:pt idx="142">
                  <c:v>0.35999999999999965</c:v>
                </c:pt>
                <c:pt idx="143">
                  <c:v>0.48000000000000048</c:v>
                </c:pt>
                <c:pt idx="144">
                  <c:v>0.24000000000000199</c:v>
                </c:pt>
                <c:pt idx="145">
                  <c:v>0.12000000000000099</c:v>
                </c:pt>
                <c:pt idx="146">
                  <c:v>3.5527136788005072E-15</c:v>
                </c:pt>
                <c:pt idx="147">
                  <c:v>3.5527136788005072E-15</c:v>
                </c:pt>
                <c:pt idx="148">
                  <c:v>0.24000000000000199</c:v>
                </c:pt>
                <c:pt idx="149">
                  <c:v>3.5527136788005072E-15</c:v>
                </c:pt>
                <c:pt idx="150">
                  <c:v>0.48000000000000398</c:v>
                </c:pt>
                <c:pt idx="151">
                  <c:v>0.48000000000000398</c:v>
                </c:pt>
                <c:pt idx="152">
                  <c:v>0.35999999999999965</c:v>
                </c:pt>
                <c:pt idx="153">
                  <c:v>0.24000000000000199</c:v>
                </c:pt>
                <c:pt idx="154">
                  <c:v>0.24000000000000199</c:v>
                </c:pt>
                <c:pt idx="155">
                  <c:v>0</c:v>
                </c:pt>
                <c:pt idx="156">
                  <c:v>0.12000000000000099</c:v>
                </c:pt>
                <c:pt idx="157">
                  <c:v>0</c:v>
                </c:pt>
                <c:pt idx="158">
                  <c:v>0</c:v>
                </c:pt>
                <c:pt idx="159">
                  <c:v>0.35999999999999965</c:v>
                </c:pt>
                <c:pt idx="160">
                  <c:v>0.35999999999999965</c:v>
                </c:pt>
                <c:pt idx="161">
                  <c:v>0.24000000000000199</c:v>
                </c:pt>
                <c:pt idx="162">
                  <c:v>0.24000000000000199</c:v>
                </c:pt>
                <c:pt idx="163">
                  <c:v>0.24000000000000199</c:v>
                </c:pt>
                <c:pt idx="164">
                  <c:v>0.24000000000000199</c:v>
                </c:pt>
                <c:pt idx="165">
                  <c:v>0.24000000000000199</c:v>
                </c:pt>
                <c:pt idx="166">
                  <c:v>0.24000000000000199</c:v>
                </c:pt>
                <c:pt idx="167">
                  <c:v>0.24000000000000199</c:v>
                </c:pt>
                <c:pt idx="168">
                  <c:v>0.24000000000000199</c:v>
                </c:pt>
                <c:pt idx="169">
                  <c:v>0.24000000000000199</c:v>
                </c:pt>
                <c:pt idx="170">
                  <c:v>0.35999999999999965</c:v>
                </c:pt>
                <c:pt idx="171">
                  <c:v>0.24000000000000199</c:v>
                </c:pt>
                <c:pt idx="172">
                  <c:v>0.24000000000000199</c:v>
                </c:pt>
                <c:pt idx="173">
                  <c:v>0.24000000000000199</c:v>
                </c:pt>
                <c:pt idx="174">
                  <c:v>0.24000000000000199</c:v>
                </c:pt>
                <c:pt idx="175">
                  <c:v>0.35999999999999965</c:v>
                </c:pt>
                <c:pt idx="176">
                  <c:v>0.24000000000000199</c:v>
                </c:pt>
                <c:pt idx="177">
                  <c:v>0.24000000000000199</c:v>
                </c:pt>
                <c:pt idx="178">
                  <c:v>0.24000000000000199</c:v>
                </c:pt>
                <c:pt idx="179">
                  <c:v>0.12000000000000099</c:v>
                </c:pt>
                <c:pt idx="180">
                  <c:v>0.24000000000000199</c:v>
                </c:pt>
                <c:pt idx="181">
                  <c:v>0.48000000000000048</c:v>
                </c:pt>
                <c:pt idx="182">
                  <c:v>0.35999999999999965</c:v>
                </c:pt>
                <c:pt idx="183">
                  <c:v>0.24000000000000199</c:v>
                </c:pt>
                <c:pt idx="184">
                  <c:v>0.24000000000000199</c:v>
                </c:pt>
                <c:pt idx="185">
                  <c:v>0.24000000000000199</c:v>
                </c:pt>
                <c:pt idx="186">
                  <c:v>0.24000000000000199</c:v>
                </c:pt>
                <c:pt idx="187">
                  <c:v>0.24000000000000199</c:v>
                </c:pt>
                <c:pt idx="188">
                  <c:v>0.24000000000000199</c:v>
                </c:pt>
                <c:pt idx="189">
                  <c:v>0.35999999999999965</c:v>
                </c:pt>
                <c:pt idx="190">
                  <c:v>0.12000000000000099</c:v>
                </c:pt>
                <c:pt idx="191">
                  <c:v>0.24000000000000199</c:v>
                </c:pt>
                <c:pt idx="192">
                  <c:v>0.24000000000000199</c:v>
                </c:pt>
                <c:pt idx="193">
                  <c:v>0.24000000000000199</c:v>
                </c:pt>
                <c:pt idx="194">
                  <c:v>0.24000000000000199</c:v>
                </c:pt>
                <c:pt idx="195">
                  <c:v>0.24000000000000199</c:v>
                </c:pt>
                <c:pt idx="196">
                  <c:v>0.24000000000000199</c:v>
                </c:pt>
                <c:pt idx="197">
                  <c:v>0.24000000000000199</c:v>
                </c:pt>
                <c:pt idx="198">
                  <c:v>0.24000000000000199</c:v>
                </c:pt>
                <c:pt idx="199">
                  <c:v>0.24000000000000199</c:v>
                </c:pt>
                <c:pt idx="200">
                  <c:v>0.24000000000000199</c:v>
                </c:pt>
                <c:pt idx="201">
                  <c:v>0.24000000000000199</c:v>
                </c:pt>
                <c:pt idx="202">
                  <c:v>0.24000000000000199</c:v>
                </c:pt>
                <c:pt idx="203">
                  <c:v>0.24000000000000199</c:v>
                </c:pt>
                <c:pt idx="204">
                  <c:v>0.24000000000000199</c:v>
                </c:pt>
                <c:pt idx="205">
                  <c:v>0.24000000000000199</c:v>
                </c:pt>
                <c:pt idx="206">
                  <c:v>0.35999999999999965</c:v>
                </c:pt>
                <c:pt idx="207">
                  <c:v>0.35999999999999965</c:v>
                </c:pt>
                <c:pt idx="208">
                  <c:v>0.24000000000000199</c:v>
                </c:pt>
                <c:pt idx="209">
                  <c:v>0.35999999999999965</c:v>
                </c:pt>
                <c:pt idx="210">
                  <c:v>0.24000000000000199</c:v>
                </c:pt>
                <c:pt idx="211">
                  <c:v>0.24000000000000199</c:v>
                </c:pt>
                <c:pt idx="212">
                  <c:v>0.35999999999999965</c:v>
                </c:pt>
                <c:pt idx="213">
                  <c:v>0.24000000000000199</c:v>
                </c:pt>
                <c:pt idx="214">
                  <c:v>0.24000000000000199</c:v>
                </c:pt>
                <c:pt idx="215">
                  <c:v>0.35999999999999965</c:v>
                </c:pt>
                <c:pt idx="216">
                  <c:v>0.24000000000000199</c:v>
                </c:pt>
                <c:pt idx="217">
                  <c:v>0.24000000000000199</c:v>
                </c:pt>
                <c:pt idx="218">
                  <c:v>0.36000000000000298</c:v>
                </c:pt>
                <c:pt idx="219">
                  <c:v>0.24000000000000199</c:v>
                </c:pt>
                <c:pt idx="220">
                  <c:v>0.36000000000000298</c:v>
                </c:pt>
                <c:pt idx="221">
                  <c:v>0.36000000000000298</c:v>
                </c:pt>
                <c:pt idx="222">
                  <c:v>0.24000000000000199</c:v>
                </c:pt>
                <c:pt idx="223">
                  <c:v>0.24000000000000199</c:v>
                </c:pt>
                <c:pt idx="224">
                  <c:v>0.35999999999999965</c:v>
                </c:pt>
                <c:pt idx="225">
                  <c:v>0.35999999999999965</c:v>
                </c:pt>
                <c:pt idx="226">
                  <c:v>0.35999999999999965</c:v>
                </c:pt>
                <c:pt idx="227">
                  <c:v>0.48000000000000048</c:v>
                </c:pt>
                <c:pt idx="228">
                  <c:v>0.35999999999999965</c:v>
                </c:pt>
                <c:pt idx="229">
                  <c:v>0.35999999999999965</c:v>
                </c:pt>
                <c:pt idx="230">
                  <c:v>0.35999999999999965</c:v>
                </c:pt>
                <c:pt idx="231">
                  <c:v>0.35999999999999965</c:v>
                </c:pt>
                <c:pt idx="232">
                  <c:v>0.24000000000000199</c:v>
                </c:pt>
                <c:pt idx="233">
                  <c:v>0.24000000000000199</c:v>
                </c:pt>
                <c:pt idx="234">
                  <c:v>0.24000000000000199</c:v>
                </c:pt>
                <c:pt idx="235">
                  <c:v>0.48000000000000048</c:v>
                </c:pt>
                <c:pt idx="236">
                  <c:v>0.35999999999999965</c:v>
                </c:pt>
                <c:pt idx="237">
                  <c:v>0.35999999999999965</c:v>
                </c:pt>
                <c:pt idx="238">
                  <c:v>0.24000000000000199</c:v>
                </c:pt>
                <c:pt idx="239">
                  <c:v>0.24000000000000199</c:v>
                </c:pt>
                <c:pt idx="240">
                  <c:v>0.35999999999999965</c:v>
                </c:pt>
                <c:pt idx="241">
                  <c:v>0.24000000000000199</c:v>
                </c:pt>
                <c:pt idx="242">
                  <c:v>0.35999999999999965</c:v>
                </c:pt>
                <c:pt idx="243">
                  <c:v>0.35999999999999965</c:v>
                </c:pt>
                <c:pt idx="244">
                  <c:v>0.35999999999999965</c:v>
                </c:pt>
                <c:pt idx="245">
                  <c:v>0.24000000000000199</c:v>
                </c:pt>
                <c:pt idx="246">
                  <c:v>0.24000000000000199</c:v>
                </c:pt>
                <c:pt idx="247">
                  <c:v>0.24000000000000199</c:v>
                </c:pt>
                <c:pt idx="248">
                  <c:v>0.24000000000000199</c:v>
                </c:pt>
                <c:pt idx="249">
                  <c:v>0.12000000000000099</c:v>
                </c:pt>
                <c:pt idx="250">
                  <c:v>0.24000000000000199</c:v>
                </c:pt>
                <c:pt idx="251">
                  <c:v>0.24000000000000199</c:v>
                </c:pt>
                <c:pt idx="252">
                  <c:v>0.24000000000000199</c:v>
                </c:pt>
                <c:pt idx="253">
                  <c:v>0.24000000000000199</c:v>
                </c:pt>
                <c:pt idx="254">
                  <c:v>0.24000000000000199</c:v>
                </c:pt>
                <c:pt idx="255">
                  <c:v>0.35999999999999965</c:v>
                </c:pt>
                <c:pt idx="256">
                  <c:v>0</c:v>
                </c:pt>
                <c:pt idx="257">
                  <c:v>0.35999999999999965</c:v>
                </c:pt>
                <c:pt idx="258">
                  <c:v>0</c:v>
                </c:pt>
                <c:pt idx="259">
                  <c:v>0.24000000000000199</c:v>
                </c:pt>
                <c:pt idx="260">
                  <c:v>0.24000000000000199</c:v>
                </c:pt>
                <c:pt idx="261">
                  <c:v>0.36000000000000298</c:v>
                </c:pt>
                <c:pt idx="262">
                  <c:v>0.35999999999999965</c:v>
                </c:pt>
                <c:pt idx="263">
                  <c:v>0.24000000000000199</c:v>
                </c:pt>
                <c:pt idx="264">
                  <c:v>0.24000000000000199</c:v>
                </c:pt>
                <c:pt idx="265">
                  <c:v>0.36000000000000298</c:v>
                </c:pt>
                <c:pt idx="266">
                  <c:v>0.36000000000000298</c:v>
                </c:pt>
                <c:pt idx="267">
                  <c:v>0.24000000000000199</c:v>
                </c:pt>
                <c:pt idx="268">
                  <c:v>0.48000000000000048</c:v>
                </c:pt>
                <c:pt idx="269">
                  <c:v>0.35999999999999965</c:v>
                </c:pt>
                <c:pt idx="270">
                  <c:v>0.35999999999999965</c:v>
                </c:pt>
                <c:pt idx="271">
                  <c:v>0.36000000000000298</c:v>
                </c:pt>
                <c:pt idx="272">
                  <c:v>0.36000000000000298</c:v>
                </c:pt>
                <c:pt idx="273">
                  <c:v>0.24000000000000199</c:v>
                </c:pt>
                <c:pt idx="274">
                  <c:v>0.24000000000000199</c:v>
                </c:pt>
                <c:pt idx="275">
                  <c:v>0.24000000000000199</c:v>
                </c:pt>
                <c:pt idx="276">
                  <c:v>0.35999999999999965</c:v>
                </c:pt>
                <c:pt idx="277">
                  <c:v>0</c:v>
                </c:pt>
                <c:pt idx="278">
                  <c:v>0.48000000000000048</c:v>
                </c:pt>
                <c:pt idx="279">
                  <c:v>0.24000000000000199</c:v>
                </c:pt>
                <c:pt idx="280">
                  <c:v>0.12000000000000099</c:v>
                </c:pt>
                <c:pt idx="281">
                  <c:v>0.36000000000000298</c:v>
                </c:pt>
                <c:pt idx="282">
                  <c:v>0.48000000000000048</c:v>
                </c:pt>
                <c:pt idx="283">
                  <c:v>0.36000000000000298</c:v>
                </c:pt>
                <c:pt idx="284">
                  <c:v>0.35999999999999965</c:v>
                </c:pt>
                <c:pt idx="285">
                  <c:v>0.48000000000000048</c:v>
                </c:pt>
                <c:pt idx="286">
                  <c:v>0.35999999999999965</c:v>
                </c:pt>
                <c:pt idx="287">
                  <c:v>0.36000000000000298</c:v>
                </c:pt>
                <c:pt idx="288">
                  <c:v>0.36000000000000298</c:v>
                </c:pt>
                <c:pt idx="289">
                  <c:v>0.36000000000000298</c:v>
                </c:pt>
                <c:pt idx="290">
                  <c:v>0.48000000000000048</c:v>
                </c:pt>
                <c:pt idx="291">
                  <c:v>0.48000000000000048</c:v>
                </c:pt>
                <c:pt idx="292">
                  <c:v>0.48000000000000048</c:v>
                </c:pt>
                <c:pt idx="293">
                  <c:v>0.36000000000000298</c:v>
                </c:pt>
                <c:pt idx="294">
                  <c:v>0.48000000000000048</c:v>
                </c:pt>
                <c:pt idx="295">
                  <c:v>0.60000000000000164</c:v>
                </c:pt>
                <c:pt idx="296">
                  <c:v>0.36000000000000298</c:v>
                </c:pt>
                <c:pt idx="297">
                  <c:v>0.24000000000000199</c:v>
                </c:pt>
                <c:pt idx="298">
                  <c:v>0.48000000000000048</c:v>
                </c:pt>
                <c:pt idx="299">
                  <c:v>0.48000000000000048</c:v>
                </c:pt>
                <c:pt idx="300">
                  <c:v>0.48000000000000048</c:v>
                </c:pt>
                <c:pt idx="301">
                  <c:v>0.36000000000000298</c:v>
                </c:pt>
                <c:pt idx="302">
                  <c:v>0.36000000000000298</c:v>
                </c:pt>
                <c:pt idx="303">
                  <c:v>0.36000000000000298</c:v>
                </c:pt>
                <c:pt idx="304">
                  <c:v>0.36000000000000298</c:v>
                </c:pt>
                <c:pt idx="305">
                  <c:v>0.36000000000000298</c:v>
                </c:pt>
                <c:pt idx="306">
                  <c:v>0.36000000000000298</c:v>
                </c:pt>
                <c:pt idx="307">
                  <c:v>0.36000000000000298</c:v>
                </c:pt>
                <c:pt idx="308">
                  <c:v>0.36000000000000298</c:v>
                </c:pt>
                <c:pt idx="309">
                  <c:v>0.36000000000000298</c:v>
                </c:pt>
                <c:pt idx="310">
                  <c:v>0.48000000000000048</c:v>
                </c:pt>
                <c:pt idx="311">
                  <c:v>0.36000000000000298</c:v>
                </c:pt>
                <c:pt idx="312">
                  <c:v>0.24000000000000199</c:v>
                </c:pt>
                <c:pt idx="313">
                  <c:v>0.36000000000000298</c:v>
                </c:pt>
                <c:pt idx="314">
                  <c:v>0.48000000000000048</c:v>
                </c:pt>
                <c:pt idx="315">
                  <c:v>0.48000000000000048</c:v>
                </c:pt>
                <c:pt idx="316">
                  <c:v>0.24000000000000199</c:v>
                </c:pt>
                <c:pt idx="317">
                  <c:v>0.36000000000000298</c:v>
                </c:pt>
                <c:pt idx="318">
                  <c:v>0</c:v>
                </c:pt>
                <c:pt idx="319">
                  <c:v>0.36000000000000298</c:v>
                </c:pt>
                <c:pt idx="320">
                  <c:v>0.24000000000000199</c:v>
                </c:pt>
                <c:pt idx="321">
                  <c:v>0.48000000000000048</c:v>
                </c:pt>
                <c:pt idx="322">
                  <c:v>0</c:v>
                </c:pt>
                <c:pt idx="323">
                  <c:v>0.24000000000000199</c:v>
                </c:pt>
                <c:pt idx="324">
                  <c:v>0.24000000000000199</c:v>
                </c:pt>
                <c:pt idx="325">
                  <c:v>0.60000000000000164</c:v>
                </c:pt>
                <c:pt idx="326">
                  <c:v>0.36000000000000298</c:v>
                </c:pt>
                <c:pt idx="327">
                  <c:v>0.12000000000000099</c:v>
                </c:pt>
                <c:pt idx="328">
                  <c:v>0.36000000000000298</c:v>
                </c:pt>
                <c:pt idx="329">
                  <c:v>-0.12000000000000099</c:v>
                </c:pt>
                <c:pt idx="330">
                  <c:v>0.36000000000000298</c:v>
                </c:pt>
                <c:pt idx="331">
                  <c:v>0.24000000000000199</c:v>
                </c:pt>
                <c:pt idx="332">
                  <c:v>0.36000000000000298</c:v>
                </c:pt>
                <c:pt idx="333">
                  <c:v>0.60000000000000164</c:v>
                </c:pt>
                <c:pt idx="334">
                  <c:v>0.48000000000000048</c:v>
                </c:pt>
                <c:pt idx="335">
                  <c:v>0.36000000000000298</c:v>
                </c:pt>
                <c:pt idx="336">
                  <c:v>0.36000000000000298</c:v>
                </c:pt>
                <c:pt idx="337">
                  <c:v>0.48000000000000048</c:v>
                </c:pt>
                <c:pt idx="338">
                  <c:v>0.48000000000000048</c:v>
                </c:pt>
                <c:pt idx="339">
                  <c:v>0.36000000000000298</c:v>
                </c:pt>
                <c:pt idx="340">
                  <c:v>0.24000000000000199</c:v>
                </c:pt>
                <c:pt idx="341">
                  <c:v>0.48000000000000048</c:v>
                </c:pt>
                <c:pt idx="342">
                  <c:v>0.48000000000000048</c:v>
                </c:pt>
                <c:pt idx="343">
                  <c:v>0.36000000000000298</c:v>
                </c:pt>
                <c:pt idx="344">
                  <c:v>0.24000000000000199</c:v>
                </c:pt>
                <c:pt idx="345">
                  <c:v>0.36000000000000298</c:v>
                </c:pt>
                <c:pt idx="346">
                  <c:v>0.48000000000000048</c:v>
                </c:pt>
                <c:pt idx="347">
                  <c:v>0.36000000000000298</c:v>
                </c:pt>
                <c:pt idx="348">
                  <c:v>0.36000000000000298</c:v>
                </c:pt>
                <c:pt idx="349">
                  <c:v>0.48000000000000048</c:v>
                </c:pt>
                <c:pt idx="350">
                  <c:v>0.48000000000000048</c:v>
                </c:pt>
                <c:pt idx="351">
                  <c:v>0.48000000000000048</c:v>
                </c:pt>
                <c:pt idx="352">
                  <c:v>0.36000000000000298</c:v>
                </c:pt>
                <c:pt idx="353">
                  <c:v>0.36000000000000298</c:v>
                </c:pt>
                <c:pt idx="354">
                  <c:v>0.48000000000000048</c:v>
                </c:pt>
                <c:pt idx="355">
                  <c:v>0.48000000000000048</c:v>
                </c:pt>
                <c:pt idx="356">
                  <c:v>0.36000000000000298</c:v>
                </c:pt>
                <c:pt idx="357">
                  <c:v>0.24000000000000199</c:v>
                </c:pt>
                <c:pt idx="358">
                  <c:v>0.48000000000000048</c:v>
                </c:pt>
                <c:pt idx="359">
                  <c:v>0.48000000000000048</c:v>
                </c:pt>
                <c:pt idx="360">
                  <c:v>0.36000000000000298</c:v>
                </c:pt>
                <c:pt idx="361">
                  <c:v>0.36000000000000298</c:v>
                </c:pt>
                <c:pt idx="362">
                  <c:v>0.36000000000000298</c:v>
                </c:pt>
                <c:pt idx="363">
                  <c:v>0.48000000000000048</c:v>
                </c:pt>
                <c:pt idx="364">
                  <c:v>0.36000000000000298</c:v>
                </c:pt>
                <c:pt idx="365">
                  <c:v>-0.84000000000000008</c:v>
                </c:pt>
                <c:pt idx="366">
                  <c:v>-0.72000000000000264</c:v>
                </c:pt>
                <c:pt idx="367">
                  <c:v>-0.95999999999999752</c:v>
                </c:pt>
                <c:pt idx="368">
                  <c:v>-0.59999999999999787</c:v>
                </c:pt>
                <c:pt idx="369">
                  <c:v>-0.71999999999999553</c:v>
                </c:pt>
                <c:pt idx="370">
                  <c:v>-0.83999999999999275</c:v>
                </c:pt>
                <c:pt idx="371">
                  <c:v>-0.23999999999999849</c:v>
                </c:pt>
                <c:pt idx="372">
                  <c:v>-0.71999999999999553</c:v>
                </c:pt>
                <c:pt idx="373">
                  <c:v>-1.0800000000000021</c:v>
                </c:pt>
                <c:pt idx="374">
                  <c:v>-1.0800000000000021</c:v>
                </c:pt>
                <c:pt idx="375">
                  <c:v>-0.48000000000000048</c:v>
                </c:pt>
                <c:pt idx="376">
                  <c:v>-0.71999999999999553</c:v>
                </c:pt>
                <c:pt idx="377">
                  <c:v>-0.83999999999999275</c:v>
                </c:pt>
                <c:pt idx="378">
                  <c:v>-0.83999999999999275</c:v>
                </c:pt>
                <c:pt idx="379">
                  <c:v>-0.83999999999999275</c:v>
                </c:pt>
                <c:pt idx="380">
                  <c:v>-0.83999999999999275</c:v>
                </c:pt>
                <c:pt idx="381">
                  <c:v>-0.83999999999999275</c:v>
                </c:pt>
                <c:pt idx="382">
                  <c:v>-0.83999999999999275</c:v>
                </c:pt>
                <c:pt idx="383">
                  <c:v>-0.95999999999999752</c:v>
                </c:pt>
                <c:pt idx="384">
                  <c:v>-0.95999999999999752</c:v>
                </c:pt>
                <c:pt idx="385">
                  <c:v>-0.95999999999999752</c:v>
                </c:pt>
                <c:pt idx="386">
                  <c:v>-0.95999999999999752</c:v>
                </c:pt>
                <c:pt idx="387">
                  <c:v>-0.95999999999999752</c:v>
                </c:pt>
                <c:pt idx="388">
                  <c:v>-0.95999999999999752</c:v>
                </c:pt>
                <c:pt idx="389">
                  <c:v>-0.95999999999999752</c:v>
                </c:pt>
                <c:pt idx="390">
                  <c:v>-0.95999999999999752</c:v>
                </c:pt>
                <c:pt idx="391">
                  <c:v>-0.95999999999999752</c:v>
                </c:pt>
                <c:pt idx="392">
                  <c:v>-0.95999999999999752</c:v>
                </c:pt>
                <c:pt idx="393">
                  <c:v>-0.95999999999999752</c:v>
                </c:pt>
                <c:pt idx="394">
                  <c:v>-1.0799999999999939</c:v>
                </c:pt>
                <c:pt idx="395">
                  <c:v>-0.95999999999999752</c:v>
                </c:pt>
                <c:pt idx="396">
                  <c:v>-1.0799999999999939</c:v>
                </c:pt>
                <c:pt idx="397">
                  <c:v>-1.0799999999999939</c:v>
                </c:pt>
                <c:pt idx="398">
                  <c:v>-1.0799999999999939</c:v>
                </c:pt>
                <c:pt idx="399">
                  <c:v>-0.59999999999999787</c:v>
                </c:pt>
                <c:pt idx="400">
                  <c:v>-1.0799999999999939</c:v>
                </c:pt>
                <c:pt idx="401">
                  <c:v>-1.0799999999999939</c:v>
                </c:pt>
                <c:pt idx="402">
                  <c:v>-0.71999999999999553</c:v>
                </c:pt>
                <c:pt idx="403">
                  <c:v>-1.0799999999999939</c:v>
                </c:pt>
                <c:pt idx="404">
                  <c:v>-1.0799999999999939</c:v>
                </c:pt>
                <c:pt idx="405">
                  <c:v>-1.0799999999999939</c:v>
                </c:pt>
                <c:pt idx="406">
                  <c:v>-1.0799999999999939</c:v>
                </c:pt>
                <c:pt idx="407">
                  <c:v>-0.84000000000000008</c:v>
                </c:pt>
                <c:pt idx="408">
                  <c:v>-0.36000000000000298</c:v>
                </c:pt>
                <c:pt idx="409">
                  <c:v>-0.48000000000000048</c:v>
                </c:pt>
                <c:pt idx="410">
                  <c:v>-1.0799999999999939</c:v>
                </c:pt>
                <c:pt idx="411">
                  <c:v>-0.95999999999999752</c:v>
                </c:pt>
                <c:pt idx="412">
                  <c:v>-0.48000000000000048</c:v>
                </c:pt>
                <c:pt idx="413">
                  <c:v>-0.48000000000000048</c:v>
                </c:pt>
                <c:pt idx="414">
                  <c:v>-0.48000000000000048</c:v>
                </c:pt>
                <c:pt idx="415">
                  <c:v>-0.59999999999999787</c:v>
                </c:pt>
                <c:pt idx="416">
                  <c:v>-0.59999999999999787</c:v>
                </c:pt>
                <c:pt idx="417">
                  <c:v>-0.48000000000000048</c:v>
                </c:pt>
                <c:pt idx="418">
                  <c:v>-0.48000000000000048</c:v>
                </c:pt>
                <c:pt idx="419">
                  <c:v>-1.0799999999999939</c:v>
                </c:pt>
                <c:pt idx="420">
                  <c:v>-0.48000000000000048</c:v>
                </c:pt>
                <c:pt idx="421">
                  <c:v>-0.59999999999999787</c:v>
                </c:pt>
                <c:pt idx="422">
                  <c:v>-0.59999999999999787</c:v>
                </c:pt>
                <c:pt idx="423">
                  <c:v>-0.48000000000000048</c:v>
                </c:pt>
                <c:pt idx="424">
                  <c:v>-0.95999999999999752</c:v>
                </c:pt>
                <c:pt idx="425">
                  <c:v>-0.48000000000000048</c:v>
                </c:pt>
                <c:pt idx="426">
                  <c:v>-0.72000000000000264</c:v>
                </c:pt>
                <c:pt idx="427">
                  <c:v>-0.59999999999999787</c:v>
                </c:pt>
                <c:pt idx="428">
                  <c:v>-0.84000000000000008</c:v>
                </c:pt>
                <c:pt idx="429">
                  <c:v>-0.48000000000000048</c:v>
                </c:pt>
                <c:pt idx="430">
                  <c:v>-0.59999999999999787</c:v>
                </c:pt>
                <c:pt idx="431">
                  <c:v>-0.48000000000000048</c:v>
                </c:pt>
                <c:pt idx="432">
                  <c:v>-0.48000000000000048</c:v>
                </c:pt>
                <c:pt idx="433">
                  <c:v>-0.48000000000000048</c:v>
                </c:pt>
                <c:pt idx="434">
                  <c:v>-0.48000000000000048</c:v>
                </c:pt>
                <c:pt idx="435">
                  <c:v>-0.48000000000000048</c:v>
                </c:pt>
                <c:pt idx="436">
                  <c:v>-0.48000000000000048</c:v>
                </c:pt>
                <c:pt idx="437">
                  <c:v>-0.48000000000000048</c:v>
                </c:pt>
                <c:pt idx="438">
                  <c:v>-0.48000000000000048</c:v>
                </c:pt>
                <c:pt idx="439">
                  <c:v>-0.48000000000000048</c:v>
                </c:pt>
                <c:pt idx="440">
                  <c:v>-0.48000000000000048</c:v>
                </c:pt>
                <c:pt idx="441">
                  <c:v>-0.48000000000000048</c:v>
                </c:pt>
                <c:pt idx="442">
                  <c:v>-0.48000000000000048</c:v>
                </c:pt>
                <c:pt idx="443">
                  <c:v>-0.59999999999999787</c:v>
                </c:pt>
                <c:pt idx="444">
                  <c:v>-0.59999999999999787</c:v>
                </c:pt>
                <c:pt idx="445">
                  <c:v>-0.48000000000000048</c:v>
                </c:pt>
                <c:pt idx="446">
                  <c:v>-0.59999999999999787</c:v>
                </c:pt>
                <c:pt idx="447">
                  <c:v>-0.59999999999999787</c:v>
                </c:pt>
                <c:pt idx="448">
                  <c:v>-0.59999999999999787</c:v>
                </c:pt>
                <c:pt idx="449">
                  <c:v>-0.59999999999999787</c:v>
                </c:pt>
                <c:pt idx="450">
                  <c:v>-0.59999999999999787</c:v>
                </c:pt>
                <c:pt idx="451">
                  <c:v>-0.59999999999999787</c:v>
                </c:pt>
                <c:pt idx="452">
                  <c:v>-0.59999999999999787</c:v>
                </c:pt>
                <c:pt idx="453">
                  <c:v>-0.59999999999999787</c:v>
                </c:pt>
                <c:pt idx="454">
                  <c:v>-0.59999999999999787</c:v>
                </c:pt>
                <c:pt idx="455">
                  <c:v>-0.59999999999999787</c:v>
                </c:pt>
                <c:pt idx="456">
                  <c:v>-0.59999999999999787</c:v>
                </c:pt>
                <c:pt idx="457">
                  <c:v>-0.59999999999999787</c:v>
                </c:pt>
                <c:pt idx="458">
                  <c:v>-0.59999999999999787</c:v>
                </c:pt>
                <c:pt idx="459">
                  <c:v>-0.72000000000000264</c:v>
                </c:pt>
                <c:pt idx="460">
                  <c:v>-0.72000000000000264</c:v>
                </c:pt>
                <c:pt idx="461">
                  <c:v>-0.59999999999999787</c:v>
                </c:pt>
                <c:pt idx="462">
                  <c:v>-0.59999999999999787</c:v>
                </c:pt>
                <c:pt idx="463">
                  <c:v>-0.59999999999999787</c:v>
                </c:pt>
                <c:pt idx="464">
                  <c:v>-0.59999999999999787</c:v>
                </c:pt>
                <c:pt idx="465">
                  <c:v>-0.47999999999999343</c:v>
                </c:pt>
                <c:pt idx="466">
                  <c:v>-0.59999999999999787</c:v>
                </c:pt>
                <c:pt idx="467">
                  <c:v>-0.47999999999999343</c:v>
                </c:pt>
                <c:pt idx="468">
                  <c:v>-0.59999999999999787</c:v>
                </c:pt>
                <c:pt idx="469">
                  <c:v>-0.59999999999999787</c:v>
                </c:pt>
                <c:pt idx="470">
                  <c:v>-0.47999999999999343</c:v>
                </c:pt>
                <c:pt idx="471">
                  <c:v>-0.59999999999999787</c:v>
                </c:pt>
                <c:pt idx="472">
                  <c:v>-0.59999999999999787</c:v>
                </c:pt>
                <c:pt idx="473">
                  <c:v>-0.59999999999999787</c:v>
                </c:pt>
                <c:pt idx="474">
                  <c:v>-0.72000000000000264</c:v>
                </c:pt>
                <c:pt idx="475">
                  <c:v>-0.59999999999999787</c:v>
                </c:pt>
                <c:pt idx="476">
                  <c:v>-0.59999999999999787</c:v>
                </c:pt>
                <c:pt idx="477">
                  <c:v>-0.59999999999999787</c:v>
                </c:pt>
                <c:pt idx="478">
                  <c:v>-0.72000000000000264</c:v>
                </c:pt>
                <c:pt idx="479">
                  <c:v>-0.59999999999999787</c:v>
                </c:pt>
                <c:pt idx="480">
                  <c:v>-0.72000000000000264</c:v>
                </c:pt>
                <c:pt idx="481">
                  <c:v>-0.59999999999999787</c:v>
                </c:pt>
                <c:pt idx="482">
                  <c:v>-0.59999999999999787</c:v>
                </c:pt>
                <c:pt idx="483">
                  <c:v>-0.59999999999999787</c:v>
                </c:pt>
                <c:pt idx="484">
                  <c:v>-0.35999999999999605</c:v>
                </c:pt>
                <c:pt idx="485">
                  <c:v>-0.59999999999999787</c:v>
                </c:pt>
                <c:pt idx="486">
                  <c:v>-0.59999999999999787</c:v>
                </c:pt>
                <c:pt idx="487">
                  <c:v>-0.59999999999999787</c:v>
                </c:pt>
                <c:pt idx="488">
                  <c:v>-0.59999999999999787</c:v>
                </c:pt>
                <c:pt idx="489">
                  <c:v>-0.59999999999999787</c:v>
                </c:pt>
                <c:pt idx="490">
                  <c:v>-0.59999999999999787</c:v>
                </c:pt>
                <c:pt idx="491">
                  <c:v>-0.59999999999999787</c:v>
                </c:pt>
                <c:pt idx="492">
                  <c:v>-0.72000000000000264</c:v>
                </c:pt>
                <c:pt idx="493">
                  <c:v>-0.59999999999999787</c:v>
                </c:pt>
                <c:pt idx="494">
                  <c:v>-0.47999999999999343</c:v>
                </c:pt>
                <c:pt idx="495">
                  <c:v>-0.72000000000000264</c:v>
                </c:pt>
                <c:pt idx="496">
                  <c:v>-0.47999999999999343</c:v>
                </c:pt>
                <c:pt idx="497">
                  <c:v>-0.59999999999999787</c:v>
                </c:pt>
                <c:pt idx="498">
                  <c:v>-0.59999999999999787</c:v>
                </c:pt>
                <c:pt idx="499">
                  <c:v>-0.59999999999999787</c:v>
                </c:pt>
                <c:pt idx="500">
                  <c:v>-0.59999999999999787</c:v>
                </c:pt>
                <c:pt idx="501">
                  <c:v>-0.71999999999999553</c:v>
                </c:pt>
                <c:pt idx="502">
                  <c:v>-0.48000000000000048</c:v>
                </c:pt>
                <c:pt idx="503">
                  <c:v>-0.48000000000000048</c:v>
                </c:pt>
                <c:pt idx="504">
                  <c:v>-0.48000000000000048</c:v>
                </c:pt>
                <c:pt idx="505">
                  <c:v>-0.48000000000000048</c:v>
                </c:pt>
                <c:pt idx="506">
                  <c:v>-0.72000000000000264</c:v>
                </c:pt>
                <c:pt idx="507">
                  <c:v>-0.72000000000000264</c:v>
                </c:pt>
                <c:pt idx="508">
                  <c:v>-0.59999999999999787</c:v>
                </c:pt>
                <c:pt idx="509">
                  <c:v>-0.48000000000000048</c:v>
                </c:pt>
                <c:pt idx="510">
                  <c:v>-0.72000000000000264</c:v>
                </c:pt>
                <c:pt idx="511">
                  <c:v>-0.59999999999999787</c:v>
                </c:pt>
                <c:pt idx="512">
                  <c:v>-0.48000000000000048</c:v>
                </c:pt>
                <c:pt idx="513">
                  <c:v>-0.48000000000000048</c:v>
                </c:pt>
                <c:pt idx="514">
                  <c:v>-0.47999999999999343</c:v>
                </c:pt>
                <c:pt idx="515">
                  <c:v>-0.72000000000000264</c:v>
                </c:pt>
                <c:pt idx="516">
                  <c:v>-0.47999999999999343</c:v>
                </c:pt>
                <c:pt idx="517">
                  <c:v>-0.48000000000000048</c:v>
                </c:pt>
                <c:pt idx="518">
                  <c:v>-0.59999999999999787</c:v>
                </c:pt>
                <c:pt idx="519">
                  <c:v>-0.59999999999999787</c:v>
                </c:pt>
                <c:pt idx="520">
                  <c:v>-0.47999999999999343</c:v>
                </c:pt>
                <c:pt idx="521">
                  <c:v>-0.47999999999999343</c:v>
                </c:pt>
                <c:pt idx="522">
                  <c:v>-0.59999999999999787</c:v>
                </c:pt>
                <c:pt idx="523">
                  <c:v>-0.59999999999999787</c:v>
                </c:pt>
                <c:pt idx="524">
                  <c:v>-0.59999999999999787</c:v>
                </c:pt>
                <c:pt idx="525">
                  <c:v>-0.59999999999999787</c:v>
                </c:pt>
                <c:pt idx="526">
                  <c:v>-0.47999999999999343</c:v>
                </c:pt>
                <c:pt idx="527">
                  <c:v>-0.47999999999999343</c:v>
                </c:pt>
                <c:pt idx="528">
                  <c:v>-0.47999999999999343</c:v>
                </c:pt>
                <c:pt idx="529">
                  <c:v>-0.59999999999999787</c:v>
                </c:pt>
                <c:pt idx="530">
                  <c:v>-0.47999999999999343</c:v>
                </c:pt>
                <c:pt idx="531">
                  <c:v>-0.59999999999999787</c:v>
                </c:pt>
                <c:pt idx="532">
                  <c:v>-0.47999999999999343</c:v>
                </c:pt>
                <c:pt idx="533">
                  <c:v>-0.59999999999999787</c:v>
                </c:pt>
                <c:pt idx="534">
                  <c:v>-0.59999999999999787</c:v>
                </c:pt>
                <c:pt idx="535">
                  <c:v>-0.47999999999999343</c:v>
                </c:pt>
                <c:pt idx="536">
                  <c:v>-0.59999999999999787</c:v>
                </c:pt>
                <c:pt idx="537">
                  <c:v>-0.59999999999999787</c:v>
                </c:pt>
                <c:pt idx="538">
                  <c:v>-0.47999999999999343</c:v>
                </c:pt>
                <c:pt idx="539">
                  <c:v>-0.59999999999999787</c:v>
                </c:pt>
                <c:pt idx="540">
                  <c:v>-0.47999999999999343</c:v>
                </c:pt>
                <c:pt idx="541">
                  <c:v>-0.59999999999999787</c:v>
                </c:pt>
                <c:pt idx="542">
                  <c:v>-0.59999999999999787</c:v>
                </c:pt>
                <c:pt idx="543">
                  <c:v>-0.47999999999999343</c:v>
                </c:pt>
                <c:pt idx="544">
                  <c:v>-0.59999999999999787</c:v>
                </c:pt>
                <c:pt idx="545">
                  <c:v>-0.59999999999999787</c:v>
                </c:pt>
                <c:pt idx="546">
                  <c:v>-0.59999999999999787</c:v>
                </c:pt>
                <c:pt idx="547">
                  <c:v>0.12000000000000099</c:v>
                </c:pt>
                <c:pt idx="548">
                  <c:v>-0.23999999999999849</c:v>
                </c:pt>
                <c:pt idx="549">
                  <c:v>-0.35999999999999605</c:v>
                </c:pt>
                <c:pt idx="550">
                  <c:v>-0.47999999999999343</c:v>
                </c:pt>
                <c:pt idx="551">
                  <c:v>-0.47999999999999343</c:v>
                </c:pt>
                <c:pt idx="552">
                  <c:v>-0.72000000000000264</c:v>
                </c:pt>
                <c:pt idx="553">
                  <c:v>-0.59999999999999787</c:v>
                </c:pt>
                <c:pt idx="554">
                  <c:v>-0.72000000000000264</c:v>
                </c:pt>
                <c:pt idx="555">
                  <c:v>-0.47999999999999343</c:v>
                </c:pt>
                <c:pt idx="556">
                  <c:v>-0.35999999999999605</c:v>
                </c:pt>
                <c:pt idx="557">
                  <c:v>-0.47999999999999343</c:v>
                </c:pt>
                <c:pt idx="558">
                  <c:v>-0.72000000000000264</c:v>
                </c:pt>
                <c:pt idx="559">
                  <c:v>-0.59999999999999787</c:v>
                </c:pt>
                <c:pt idx="560">
                  <c:v>-0.59999999999999787</c:v>
                </c:pt>
                <c:pt idx="561">
                  <c:v>-0.47999999999999343</c:v>
                </c:pt>
                <c:pt idx="562">
                  <c:v>-0.59999999999999787</c:v>
                </c:pt>
                <c:pt idx="563">
                  <c:v>-0.59999999999999787</c:v>
                </c:pt>
                <c:pt idx="564">
                  <c:v>-0.59999999999999787</c:v>
                </c:pt>
                <c:pt idx="565">
                  <c:v>-0.72000000000000264</c:v>
                </c:pt>
                <c:pt idx="566">
                  <c:v>-0.59999999999999787</c:v>
                </c:pt>
                <c:pt idx="567">
                  <c:v>-0.59999999999999787</c:v>
                </c:pt>
                <c:pt idx="568">
                  <c:v>-0.59999999999999787</c:v>
                </c:pt>
                <c:pt idx="569">
                  <c:v>-0.59999999999999787</c:v>
                </c:pt>
                <c:pt idx="570">
                  <c:v>-0.59999999999999787</c:v>
                </c:pt>
                <c:pt idx="571">
                  <c:v>-0.72000000000000264</c:v>
                </c:pt>
                <c:pt idx="572">
                  <c:v>-0.72000000000000264</c:v>
                </c:pt>
                <c:pt idx="573">
                  <c:v>-0.59999999999999787</c:v>
                </c:pt>
                <c:pt idx="574">
                  <c:v>-0.59999999999999787</c:v>
                </c:pt>
                <c:pt idx="575">
                  <c:v>-0.59999999999999787</c:v>
                </c:pt>
                <c:pt idx="576">
                  <c:v>-0.59999999999999787</c:v>
                </c:pt>
                <c:pt idx="577">
                  <c:v>-0.59999999999999787</c:v>
                </c:pt>
                <c:pt idx="578">
                  <c:v>-0.47999999999999343</c:v>
                </c:pt>
                <c:pt idx="579">
                  <c:v>-0.59999999999999787</c:v>
                </c:pt>
                <c:pt idx="580">
                  <c:v>-0.72000000000000264</c:v>
                </c:pt>
                <c:pt idx="581">
                  <c:v>-0.59999999999999787</c:v>
                </c:pt>
                <c:pt idx="582">
                  <c:v>-0.59999999999999787</c:v>
                </c:pt>
                <c:pt idx="583">
                  <c:v>-0.72000000000000264</c:v>
                </c:pt>
                <c:pt idx="584">
                  <c:v>-0.59999999999999787</c:v>
                </c:pt>
                <c:pt idx="585">
                  <c:v>-0.59999999999999787</c:v>
                </c:pt>
                <c:pt idx="586">
                  <c:v>-0.59999999999999787</c:v>
                </c:pt>
                <c:pt idx="587">
                  <c:v>-0.72000000000000264</c:v>
                </c:pt>
                <c:pt idx="588">
                  <c:v>-0.59999999999999787</c:v>
                </c:pt>
                <c:pt idx="589">
                  <c:v>-0.72000000000000264</c:v>
                </c:pt>
                <c:pt idx="590">
                  <c:v>-0.72000000000000264</c:v>
                </c:pt>
                <c:pt idx="591">
                  <c:v>-0.59999999999999787</c:v>
                </c:pt>
                <c:pt idx="592">
                  <c:v>-0.48000000000000048</c:v>
                </c:pt>
                <c:pt idx="593">
                  <c:v>-0.72000000000000264</c:v>
                </c:pt>
                <c:pt idx="594">
                  <c:v>-0.84000000000000008</c:v>
                </c:pt>
                <c:pt idx="595">
                  <c:v>-0.59999999999999787</c:v>
                </c:pt>
                <c:pt idx="596">
                  <c:v>-0.48000000000000048</c:v>
                </c:pt>
                <c:pt idx="597">
                  <c:v>-0.72000000000000264</c:v>
                </c:pt>
                <c:pt idx="598">
                  <c:v>-0.84000000000000008</c:v>
                </c:pt>
                <c:pt idx="599">
                  <c:v>-0.59999999999999787</c:v>
                </c:pt>
                <c:pt idx="600">
                  <c:v>-0.59999999999999787</c:v>
                </c:pt>
                <c:pt idx="601">
                  <c:v>-0.72000000000000264</c:v>
                </c:pt>
                <c:pt idx="602">
                  <c:v>-0.72000000000000264</c:v>
                </c:pt>
                <c:pt idx="603">
                  <c:v>-0.12000000000000099</c:v>
                </c:pt>
                <c:pt idx="604">
                  <c:v>-0.48000000000000048</c:v>
                </c:pt>
                <c:pt idx="605">
                  <c:v>-0.59999999999999787</c:v>
                </c:pt>
                <c:pt idx="606">
                  <c:v>-0.59999999999999787</c:v>
                </c:pt>
                <c:pt idx="607">
                  <c:v>-0.72000000000000264</c:v>
                </c:pt>
                <c:pt idx="608">
                  <c:v>-0.59999999999999787</c:v>
                </c:pt>
                <c:pt idx="609">
                  <c:v>-0.72000000000000264</c:v>
                </c:pt>
                <c:pt idx="610">
                  <c:v>-0.72000000000000264</c:v>
                </c:pt>
                <c:pt idx="611">
                  <c:v>-0.59999999999999787</c:v>
                </c:pt>
                <c:pt idx="612">
                  <c:v>-0.72000000000000264</c:v>
                </c:pt>
                <c:pt idx="613">
                  <c:v>-0.72000000000000264</c:v>
                </c:pt>
                <c:pt idx="614">
                  <c:v>-0.72000000000000264</c:v>
                </c:pt>
                <c:pt idx="615">
                  <c:v>-0.72000000000000264</c:v>
                </c:pt>
                <c:pt idx="616">
                  <c:v>-0.72000000000000264</c:v>
                </c:pt>
                <c:pt idx="617">
                  <c:v>-0.72000000000000264</c:v>
                </c:pt>
                <c:pt idx="618">
                  <c:v>-0.72000000000000264</c:v>
                </c:pt>
                <c:pt idx="619">
                  <c:v>-0.72000000000000264</c:v>
                </c:pt>
                <c:pt idx="620">
                  <c:v>-0.72000000000000264</c:v>
                </c:pt>
                <c:pt idx="621">
                  <c:v>-0.48000000000000048</c:v>
                </c:pt>
                <c:pt idx="622">
                  <c:v>0</c:v>
                </c:pt>
                <c:pt idx="623">
                  <c:v>0.60000000000000164</c:v>
                </c:pt>
                <c:pt idx="624">
                  <c:v>0.12000000000000099</c:v>
                </c:pt>
                <c:pt idx="625">
                  <c:v>0.35999999999999965</c:v>
                </c:pt>
                <c:pt idx="626">
                  <c:v>0.48000000000000048</c:v>
                </c:pt>
                <c:pt idx="627">
                  <c:v>0.48000000000000048</c:v>
                </c:pt>
                <c:pt idx="628">
                  <c:v>0.48000000000000048</c:v>
                </c:pt>
                <c:pt idx="629">
                  <c:v>0.48000000000000048</c:v>
                </c:pt>
                <c:pt idx="630">
                  <c:v>0.60000000000000164</c:v>
                </c:pt>
                <c:pt idx="631">
                  <c:v>0.60000000000000164</c:v>
                </c:pt>
                <c:pt idx="632">
                  <c:v>0.48000000000000048</c:v>
                </c:pt>
                <c:pt idx="633">
                  <c:v>0.48000000000000048</c:v>
                </c:pt>
                <c:pt idx="634">
                  <c:v>0.48000000000000048</c:v>
                </c:pt>
                <c:pt idx="635">
                  <c:v>0.48000000000000048</c:v>
                </c:pt>
                <c:pt idx="636">
                  <c:v>0.60000000000000164</c:v>
                </c:pt>
                <c:pt idx="637">
                  <c:v>0.60000000000000164</c:v>
                </c:pt>
                <c:pt idx="638">
                  <c:v>0.60000000000000164</c:v>
                </c:pt>
                <c:pt idx="639">
                  <c:v>0.60000000000000164</c:v>
                </c:pt>
                <c:pt idx="640">
                  <c:v>0.60000000000000164</c:v>
                </c:pt>
                <c:pt idx="641">
                  <c:v>0.60000000000000164</c:v>
                </c:pt>
                <c:pt idx="642">
                  <c:v>0.60000000000000164</c:v>
                </c:pt>
                <c:pt idx="643">
                  <c:v>0.60000000000000164</c:v>
                </c:pt>
                <c:pt idx="644">
                  <c:v>0.48000000000000048</c:v>
                </c:pt>
                <c:pt idx="645">
                  <c:v>0.24000000000000199</c:v>
                </c:pt>
                <c:pt idx="646">
                  <c:v>0.35999999999999965</c:v>
                </c:pt>
                <c:pt idx="647">
                  <c:v>0.48000000000000048</c:v>
                </c:pt>
                <c:pt idx="648">
                  <c:v>0.12000000000000099</c:v>
                </c:pt>
                <c:pt idx="649">
                  <c:v>0.71999999999999909</c:v>
                </c:pt>
                <c:pt idx="650">
                  <c:v>0.48000000000000048</c:v>
                </c:pt>
                <c:pt idx="651">
                  <c:v>0.60000000000000164</c:v>
                </c:pt>
                <c:pt idx="652">
                  <c:v>0.24000000000000199</c:v>
                </c:pt>
                <c:pt idx="653">
                  <c:v>0.71999999999999909</c:v>
                </c:pt>
                <c:pt idx="654">
                  <c:v>0.71999999999999909</c:v>
                </c:pt>
                <c:pt idx="655">
                  <c:v>0.71999999999999909</c:v>
                </c:pt>
                <c:pt idx="656">
                  <c:v>0.84000000000000008</c:v>
                </c:pt>
                <c:pt idx="657">
                  <c:v>0.12000000000000099</c:v>
                </c:pt>
                <c:pt idx="658">
                  <c:v>0.60000000000000164</c:v>
                </c:pt>
                <c:pt idx="659">
                  <c:v>0.71999999999999909</c:v>
                </c:pt>
                <c:pt idx="660">
                  <c:v>0.71999999999999909</c:v>
                </c:pt>
                <c:pt idx="661">
                  <c:v>0.24000000000000199</c:v>
                </c:pt>
                <c:pt idx="662">
                  <c:v>0.35999999999999965</c:v>
                </c:pt>
                <c:pt idx="663">
                  <c:v>0.71999999999999909</c:v>
                </c:pt>
                <c:pt idx="664">
                  <c:v>0.12000000000000099</c:v>
                </c:pt>
                <c:pt idx="665">
                  <c:v>0.12000000000000099</c:v>
                </c:pt>
                <c:pt idx="666">
                  <c:v>0.24000000000000199</c:v>
                </c:pt>
                <c:pt idx="667">
                  <c:v>0.24000000000000199</c:v>
                </c:pt>
                <c:pt idx="668">
                  <c:v>0.12000000000000099</c:v>
                </c:pt>
                <c:pt idx="669">
                  <c:v>0.24000000000000199</c:v>
                </c:pt>
                <c:pt idx="670">
                  <c:v>0.12000000000000099</c:v>
                </c:pt>
                <c:pt idx="671">
                  <c:v>0.12000000000000099</c:v>
                </c:pt>
                <c:pt idx="672">
                  <c:v>0.12000000000000099</c:v>
                </c:pt>
                <c:pt idx="673">
                  <c:v>0.24000000000000199</c:v>
                </c:pt>
                <c:pt idx="674">
                  <c:v>0.71999999999999909</c:v>
                </c:pt>
                <c:pt idx="675">
                  <c:v>0.24000000000000199</c:v>
                </c:pt>
                <c:pt idx="676">
                  <c:v>0.24000000000000199</c:v>
                </c:pt>
                <c:pt idx="677">
                  <c:v>0.24000000000000199</c:v>
                </c:pt>
                <c:pt idx="678">
                  <c:v>0.24000000000000199</c:v>
                </c:pt>
                <c:pt idx="679">
                  <c:v>0.24000000000000199</c:v>
                </c:pt>
                <c:pt idx="680">
                  <c:v>0.24000000000000199</c:v>
                </c:pt>
                <c:pt idx="681">
                  <c:v>0.12000000000000099</c:v>
                </c:pt>
                <c:pt idx="682">
                  <c:v>0.12000000000000099</c:v>
                </c:pt>
                <c:pt idx="683">
                  <c:v>0.24000000000000199</c:v>
                </c:pt>
                <c:pt idx="684">
                  <c:v>0.24000000000000199</c:v>
                </c:pt>
                <c:pt idx="685">
                  <c:v>0.24000000000000199</c:v>
                </c:pt>
                <c:pt idx="686">
                  <c:v>0.24000000000000199</c:v>
                </c:pt>
                <c:pt idx="687">
                  <c:v>0.24000000000000199</c:v>
                </c:pt>
                <c:pt idx="688">
                  <c:v>0.24000000000000199</c:v>
                </c:pt>
                <c:pt idx="689">
                  <c:v>0.24000000000000199</c:v>
                </c:pt>
                <c:pt idx="690">
                  <c:v>0.24000000000000199</c:v>
                </c:pt>
                <c:pt idx="691">
                  <c:v>0.24000000000000199</c:v>
                </c:pt>
                <c:pt idx="692">
                  <c:v>0.24000000000000199</c:v>
                </c:pt>
                <c:pt idx="693">
                  <c:v>0.35999999999999965</c:v>
                </c:pt>
                <c:pt idx="694">
                  <c:v>0.48000000000000048</c:v>
                </c:pt>
                <c:pt idx="695">
                  <c:v>0.24000000000000199</c:v>
                </c:pt>
                <c:pt idx="696">
                  <c:v>0.71999999999999909</c:v>
                </c:pt>
                <c:pt idx="697">
                  <c:v>0.48000000000000048</c:v>
                </c:pt>
                <c:pt idx="698">
                  <c:v>0.24000000000000199</c:v>
                </c:pt>
                <c:pt idx="699">
                  <c:v>0.36000000000000298</c:v>
                </c:pt>
                <c:pt idx="700">
                  <c:v>0.24000000000000199</c:v>
                </c:pt>
                <c:pt idx="701">
                  <c:v>0.12000000000000099</c:v>
                </c:pt>
                <c:pt idx="702">
                  <c:v>0.24000000000000199</c:v>
                </c:pt>
                <c:pt idx="703">
                  <c:v>0.36000000000000298</c:v>
                </c:pt>
                <c:pt idx="704">
                  <c:v>0.36000000000000298</c:v>
                </c:pt>
                <c:pt idx="705">
                  <c:v>0.24000000000000199</c:v>
                </c:pt>
                <c:pt idx="706">
                  <c:v>0.36000000000000298</c:v>
                </c:pt>
                <c:pt idx="707">
                  <c:v>0.24000000000000199</c:v>
                </c:pt>
                <c:pt idx="708">
                  <c:v>0.36000000000000298</c:v>
                </c:pt>
                <c:pt idx="709">
                  <c:v>0.36000000000000298</c:v>
                </c:pt>
                <c:pt idx="710">
                  <c:v>0.24000000000000199</c:v>
                </c:pt>
                <c:pt idx="711">
                  <c:v>0.24000000000000199</c:v>
                </c:pt>
                <c:pt idx="712">
                  <c:v>0.24000000000000199</c:v>
                </c:pt>
                <c:pt idx="713">
                  <c:v>0.24000000000000199</c:v>
                </c:pt>
                <c:pt idx="714">
                  <c:v>0.24000000000000199</c:v>
                </c:pt>
                <c:pt idx="715">
                  <c:v>0.24000000000000199</c:v>
                </c:pt>
                <c:pt idx="716">
                  <c:v>0.36000000000000298</c:v>
                </c:pt>
                <c:pt idx="717">
                  <c:v>0.24000000000000199</c:v>
                </c:pt>
                <c:pt idx="718">
                  <c:v>0.36000000000000298</c:v>
                </c:pt>
                <c:pt idx="719">
                  <c:v>0.36000000000000298</c:v>
                </c:pt>
                <c:pt idx="720">
                  <c:v>0.36000000000000298</c:v>
                </c:pt>
                <c:pt idx="721">
                  <c:v>0.36000000000000298</c:v>
                </c:pt>
                <c:pt idx="722">
                  <c:v>0.48000000000000398</c:v>
                </c:pt>
                <c:pt idx="723">
                  <c:v>0.36000000000000298</c:v>
                </c:pt>
                <c:pt idx="724">
                  <c:v>0.36000000000000298</c:v>
                </c:pt>
                <c:pt idx="725">
                  <c:v>0.36000000000000298</c:v>
                </c:pt>
                <c:pt idx="726">
                  <c:v>0.60000000000000164</c:v>
                </c:pt>
                <c:pt idx="727">
                  <c:v>0.36000000000000298</c:v>
                </c:pt>
                <c:pt idx="728">
                  <c:v>0.48000000000000048</c:v>
                </c:pt>
                <c:pt idx="729">
                  <c:v>0.36000000000000298</c:v>
                </c:pt>
                <c:pt idx="730">
                  <c:v>0.24000000000000199</c:v>
                </c:pt>
                <c:pt idx="731">
                  <c:v>0.24000000000000199</c:v>
                </c:pt>
                <c:pt idx="732">
                  <c:v>0.36000000000000298</c:v>
                </c:pt>
                <c:pt idx="733">
                  <c:v>0.24000000000000199</c:v>
                </c:pt>
                <c:pt idx="734">
                  <c:v>0.36000000000000298</c:v>
                </c:pt>
                <c:pt idx="735">
                  <c:v>0.36000000000000298</c:v>
                </c:pt>
                <c:pt idx="736">
                  <c:v>0.24000000000000199</c:v>
                </c:pt>
                <c:pt idx="737">
                  <c:v>0.36000000000000298</c:v>
                </c:pt>
                <c:pt idx="738">
                  <c:v>0.36000000000000298</c:v>
                </c:pt>
                <c:pt idx="739">
                  <c:v>0.24000000000000199</c:v>
                </c:pt>
                <c:pt idx="740">
                  <c:v>0.24000000000000199</c:v>
                </c:pt>
                <c:pt idx="741">
                  <c:v>0.24000000000000199</c:v>
                </c:pt>
                <c:pt idx="742">
                  <c:v>0.36000000000000298</c:v>
                </c:pt>
                <c:pt idx="743">
                  <c:v>0.48000000000000048</c:v>
                </c:pt>
                <c:pt idx="744">
                  <c:v>0.36000000000000298</c:v>
                </c:pt>
                <c:pt idx="745">
                  <c:v>0.36000000000000298</c:v>
                </c:pt>
                <c:pt idx="746">
                  <c:v>0.36000000000000298</c:v>
                </c:pt>
                <c:pt idx="747">
                  <c:v>0.24000000000000199</c:v>
                </c:pt>
                <c:pt idx="748">
                  <c:v>0.24000000000000199</c:v>
                </c:pt>
                <c:pt idx="749">
                  <c:v>0.36000000000000298</c:v>
                </c:pt>
                <c:pt idx="750">
                  <c:v>0.36000000000000298</c:v>
                </c:pt>
                <c:pt idx="751">
                  <c:v>0.24000000000000199</c:v>
                </c:pt>
                <c:pt idx="752">
                  <c:v>0.24000000000000199</c:v>
                </c:pt>
                <c:pt idx="753">
                  <c:v>0.24000000000000199</c:v>
                </c:pt>
                <c:pt idx="754">
                  <c:v>0.60000000000000164</c:v>
                </c:pt>
                <c:pt idx="755">
                  <c:v>0.48000000000000048</c:v>
                </c:pt>
                <c:pt idx="756">
                  <c:v>0.36000000000000298</c:v>
                </c:pt>
                <c:pt idx="757">
                  <c:v>0.36000000000000298</c:v>
                </c:pt>
                <c:pt idx="758">
                  <c:v>0.12000000000000099</c:v>
                </c:pt>
                <c:pt idx="759">
                  <c:v>0.23999999999999849</c:v>
                </c:pt>
                <c:pt idx="760">
                  <c:v>0.12000000000000099</c:v>
                </c:pt>
                <c:pt idx="761">
                  <c:v>0.12000000000000099</c:v>
                </c:pt>
                <c:pt idx="762">
                  <c:v>0.35999999999999965</c:v>
                </c:pt>
                <c:pt idx="763">
                  <c:v>-0.11999999999999741</c:v>
                </c:pt>
                <c:pt idx="764">
                  <c:v>0.24000000000000199</c:v>
                </c:pt>
                <c:pt idx="765">
                  <c:v>0.12000000000000099</c:v>
                </c:pt>
                <c:pt idx="766">
                  <c:v>0.12000000000000099</c:v>
                </c:pt>
                <c:pt idx="767">
                  <c:v>0.24000000000000199</c:v>
                </c:pt>
                <c:pt idx="768">
                  <c:v>0.12000000000000099</c:v>
                </c:pt>
                <c:pt idx="769">
                  <c:v>3.5527136788005072E-15</c:v>
                </c:pt>
                <c:pt idx="770">
                  <c:v>3.5527136788005072E-15</c:v>
                </c:pt>
                <c:pt idx="771">
                  <c:v>3.5527136788005072E-15</c:v>
                </c:pt>
                <c:pt idx="772">
                  <c:v>3.5527136788005072E-15</c:v>
                </c:pt>
                <c:pt idx="773">
                  <c:v>0.24000000000000199</c:v>
                </c:pt>
                <c:pt idx="774">
                  <c:v>0.24000000000000199</c:v>
                </c:pt>
                <c:pt idx="775">
                  <c:v>0.12000000000000099</c:v>
                </c:pt>
                <c:pt idx="776">
                  <c:v>0.48000000000000048</c:v>
                </c:pt>
                <c:pt idx="777">
                  <c:v>0.24000000000000199</c:v>
                </c:pt>
                <c:pt idx="778">
                  <c:v>0.24000000000000199</c:v>
                </c:pt>
                <c:pt idx="779">
                  <c:v>0.24000000000000199</c:v>
                </c:pt>
                <c:pt idx="780">
                  <c:v>0.24000000000000199</c:v>
                </c:pt>
                <c:pt idx="781">
                  <c:v>0.24000000000000199</c:v>
                </c:pt>
                <c:pt idx="782">
                  <c:v>0.36000000000000298</c:v>
                </c:pt>
                <c:pt idx="783">
                  <c:v>0.23999999999999849</c:v>
                </c:pt>
                <c:pt idx="784">
                  <c:v>-0.12000000000000099</c:v>
                </c:pt>
                <c:pt idx="785">
                  <c:v>0.12000000000000099</c:v>
                </c:pt>
                <c:pt idx="786">
                  <c:v>0.12000000000000099</c:v>
                </c:pt>
                <c:pt idx="787">
                  <c:v>0.12000000000000099</c:v>
                </c:pt>
                <c:pt idx="788">
                  <c:v>0.35999999999999965</c:v>
                </c:pt>
                <c:pt idx="789">
                  <c:v>0.60000000000000164</c:v>
                </c:pt>
                <c:pt idx="790">
                  <c:v>-0.12000000000000099</c:v>
                </c:pt>
                <c:pt idx="791">
                  <c:v>-0.23999999999999849</c:v>
                </c:pt>
                <c:pt idx="792">
                  <c:v>0.35999999999999965</c:v>
                </c:pt>
                <c:pt idx="793">
                  <c:v>0.48000000000000048</c:v>
                </c:pt>
                <c:pt idx="794">
                  <c:v>0.60000000000000164</c:v>
                </c:pt>
                <c:pt idx="795">
                  <c:v>0.24000000000000199</c:v>
                </c:pt>
                <c:pt idx="796">
                  <c:v>0.36000000000000298</c:v>
                </c:pt>
                <c:pt idx="797">
                  <c:v>0.48000000000000048</c:v>
                </c:pt>
                <c:pt idx="798">
                  <c:v>0.60000000000000164</c:v>
                </c:pt>
                <c:pt idx="799">
                  <c:v>0.24000000000000199</c:v>
                </c:pt>
                <c:pt idx="800">
                  <c:v>0.36000000000000298</c:v>
                </c:pt>
                <c:pt idx="801">
                  <c:v>0.24000000000000199</c:v>
                </c:pt>
                <c:pt idx="802">
                  <c:v>0.36000000000000298</c:v>
                </c:pt>
                <c:pt idx="803">
                  <c:v>0.36000000000000298</c:v>
                </c:pt>
                <c:pt idx="804">
                  <c:v>0.24000000000000199</c:v>
                </c:pt>
                <c:pt idx="805">
                  <c:v>0.48000000000000398</c:v>
                </c:pt>
                <c:pt idx="806">
                  <c:v>0.36000000000000298</c:v>
                </c:pt>
                <c:pt idx="807">
                  <c:v>0.48000000000000048</c:v>
                </c:pt>
                <c:pt idx="808">
                  <c:v>0.60000000000000164</c:v>
                </c:pt>
                <c:pt idx="809">
                  <c:v>0.36000000000000298</c:v>
                </c:pt>
                <c:pt idx="810">
                  <c:v>0.24000000000000199</c:v>
                </c:pt>
                <c:pt idx="811">
                  <c:v>0.36000000000000298</c:v>
                </c:pt>
                <c:pt idx="812">
                  <c:v>0.36000000000000298</c:v>
                </c:pt>
                <c:pt idx="813">
                  <c:v>0.48000000000000398</c:v>
                </c:pt>
                <c:pt idx="814">
                  <c:v>0.60000000000000164</c:v>
                </c:pt>
                <c:pt idx="815">
                  <c:v>0.60000000000000164</c:v>
                </c:pt>
                <c:pt idx="816">
                  <c:v>0.48000000000000398</c:v>
                </c:pt>
                <c:pt idx="817">
                  <c:v>0.36000000000000298</c:v>
                </c:pt>
                <c:pt idx="818">
                  <c:v>0.36000000000000298</c:v>
                </c:pt>
                <c:pt idx="819">
                  <c:v>0.48000000000000398</c:v>
                </c:pt>
                <c:pt idx="820">
                  <c:v>0.48000000000000398</c:v>
                </c:pt>
                <c:pt idx="821">
                  <c:v>0.48000000000000398</c:v>
                </c:pt>
                <c:pt idx="822">
                  <c:v>0.48000000000000398</c:v>
                </c:pt>
                <c:pt idx="823">
                  <c:v>0.60000000000000164</c:v>
                </c:pt>
                <c:pt idx="824">
                  <c:v>0.48000000000000398</c:v>
                </c:pt>
                <c:pt idx="825">
                  <c:v>0.48000000000000398</c:v>
                </c:pt>
                <c:pt idx="826">
                  <c:v>0.48000000000000398</c:v>
                </c:pt>
                <c:pt idx="827">
                  <c:v>0.48000000000000398</c:v>
                </c:pt>
                <c:pt idx="828">
                  <c:v>0.36000000000000298</c:v>
                </c:pt>
                <c:pt idx="829">
                  <c:v>0.48000000000000398</c:v>
                </c:pt>
                <c:pt idx="830">
                  <c:v>0.48000000000000398</c:v>
                </c:pt>
                <c:pt idx="831">
                  <c:v>0.36000000000000298</c:v>
                </c:pt>
                <c:pt idx="832">
                  <c:v>0.48000000000000398</c:v>
                </c:pt>
                <c:pt idx="833">
                  <c:v>0.48000000000000398</c:v>
                </c:pt>
                <c:pt idx="834">
                  <c:v>0.48000000000000398</c:v>
                </c:pt>
                <c:pt idx="835">
                  <c:v>0.48000000000000398</c:v>
                </c:pt>
                <c:pt idx="836">
                  <c:v>0.60000000000000164</c:v>
                </c:pt>
                <c:pt idx="837">
                  <c:v>0.60000000000000164</c:v>
                </c:pt>
                <c:pt idx="838">
                  <c:v>0.48000000000000398</c:v>
                </c:pt>
                <c:pt idx="839">
                  <c:v>0.60000000000000164</c:v>
                </c:pt>
                <c:pt idx="840">
                  <c:v>0.36000000000000298</c:v>
                </c:pt>
                <c:pt idx="841">
                  <c:v>0.60000000000000164</c:v>
                </c:pt>
                <c:pt idx="842">
                  <c:v>0.48000000000000398</c:v>
                </c:pt>
                <c:pt idx="843">
                  <c:v>0.48000000000000398</c:v>
                </c:pt>
                <c:pt idx="844">
                  <c:v>0.36000000000000298</c:v>
                </c:pt>
                <c:pt idx="845">
                  <c:v>0.48000000000000398</c:v>
                </c:pt>
                <c:pt idx="846">
                  <c:v>0.48000000000000398</c:v>
                </c:pt>
                <c:pt idx="847">
                  <c:v>0.48000000000000398</c:v>
                </c:pt>
                <c:pt idx="848">
                  <c:v>0.36000000000000298</c:v>
                </c:pt>
                <c:pt idx="849">
                  <c:v>0.48000000000000398</c:v>
                </c:pt>
                <c:pt idx="850">
                  <c:v>0.48000000000000398</c:v>
                </c:pt>
                <c:pt idx="851">
                  <c:v>0.48000000000000398</c:v>
                </c:pt>
                <c:pt idx="852">
                  <c:v>0.48000000000000398</c:v>
                </c:pt>
                <c:pt idx="853">
                  <c:v>-0.12000000000000099</c:v>
                </c:pt>
                <c:pt idx="854">
                  <c:v>-0.72000000000000264</c:v>
                </c:pt>
                <c:pt idx="855">
                  <c:v>-0.35999999999999605</c:v>
                </c:pt>
                <c:pt idx="856">
                  <c:v>-0.48000000000000048</c:v>
                </c:pt>
                <c:pt idx="857">
                  <c:v>-0.59999999999999787</c:v>
                </c:pt>
                <c:pt idx="858">
                  <c:v>-0.59999999999999787</c:v>
                </c:pt>
                <c:pt idx="859">
                  <c:v>-0.59999999999999787</c:v>
                </c:pt>
                <c:pt idx="860">
                  <c:v>-0.71999999999999553</c:v>
                </c:pt>
                <c:pt idx="861">
                  <c:v>-0.71999999999999553</c:v>
                </c:pt>
                <c:pt idx="862">
                  <c:v>-0.71999999999999553</c:v>
                </c:pt>
                <c:pt idx="863">
                  <c:v>-0.71999999999999553</c:v>
                </c:pt>
                <c:pt idx="864">
                  <c:v>-0.71999999999999553</c:v>
                </c:pt>
                <c:pt idx="865">
                  <c:v>-0.84000000000000008</c:v>
                </c:pt>
                <c:pt idx="866">
                  <c:v>-0.84000000000000008</c:v>
                </c:pt>
                <c:pt idx="867">
                  <c:v>-0.84000000000000008</c:v>
                </c:pt>
                <c:pt idx="868">
                  <c:v>-0.84000000000000008</c:v>
                </c:pt>
                <c:pt idx="869">
                  <c:v>-0.84000000000000008</c:v>
                </c:pt>
                <c:pt idx="870">
                  <c:v>-0.84000000000000008</c:v>
                </c:pt>
                <c:pt idx="871">
                  <c:v>-0.84000000000000008</c:v>
                </c:pt>
                <c:pt idx="872">
                  <c:v>-0.84000000000000008</c:v>
                </c:pt>
                <c:pt idx="873">
                  <c:v>-0.84000000000000008</c:v>
                </c:pt>
                <c:pt idx="874">
                  <c:v>-0.23999999999999849</c:v>
                </c:pt>
                <c:pt idx="875">
                  <c:v>-0.84000000000000008</c:v>
                </c:pt>
                <c:pt idx="876">
                  <c:v>-0.48000000000000048</c:v>
                </c:pt>
                <c:pt idx="877">
                  <c:v>-0.48000000000000048</c:v>
                </c:pt>
                <c:pt idx="878">
                  <c:v>-0.35999999999999605</c:v>
                </c:pt>
                <c:pt idx="879">
                  <c:v>-0.48000000000000048</c:v>
                </c:pt>
                <c:pt idx="880">
                  <c:v>-0.35999999999999605</c:v>
                </c:pt>
                <c:pt idx="881">
                  <c:v>-0.48000000000000048</c:v>
                </c:pt>
                <c:pt idx="882">
                  <c:v>-0.48000000000000048</c:v>
                </c:pt>
                <c:pt idx="883">
                  <c:v>-0.48000000000000048</c:v>
                </c:pt>
                <c:pt idx="884">
                  <c:v>-0.48000000000000048</c:v>
                </c:pt>
                <c:pt idx="885">
                  <c:v>-0.48000000000000048</c:v>
                </c:pt>
                <c:pt idx="886">
                  <c:v>-0.48000000000000048</c:v>
                </c:pt>
                <c:pt idx="887">
                  <c:v>-0.48000000000000048</c:v>
                </c:pt>
                <c:pt idx="888">
                  <c:v>-0.48000000000000048</c:v>
                </c:pt>
                <c:pt idx="889">
                  <c:v>-0.59999999999999787</c:v>
                </c:pt>
                <c:pt idx="890">
                  <c:v>-0.48000000000000048</c:v>
                </c:pt>
                <c:pt idx="891">
                  <c:v>-0.48000000000000048</c:v>
                </c:pt>
                <c:pt idx="892">
                  <c:v>-0.48000000000000048</c:v>
                </c:pt>
                <c:pt idx="893">
                  <c:v>-0.59999999999999787</c:v>
                </c:pt>
                <c:pt idx="894">
                  <c:v>-0.59999999999999787</c:v>
                </c:pt>
                <c:pt idx="895">
                  <c:v>-0.59999999999999787</c:v>
                </c:pt>
                <c:pt idx="896">
                  <c:v>-0.59999999999999787</c:v>
                </c:pt>
                <c:pt idx="897">
                  <c:v>-0.71999999999999553</c:v>
                </c:pt>
                <c:pt idx="898">
                  <c:v>-0.23999999999999849</c:v>
                </c:pt>
                <c:pt idx="899">
                  <c:v>-0.59999999999999787</c:v>
                </c:pt>
                <c:pt idx="900">
                  <c:v>-0.59999999999999787</c:v>
                </c:pt>
                <c:pt idx="901">
                  <c:v>-0.59999999999999787</c:v>
                </c:pt>
                <c:pt idx="902">
                  <c:v>-0.59999999999999787</c:v>
                </c:pt>
                <c:pt idx="903">
                  <c:v>-0.72000000000000264</c:v>
                </c:pt>
                <c:pt idx="904">
                  <c:v>-0.59999999999999787</c:v>
                </c:pt>
                <c:pt idx="905">
                  <c:v>-0.59999999999999787</c:v>
                </c:pt>
                <c:pt idx="906">
                  <c:v>-0.59999999999999787</c:v>
                </c:pt>
                <c:pt idx="907">
                  <c:v>-0.59999999999999787</c:v>
                </c:pt>
                <c:pt idx="908">
                  <c:v>-0.48000000000000048</c:v>
                </c:pt>
                <c:pt idx="909">
                  <c:v>-0.59999999999999787</c:v>
                </c:pt>
                <c:pt idx="910">
                  <c:v>-0.59999999999999787</c:v>
                </c:pt>
                <c:pt idx="911">
                  <c:v>-0.59999999999999787</c:v>
                </c:pt>
                <c:pt idx="912">
                  <c:v>-0.59999999999999787</c:v>
                </c:pt>
                <c:pt idx="913">
                  <c:v>-0.59999999999999787</c:v>
                </c:pt>
                <c:pt idx="914">
                  <c:v>-0.59999999999999787</c:v>
                </c:pt>
                <c:pt idx="915">
                  <c:v>-0.59999999999999787</c:v>
                </c:pt>
                <c:pt idx="916">
                  <c:v>-0.59999999999999787</c:v>
                </c:pt>
                <c:pt idx="917">
                  <c:v>-0.59999999999999787</c:v>
                </c:pt>
                <c:pt idx="918">
                  <c:v>-0.59999999999999787</c:v>
                </c:pt>
                <c:pt idx="919">
                  <c:v>-0.59999999999999787</c:v>
                </c:pt>
                <c:pt idx="920">
                  <c:v>-0.59999999999999787</c:v>
                </c:pt>
                <c:pt idx="921">
                  <c:v>-0.59999999999999787</c:v>
                </c:pt>
                <c:pt idx="922">
                  <c:v>-0.59999999999999787</c:v>
                </c:pt>
                <c:pt idx="923">
                  <c:v>-0.59999999999999787</c:v>
                </c:pt>
                <c:pt idx="924">
                  <c:v>-0.59999999999999787</c:v>
                </c:pt>
                <c:pt idx="925">
                  <c:v>-0.59999999999999787</c:v>
                </c:pt>
                <c:pt idx="926">
                  <c:v>-0.59999999999999787</c:v>
                </c:pt>
                <c:pt idx="927">
                  <c:v>-0.59999999999999787</c:v>
                </c:pt>
                <c:pt idx="928">
                  <c:v>-0.72000000000000264</c:v>
                </c:pt>
                <c:pt idx="929">
                  <c:v>-0.72000000000000264</c:v>
                </c:pt>
                <c:pt idx="930">
                  <c:v>-0.35999999999999605</c:v>
                </c:pt>
                <c:pt idx="931">
                  <c:v>-0.48000000000000048</c:v>
                </c:pt>
                <c:pt idx="932">
                  <c:v>-0.59999999999999787</c:v>
                </c:pt>
                <c:pt idx="933">
                  <c:v>-0.59999999999999787</c:v>
                </c:pt>
                <c:pt idx="934">
                  <c:v>-0.36000000000000298</c:v>
                </c:pt>
                <c:pt idx="935">
                  <c:v>-0.23999999999999849</c:v>
                </c:pt>
                <c:pt idx="936">
                  <c:v>-0.48000000000000048</c:v>
                </c:pt>
                <c:pt idx="937">
                  <c:v>-0.72000000000000264</c:v>
                </c:pt>
                <c:pt idx="938">
                  <c:v>-0.48000000000000048</c:v>
                </c:pt>
                <c:pt idx="939">
                  <c:v>-0.48000000000000048</c:v>
                </c:pt>
                <c:pt idx="940">
                  <c:v>-0.59999999999999787</c:v>
                </c:pt>
                <c:pt idx="941">
                  <c:v>-0.72000000000000264</c:v>
                </c:pt>
                <c:pt idx="942">
                  <c:v>-0.72000000000000264</c:v>
                </c:pt>
                <c:pt idx="943">
                  <c:v>-0.72000000000000264</c:v>
                </c:pt>
                <c:pt idx="944">
                  <c:v>-0.72000000000000264</c:v>
                </c:pt>
                <c:pt idx="945">
                  <c:v>-0.72000000000000264</c:v>
                </c:pt>
                <c:pt idx="946">
                  <c:v>-0.59999999999999787</c:v>
                </c:pt>
                <c:pt idx="947">
                  <c:v>-0.72000000000000264</c:v>
                </c:pt>
                <c:pt idx="948">
                  <c:v>-0.72000000000000264</c:v>
                </c:pt>
                <c:pt idx="949">
                  <c:v>-0.48000000000000048</c:v>
                </c:pt>
                <c:pt idx="950">
                  <c:v>-0.48000000000000048</c:v>
                </c:pt>
                <c:pt idx="951">
                  <c:v>-0.59999999999999787</c:v>
                </c:pt>
                <c:pt idx="952">
                  <c:v>-0.72000000000000264</c:v>
                </c:pt>
                <c:pt idx="953">
                  <c:v>-0.72000000000000264</c:v>
                </c:pt>
                <c:pt idx="954">
                  <c:v>-0.72000000000000264</c:v>
                </c:pt>
                <c:pt idx="955">
                  <c:v>-0.72000000000000264</c:v>
                </c:pt>
                <c:pt idx="956">
                  <c:v>-0.72000000000000264</c:v>
                </c:pt>
                <c:pt idx="957">
                  <c:v>-0.59999999999999787</c:v>
                </c:pt>
                <c:pt idx="958">
                  <c:v>-0.48000000000000048</c:v>
                </c:pt>
                <c:pt idx="959">
                  <c:v>-0.59999999999999787</c:v>
                </c:pt>
                <c:pt idx="960">
                  <c:v>-0.72000000000000264</c:v>
                </c:pt>
                <c:pt idx="961">
                  <c:v>-0.72000000000000264</c:v>
                </c:pt>
                <c:pt idx="962">
                  <c:v>-0.72000000000000264</c:v>
                </c:pt>
                <c:pt idx="963">
                  <c:v>-0.72000000000000264</c:v>
                </c:pt>
                <c:pt idx="964">
                  <c:v>-0.72000000000000264</c:v>
                </c:pt>
                <c:pt idx="965">
                  <c:v>-0.59999999999999787</c:v>
                </c:pt>
                <c:pt idx="966">
                  <c:v>-0.72000000000000264</c:v>
                </c:pt>
                <c:pt idx="967">
                  <c:v>-0.48000000000000048</c:v>
                </c:pt>
                <c:pt idx="968">
                  <c:v>-0.48000000000000048</c:v>
                </c:pt>
                <c:pt idx="969">
                  <c:v>-0.72000000000000264</c:v>
                </c:pt>
                <c:pt idx="970">
                  <c:v>-0.72000000000000264</c:v>
                </c:pt>
                <c:pt idx="971">
                  <c:v>-0.23999999999999849</c:v>
                </c:pt>
                <c:pt idx="972">
                  <c:v>-0.48000000000000048</c:v>
                </c:pt>
                <c:pt idx="973">
                  <c:v>-0.59999999999999787</c:v>
                </c:pt>
                <c:pt idx="974">
                  <c:v>-0.72000000000000264</c:v>
                </c:pt>
                <c:pt idx="975">
                  <c:v>-0.72000000000000264</c:v>
                </c:pt>
                <c:pt idx="976">
                  <c:v>-0.59999999999999787</c:v>
                </c:pt>
                <c:pt idx="977">
                  <c:v>-0.59999999999999787</c:v>
                </c:pt>
                <c:pt idx="978">
                  <c:v>-0.72000000000000264</c:v>
                </c:pt>
                <c:pt idx="979">
                  <c:v>-0.72000000000000264</c:v>
                </c:pt>
                <c:pt idx="980">
                  <c:v>-0.72000000000000264</c:v>
                </c:pt>
                <c:pt idx="981">
                  <c:v>-0.72000000000000264</c:v>
                </c:pt>
                <c:pt idx="982">
                  <c:v>-0.59999999999999787</c:v>
                </c:pt>
                <c:pt idx="983">
                  <c:v>-0.48000000000000048</c:v>
                </c:pt>
                <c:pt idx="984">
                  <c:v>-0.59999999999999787</c:v>
                </c:pt>
                <c:pt idx="985">
                  <c:v>-0.72000000000000264</c:v>
                </c:pt>
                <c:pt idx="986">
                  <c:v>-0.48000000000000048</c:v>
                </c:pt>
                <c:pt idx="987">
                  <c:v>-0.59999999999999787</c:v>
                </c:pt>
                <c:pt idx="988">
                  <c:v>-0.72000000000000264</c:v>
                </c:pt>
                <c:pt idx="989">
                  <c:v>-0.72000000000000264</c:v>
                </c:pt>
                <c:pt idx="990">
                  <c:v>-0.72000000000000264</c:v>
                </c:pt>
                <c:pt idx="991">
                  <c:v>-0.59999999999999787</c:v>
                </c:pt>
                <c:pt idx="992">
                  <c:v>-0.59999999999999787</c:v>
                </c:pt>
                <c:pt idx="993">
                  <c:v>-0.72000000000000264</c:v>
                </c:pt>
                <c:pt idx="994">
                  <c:v>-0.59999999999999787</c:v>
                </c:pt>
                <c:pt idx="995">
                  <c:v>-0.72000000000000264</c:v>
                </c:pt>
                <c:pt idx="996">
                  <c:v>-0.59999999999999787</c:v>
                </c:pt>
                <c:pt idx="997">
                  <c:v>-0.59999999999999787</c:v>
                </c:pt>
                <c:pt idx="998">
                  <c:v>-0.48000000000000048</c:v>
                </c:pt>
                <c:pt idx="999">
                  <c:v>-0.59999999999999787</c:v>
                </c:pt>
                <c:pt idx="1000">
                  <c:v>-0.72000000000000264</c:v>
                </c:pt>
                <c:pt idx="1001">
                  <c:v>-0.59999999999999787</c:v>
                </c:pt>
                <c:pt idx="1002">
                  <c:v>-0.72000000000000264</c:v>
                </c:pt>
                <c:pt idx="1003">
                  <c:v>-0.72000000000000264</c:v>
                </c:pt>
                <c:pt idx="1004">
                  <c:v>-0.72000000000000264</c:v>
                </c:pt>
                <c:pt idx="1005">
                  <c:v>-0.59999999999999787</c:v>
                </c:pt>
                <c:pt idx="1006">
                  <c:v>-0.48000000000000048</c:v>
                </c:pt>
                <c:pt idx="1007">
                  <c:v>-0.59999999999999787</c:v>
                </c:pt>
                <c:pt idx="1008">
                  <c:v>-0.72000000000000264</c:v>
                </c:pt>
                <c:pt idx="1009">
                  <c:v>-0.72000000000000264</c:v>
                </c:pt>
                <c:pt idx="1010">
                  <c:v>-0.72000000000000264</c:v>
                </c:pt>
                <c:pt idx="1011">
                  <c:v>0.12000000000000099</c:v>
                </c:pt>
                <c:pt idx="1012">
                  <c:v>-0.35999999999999965</c:v>
                </c:pt>
                <c:pt idx="1013">
                  <c:v>-0.71999999999999553</c:v>
                </c:pt>
                <c:pt idx="1014">
                  <c:v>-0.48000000000000048</c:v>
                </c:pt>
                <c:pt idx="1015">
                  <c:v>-0.59999999999999787</c:v>
                </c:pt>
                <c:pt idx="1016">
                  <c:v>-0.59999999999999787</c:v>
                </c:pt>
                <c:pt idx="1017">
                  <c:v>-0.36000000000000298</c:v>
                </c:pt>
                <c:pt idx="1018">
                  <c:v>-0.48000000000000048</c:v>
                </c:pt>
                <c:pt idx="1019">
                  <c:v>-0.59999999999999787</c:v>
                </c:pt>
                <c:pt idx="1020">
                  <c:v>-0.59999999999999787</c:v>
                </c:pt>
                <c:pt idx="1021">
                  <c:v>-0.59999999999999787</c:v>
                </c:pt>
                <c:pt idx="1022">
                  <c:v>-0.72000000000000264</c:v>
                </c:pt>
                <c:pt idx="1023">
                  <c:v>-0.72000000000000264</c:v>
                </c:pt>
                <c:pt idx="1024">
                  <c:v>-0.72000000000000264</c:v>
                </c:pt>
                <c:pt idx="1025">
                  <c:v>-0.72000000000000264</c:v>
                </c:pt>
                <c:pt idx="1026">
                  <c:v>-0.48000000000000048</c:v>
                </c:pt>
                <c:pt idx="1027">
                  <c:v>-0.48000000000000048</c:v>
                </c:pt>
                <c:pt idx="1028">
                  <c:v>-0.59999999999999787</c:v>
                </c:pt>
                <c:pt idx="1029">
                  <c:v>-0.72000000000000264</c:v>
                </c:pt>
                <c:pt idx="1030">
                  <c:v>-0.72000000000000264</c:v>
                </c:pt>
                <c:pt idx="1031">
                  <c:v>-0.72000000000000264</c:v>
                </c:pt>
                <c:pt idx="1032">
                  <c:v>-0.72000000000000264</c:v>
                </c:pt>
                <c:pt idx="1033">
                  <c:v>-0.48000000000000048</c:v>
                </c:pt>
                <c:pt idx="1034">
                  <c:v>-0.59999999999999787</c:v>
                </c:pt>
                <c:pt idx="1035">
                  <c:v>-0.59999999999999787</c:v>
                </c:pt>
                <c:pt idx="1036">
                  <c:v>-0.59999999999999787</c:v>
                </c:pt>
                <c:pt idx="1037">
                  <c:v>-0.59999999999999787</c:v>
                </c:pt>
                <c:pt idx="1038">
                  <c:v>-0.72000000000000264</c:v>
                </c:pt>
                <c:pt idx="1039">
                  <c:v>-0.72000000000000264</c:v>
                </c:pt>
                <c:pt idx="1040">
                  <c:v>-0.72000000000000264</c:v>
                </c:pt>
                <c:pt idx="1041">
                  <c:v>-0.48000000000000048</c:v>
                </c:pt>
                <c:pt idx="1042">
                  <c:v>-0.48000000000000048</c:v>
                </c:pt>
                <c:pt idx="1043">
                  <c:v>-0.59999999999999787</c:v>
                </c:pt>
                <c:pt idx="1044">
                  <c:v>-0.59999999999999787</c:v>
                </c:pt>
                <c:pt idx="1045">
                  <c:v>-0.72000000000000264</c:v>
                </c:pt>
                <c:pt idx="1046">
                  <c:v>-0.72000000000000264</c:v>
                </c:pt>
                <c:pt idx="1047">
                  <c:v>-0.72000000000000264</c:v>
                </c:pt>
                <c:pt idx="1048">
                  <c:v>-0.59999999999999787</c:v>
                </c:pt>
                <c:pt idx="1049">
                  <c:v>-0.59999999999999787</c:v>
                </c:pt>
                <c:pt idx="1050">
                  <c:v>-0.72000000000000264</c:v>
                </c:pt>
                <c:pt idx="1051">
                  <c:v>-0.72000000000000264</c:v>
                </c:pt>
                <c:pt idx="1052">
                  <c:v>-0.72000000000000264</c:v>
                </c:pt>
                <c:pt idx="1053">
                  <c:v>-0.23999999999999849</c:v>
                </c:pt>
                <c:pt idx="1054">
                  <c:v>-0.48000000000000048</c:v>
                </c:pt>
                <c:pt idx="1055">
                  <c:v>-0.36000000000000298</c:v>
                </c:pt>
                <c:pt idx="1056">
                  <c:v>-0.48000000000000048</c:v>
                </c:pt>
                <c:pt idx="1057">
                  <c:v>-0.59999999999999787</c:v>
                </c:pt>
                <c:pt idx="1058">
                  <c:v>-0.59999999999999787</c:v>
                </c:pt>
                <c:pt idx="1059">
                  <c:v>-0.59999999999999787</c:v>
                </c:pt>
                <c:pt idx="1060">
                  <c:v>-0.72000000000000264</c:v>
                </c:pt>
                <c:pt idx="1061">
                  <c:v>-0.72000000000000264</c:v>
                </c:pt>
                <c:pt idx="1062">
                  <c:v>-0.59999999999999787</c:v>
                </c:pt>
                <c:pt idx="1063">
                  <c:v>-0.72000000000000264</c:v>
                </c:pt>
                <c:pt idx="1064">
                  <c:v>-0.72000000000000264</c:v>
                </c:pt>
                <c:pt idx="1065">
                  <c:v>-0.72000000000000264</c:v>
                </c:pt>
                <c:pt idx="1066">
                  <c:v>-0.59999999999999787</c:v>
                </c:pt>
                <c:pt idx="1067">
                  <c:v>-0.72000000000000264</c:v>
                </c:pt>
                <c:pt idx="1068">
                  <c:v>-0.59999999999999787</c:v>
                </c:pt>
                <c:pt idx="1069">
                  <c:v>-0.72000000000000264</c:v>
                </c:pt>
                <c:pt idx="1070">
                  <c:v>-0.59999999999999787</c:v>
                </c:pt>
                <c:pt idx="1071">
                  <c:v>-0.72000000000000264</c:v>
                </c:pt>
                <c:pt idx="1072">
                  <c:v>-0.59999999999999787</c:v>
                </c:pt>
                <c:pt idx="1073">
                  <c:v>-0.72000000000000264</c:v>
                </c:pt>
                <c:pt idx="1074">
                  <c:v>-0.72000000000000264</c:v>
                </c:pt>
                <c:pt idx="1075">
                  <c:v>-0.72000000000000264</c:v>
                </c:pt>
                <c:pt idx="1076">
                  <c:v>-0.72000000000000264</c:v>
                </c:pt>
                <c:pt idx="1077">
                  <c:v>-0.72000000000000264</c:v>
                </c:pt>
                <c:pt idx="1078">
                  <c:v>-0.72000000000000264</c:v>
                </c:pt>
                <c:pt idx="1079">
                  <c:v>-0.36000000000000298</c:v>
                </c:pt>
                <c:pt idx="1080">
                  <c:v>-0.59999999999999787</c:v>
                </c:pt>
                <c:pt idx="1081">
                  <c:v>-0.72000000000000264</c:v>
                </c:pt>
                <c:pt idx="1082">
                  <c:v>-0.72000000000000264</c:v>
                </c:pt>
                <c:pt idx="1083">
                  <c:v>-0.72000000000000264</c:v>
                </c:pt>
                <c:pt idx="1084">
                  <c:v>-0.84000000000000008</c:v>
                </c:pt>
                <c:pt idx="1085">
                  <c:v>-0.84000000000000008</c:v>
                </c:pt>
                <c:pt idx="1086">
                  <c:v>-0.59999999999999787</c:v>
                </c:pt>
                <c:pt idx="1087">
                  <c:v>-0.48000000000000048</c:v>
                </c:pt>
                <c:pt idx="1088">
                  <c:v>-0.59999999999999787</c:v>
                </c:pt>
                <c:pt idx="1089">
                  <c:v>-0.72000000000000264</c:v>
                </c:pt>
                <c:pt idx="1090">
                  <c:v>-0.72000000000000264</c:v>
                </c:pt>
                <c:pt idx="1091">
                  <c:v>-0.59999999999999787</c:v>
                </c:pt>
                <c:pt idx="1092">
                  <c:v>-0.48000000000000048</c:v>
                </c:pt>
                <c:pt idx="1093">
                  <c:v>-0.48000000000000048</c:v>
                </c:pt>
                <c:pt idx="1094">
                  <c:v>-0.59999999999999787</c:v>
                </c:pt>
                <c:pt idx="1095">
                  <c:v>-0.72000000000000264</c:v>
                </c:pt>
                <c:pt idx="1096">
                  <c:v>-0.72000000000000264</c:v>
                </c:pt>
                <c:pt idx="1097">
                  <c:v>-0.59999999999999787</c:v>
                </c:pt>
                <c:pt idx="1098">
                  <c:v>-0.48000000000000048</c:v>
                </c:pt>
                <c:pt idx="1099">
                  <c:v>-0.59999999999999787</c:v>
                </c:pt>
                <c:pt idx="1100">
                  <c:v>-0.72000000000000264</c:v>
                </c:pt>
                <c:pt idx="1101">
                  <c:v>-0.72000000000000264</c:v>
                </c:pt>
                <c:pt idx="1102">
                  <c:v>-0.48000000000000048</c:v>
                </c:pt>
                <c:pt idx="1103">
                  <c:v>-0.59999999999999787</c:v>
                </c:pt>
                <c:pt idx="1104">
                  <c:v>-0.72000000000000264</c:v>
                </c:pt>
                <c:pt idx="1105">
                  <c:v>-0.59999999999999787</c:v>
                </c:pt>
                <c:pt idx="1106">
                  <c:v>-0.72000000000000264</c:v>
                </c:pt>
                <c:pt idx="1107">
                  <c:v>-0.72000000000000264</c:v>
                </c:pt>
                <c:pt idx="1108">
                  <c:v>-0.59999999999999787</c:v>
                </c:pt>
                <c:pt idx="1109">
                  <c:v>-0.72000000000000264</c:v>
                </c:pt>
                <c:pt idx="1110">
                  <c:v>-0.23999999999999849</c:v>
                </c:pt>
                <c:pt idx="1111">
                  <c:v>-0.84000000000000008</c:v>
                </c:pt>
                <c:pt idx="1112">
                  <c:v>-0.59999999999999787</c:v>
                </c:pt>
                <c:pt idx="1113">
                  <c:v>-0.59999999999999787</c:v>
                </c:pt>
                <c:pt idx="1114">
                  <c:v>-0.72000000000000264</c:v>
                </c:pt>
                <c:pt idx="1115">
                  <c:v>-0.84000000000000008</c:v>
                </c:pt>
                <c:pt idx="1116">
                  <c:v>-0.84000000000000008</c:v>
                </c:pt>
                <c:pt idx="1117">
                  <c:v>-0.59999999999999787</c:v>
                </c:pt>
                <c:pt idx="1118">
                  <c:v>-0.72000000000000264</c:v>
                </c:pt>
                <c:pt idx="1119">
                  <c:v>-0.48000000000000048</c:v>
                </c:pt>
                <c:pt idx="1120">
                  <c:v>-0.72000000000000264</c:v>
                </c:pt>
                <c:pt idx="1121">
                  <c:v>-0.59999999999999787</c:v>
                </c:pt>
                <c:pt idx="1122">
                  <c:v>-0.59999999999999787</c:v>
                </c:pt>
                <c:pt idx="1123">
                  <c:v>-0.72000000000000264</c:v>
                </c:pt>
                <c:pt idx="1124">
                  <c:v>-0.84000000000000008</c:v>
                </c:pt>
                <c:pt idx="1125">
                  <c:v>-0.84000000000000008</c:v>
                </c:pt>
                <c:pt idx="1126">
                  <c:v>-0.59999999999999787</c:v>
                </c:pt>
                <c:pt idx="1127">
                  <c:v>-0.59999999999999787</c:v>
                </c:pt>
                <c:pt idx="1128">
                  <c:v>0.12000000000000099</c:v>
                </c:pt>
                <c:pt idx="1129">
                  <c:v>-0.59999999999999787</c:v>
                </c:pt>
                <c:pt idx="1130">
                  <c:v>-0.72000000000000264</c:v>
                </c:pt>
                <c:pt idx="1131">
                  <c:v>-0.84000000000000008</c:v>
                </c:pt>
                <c:pt idx="1132">
                  <c:v>-0.72000000000000264</c:v>
                </c:pt>
                <c:pt idx="1133">
                  <c:v>-0.48000000000000048</c:v>
                </c:pt>
                <c:pt idx="1134">
                  <c:v>-0.59999999999999787</c:v>
                </c:pt>
                <c:pt idx="1135">
                  <c:v>-0.72000000000000264</c:v>
                </c:pt>
                <c:pt idx="1136">
                  <c:v>-0.84000000000000008</c:v>
                </c:pt>
                <c:pt idx="1137">
                  <c:v>-0.35999999999999605</c:v>
                </c:pt>
                <c:pt idx="1138">
                  <c:v>-0.23999999999999849</c:v>
                </c:pt>
                <c:pt idx="1139">
                  <c:v>-0.35999999999999605</c:v>
                </c:pt>
                <c:pt idx="1140">
                  <c:v>-0.59999999999999787</c:v>
                </c:pt>
                <c:pt idx="1141">
                  <c:v>-0.72000000000000264</c:v>
                </c:pt>
                <c:pt idx="1142">
                  <c:v>-0.23999999999999849</c:v>
                </c:pt>
                <c:pt idx="1143">
                  <c:v>-0.23999999999999849</c:v>
                </c:pt>
                <c:pt idx="1144">
                  <c:v>-0.59999999999999787</c:v>
                </c:pt>
                <c:pt idx="1145">
                  <c:v>-0.72000000000000264</c:v>
                </c:pt>
                <c:pt idx="1146">
                  <c:v>-0.23999999999999849</c:v>
                </c:pt>
                <c:pt idx="1147">
                  <c:v>-0.23999999999999849</c:v>
                </c:pt>
                <c:pt idx="1148">
                  <c:v>-0.72000000000000264</c:v>
                </c:pt>
                <c:pt idx="1149">
                  <c:v>-0.72000000000000264</c:v>
                </c:pt>
                <c:pt idx="1150">
                  <c:v>-0.23999999999999849</c:v>
                </c:pt>
                <c:pt idx="1151">
                  <c:v>-0.72000000000000264</c:v>
                </c:pt>
                <c:pt idx="1152">
                  <c:v>-0.72000000000000264</c:v>
                </c:pt>
                <c:pt idx="1153">
                  <c:v>-0.84000000000000008</c:v>
                </c:pt>
                <c:pt idx="1154">
                  <c:v>-0.35999999999999605</c:v>
                </c:pt>
                <c:pt idx="1155">
                  <c:v>-0.72000000000000264</c:v>
                </c:pt>
                <c:pt idx="1156">
                  <c:v>-0.72000000000000264</c:v>
                </c:pt>
                <c:pt idx="1157">
                  <c:v>-0.23999999999999849</c:v>
                </c:pt>
                <c:pt idx="1158">
                  <c:v>-0.72000000000000264</c:v>
                </c:pt>
                <c:pt idx="1159">
                  <c:v>-0.84000000000000008</c:v>
                </c:pt>
                <c:pt idx="1160">
                  <c:v>-0.23999999999999849</c:v>
                </c:pt>
                <c:pt idx="1161">
                  <c:v>-0.72000000000000264</c:v>
                </c:pt>
                <c:pt idx="1162">
                  <c:v>-0.23999999999999849</c:v>
                </c:pt>
                <c:pt idx="1163">
                  <c:v>-0.72000000000000264</c:v>
                </c:pt>
                <c:pt idx="1164">
                  <c:v>-0.72000000000000264</c:v>
                </c:pt>
                <c:pt idx="1165">
                  <c:v>-0.84000000000000008</c:v>
                </c:pt>
                <c:pt idx="1166">
                  <c:v>-0.59999999999999787</c:v>
                </c:pt>
                <c:pt idx="1167">
                  <c:v>-0.72000000000000264</c:v>
                </c:pt>
                <c:pt idx="1168">
                  <c:v>-0.23999999999999849</c:v>
                </c:pt>
                <c:pt idx="1169">
                  <c:v>-0.72000000000000264</c:v>
                </c:pt>
                <c:pt idx="1170">
                  <c:v>-0.72000000000000264</c:v>
                </c:pt>
                <c:pt idx="1171">
                  <c:v>-0.35999999999999605</c:v>
                </c:pt>
                <c:pt idx="1172">
                  <c:v>-0.72000000000000264</c:v>
                </c:pt>
                <c:pt idx="1173">
                  <c:v>-0.72000000000000264</c:v>
                </c:pt>
                <c:pt idx="1174">
                  <c:v>-0.23999999999999849</c:v>
                </c:pt>
                <c:pt idx="1175">
                  <c:v>-0.23999999999999849</c:v>
                </c:pt>
                <c:pt idx="1176">
                  <c:v>-0.84000000000000008</c:v>
                </c:pt>
                <c:pt idx="1177">
                  <c:v>-0.59999999999999787</c:v>
                </c:pt>
                <c:pt idx="1178">
                  <c:v>-0.84000000000000008</c:v>
                </c:pt>
                <c:pt idx="1179">
                  <c:v>-0.35999999999999605</c:v>
                </c:pt>
                <c:pt idx="1180">
                  <c:v>-0.72000000000000264</c:v>
                </c:pt>
                <c:pt idx="1181">
                  <c:v>-0.72000000000000264</c:v>
                </c:pt>
                <c:pt idx="1182">
                  <c:v>-0.23999999999999849</c:v>
                </c:pt>
                <c:pt idx="1183">
                  <c:v>-0.72000000000000264</c:v>
                </c:pt>
                <c:pt idx="1184">
                  <c:v>-0.72000000000000264</c:v>
                </c:pt>
                <c:pt idx="1185">
                  <c:v>-0.35999999999999605</c:v>
                </c:pt>
                <c:pt idx="1186">
                  <c:v>-0.84000000000000008</c:v>
                </c:pt>
                <c:pt idx="1187">
                  <c:v>-0.72000000000000264</c:v>
                </c:pt>
                <c:pt idx="1188">
                  <c:v>-0.72000000000000264</c:v>
                </c:pt>
                <c:pt idx="1189">
                  <c:v>-0.35999999999999605</c:v>
                </c:pt>
                <c:pt idx="1190">
                  <c:v>-0.72000000000000264</c:v>
                </c:pt>
                <c:pt idx="1191">
                  <c:v>-0.72000000000000264</c:v>
                </c:pt>
                <c:pt idx="1192">
                  <c:v>-0.23999999999999849</c:v>
                </c:pt>
                <c:pt idx="1193">
                  <c:v>-0.48000000000000048</c:v>
                </c:pt>
                <c:pt idx="1194">
                  <c:v>-0.59999999999999787</c:v>
                </c:pt>
                <c:pt idx="1195">
                  <c:v>-0.12000000000000099</c:v>
                </c:pt>
                <c:pt idx="1196">
                  <c:v>-0.59999999999999787</c:v>
                </c:pt>
                <c:pt idx="1197">
                  <c:v>-0.59999999999999787</c:v>
                </c:pt>
                <c:pt idx="1198">
                  <c:v>-0.23999999999999849</c:v>
                </c:pt>
                <c:pt idx="1199">
                  <c:v>-0.72000000000000264</c:v>
                </c:pt>
                <c:pt idx="1200">
                  <c:v>0.23999999999999849</c:v>
                </c:pt>
                <c:pt idx="1201">
                  <c:v>-0.48000000000000048</c:v>
                </c:pt>
                <c:pt idx="1202">
                  <c:v>-0.59999999999999787</c:v>
                </c:pt>
                <c:pt idx="1203">
                  <c:v>-0.59999999999999787</c:v>
                </c:pt>
                <c:pt idx="1204">
                  <c:v>-0.12000000000000099</c:v>
                </c:pt>
                <c:pt idx="1205">
                  <c:v>-0.23999999999999849</c:v>
                </c:pt>
                <c:pt idx="1206">
                  <c:v>-0.59999999999999787</c:v>
                </c:pt>
                <c:pt idx="1207">
                  <c:v>-0.23999999999999849</c:v>
                </c:pt>
                <c:pt idx="1208">
                  <c:v>-0.59999999999999787</c:v>
                </c:pt>
                <c:pt idx="1209">
                  <c:v>-0.59999999999999787</c:v>
                </c:pt>
                <c:pt idx="1210">
                  <c:v>-0.72000000000000264</c:v>
                </c:pt>
                <c:pt idx="1211">
                  <c:v>-0.23999999999999849</c:v>
                </c:pt>
                <c:pt idx="1212">
                  <c:v>-0.59999999999999787</c:v>
                </c:pt>
                <c:pt idx="1213">
                  <c:v>-0.72000000000000264</c:v>
                </c:pt>
                <c:pt idx="1214">
                  <c:v>-0.23999999999999849</c:v>
                </c:pt>
                <c:pt idx="1215">
                  <c:v>-0.72000000000000264</c:v>
                </c:pt>
                <c:pt idx="1216">
                  <c:v>-0.12000000000000099</c:v>
                </c:pt>
                <c:pt idx="1217">
                  <c:v>-0.23999999999999849</c:v>
                </c:pt>
                <c:pt idx="1218">
                  <c:v>-0.36000000000000298</c:v>
                </c:pt>
                <c:pt idx="1219">
                  <c:v>-0.72000000000000264</c:v>
                </c:pt>
                <c:pt idx="1220">
                  <c:v>-0.12000000000000099</c:v>
                </c:pt>
                <c:pt idx="1221">
                  <c:v>-0.72000000000000264</c:v>
                </c:pt>
                <c:pt idx="1222">
                  <c:v>-0.72000000000000264</c:v>
                </c:pt>
                <c:pt idx="1223">
                  <c:v>-0.23999999999999849</c:v>
                </c:pt>
                <c:pt idx="1224">
                  <c:v>-0.59999999999999787</c:v>
                </c:pt>
                <c:pt idx="1225">
                  <c:v>-0.72000000000000264</c:v>
                </c:pt>
                <c:pt idx="1226">
                  <c:v>-0.23999999999999849</c:v>
                </c:pt>
                <c:pt idx="1227">
                  <c:v>-0.72000000000000264</c:v>
                </c:pt>
                <c:pt idx="1228">
                  <c:v>-0.23999999999999849</c:v>
                </c:pt>
                <c:pt idx="1229">
                  <c:v>-0.72000000000000264</c:v>
                </c:pt>
                <c:pt idx="1230">
                  <c:v>-0.72000000000000264</c:v>
                </c:pt>
                <c:pt idx="1231">
                  <c:v>-0.35999999999999605</c:v>
                </c:pt>
                <c:pt idx="1232">
                  <c:v>-0.72000000000000264</c:v>
                </c:pt>
                <c:pt idx="1233">
                  <c:v>-0.72000000000000264</c:v>
                </c:pt>
                <c:pt idx="1234">
                  <c:v>-0.23999999999999849</c:v>
                </c:pt>
                <c:pt idx="1235">
                  <c:v>-0.59999999999999787</c:v>
                </c:pt>
                <c:pt idx="1236">
                  <c:v>-0.12000000000000099</c:v>
                </c:pt>
                <c:pt idx="1237">
                  <c:v>-0.23999999999999849</c:v>
                </c:pt>
                <c:pt idx="1238">
                  <c:v>-0.72000000000000264</c:v>
                </c:pt>
                <c:pt idx="1239">
                  <c:v>-0.72000000000000264</c:v>
                </c:pt>
                <c:pt idx="1240">
                  <c:v>-0.23999999999999849</c:v>
                </c:pt>
                <c:pt idx="1241">
                  <c:v>-0.72000000000000264</c:v>
                </c:pt>
                <c:pt idx="1242">
                  <c:v>-0.72000000000000264</c:v>
                </c:pt>
                <c:pt idx="1243">
                  <c:v>-0.23999999999999849</c:v>
                </c:pt>
                <c:pt idx="1244">
                  <c:v>-0.72000000000000264</c:v>
                </c:pt>
                <c:pt idx="1245">
                  <c:v>-0.72000000000000264</c:v>
                </c:pt>
                <c:pt idx="1246">
                  <c:v>-0.23999999999999849</c:v>
                </c:pt>
                <c:pt idx="1247">
                  <c:v>-0.72000000000000264</c:v>
                </c:pt>
                <c:pt idx="1248">
                  <c:v>-0.72000000000000264</c:v>
                </c:pt>
                <c:pt idx="1249">
                  <c:v>-0.35999999999999605</c:v>
                </c:pt>
                <c:pt idx="1250">
                  <c:v>-0.59999999999999787</c:v>
                </c:pt>
                <c:pt idx="1251">
                  <c:v>-0.72000000000000264</c:v>
                </c:pt>
                <c:pt idx="1252">
                  <c:v>-0.23999999999999849</c:v>
                </c:pt>
                <c:pt idx="1253">
                  <c:v>-0.72000000000000264</c:v>
                </c:pt>
                <c:pt idx="1254">
                  <c:v>-0.84000000000000008</c:v>
                </c:pt>
                <c:pt idx="1255">
                  <c:v>-0.35999999999999605</c:v>
                </c:pt>
                <c:pt idx="1256">
                  <c:v>-0.59999999999999787</c:v>
                </c:pt>
                <c:pt idx="1257">
                  <c:v>-0.72000000000000264</c:v>
                </c:pt>
                <c:pt idx="1258">
                  <c:v>-0.35999999999999605</c:v>
                </c:pt>
                <c:pt idx="1259">
                  <c:v>-0.72000000000000264</c:v>
                </c:pt>
                <c:pt idx="1260">
                  <c:v>-0.59999999999999787</c:v>
                </c:pt>
                <c:pt idx="1261">
                  <c:v>-0.12000000000000099</c:v>
                </c:pt>
                <c:pt idx="1262">
                  <c:v>-0.23999999999999849</c:v>
                </c:pt>
                <c:pt idx="1263">
                  <c:v>-0.72000000000000264</c:v>
                </c:pt>
                <c:pt idx="1264">
                  <c:v>-0.23999999999999849</c:v>
                </c:pt>
                <c:pt idx="1265">
                  <c:v>-0.23999999999999849</c:v>
                </c:pt>
                <c:pt idx="1266">
                  <c:v>-0.72000000000000264</c:v>
                </c:pt>
                <c:pt idx="1267">
                  <c:v>-0.23999999999999849</c:v>
                </c:pt>
                <c:pt idx="1268">
                  <c:v>-0.72000000000000264</c:v>
                </c:pt>
                <c:pt idx="1269">
                  <c:v>-0.72000000000000264</c:v>
                </c:pt>
                <c:pt idx="1270">
                  <c:v>-0.23999999999999849</c:v>
                </c:pt>
                <c:pt idx="1271">
                  <c:v>-0.72000000000000264</c:v>
                </c:pt>
                <c:pt idx="1272">
                  <c:v>-0.72000000000000264</c:v>
                </c:pt>
                <c:pt idx="1273">
                  <c:v>-0.23999999999999849</c:v>
                </c:pt>
                <c:pt idx="1274">
                  <c:v>-0.72000000000000264</c:v>
                </c:pt>
                <c:pt idx="1275">
                  <c:v>-0.72000000000000264</c:v>
                </c:pt>
                <c:pt idx="1276">
                  <c:v>-0.23999999999999849</c:v>
                </c:pt>
                <c:pt idx="1277">
                  <c:v>-0.72000000000000264</c:v>
                </c:pt>
                <c:pt idx="1278">
                  <c:v>-0.72000000000000264</c:v>
                </c:pt>
                <c:pt idx="1279">
                  <c:v>-0.23999999999999849</c:v>
                </c:pt>
                <c:pt idx="1280">
                  <c:v>-0.72000000000000264</c:v>
                </c:pt>
                <c:pt idx="1281">
                  <c:v>-0.23999999999999849</c:v>
                </c:pt>
                <c:pt idx="1282">
                  <c:v>-0.23999999999999849</c:v>
                </c:pt>
                <c:pt idx="1283">
                  <c:v>-0.59999999999999787</c:v>
                </c:pt>
                <c:pt idx="1284">
                  <c:v>-0.72000000000000264</c:v>
                </c:pt>
                <c:pt idx="1285">
                  <c:v>-0.23999999999999849</c:v>
                </c:pt>
                <c:pt idx="1286">
                  <c:v>-0.72000000000000264</c:v>
                </c:pt>
                <c:pt idx="1287">
                  <c:v>-0.72000000000000264</c:v>
                </c:pt>
                <c:pt idx="1288">
                  <c:v>-0.23999999999999849</c:v>
                </c:pt>
                <c:pt idx="1289">
                  <c:v>-0.72000000000000264</c:v>
                </c:pt>
                <c:pt idx="1290">
                  <c:v>-0.72000000000000264</c:v>
                </c:pt>
                <c:pt idx="1291">
                  <c:v>-0.35999999999999605</c:v>
                </c:pt>
                <c:pt idx="1292">
                  <c:v>-0.72000000000000264</c:v>
                </c:pt>
                <c:pt idx="1293">
                  <c:v>-0.72000000000000264</c:v>
                </c:pt>
                <c:pt idx="1294">
                  <c:v>-0.23999999999999849</c:v>
                </c:pt>
                <c:pt idx="1295">
                  <c:v>-0.72000000000000264</c:v>
                </c:pt>
                <c:pt idx="1296">
                  <c:v>-0.72000000000000264</c:v>
                </c:pt>
                <c:pt idx="1297">
                  <c:v>-0.23999999999999849</c:v>
                </c:pt>
                <c:pt idx="1298">
                  <c:v>-0.72000000000000264</c:v>
                </c:pt>
                <c:pt idx="1299">
                  <c:v>-0.72000000000000264</c:v>
                </c:pt>
                <c:pt idx="1300">
                  <c:v>-0.23999999999999849</c:v>
                </c:pt>
                <c:pt idx="1301">
                  <c:v>-0.72000000000000264</c:v>
                </c:pt>
                <c:pt idx="1302">
                  <c:v>-0.72000000000000264</c:v>
                </c:pt>
                <c:pt idx="1303">
                  <c:v>-0.23999999999999849</c:v>
                </c:pt>
                <c:pt idx="1304">
                  <c:v>-0.72000000000000264</c:v>
                </c:pt>
                <c:pt idx="1305">
                  <c:v>-0.72000000000000264</c:v>
                </c:pt>
                <c:pt idx="1306">
                  <c:v>-0.35999999999999605</c:v>
                </c:pt>
                <c:pt idx="1307">
                  <c:v>-0.72000000000000264</c:v>
                </c:pt>
                <c:pt idx="1308">
                  <c:v>-0.59999999999999787</c:v>
                </c:pt>
                <c:pt idx="1309">
                  <c:v>-0.23999999999999849</c:v>
                </c:pt>
                <c:pt idx="1310">
                  <c:v>-0.35999999999999605</c:v>
                </c:pt>
                <c:pt idx="1311">
                  <c:v>-0.59999999999999787</c:v>
                </c:pt>
                <c:pt idx="1312">
                  <c:v>-0.72000000000000264</c:v>
                </c:pt>
                <c:pt idx="1313">
                  <c:v>-0.35999999999999605</c:v>
                </c:pt>
                <c:pt idx="1314">
                  <c:v>-0.59999999999999787</c:v>
                </c:pt>
                <c:pt idx="1315">
                  <c:v>-0.72000000000000264</c:v>
                </c:pt>
                <c:pt idx="1316">
                  <c:v>-0.35999999999999605</c:v>
                </c:pt>
                <c:pt idx="1317">
                  <c:v>-0.72000000000000264</c:v>
                </c:pt>
                <c:pt idx="1318">
                  <c:v>-0.72000000000000264</c:v>
                </c:pt>
                <c:pt idx="1319">
                  <c:v>-0.35999999999999605</c:v>
                </c:pt>
                <c:pt idx="1320">
                  <c:v>-0.12000000000000099</c:v>
                </c:pt>
                <c:pt idx="1321">
                  <c:v>-0.72000000000000264</c:v>
                </c:pt>
                <c:pt idx="1322">
                  <c:v>-0.35999999999999605</c:v>
                </c:pt>
                <c:pt idx="1323">
                  <c:v>-0.72000000000000264</c:v>
                </c:pt>
                <c:pt idx="1324">
                  <c:v>-0.72000000000000264</c:v>
                </c:pt>
                <c:pt idx="1325">
                  <c:v>-0.35999999999999605</c:v>
                </c:pt>
                <c:pt idx="1326">
                  <c:v>-0.23999999999999849</c:v>
                </c:pt>
                <c:pt idx="1327">
                  <c:v>-0.23999999999999849</c:v>
                </c:pt>
                <c:pt idx="1328">
                  <c:v>-0.72000000000000264</c:v>
                </c:pt>
                <c:pt idx="1329">
                  <c:v>-0.12000000000000099</c:v>
                </c:pt>
                <c:pt idx="1330">
                  <c:v>-0.23999999999999849</c:v>
                </c:pt>
                <c:pt idx="1331">
                  <c:v>-0.23999999999999849</c:v>
                </c:pt>
                <c:pt idx="1332">
                  <c:v>-0.59999999999999787</c:v>
                </c:pt>
                <c:pt idx="1333">
                  <c:v>-0.72000000000000264</c:v>
                </c:pt>
                <c:pt idx="1334">
                  <c:v>-0.35999999999999605</c:v>
                </c:pt>
                <c:pt idx="1335">
                  <c:v>-0.35999999999999605</c:v>
                </c:pt>
                <c:pt idx="1336">
                  <c:v>-0.59999999999999787</c:v>
                </c:pt>
                <c:pt idx="1337">
                  <c:v>-0.59999999999999787</c:v>
                </c:pt>
                <c:pt idx="1338">
                  <c:v>-0.72000000000000264</c:v>
                </c:pt>
                <c:pt idx="1339">
                  <c:v>-0.35999999999999605</c:v>
                </c:pt>
                <c:pt idx="1340">
                  <c:v>-0.35999999999999605</c:v>
                </c:pt>
                <c:pt idx="1341">
                  <c:v>-0.59999999999999787</c:v>
                </c:pt>
                <c:pt idx="1342">
                  <c:v>-0.72000000000000264</c:v>
                </c:pt>
                <c:pt idx="1343">
                  <c:v>-0.12000000000000099</c:v>
                </c:pt>
                <c:pt idx="1344">
                  <c:v>-0.23999999999999849</c:v>
                </c:pt>
                <c:pt idx="1345">
                  <c:v>-0.35999999999999605</c:v>
                </c:pt>
                <c:pt idx="1346">
                  <c:v>-0.35999999999999605</c:v>
                </c:pt>
                <c:pt idx="1347">
                  <c:v>-0.59999999999999787</c:v>
                </c:pt>
                <c:pt idx="1348">
                  <c:v>-0.72000000000000264</c:v>
                </c:pt>
                <c:pt idx="1349">
                  <c:v>-0.23999999999999849</c:v>
                </c:pt>
                <c:pt idx="1350">
                  <c:v>-0.35999999999999605</c:v>
                </c:pt>
                <c:pt idx="1351">
                  <c:v>-0.35999999999999605</c:v>
                </c:pt>
                <c:pt idx="1352">
                  <c:v>-0.35999999999999605</c:v>
                </c:pt>
                <c:pt idx="1353">
                  <c:v>-0.59999999999999787</c:v>
                </c:pt>
                <c:pt idx="1354">
                  <c:v>-0.72000000000000264</c:v>
                </c:pt>
                <c:pt idx="1355">
                  <c:v>-0.23999999999999849</c:v>
                </c:pt>
                <c:pt idx="1356">
                  <c:v>-0.35999999999999605</c:v>
                </c:pt>
                <c:pt idx="1357">
                  <c:v>-0.35999999999999605</c:v>
                </c:pt>
                <c:pt idx="1358">
                  <c:v>-0.59999999999999787</c:v>
                </c:pt>
                <c:pt idx="1359">
                  <c:v>-0.59999999999999787</c:v>
                </c:pt>
                <c:pt idx="1360">
                  <c:v>-0.72000000000000264</c:v>
                </c:pt>
                <c:pt idx="1361">
                  <c:v>-0.35999999999999605</c:v>
                </c:pt>
                <c:pt idx="1362">
                  <c:v>-0.35999999999999605</c:v>
                </c:pt>
                <c:pt idx="1363">
                  <c:v>-0.59999999999999787</c:v>
                </c:pt>
                <c:pt idx="1364">
                  <c:v>-0.72000000000000264</c:v>
                </c:pt>
                <c:pt idx="1365">
                  <c:v>-0.35999999999999605</c:v>
                </c:pt>
                <c:pt idx="1366">
                  <c:v>-0.59999999999999787</c:v>
                </c:pt>
                <c:pt idx="1367">
                  <c:v>-0.72000000000000264</c:v>
                </c:pt>
                <c:pt idx="1368">
                  <c:v>-0.12000000000000099</c:v>
                </c:pt>
                <c:pt idx="1369">
                  <c:v>-0.35999999999999605</c:v>
                </c:pt>
                <c:pt idx="1370">
                  <c:v>-0.35999999999999605</c:v>
                </c:pt>
                <c:pt idx="1371">
                  <c:v>-0.72000000000000264</c:v>
                </c:pt>
                <c:pt idx="1372">
                  <c:v>-0.59999999999999787</c:v>
                </c:pt>
                <c:pt idx="1373">
                  <c:v>-0.35999999999999605</c:v>
                </c:pt>
                <c:pt idx="1374">
                  <c:v>-0.35999999999999605</c:v>
                </c:pt>
                <c:pt idx="1375">
                  <c:v>-0.35999999999999605</c:v>
                </c:pt>
                <c:pt idx="1376">
                  <c:v>-0.23999999999999849</c:v>
                </c:pt>
                <c:pt idx="1377">
                  <c:v>-0.35999999999999605</c:v>
                </c:pt>
                <c:pt idx="1378">
                  <c:v>-0.35999999999999605</c:v>
                </c:pt>
                <c:pt idx="1379">
                  <c:v>-0.59999999999999787</c:v>
                </c:pt>
                <c:pt idx="1380">
                  <c:v>-0.59999999999999787</c:v>
                </c:pt>
                <c:pt idx="1381">
                  <c:v>-0.72000000000000264</c:v>
                </c:pt>
                <c:pt idx="1382">
                  <c:v>-0.84000000000000008</c:v>
                </c:pt>
                <c:pt idx="1383">
                  <c:v>-0.35999999999999605</c:v>
                </c:pt>
                <c:pt idx="1384">
                  <c:v>-0.35999999999999605</c:v>
                </c:pt>
                <c:pt idx="1385">
                  <c:v>-0.35999999999999605</c:v>
                </c:pt>
                <c:pt idx="1386">
                  <c:v>-0.59999999999999787</c:v>
                </c:pt>
                <c:pt idx="1387">
                  <c:v>-0.59999999999999787</c:v>
                </c:pt>
                <c:pt idx="1388">
                  <c:v>-0.35999999999999605</c:v>
                </c:pt>
                <c:pt idx="1389">
                  <c:v>-0.11999999999999388</c:v>
                </c:pt>
                <c:pt idx="1390">
                  <c:v>-0.72000000000000264</c:v>
                </c:pt>
                <c:pt idx="1391">
                  <c:v>-0.23999999999999849</c:v>
                </c:pt>
                <c:pt idx="1392">
                  <c:v>-0.35999999999999605</c:v>
                </c:pt>
                <c:pt idx="1393">
                  <c:v>-0.23999999999999849</c:v>
                </c:pt>
                <c:pt idx="1394">
                  <c:v>-0.23999999999999849</c:v>
                </c:pt>
                <c:pt idx="1395">
                  <c:v>-0.72000000000000264</c:v>
                </c:pt>
                <c:pt idx="1396">
                  <c:v>-0.72000000000000264</c:v>
                </c:pt>
                <c:pt idx="1397">
                  <c:v>-0.72000000000000264</c:v>
                </c:pt>
                <c:pt idx="1398">
                  <c:v>-0.72000000000000264</c:v>
                </c:pt>
                <c:pt idx="1399">
                  <c:v>-0.72000000000000264</c:v>
                </c:pt>
                <c:pt idx="1400">
                  <c:v>-0.72000000000000264</c:v>
                </c:pt>
                <c:pt idx="1401">
                  <c:v>-0.72000000000000264</c:v>
                </c:pt>
                <c:pt idx="1402">
                  <c:v>-0.72000000000000264</c:v>
                </c:pt>
                <c:pt idx="1403">
                  <c:v>-0.72000000000000264</c:v>
                </c:pt>
                <c:pt idx="1404">
                  <c:v>0.12000000000000099</c:v>
                </c:pt>
                <c:pt idx="1405">
                  <c:v>-0.59999999999999787</c:v>
                </c:pt>
                <c:pt idx="1406">
                  <c:v>-0.72000000000000264</c:v>
                </c:pt>
                <c:pt idx="1407">
                  <c:v>-0.72000000000000264</c:v>
                </c:pt>
                <c:pt idx="1408">
                  <c:v>-0.72000000000000264</c:v>
                </c:pt>
                <c:pt idx="1409">
                  <c:v>-0.35999999999999605</c:v>
                </c:pt>
                <c:pt idx="1410">
                  <c:v>-0.72000000000000264</c:v>
                </c:pt>
                <c:pt idx="1411">
                  <c:v>-0.23999999999999849</c:v>
                </c:pt>
                <c:pt idx="1412">
                  <c:v>-0.11999999999999388</c:v>
                </c:pt>
                <c:pt idx="1413">
                  <c:v>-0.23999999999999849</c:v>
                </c:pt>
                <c:pt idx="1414">
                  <c:v>-0.48000000000000048</c:v>
                </c:pt>
                <c:pt idx="1415">
                  <c:v>-0.72000000000000264</c:v>
                </c:pt>
                <c:pt idx="1416">
                  <c:v>-0.72000000000000264</c:v>
                </c:pt>
                <c:pt idx="1417">
                  <c:v>-0.23999999999999849</c:v>
                </c:pt>
                <c:pt idx="1418">
                  <c:v>-0.84000000000000008</c:v>
                </c:pt>
                <c:pt idx="1419">
                  <c:v>-0.35999999999999605</c:v>
                </c:pt>
                <c:pt idx="1420">
                  <c:v>-0.35999999999999605</c:v>
                </c:pt>
                <c:pt idx="1421">
                  <c:v>-0.23999999999999849</c:v>
                </c:pt>
                <c:pt idx="1422">
                  <c:v>-0.35999999999999605</c:v>
                </c:pt>
                <c:pt idx="1423">
                  <c:v>-0.23999999999999849</c:v>
                </c:pt>
                <c:pt idx="1424">
                  <c:v>-0.35999999999999605</c:v>
                </c:pt>
                <c:pt idx="1425">
                  <c:v>-0.35999999999999605</c:v>
                </c:pt>
                <c:pt idx="1426">
                  <c:v>-0.23999999999999849</c:v>
                </c:pt>
                <c:pt idx="1427">
                  <c:v>-0.35999999999999605</c:v>
                </c:pt>
                <c:pt idx="1428">
                  <c:v>-0.23999999999999849</c:v>
                </c:pt>
                <c:pt idx="1429">
                  <c:v>-0.84000000000000008</c:v>
                </c:pt>
                <c:pt idx="1430">
                  <c:v>-0.23999999999999849</c:v>
                </c:pt>
                <c:pt idx="1431">
                  <c:v>-0.23999999999999849</c:v>
                </c:pt>
                <c:pt idx="1432">
                  <c:v>-0.72000000000000264</c:v>
                </c:pt>
                <c:pt idx="1433">
                  <c:v>-0.23999999999999849</c:v>
                </c:pt>
                <c:pt idx="1434">
                  <c:v>-0.35999999999999605</c:v>
                </c:pt>
                <c:pt idx="1435">
                  <c:v>-0.84000000000000008</c:v>
                </c:pt>
                <c:pt idx="1436">
                  <c:v>-0.23999999999999849</c:v>
                </c:pt>
                <c:pt idx="1437">
                  <c:v>-0.23999999999999849</c:v>
                </c:pt>
                <c:pt idx="1438">
                  <c:v>-0.48000000000000048</c:v>
                </c:pt>
                <c:pt idx="1439">
                  <c:v>-0.23999999999999849</c:v>
                </c:pt>
                <c:pt idx="1440">
                  <c:v>-0.23999999999999849</c:v>
                </c:pt>
                <c:pt idx="1441">
                  <c:v>-0.72000000000000264</c:v>
                </c:pt>
                <c:pt idx="1442">
                  <c:v>-0.72000000000000264</c:v>
                </c:pt>
                <c:pt idx="1443">
                  <c:v>-0.23999999999999849</c:v>
                </c:pt>
                <c:pt idx="1444">
                  <c:v>-0.72000000000000264</c:v>
                </c:pt>
                <c:pt idx="1445">
                  <c:v>-0.23999999999999849</c:v>
                </c:pt>
                <c:pt idx="1446">
                  <c:v>-0.72000000000000264</c:v>
                </c:pt>
                <c:pt idx="1447">
                  <c:v>-0.72000000000000264</c:v>
                </c:pt>
                <c:pt idx="1448">
                  <c:v>-0.59999999999999787</c:v>
                </c:pt>
                <c:pt idx="1449">
                  <c:v>-0.59999999999999787</c:v>
                </c:pt>
                <c:pt idx="1450">
                  <c:v>-0.59999999999999787</c:v>
                </c:pt>
                <c:pt idx="1451">
                  <c:v>-0.72000000000000264</c:v>
                </c:pt>
                <c:pt idx="1452">
                  <c:v>-0.23999999999999849</c:v>
                </c:pt>
                <c:pt idx="1453">
                  <c:v>-0.35999999999999605</c:v>
                </c:pt>
                <c:pt idx="1454">
                  <c:v>-0.35999999999999605</c:v>
                </c:pt>
                <c:pt idx="1455">
                  <c:v>-0.35999999999999605</c:v>
                </c:pt>
                <c:pt idx="1456">
                  <c:v>-0.35999999999999605</c:v>
                </c:pt>
                <c:pt idx="1457">
                  <c:v>-0.23999999999999849</c:v>
                </c:pt>
                <c:pt idx="1458">
                  <c:v>-0.72000000000000264</c:v>
                </c:pt>
                <c:pt idx="1459">
                  <c:v>-0.72000000000000264</c:v>
                </c:pt>
                <c:pt idx="1460">
                  <c:v>-0.95999999999999752</c:v>
                </c:pt>
                <c:pt idx="1461">
                  <c:v>-0.35999999999999605</c:v>
                </c:pt>
                <c:pt idx="1462">
                  <c:v>-0.35999999999999605</c:v>
                </c:pt>
                <c:pt idx="1463">
                  <c:v>-0.35999999999999605</c:v>
                </c:pt>
                <c:pt idx="1464">
                  <c:v>-0.35999999999999605</c:v>
                </c:pt>
                <c:pt idx="1465">
                  <c:v>-0.48000000000000048</c:v>
                </c:pt>
                <c:pt idx="1466">
                  <c:v>-0.35999999999999605</c:v>
                </c:pt>
                <c:pt idx="1467">
                  <c:v>-0.35999999999999605</c:v>
                </c:pt>
                <c:pt idx="1468">
                  <c:v>-0.35999999999999605</c:v>
                </c:pt>
                <c:pt idx="1469">
                  <c:v>-0.23999999999999849</c:v>
                </c:pt>
                <c:pt idx="1470">
                  <c:v>-0.72000000000000264</c:v>
                </c:pt>
                <c:pt idx="1471">
                  <c:v>-0.72000000000000264</c:v>
                </c:pt>
                <c:pt idx="1472">
                  <c:v>-0.72000000000000264</c:v>
                </c:pt>
                <c:pt idx="1473">
                  <c:v>-0.35999999999999605</c:v>
                </c:pt>
                <c:pt idx="1474">
                  <c:v>-0.23999999999999849</c:v>
                </c:pt>
                <c:pt idx="1475">
                  <c:v>-0.36000000000000298</c:v>
                </c:pt>
                <c:pt idx="1476">
                  <c:v>-0.72000000000000264</c:v>
                </c:pt>
                <c:pt idx="1477">
                  <c:v>-0.23999999999999849</c:v>
                </c:pt>
                <c:pt idx="1478">
                  <c:v>-0.35999999999999605</c:v>
                </c:pt>
                <c:pt idx="1479">
                  <c:v>-0.35999999999999605</c:v>
                </c:pt>
                <c:pt idx="1480">
                  <c:v>-0.35999999999999605</c:v>
                </c:pt>
                <c:pt idx="1481">
                  <c:v>-0.35999999999999605</c:v>
                </c:pt>
                <c:pt idx="1482">
                  <c:v>-0.35999999999999605</c:v>
                </c:pt>
                <c:pt idx="1483">
                  <c:v>-0.35999999999999605</c:v>
                </c:pt>
                <c:pt idx="1484">
                  <c:v>-0.35999999999999605</c:v>
                </c:pt>
                <c:pt idx="1485">
                  <c:v>-0.35999999999999605</c:v>
                </c:pt>
                <c:pt idx="1486">
                  <c:v>0</c:v>
                </c:pt>
                <c:pt idx="1487">
                  <c:v>0.24000000000000199</c:v>
                </c:pt>
                <c:pt idx="1488">
                  <c:v>-0.35999999999999605</c:v>
                </c:pt>
                <c:pt idx="1489">
                  <c:v>-0.48000000000000048</c:v>
                </c:pt>
                <c:pt idx="1490">
                  <c:v>-0.59999999999999787</c:v>
                </c:pt>
                <c:pt idx="1491">
                  <c:v>-0.12000000000000099</c:v>
                </c:pt>
                <c:pt idx="1492">
                  <c:v>-0.59999999999999787</c:v>
                </c:pt>
                <c:pt idx="1493">
                  <c:v>-0.84000000000000008</c:v>
                </c:pt>
                <c:pt idx="1494">
                  <c:v>-0.23999999999999849</c:v>
                </c:pt>
                <c:pt idx="1495">
                  <c:v>-0.23999999999999849</c:v>
                </c:pt>
                <c:pt idx="1496">
                  <c:v>-0.95999999999999752</c:v>
                </c:pt>
                <c:pt idx="1497">
                  <c:v>-0.84000000000000008</c:v>
                </c:pt>
                <c:pt idx="1498">
                  <c:v>-0.35999999999999605</c:v>
                </c:pt>
                <c:pt idx="1499">
                  <c:v>-0.23999999999999849</c:v>
                </c:pt>
                <c:pt idx="1500">
                  <c:v>-0.35999999999999605</c:v>
                </c:pt>
                <c:pt idx="1501">
                  <c:v>-0.35999999999999605</c:v>
                </c:pt>
                <c:pt idx="1502">
                  <c:v>-0.95999999999999752</c:v>
                </c:pt>
                <c:pt idx="1503">
                  <c:v>-0.35999999999999605</c:v>
                </c:pt>
                <c:pt idx="1504">
                  <c:v>-0.35999999999999605</c:v>
                </c:pt>
                <c:pt idx="1505">
                  <c:v>-0.35999999999999605</c:v>
                </c:pt>
                <c:pt idx="1506">
                  <c:v>-0.35999999999999605</c:v>
                </c:pt>
                <c:pt idx="1507">
                  <c:v>-0.35999999999999605</c:v>
                </c:pt>
                <c:pt idx="1508">
                  <c:v>-0.48000000000000048</c:v>
                </c:pt>
                <c:pt idx="1509">
                  <c:v>-0.84000000000000008</c:v>
                </c:pt>
                <c:pt idx="1510">
                  <c:v>-0.11999999999999388</c:v>
                </c:pt>
                <c:pt idx="1511">
                  <c:v>-0.71999999999999553</c:v>
                </c:pt>
                <c:pt idx="1512">
                  <c:v>-0.71999999999999553</c:v>
                </c:pt>
                <c:pt idx="1513">
                  <c:v>-0.84000000000000008</c:v>
                </c:pt>
                <c:pt idx="1514">
                  <c:v>0.12000000000000099</c:v>
                </c:pt>
                <c:pt idx="1515">
                  <c:v>-0.59999999999999787</c:v>
                </c:pt>
                <c:pt idx="1516">
                  <c:v>-0.23999999999999849</c:v>
                </c:pt>
                <c:pt idx="1517">
                  <c:v>-0.72000000000000264</c:v>
                </c:pt>
                <c:pt idx="1518">
                  <c:v>-0.84000000000000008</c:v>
                </c:pt>
                <c:pt idx="1519">
                  <c:v>-0.72000000000000264</c:v>
                </c:pt>
                <c:pt idx="1520">
                  <c:v>-0.84000000000000008</c:v>
                </c:pt>
                <c:pt idx="1521">
                  <c:v>-0.72000000000000264</c:v>
                </c:pt>
                <c:pt idx="1522">
                  <c:v>-0.84000000000000008</c:v>
                </c:pt>
                <c:pt idx="1523">
                  <c:v>-0.35999999999999605</c:v>
                </c:pt>
                <c:pt idx="1524">
                  <c:v>-0.35999999999999605</c:v>
                </c:pt>
                <c:pt idx="1525">
                  <c:v>-0.48000000000000048</c:v>
                </c:pt>
                <c:pt idx="1526">
                  <c:v>-0.72000000000000264</c:v>
                </c:pt>
                <c:pt idx="1527">
                  <c:v>-0.95999999999999752</c:v>
                </c:pt>
                <c:pt idx="1528">
                  <c:v>-0.35999999999999605</c:v>
                </c:pt>
                <c:pt idx="1529">
                  <c:v>-0.84000000000000008</c:v>
                </c:pt>
                <c:pt idx="1530">
                  <c:v>-0.35999999999999605</c:v>
                </c:pt>
                <c:pt idx="1531">
                  <c:v>-0.35999999999999605</c:v>
                </c:pt>
                <c:pt idx="1532">
                  <c:v>-0.23999999999999849</c:v>
                </c:pt>
                <c:pt idx="1533">
                  <c:v>-0.72000000000000264</c:v>
                </c:pt>
                <c:pt idx="1534">
                  <c:v>-0.72000000000000264</c:v>
                </c:pt>
                <c:pt idx="1535">
                  <c:v>-0.35999999999999605</c:v>
                </c:pt>
                <c:pt idx="1536">
                  <c:v>-0.35999999999999605</c:v>
                </c:pt>
                <c:pt idx="1537">
                  <c:v>-0.35999999999999605</c:v>
                </c:pt>
                <c:pt idx="1538">
                  <c:v>-0.35999999999999605</c:v>
                </c:pt>
                <c:pt idx="1539">
                  <c:v>-0.35999999999999605</c:v>
                </c:pt>
                <c:pt idx="1540">
                  <c:v>-0.35999999999999605</c:v>
                </c:pt>
                <c:pt idx="1541">
                  <c:v>-0.48000000000000048</c:v>
                </c:pt>
                <c:pt idx="1542">
                  <c:v>-0.35999999999999605</c:v>
                </c:pt>
                <c:pt idx="1543">
                  <c:v>-0.23999999999999849</c:v>
                </c:pt>
                <c:pt idx="1544">
                  <c:v>-0.59999999999999787</c:v>
                </c:pt>
                <c:pt idx="1545">
                  <c:v>-0.84000000000000008</c:v>
                </c:pt>
                <c:pt idx="1546">
                  <c:v>-0.72000000000000264</c:v>
                </c:pt>
                <c:pt idx="1547">
                  <c:v>-0.23999999999999849</c:v>
                </c:pt>
                <c:pt idx="1548">
                  <c:v>-0.84000000000000008</c:v>
                </c:pt>
                <c:pt idx="1549">
                  <c:v>-0.48000000000000048</c:v>
                </c:pt>
                <c:pt idx="1550">
                  <c:v>-0.35999999999999605</c:v>
                </c:pt>
                <c:pt idx="1551">
                  <c:v>-0.35999999999999605</c:v>
                </c:pt>
                <c:pt idx="1552">
                  <c:v>-0.35999999999999605</c:v>
                </c:pt>
                <c:pt idx="1553">
                  <c:v>-0.35999999999999605</c:v>
                </c:pt>
                <c:pt idx="1554">
                  <c:v>-0.35999999999999605</c:v>
                </c:pt>
                <c:pt idx="1555">
                  <c:v>-0.35999999999999605</c:v>
                </c:pt>
                <c:pt idx="1556">
                  <c:v>-0.35999999999999605</c:v>
                </c:pt>
                <c:pt idx="1557">
                  <c:v>-0.35999999999999605</c:v>
                </c:pt>
                <c:pt idx="1558">
                  <c:v>-0.35999999999999605</c:v>
                </c:pt>
                <c:pt idx="1559">
                  <c:v>-0.35999999999999605</c:v>
                </c:pt>
                <c:pt idx="1560">
                  <c:v>-0.35999999999999605</c:v>
                </c:pt>
                <c:pt idx="1561">
                  <c:v>-0.35999999999999605</c:v>
                </c:pt>
                <c:pt idx="1562">
                  <c:v>-0.35999999999999605</c:v>
                </c:pt>
                <c:pt idx="1563">
                  <c:v>-0.35999999999999605</c:v>
                </c:pt>
                <c:pt idx="1564">
                  <c:v>-0.35999999999999605</c:v>
                </c:pt>
                <c:pt idx="1565">
                  <c:v>-0.35999999999999605</c:v>
                </c:pt>
                <c:pt idx="1566">
                  <c:v>-0.35999999999999605</c:v>
                </c:pt>
                <c:pt idx="1567">
                  <c:v>-0.84000000000000008</c:v>
                </c:pt>
                <c:pt idx="1568">
                  <c:v>-0.71999999999999553</c:v>
                </c:pt>
                <c:pt idx="1569">
                  <c:v>-0.84000000000000008</c:v>
                </c:pt>
                <c:pt idx="1570">
                  <c:v>-0.35999999999999605</c:v>
                </c:pt>
                <c:pt idx="1571">
                  <c:v>-0.35999999999999605</c:v>
                </c:pt>
                <c:pt idx="1572">
                  <c:v>-0.84000000000000008</c:v>
                </c:pt>
                <c:pt idx="1573">
                  <c:v>-0.71999999999999553</c:v>
                </c:pt>
                <c:pt idx="1574">
                  <c:v>-0.84000000000000008</c:v>
                </c:pt>
                <c:pt idx="1575">
                  <c:v>-0.35999999999999605</c:v>
                </c:pt>
                <c:pt idx="1576">
                  <c:v>-0.35999999999999605</c:v>
                </c:pt>
                <c:pt idx="1577">
                  <c:v>-0.48000000000000048</c:v>
                </c:pt>
                <c:pt idx="1578">
                  <c:v>-0.59999999999999787</c:v>
                </c:pt>
                <c:pt idx="1579">
                  <c:v>-0.84000000000000008</c:v>
                </c:pt>
                <c:pt idx="1580">
                  <c:v>-0.35999999999999605</c:v>
                </c:pt>
                <c:pt idx="1581">
                  <c:v>-0.84000000000000008</c:v>
                </c:pt>
                <c:pt idx="1582">
                  <c:v>-0.23999999999999849</c:v>
                </c:pt>
                <c:pt idx="1583">
                  <c:v>-0.48000000000000048</c:v>
                </c:pt>
                <c:pt idx="1584">
                  <c:v>0.12000000000000099</c:v>
                </c:pt>
                <c:pt idx="1585">
                  <c:v>0.35999999999999965</c:v>
                </c:pt>
                <c:pt idx="1586">
                  <c:v>0.48000000000000048</c:v>
                </c:pt>
                <c:pt idx="1587">
                  <c:v>-0.35999999999999605</c:v>
                </c:pt>
                <c:pt idx="1588">
                  <c:v>-0.35999999999999605</c:v>
                </c:pt>
                <c:pt idx="1589">
                  <c:v>-0.71999999999999553</c:v>
                </c:pt>
                <c:pt idx="1590">
                  <c:v>-0.71999999999999553</c:v>
                </c:pt>
                <c:pt idx="1591">
                  <c:v>-0.71999999999999553</c:v>
                </c:pt>
                <c:pt idx="1592">
                  <c:v>-0.84000000000000008</c:v>
                </c:pt>
                <c:pt idx="1593">
                  <c:v>-0.35999999999999605</c:v>
                </c:pt>
                <c:pt idx="1594">
                  <c:v>-0.12000000000000099</c:v>
                </c:pt>
                <c:pt idx="1595">
                  <c:v>0.35999999999999965</c:v>
                </c:pt>
                <c:pt idx="1596">
                  <c:v>0.35999999999999965</c:v>
                </c:pt>
                <c:pt idx="1597">
                  <c:v>3.5527136788005072E-15</c:v>
                </c:pt>
                <c:pt idx="1598">
                  <c:v>0.48000000000000398</c:v>
                </c:pt>
                <c:pt idx="1599">
                  <c:v>3.5527136788005072E-15</c:v>
                </c:pt>
                <c:pt idx="1600">
                  <c:v>0.12000000000000099</c:v>
                </c:pt>
                <c:pt idx="1601">
                  <c:v>0.12000000000000099</c:v>
                </c:pt>
                <c:pt idx="1602">
                  <c:v>0.36000000000000298</c:v>
                </c:pt>
                <c:pt idx="1603">
                  <c:v>-0.23999999999999849</c:v>
                </c:pt>
                <c:pt idx="1604">
                  <c:v>-0.35999999999999605</c:v>
                </c:pt>
                <c:pt idx="1605">
                  <c:v>-0.71999999999999553</c:v>
                </c:pt>
                <c:pt idx="1606">
                  <c:v>-0.71999999999999553</c:v>
                </c:pt>
                <c:pt idx="1607">
                  <c:v>-0.84000000000000008</c:v>
                </c:pt>
                <c:pt idx="1608">
                  <c:v>-0.71999999999999553</c:v>
                </c:pt>
                <c:pt idx="1609">
                  <c:v>-0.71999999999999553</c:v>
                </c:pt>
                <c:pt idx="1610">
                  <c:v>-0.84000000000000008</c:v>
                </c:pt>
                <c:pt idx="1611">
                  <c:v>-0.35999999999999605</c:v>
                </c:pt>
                <c:pt idx="1612">
                  <c:v>-0.71999999999999553</c:v>
                </c:pt>
                <c:pt idx="1613">
                  <c:v>-0.71999999999999553</c:v>
                </c:pt>
                <c:pt idx="1614">
                  <c:v>-0.35999999999999605</c:v>
                </c:pt>
                <c:pt idx="1615">
                  <c:v>-0.35999999999999605</c:v>
                </c:pt>
                <c:pt idx="1616">
                  <c:v>0.24000000000000199</c:v>
                </c:pt>
                <c:pt idx="1617">
                  <c:v>-0.35999999999999605</c:v>
                </c:pt>
                <c:pt idx="1618">
                  <c:v>-0.59999999999999787</c:v>
                </c:pt>
                <c:pt idx="1619">
                  <c:v>0.24000000000000199</c:v>
                </c:pt>
                <c:pt idx="1620">
                  <c:v>3.5527136788005072E-15</c:v>
                </c:pt>
                <c:pt idx="1621">
                  <c:v>0.60000000000000164</c:v>
                </c:pt>
                <c:pt idx="1622">
                  <c:v>-0.23999999999999849</c:v>
                </c:pt>
                <c:pt idx="1623">
                  <c:v>-0.23999999999999849</c:v>
                </c:pt>
                <c:pt idx="1624">
                  <c:v>-0.59999999999999787</c:v>
                </c:pt>
                <c:pt idx="1625">
                  <c:v>-0.71999999999999553</c:v>
                </c:pt>
                <c:pt idx="1626">
                  <c:v>-0.71999999999999553</c:v>
                </c:pt>
                <c:pt idx="1627">
                  <c:v>-0.84000000000000008</c:v>
                </c:pt>
                <c:pt idx="1628">
                  <c:v>-0.35999999999999605</c:v>
                </c:pt>
                <c:pt idx="1629">
                  <c:v>-0.84000000000000008</c:v>
                </c:pt>
                <c:pt idx="1630">
                  <c:v>-0.84000000000000008</c:v>
                </c:pt>
                <c:pt idx="1631">
                  <c:v>-0.35999999999999605</c:v>
                </c:pt>
                <c:pt idx="1632">
                  <c:v>-0.72000000000000264</c:v>
                </c:pt>
                <c:pt idx="1633">
                  <c:v>-0.95999999999999752</c:v>
                </c:pt>
                <c:pt idx="1634">
                  <c:v>-0.71999999999999553</c:v>
                </c:pt>
                <c:pt idx="1635">
                  <c:v>-0.84000000000000008</c:v>
                </c:pt>
                <c:pt idx="1636">
                  <c:v>-0.35999999999999605</c:v>
                </c:pt>
                <c:pt idx="1637">
                  <c:v>-0.84000000000000008</c:v>
                </c:pt>
                <c:pt idx="1638">
                  <c:v>-0.72000000000000264</c:v>
                </c:pt>
                <c:pt idx="1639">
                  <c:v>-0.35999999999999605</c:v>
                </c:pt>
                <c:pt idx="1640">
                  <c:v>-0.72000000000000264</c:v>
                </c:pt>
                <c:pt idx="1641">
                  <c:v>-0.35999999999999605</c:v>
                </c:pt>
                <c:pt idx="1642">
                  <c:v>-0.35999999999999605</c:v>
                </c:pt>
                <c:pt idx="1643">
                  <c:v>-0.72000000000000264</c:v>
                </c:pt>
                <c:pt idx="1644">
                  <c:v>-0.84000000000000008</c:v>
                </c:pt>
                <c:pt idx="1645">
                  <c:v>-0.35999999999999605</c:v>
                </c:pt>
                <c:pt idx="1646">
                  <c:v>-0.35999999999999605</c:v>
                </c:pt>
                <c:pt idx="1647">
                  <c:v>-0.72000000000000264</c:v>
                </c:pt>
                <c:pt idx="1648">
                  <c:v>-0.23999999999999849</c:v>
                </c:pt>
                <c:pt idx="1649">
                  <c:v>-0.48000000000000048</c:v>
                </c:pt>
                <c:pt idx="1650">
                  <c:v>-0.84000000000000008</c:v>
                </c:pt>
                <c:pt idx="1651">
                  <c:v>-0.84000000000000008</c:v>
                </c:pt>
                <c:pt idx="1652">
                  <c:v>-0.48000000000000048</c:v>
                </c:pt>
                <c:pt idx="1653">
                  <c:v>-0.84000000000000008</c:v>
                </c:pt>
                <c:pt idx="1654">
                  <c:v>-0.72000000000000264</c:v>
                </c:pt>
                <c:pt idx="1655">
                  <c:v>-0.35999999999999605</c:v>
                </c:pt>
                <c:pt idx="1656">
                  <c:v>-0.72000000000000264</c:v>
                </c:pt>
                <c:pt idx="1657">
                  <c:v>-0.35999999999999605</c:v>
                </c:pt>
                <c:pt idx="1658">
                  <c:v>-0.84000000000000008</c:v>
                </c:pt>
                <c:pt idx="1659">
                  <c:v>-0.72000000000000264</c:v>
                </c:pt>
                <c:pt idx="1660">
                  <c:v>-0.35999999999999605</c:v>
                </c:pt>
                <c:pt idx="1661">
                  <c:v>-0.23999999999999849</c:v>
                </c:pt>
                <c:pt idx="1662">
                  <c:v>-0.72000000000000264</c:v>
                </c:pt>
                <c:pt idx="1663">
                  <c:v>-0.35999999999999605</c:v>
                </c:pt>
                <c:pt idx="1664">
                  <c:v>-0.72000000000000264</c:v>
                </c:pt>
                <c:pt idx="1665">
                  <c:v>-0.72000000000000264</c:v>
                </c:pt>
                <c:pt idx="1666">
                  <c:v>-0.35999999999999605</c:v>
                </c:pt>
                <c:pt idx="1667">
                  <c:v>-0.84000000000000008</c:v>
                </c:pt>
                <c:pt idx="1668">
                  <c:v>-0.72000000000000264</c:v>
                </c:pt>
                <c:pt idx="1669">
                  <c:v>-0.35999999999999605</c:v>
                </c:pt>
                <c:pt idx="1670">
                  <c:v>-0.35999999999999605</c:v>
                </c:pt>
                <c:pt idx="1671">
                  <c:v>-0.72000000000000264</c:v>
                </c:pt>
                <c:pt idx="1672">
                  <c:v>-0.23999999999999849</c:v>
                </c:pt>
                <c:pt idx="1673">
                  <c:v>-0.35999999999999605</c:v>
                </c:pt>
                <c:pt idx="1674">
                  <c:v>-0.72000000000000264</c:v>
                </c:pt>
                <c:pt idx="1675">
                  <c:v>-0.23999999999999849</c:v>
                </c:pt>
                <c:pt idx="1676">
                  <c:v>-0.48000000000000048</c:v>
                </c:pt>
                <c:pt idx="1677">
                  <c:v>-0.59999999999999787</c:v>
                </c:pt>
                <c:pt idx="1678">
                  <c:v>-0.72000000000000264</c:v>
                </c:pt>
                <c:pt idx="1679">
                  <c:v>-0.35999999999999605</c:v>
                </c:pt>
                <c:pt idx="1680">
                  <c:v>-0.72000000000000264</c:v>
                </c:pt>
                <c:pt idx="1681">
                  <c:v>-0.23999999999999849</c:v>
                </c:pt>
                <c:pt idx="1682">
                  <c:v>-0.35999999999999605</c:v>
                </c:pt>
                <c:pt idx="1683">
                  <c:v>-0.72000000000000264</c:v>
                </c:pt>
                <c:pt idx="1684">
                  <c:v>-0.72000000000000264</c:v>
                </c:pt>
                <c:pt idx="1685">
                  <c:v>-0.48000000000000048</c:v>
                </c:pt>
                <c:pt idx="1686">
                  <c:v>-0.59999999999999787</c:v>
                </c:pt>
                <c:pt idx="1687">
                  <c:v>-0.35999999999999605</c:v>
                </c:pt>
                <c:pt idx="1688">
                  <c:v>-0.59999999999999787</c:v>
                </c:pt>
                <c:pt idx="1689">
                  <c:v>-0.72000000000000264</c:v>
                </c:pt>
                <c:pt idx="1690">
                  <c:v>-0.23999999999999849</c:v>
                </c:pt>
                <c:pt idx="1691">
                  <c:v>-0.23999999999999849</c:v>
                </c:pt>
                <c:pt idx="1692">
                  <c:v>-0.35999999999999605</c:v>
                </c:pt>
                <c:pt idx="1693">
                  <c:v>-0.36000000000000298</c:v>
                </c:pt>
                <c:pt idx="1694">
                  <c:v>-0.72000000000000264</c:v>
                </c:pt>
                <c:pt idx="1695">
                  <c:v>-0.72000000000000264</c:v>
                </c:pt>
                <c:pt idx="1696">
                  <c:v>-0.23999999999999849</c:v>
                </c:pt>
                <c:pt idx="1697">
                  <c:v>-0.35999999999999605</c:v>
                </c:pt>
                <c:pt idx="1698">
                  <c:v>-0.72000000000000264</c:v>
                </c:pt>
                <c:pt idx="1699">
                  <c:v>-0.35999999999999605</c:v>
                </c:pt>
                <c:pt idx="1700">
                  <c:v>-0.84000000000000008</c:v>
                </c:pt>
                <c:pt idx="1701">
                  <c:v>-0.72000000000000264</c:v>
                </c:pt>
                <c:pt idx="1702">
                  <c:v>-0.35999999999999605</c:v>
                </c:pt>
                <c:pt idx="1703">
                  <c:v>-0.23999999999999849</c:v>
                </c:pt>
                <c:pt idx="1704">
                  <c:v>-0.35999999999999605</c:v>
                </c:pt>
                <c:pt idx="1705">
                  <c:v>-0.72000000000000264</c:v>
                </c:pt>
                <c:pt idx="1706">
                  <c:v>-0.23999999999999849</c:v>
                </c:pt>
                <c:pt idx="1707">
                  <c:v>-0.35999999999999605</c:v>
                </c:pt>
                <c:pt idx="1708">
                  <c:v>-0.72000000000000264</c:v>
                </c:pt>
                <c:pt idx="1709">
                  <c:v>-0.23999999999999849</c:v>
                </c:pt>
                <c:pt idx="1710">
                  <c:v>-0.35999999999999605</c:v>
                </c:pt>
                <c:pt idx="1711">
                  <c:v>-0.72000000000000264</c:v>
                </c:pt>
                <c:pt idx="1712">
                  <c:v>-0.23999999999999849</c:v>
                </c:pt>
                <c:pt idx="1713">
                  <c:v>-0.35999999999999605</c:v>
                </c:pt>
                <c:pt idx="1714">
                  <c:v>-0.72000000000000264</c:v>
                </c:pt>
                <c:pt idx="1715">
                  <c:v>-0.35999999999999605</c:v>
                </c:pt>
                <c:pt idx="1716">
                  <c:v>-0.23999999999999849</c:v>
                </c:pt>
                <c:pt idx="1717">
                  <c:v>-0.72000000000000264</c:v>
                </c:pt>
                <c:pt idx="1718">
                  <c:v>-0.35999999999999605</c:v>
                </c:pt>
                <c:pt idx="1719">
                  <c:v>-0.23999999999999849</c:v>
                </c:pt>
                <c:pt idx="1720">
                  <c:v>-0.35999999999999605</c:v>
                </c:pt>
                <c:pt idx="1721">
                  <c:v>-0.35999999999999605</c:v>
                </c:pt>
                <c:pt idx="1722">
                  <c:v>-0.72000000000000264</c:v>
                </c:pt>
                <c:pt idx="1723">
                  <c:v>-0.23999999999999849</c:v>
                </c:pt>
                <c:pt idx="1724">
                  <c:v>-0.35999999999999605</c:v>
                </c:pt>
                <c:pt idx="1725">
                  <c:v>-0.84000000000000008</c:v>
                </c:pt>
                <c:pt idx="1726">
                  <c:v>-0.72000000000000264</c:v>
                </c:pt>
                <c:pt idx="1727">
                  <c:v>-0.48000000000000048</c:v>
                </c:pt>
                <c:pt idx="1728">
                  <c:v>-0.72000000000000264</c:v>
                </c:pt>
                <c:pt idx="1729">
                  <c:v>-0.23999999999999849</c:v>
                </c:pt>
                <c:pt idx="1730">
                  <c:v>-0.48000000000000048</c:v>
                </c:pt>
                <c:pt idx="1731">
                  <c:v>-0.72000000000000264</c:v>
                </c:pt>
                <c:pt idx="1732">
                  <c:v>-0.84000000000000008</c:v>
                </c:pt>
                <c:pt idx="1733">
                  <c:v>-0.35999999999999605</c:v>
                </c:pt>
                <c:pt idx="1734">
                  <c:v>-0.35999999999999605</c:v>
                </c:pt>
                <c:pt idx="1735">
                  <c:v>-0.35999999999999605</c:v>
                </c:pt>
                <c:pt idx="1736">
                  <c:v>-0.35999999999999605</c:v>
                </c:pt>
                <c:pt idx="1737">
                  <c:v>-0.12000000000000099</c:v>
                </c:pt>
                <c:pt idx="1738">
                  <c:v>-0.72000000000000264</c:v>
                </c:pt>
                <c:pt idx="1739">
                  <c:v>-0.59999999999999787</c:v>
                </c:pt>
                <c:pt idx="1740">
                  <c:v>-0.59999999999999787</c:v>
                </c:pt>
                <c:pt idx="1741">
                  <c:v>-0.35999999999999605</c:v>
                </c:pt>
                <c:pt idx="1742">
                  <c:v>-0.23999999999999849</c:v>
                </c:pt>
                <c:pt idx="1743">
                  <c:v>-0.72000000000000264</c:v>
                </c:pt>
                <c:pt idx="1744">
                  <c:v>-0.23999999999999849</c:v>
                </c:pt>
                <c:pt idx="1745">
                  <c:v>-0.59999999999999787</c:v>
                </c:pt>
                <c:pt idx="1746">
                  <c:v>-0.23999999999999849</c:v>
                </c:pt>
                <c:pt idx="1747">
                  <c:v>-0.36000000000000298</c:v>
                </c:pt>
                <c:pt idx="1748">
                  <c:v>-0.59999999999999787</c:v>
                </c:pt>
                <c:pt idx="1749">
                  <c:v>-0.35999999999999605</c:v>
                </c:pt>
                <c:pt idx="1750">
                  <c:v>-0.59999999999999787</c:v>
                </c:pt>
                <c:pt idx="1751">
                  <c:v>-0.12000000000000099</c:v>
                </c:pt>
                <c:pt idx="1752">
                  <c:v>-0.35999999999999605</c:v>
                </c:pt>
                <c:pt idx="1753">
                  <c:v>-0.59999999999999787</c:v>
                </c:pt>
                <c:pt idx="1754">
                  <c:v>-0.12000000000000099</c:v>
                </c:pt>
                <c:pt idx="1755">
                  <c:v>-0.72000000000000264</c:v>
                </c:pt>
                <c:pt idx="1756">
                  <c:v>-0.72000000000000264</c:v>
                </c:pt>
                <c:pt idx="1757">
                  <c:v>-0.35999999999999605</c:v>
                </c:pt>
                <c:pt idx="1758">
                  <c:v>-0.59999999999999787</c:v>
                </c:pt>
                <c:pt idx="1759">
                  <c:v>-0.12000000000000099</c:v>
                </c:pt>
                <c:pt idx="1760">
                  <c:v>-0.35999999999999605</c:v>
                </c:pt>
                <c:pt idx="1761">
                  <c:v>-0.72000000000000264</c:v>
                </c:pt>
                <c:pt idx="1762">
                  <c:v>-0.12000000000000099</c:v>
                </c:pt>
                <c:pt idx="1763">
                  <c:v>-0.35999999999999605</c:v>
                </c:pt>
                <c:pt idx="1764">
                  <c:v>-0.35999999999999605</c:v>
                </c:pt>
                <c:pt idx="1765">
                  <c:v>-0.59999999999999787</c:v>
                </c:pt>
                <c:pt idx="1766">
                  <c:v>-0.23999999999999849</c:v>
                </c:pt>
                <c:pt idx="1767">
                  <c:v>-0.72000000000000264</c:v>
                </c:pt>
                <c:pt idx="1768">
                  <c:v>-0.72000000000000264</c:v>
                </c:pt>
                <c:pt idx="1769">
                  <c:v>-0.35999999999999605</c:v>
                </c:pt>
                <c:pt idx="1770">
                  <c:v>-0.59999999999999787</c:v>
                </c:pt>
                <c:pt idx="1771">
                  <c:v>-0.72000000000000264</c:v>
                </c:pt>
                <c:pt idx="1772">
                  <c:v>-0.35999999999999605</c:v>
                </c:pt>
                <c:pt idx="1773">
                  <c:v>-0.59999999999999787</c:v>
                </c:pt>
                <c:pt idx="1774">
                  <c:v>-0.12000000000000099</c:v>
                </c:pt>
                <c:pt idx="1775">
                  <c:v>-0.23999999999999849</c:v>
                </c:pt>
                <c:pt idx="1776">
                  <c:v>-0.59999999999999787</c:v>
                </c:pt>
                <c:pt idx="1777">
                  <c:v>-0.72000000000000264</c:v>
                </c:pt>
                <c:pt idx="1778">
                  <c:v>-0.12000000000000099</c:v>
                </c:pt>
                <c:pt idx="1779">
                  <c:v>-0.12000000000000099</c:v>
                </c:pt>
                <c:pt idx="1780">
                  <c:v>-0.23999999999999849</c:v>
                </c:pt>
                <c:pt idx="1781">
                  <c:v>-0.23999999999999849</c:v>
                </c:pt>
                <c:pt idx="1782">
                  <c:v>-0.59999999999999787</c:v>
                </c:pt>
                <c:pt idx="1783">
                  <c:v>-0.35999999999999605</c:v>
                </c:pt>
                <c:pt idx="1784">
                  <c:v>-0.59999999999999787</c:v>
                </c:pt>
                <c:pt idx="1785">
                  <c:v>-0.23999999999999849</c:v>
                </c:pt>
                <c:pt idx="1786">
                  <c:v>-0.72000000000000264</c:v>
                </c:pt>
                <c:pt idx="1787">
                  <c:v>-0.23999999999999849</c:v>
                </c:pt>
                <c:pt idx="1788">
                  <c:v>-0.35999999999999605</c:v>
                </c:pt>
                <c:pt idx="1789">
                  <c:v>-0.72000000000000264</c:v>
                </c:pt>
                <c:pt idx="1790">
                  <c:v>-0.12000000000000099</c:v>
                </c:pt>
                <c:pt idx="1791">
                  <c:v>-0.23999999999999849</c:v>
                </c:pt>
                <c:pt idx="1792">
                  <c:v>-0.72000000000000264</c:v>
                </c:pt>
                <c:pt idx="1793">
                  <c:v>-0.23999999999999849</c:v>
                </c:pt>
                <c:pt idx="1794">
                  <c:v>-0.72000000000000264</c:v>
                </c:pt>
                <c:pt idx="1795">
                  <c:v>-0.12000000000000099</c:v>
                </c:pt>
                <c:pt idx="1796">
                  <c:v>-0.23999999999999849</c:v>
                </c:pt>
                <c:pt idx="1797">
                  <c:v>-0.72000000000000264</c:v>
                </c:pt>
                <c:pt idx="1798">
                  <c:v>-0.12000000000000099</c:v>
                </c:pt>
                <c:pt idx="1799">
                  <c:v>-0.12000000000000099</c:v>
                </c:pt>
                <c:pt idx="1800">
                  <c:v>-0.12000000000000099</c:v>
                </c:pt>
                <c:pt idx="1801">
                  <c:v>-0.23999999999999849</c:v>
                </c:pt>
                <c:pt idx="1802">
                  <c:v>-0.72000000000000264</c:v>
                </c:pt>
                <c:pt idx="1803">
                  <c:v>-0.35999999999999605</c:v>
                </c:pt>
                <c:pt idx="1804">
                  <c:v>-0.72000000000000264</c:v>
                </c:pt>
                <c:pt idx="1805">
                  <c:v>-0.12000000000000099</c:v>
                </c:pt>
                <c:pt idx="1806">
                  <c:v>-0.23999999999999849</c:v>
                </c:pt>
                <c:pt idx="1807">
                  <c:v>-0.59999999999999787</c:v>
                </c:pt>
                <c:pt idx="1808">
                  <c:v>-0.23999999999999849</c:v>
                </c:pt>
                <c:pt idx="1809">
                  <c:v>-0.72000000000000264</c:v>
                </c:pt>
                <c:pt idx="1810">
                  <c:v>-0.12000000000000099</c:v>
                </c:pt>
                <c:pt idx="1811">
                  <c:v>-0.23999999999999849</c:v>
                </c:pt>
                <c:pt idx="1812">
                  <c:v>-0.59999999999999787</c:v>
                </c:pt>
                <c:pt idx="1813">
                  <c:v>-0.84000000000000008</c:v>
                </c:pt>
                <c:pt idx="1814">
                  <c:v>-0.23999999999999849</c:v>
                </c:pt>
                <c:pt idx="1815">
                  <c:v>-0.72000000000000264</c:v>
                </c:pt>
                <c:pt idx="1816">
                  <c:v>-0.72000000000000264</c:v>
                </c:pt>
                <c:pt idx="1817">
                  <c:v>-0.35999999999999605</c:v>
                </c:pt>
                <c:pt idx="1818">
                  <c:v>-0.59999999999999787</c:v>
                </c:pt>
                <c:pt idx="1819">
                  <c:v>-0.72000000000000264</c:v>
                </c:pt>
                <c:pt idx="1820">
                  <c:v>-0.23999999999999849</c:v>
                </c:pt>
                <c:pt idx="1821">
                  <c:v>-0.59999999999999787</c:v>
                </c:pt>
                <c:pt idx="1822">
                  <c:v>-0.59999999999999787</c:v>
                </c:pt>
                <c:pt idx="1823">
                  <c:v>-0.23999999999999849</c:v>
                </c:pt>
                <c:pt idx="1824">
                  <c:v>-0.12000000000000099</c:v>
                </c:pt>
                <c:pt idx="1825">
                  <c:v>-0.12000000000000099</c:v>
                </c:pt>
                <c:pt idx="1826">
                  <c:v>-0.23999999999999849</c:v>
                </c:pt>
                <c:pt idx="1827">
                  <c:v>-0.72000000000000264</c:v>
                </c:pt>
                <c:pt idx="1828">
                  <c:v>-0.12000000000000099</c:v>
                </c:pt>
                <c:pt idx="1829">
                  <c:v>-0.23999999999999849</c:v>
                </c:pt>
                <c:pt idx="1830">
                  <c:v>-0.72000000000000264</c:v>
                </c:pt>
                <c:pt idx="1831">
                  <c:v>-0.35999999999999605</c:v>
                </c:pt>
                <c:pt idx="1832">
                  <c:v>-0.23999999999999849</c:v>
                </c:pt>
                <c:pt idx="1833">
                  <c:v>-0.59999999999999787</c:v>
                </c:pt>
                <c:pt idx="1834">
                  <c:v>-0.12000000000000099</c:v>
                </c:pt>
                <c:pt idx="1835">
                  <c:v>-0.48000000000000048</c:v>
                </c:pt>
                <c:pt idx="1836">
                  <c:v>-0.72000000000000264</c:v>
                </c:pt>
                <c:pt idx="1837">
                  <c:v>-0.23999999999999849</c:v>
                </c:pt>
                <c:pt idx="1838">
                  <c:v>-0.59999999999999787</c:v>
                </c:pt>
                <c:pt idx="1839">
                  <c:v>3.5527136788005072E-15</c:v>
                </c:pt>
                <c:pt idx="1840">
                  <c:v>-0.23999999999999849</c:v>
                </c:pt>
                <c:pt idx="1841">
                  <c:v>-0.12000000000000099</c:v>
                </c:pt>
                <c:pt idx="1842">
                  <c:v>-0.59999999999999787</c:v>
                </c:pt>
                <c:pt idx="1843">
                  <c:v>-0.23999999999999849</c:v>
                </c:pt>
                <c:pt idx="1844">
                  <c:v>-0.12000000000000099</c:v>
                </c:pt>
                <c:pt idx="1845">
                  <c:v>-0.72000000000000264</c:v>
                </c:pt>
                <c:pt idx="1846">
                  <c:v>-0.23999999999999849</c:v>
                </c:pt>
                <c:pt idx="1847">
                  <c:v>-0.23999999999999849</c:v>
                </c:pt>
                <c:pt idx="1848">
                  <c:v>-0.12000000000000099</c:v>
                </c:pt>
                <c:pt idx="1849">
                  <c:v>-0.12000000000000099</c:v>
                </c:pt>
                <c:pt idx="1850">
                  <c:v>-0.23999999999999849</c:v>
                </c:pt>
                <c:pt idx="1851">
                  <c:v>-0.12000000000000099</c:v>
                </c:pt>
                <c:pt idx="1852">
                  <c:v>-0.72000000000000264</c:v>
                </c:pt>
                <c:pt idx="1853">
                  <c:v>-0.23999999999999849</c:v>
                </c:pt>
                <c:pt idx="1854">
                  <c:v>-0.12000000000000099</c:v>
                </c:pt>
                <c:pt idx="1855">
                  <c:v>-0.23999999999999849</c:v>
                </c:pt>
                <c:pt idx="1856">
                  <c:v>-0.12000000000000099</c:v>
                </c:pt>
                <c:pt idx="1857">
                  <c:v>-0.72000000000000264</c:v>
                </c:pt>
                <c:pt idx="1858">
                  <c:v>-0.23999999999999849</c:v>
                </c:pt>
                <c:pt idx="1859">
                  <c:v>-0.23999999999999849</c:v>
                </c:pt>
                <c:pt idx="1860">
                  <c:v>-0.72000000000000264</c:v>
                </c:pt>
                <c:pt idx="1861">
                  <c:v>-0.12000000000000099</c:v>
                </c:pt>
                <c:pt idx="1862">
                  <c:v>-0.23999999999999849</c:v>
                </c:pt>
                <c:pt idx="1863">
                  <c:v>-0.59999999999999787</c:v>
                </c:pt>
                <c:pt idx="1864">
                  <c:v>-0.36000000000000298</c:v>
                </c:pt>
                <c:pt idx="1865">
                  <c:v>-0.12000000000000099</c:v>
                </c:pt>
                <c:pt idx="1866">
                  <c:v>-0.12000000000000099</c:v>
                </c:pt>
                <c:pt idx="1867">
                  <c:v>-0.11999999999999388</c:v>
                </c:pt>
                <c:pt idx="1868">
                  <c:v>-0.12000000000000099</c:v>
                </c:pt>
                <c:pt idx="1869">
                  <c:v>-0.23999999999999849</c:v>
                </c:pt>
                <c:pt idx="1870">
                  <c:v>-0.59999999999999787</c:v>
                </c:pt>
                <c:pt idx="1871">
                  <c:v>-0.12000000000000099</c:v>
                </c:pt>
                <c:pt idx="1872">
                  <c:v>-0.23999999999999849</c:v>
                </c:pt>
                <c:pt idx="1873">
                  <c:v>-0.12000000000000099</c:v>
                </c:pt>
                <c:pt idx="1874">
                  <c:v>-0.23999999999999849</c:v>
                </c:pt>
                <c:pt idx="1875">
                  <c:v>-0.72000000000000264</c:v>
                </c:pt>
                <c:pt idx="1876">
                  <c:v>-0.59999999999999787</c:v>
                </c:pt>
                <c:pt idx="1877">
                  <c:v>-0.12000000000000099</c:v>
                </c:pt>
                <c:pt idx="1878">
                  <c:v>-0.23999999999999849</c:v>
                </c:pt>
                <c:pt idx="1879">
                  <c:v>-0.72000000000000264</c:v>
                </c:pt>
                <c:pt idx="1880">
                  <c:v>-0.12000000000000099</c:v>
                </c:pt>
                <c:pt idx="1881">
                  <c:v>-0.35999999999999605</c:v>
                </c:pt>
                <c:pt idx="1882">
                  <c:v>-0.35999999999999605</c:v>
                </c:pt>
                <c:pt idx="1883">
                  <c:v>-0.12000000000000099</c:v>
                </c:pt>
                <c:pt idx="1884">
                  <c:v>-0.23999999999999849</c:v>
                </c:pt>
                <c:pt idx="1885">
                  <c:v>-0.59999999999999787</c:v>
                </c:pt>
                <c:pt idx="1886">
                  <c:v>-0.72000000000000264</c:v>
                </c:pt>
                <c:pt idx="1887">
                  <c:v>-0.35999999999999605</c:v>
                </c:pt>
                <c:pt idx="1888">
                  <c:v>-0.23999999999999849</c:v>
                </c:pt>
                <c:pt idx="1889">
                  <c:v>-0.23999999999999849</c:v>
                </c:pt>
                <c:pt idx="1890">
                  <c:v>-0.59999999999999787</c:v>
                </c:pt>
                <c:pt idx="1891">
                  <c:v>-0.12000000000000099</c:v>
                </c:pt>
                <c:pt idx="1892">
                  <c:v>-0.23999999999999849</c:v>
                </c:pt>
                <c:pt idx="1893">
                  <c:v>-0.23999999999999849</c:v>
                </c:pt>
                <c:pt idx="1894">
                  <c:v>-0.12000000000000099</c:v>
                </c:pt>
                <c:pt idx="1895">
                  <c:v>-0.23999999999999849</c:v>
                </c:pt>
                <c:pt idx="1896">
                  <c:v>-0.12000000000000099</c:v>
                </c:pt>
                <c:pt idx="1897">
                  <c:v>-0.12000000000000099</c:v>
                </c:pt>
                <c:pt idx="1898">
                  <c:v>-0.23999999999999849</c:v>
                </c:pt>
                <c:pt idx="1899">
                  <c:v>-0.23999999999999849</c:v>
                </c:pt>
                <c:pt idx="1900">
                  <c:v>-0.72000000000000264</c:v>
                </c:pt>
                <c:pt idx="1901">
                  <c:v>-0.12000000000000099</c:v>
                </c:pt>
                <c:pt idx="1902">
                  <c:v>-0.23999999999999849</c:v>
                </c:pt>
                <c:pt idx="1903">
                  <c:v>-0.59999999999999787</c:v>
                </c:pt>
                <c:pt idx="1904">
                  <c:v>-0.59999999999999787</c:v>
                </c:pt>
                <c:pt idx="1905">
                  <c:v>-0.23999999999999849</c:v>
                </c:pt>
                <c:pt idx="1906">
                  <c:v>-0.35999999999999605</c:v>
                </c:pt>
                <c:pt idx="1907">
                  <c:v>-0.72000000000000264</c:v>
                </c:pt>
                <c:pt idx="1908">
                  <c:v>-0.12000000000000099</c:v>
                </c:pt>
                <c:pt idx="1909">
                  <c:v>-0.12000000000000099</c:v>
                </c:pt>
                <c:pt idx="1910">
                  <c:v>-0.12000000000000099</c:v>
                </c:pt>
                <c:pt idx="1911">
                  <c:v>-0.23999999999999849</c:v>
                </c:pt>
                <c:pt idx="1912">
                  <c:v>-0.12000000000000099</c:v>
                </c:pt>
                <c:pt idx="1913">
                  <c:v>-0.72000000000000264</c:v>
                </c:pt>
                <c:pt idx="1914">
                  <c:v>-0.35999999999999605</c:v>
                </c:pt>
                <c:pt idx="1915">
                  <c:v>-0.48000000000000048</c:v>
                </c:pt>
                <c:pt idx="1916">
                  <c:v>-0.12000000000000099</c:v>
                </c:pt>
                <c:pt idx="1917">
                  <c:v>-0.12000000000000099</c:v>
                </c:pt>
                <c:pt idx="1918">
                  <c:v>-0.23999999999999849</c:v>
                </c:pt>
                <c:pt idx="1919">
                  <c:v>-0.12000000000000099</c:v>
                </c:pt>
                <c:pt idx="1920">
                  <c:v>-0.59999999999999787</c:v>
                </c:pt>
                <c:pt idx="1921">
                  <c:v>-0.12000000000000099</c:v>
                </c:pt>
                <c:pt idx="1922">
                  <c:v>-0.36000000000000298</c:v>
                </c:pt>
                <c:pt idx="1923">
                  <c:v>-0.59999999999999787</c:v>
                </c:pt>
                <c:pt idx="1924">
                  <c:v>-0.12000000000000099</c:v>
                </c:pt>
                <c:pt idx="1925">
                  <c:v>-0.23999999999999849</c:v>
                </c:pt>
                <c:pt idx="1926">
                  <c:v>-0.12000000000000099</c:v>
                </c:pt>
                <c:pt idx="1927">
                  <c:v>-0.12000000000000099</c:v>
                </c:pt>
                <c:pt idx="1928">
                  <c:v>-0.12000000000000099</c:v>
                </c:pt>
                <c:pt idx="1929">
                  <c:v>-0.12000000000000099</c:v>
                </c:pt>
                <c:pt idx="1930">
                  <c:v>-0.23999999999999849</c:v>
                </c:pt>
                <c:pt idx="1931">
                  <c:v>-0.12000000000000099</c:v>
                </c:pt>
                <c:pt idx="1932">
                  <c:v>-0.12000000000000099</c:v>
                </c:pt>
                <c:pt idx="1933">
                  <c:v>-0.23999999999999849</c:v>
                </c:pt>
                <c:pt idx="1934">
                  <c:v>-0.12000000000000099</c:v>
                </c:pt>
                <c:pt idx="1935">
                  <c:v>-0.12000000000000099</c:v>
                </c:pt>
                <c:pt idx="1936">
                  <c:v>-0.23999999999999849</c:v>
                </c:pt>
                <c:pt idx="1937">
                  <c:v>-0.12000000000000099</c:v>
                </c:pt>
                <c:pt idx="1938">
                  <c:v>3.5527136788005072E-15</c:v>
                </c:pt>
                <c:pt idx="1939">
                  <c:v>-0.23999999999999849</c:v>
                </c:pt>
                <c:pt idx="1940">
                  <c:v>-0.12000000000000099</c:v>
                </c:pt>
                <c:pt idx="1941">
                  <c:v>-0.12000000000000099</c:v>
                </c:pt>
                <c:pt idx="1942">
                  <c:v>-0.23999999999999849</c:v>
                </c:pt>
                <c:pt idx="1943">
                  <c:v>3.5527136788005072E-15</c:v>
                </c:pt>
                <c:pt idx="1944">
                  <c:v>-0.12000000000000099</c:v>
                </c:pt>
                <c:pt idx="1945">
                  <c:v>-0.23999999999999849</c:v>
                </c:pt>
                <c:pt idx="1946">
                  <c:v>-0.12000000000000099</c:v>
                </c:pt>
                <c:pt idx="1947">
                  <c:v>-0.12000000000000099</c:v>
                </c:pt>
                <c:pt idx="1948">
                  <c:v>-0.23999999999999849</c:v>
                </c:pt>
                <c:pt idx="1949">
                  <c:v>-0.12000000000000099</c:v>
                </c:pt>
                <c:pt idx="1950">
                  <c:v>-0.59999999999999787</c:v>
                </c:pt>
                <c:pt idx="1951">
                  <c:v>-0.12000000000000099</c:v>
                </c:pt>
                <c:pt idx="1952">
                  <c:v>-0.23999999999999849</c:v>
                </c:pt>
                <c:pt idx="1953">
                  <c:v>-0.23999999999999849</c:v>
                </c:pt>
                <c:pt idx="1954">
                  <c:v>-0.12000000000000099</c:v>
                </c:pt>
                <c:pt idx="1955">
                  <c:v>-0.12000000000000099</c:v>
                </c:pt>
                <c:pt idx="1956">
                  <c:v>0.48000000000000048</c:v>
                </c:pt>
                <c:pt idx="1957">
                  <c:v>-0.36000000000000298</c:v>
                </c:pt>
                <c:pt idx="1958">
                  <c:v>3.5527136788005072E-15</c:v>
                </c:pt>
                <c:pt idx="1959">
                  <c:v>-0.12000000000000099</c:v>
                </c:pt>
                <c:pt idx="1960">
                  <c:v>3.5527136788005072E-15</c:v>
                </c:pt>
                <c:pt idx="1961">
                  <c:v>-0.72000000000000264</c:v>
                </c:pt>
                <c:pt idx="1962">
                  <c:v>-0.23999999999999849</c:v>
                </c:pt>
                <c:pt idx="1963">
                  <c:v>3.5527136788005072E-15</c:v>
                </c:pt>
                <c:pt idx="1964">
                  <c:v>-0.72000000000000264</c:v>
                </c:pt>
                <c:pt idx="1965">
                  <c:v>-0.23999999999999849</c:v>
                </c:pt>
                <c:pt idx="1966">
                  <c:v>-0.23999999999999849</c:v>
                </c:pt>
                <c:pt idx="1967">
                  <c:v>-0.12000000000000099</c:v>
                </c:pt>
                <c:pt idx="1968">
                  <c:v>-0.12000000000000099</c:v>
                </c:pt>
                <c:pt idx="1969">
                  <c:v>-0.12000000000000099</c:v>
                </c:pt>
                <c:pt idx="1970">
                  <c:v>-0.12000000000000099</c:v>
                </c:pt>
                <c:pt idx="1971">
                  <c:v>-0.23999999999999849</c:v>
                </c:pt>
                <c:pt idx="1972">
                  <c:v>-0.59999999999999787</c:v>
                </c:pt>
                <c:pt idx="1973">
                  <c:v>-0.12000000000000099</c:v>
                </c:pt>
                <c:pt idx="1974">
                  <c:v>-0.23999999999999849</c:v>
                </c:pt>
                <c:pt idx="1975">
                  <c:v>0.24000000000000554</c:v>
                </c:pt>
                <c:pt idx="1976">
                  <c:v>-0.48000000000000048</c:v>
                </c:pt>
                <c:pt idx="1977">
                  <c:v>-0.12000000000000099</c:v>
                </c:pt>
                <c:pt idx="1978">
                  <c:v>-0.59999999999999787</c:v>
                </c:pt>
                <c:pt idx="1979">
                  <c:v>-0.23999999999999849</c:v>
                </c:pt>
                <c:pt idx="1980">
                  <c:v>-0.59999999999999787</c:v>
                </c:pt>
                <c:pt idx="1981">
                  <c:v>-0.12000000000000099</c:v>
                </c:pt>
                <c:pt idx="1982">
                  <c:v>-0.12000000000000099</c:v>
                </c:pt>
                <c:pt idx="1983">
                  <c:v>-0.72000000000000264</c:v>
                </c:pt>
                <c:pt idx="1984">
                  <c:v>-0.12000000000000099</c:v>
                </c:pt>
                <c:pt idx="1985">
                  <c:v>-0.23999999999999849</c:v>
                </c:pt>
                <c:pt idx="1986">
                  <c:v>-0.59999999999999787</c:v>
                </c:pt>
                <c:pt idx="1987">
                  <c:v>-0.12000000000000099</c:v>
                </c:pt>
                <c:pt idx="1988">
                  <c:v>-0.23999999999999849</c:v>
                </c:pt>
                <c:pt idx="1989">
                  <c:v>-0.12000000000000099</c:v>
                </c:pt>
                <c:pt idx="1990">
                  <c:v>-0.12000000000000099</c:v>
                </c:pt>
                <c:pt idx="1991">
                  <c:v>-0.12000000000000099</c:v>
                </c:pt>
                <c:pt idx="1992">
                  <c:v>-0.12000000000000099</c:v>
                </c:pt>
                <c:pt idx="1993">
                  <c:v>-0.12000000000000099</c:v>
                </c:pt>
                <c:pt idx="1994">
                  <c:v>-0.23999999999999849</c:v>
                </c:pt>
                <c:pt idx="1995">
                  <c:v>-0.59999999999999787</c:v>
                </c:pt>
                <c:pt idx="1996">
                  <c:v>-0.12000000000000099</c:v>
                </c:pt>
                <c:pt idx="1997">
                  <c:v>-0.23999999999999849</c:v>
                </c:pt>
                <c:pt idx="1998">
                  <c:v>-0.47999999999999343</c:v>
                </c:pt>
                <c:pt idx="1999">
                  <c:v>-0.12000000000000099</c:v>
                </c:pt>
                <c:pt idx="2000">
                  <c:v>-0.23999999999999849</c:v>
                </c:pt>
                <c:pt idx="2001">
                  <c:v>-0.12000000000000099</c:v>
                </c:pt>
                <c:pt idx="2002">
                  <c:v>3.5527136788005072E-15</c:v>
                </c:pt>
                <c:pt idx="2003">
                  <c:v>-0.12000000000000099</c:v>
                </c:pt>
                <c:pt idx="2004">
                  <c:v>-0.23999999999999849</c:v>
                </c:pt>
                <c:pt idx="2005">
                  <c:v>3.5527136788005072E-15</c:v>
                </c:pt>
                <c:pt idx="2006">
                  <c:v>-0.12000000000000099</c:v>
                </c:pt>
                <c:pt idx="2007">
                  <c:v>-0.23999999999999849</c:v>
                </c:pt>
                <c:pt idx="2008">
                  <c:v>-0.59999999999999787</c:v>
                </c:pt>
                <c:pt idx="2009">
                  <c:v>-0.12000000000000099</c:v>
                </c:pt>
                <c:pt idx="2010">
                  <c:v>-0.12000000000000099</c:v>
                </c:pt>
                <c:pt idx="2011">
                  <c:v>3.5527136788005072E-15</c:v>
                </c:pt>
                <c:pt idx="2012">
                  <c:v>3.5527136788005072E-15</c:v>
                </c:pt>
                <c:pt idx="2013">
                  <c:v>-0.23999999999999849</c:v>
                </c:pt>
                <c:pt idx="2014">
                  <c:v>-0.59999999999999787</c:v>
                </c:pt>
                <c:pt idx="2015">
                  <c:v>-0.12000000000000099</c:v>
                </c:pt>
                <c:pt idx="2016">
                  <c:v>-0.12000000000000099</c:v>
                </c:pt>
                <c:pt idx="2017">
                  <c:v>-0.23999999999999849</c:v>
                </c:pt>
                <c:pt idx="2018">
                  <c:v>3.5527136788005072E-15</c:v>
                </c:pt>
                <c:pt idx="2019">
                  <c:v>-0.12000000000000099</c:v>
                </c:pt>
                <c:pt idx="2020">
                  <c:v>-0.59999999999999787</c:v>
                </c:pt>
                <c:pt idx="2021">
                  <c:v>3.5527136788005072E-15</c:v>
                </c:pt>
                <c:pt idx="2022">
                  <c:v>-0.12000000000000099</c:v>
                </c:pt>
                <c:pt idx="2023">
                  <c:v>-0.23999999999999849</c:v>
                </c:pt>
                <c:pt idx="2024">
                  <c:v>-0.47999999999999343</c:v>
                </c:pt>
                <c:pt idx="2025">
                  <c:v>-0.12000000000000099</c:v>
                </c:pt>
                <c:pt idx="2026">
                  <c:v>-0.23999999999999849</c:v>
                </c:pt>
                <c:pt idx="2027">
                  <c:v>-0.12000000000000099</c:v>
                </c:pt>
                <c:pt idx="2028">
                  <c:v>-0.59999999999999787</c:v>
                </c:pt>
                <c:pt idx="2029">
                  <c:v>-0.12000000000000099</c:v>
                </c:pt>
                <c:pt idx="2030">
                  <c:v>-0.23999999999999849</c:v>
                </c:pt>
                <c:pt idx="2031">
                  <c:v>-0.12000000000000099</c:v>
                </c:pt>
                <c:pt idx="2032">
                  <c:v>-0.59999999999999787</c:v>
                </c:pt>
                <c:pt idx="2033">
                  <c:v>-0.12000000000000099</c:v>
                </c:pt>
                <c:pt idx="2034">
                  <c:v>-0.23999999999999849</c:v>
                </c:pt>
                <c:pt idx="2035">
                  <c:v>-0.47999999999999343</c:v>
                </c:pt>
                <c:pt idx="2036">
                  <c:v>-0.59999999999999787</c:v>
                </c:pt>
                <c:pt idx="2037">
                  <c:v>-0.23999999999999849</c:v>
                </c:pt>
                <c:pt idx="2038">
                  <c:v>3.5527136788005072E-15</c:v>
                </c:pt>
                <c:pt idx="2039">
                  <c:v>-0.59999999999999787</c:v>
                </c:pt>
                <c:pt idx="2040">
                  <c:v>-0.12000000000000099</c:v>
                </c:pt>
                <c:pt idx="2041">
                  <c:v>-0.59999999999999787</c:v>
                </c:pt>
                <c:pt idx="2042">
                  <c:v>-0.59999999999999787</c:v>
                </c:pt>
                <c:pt idx="2043">
                  <c:v>-0.12000000000000099</c:v>
                </c:pt>
                <c:pt idx="2044">
                  <c:v>-0.59999999999999787</c:v>
                </c:pt>
                <c:pt idx="2045">
                  <c:v>3.5527136788005072E-15</c:v>
                </c:pt>
                <c:pt idx="2046">
                  <c:v>-0.12000000000000099</c:v>
                </c:pt>
                <c:pt idx="2047">
                  <c:v>3.5527136788005072E-15</c:v>
                </c:pt>
                <c:pt idx="2048">
                  <c:v>-0.12000000000000099</c:v>
                </c:pt>
                <c:pt idx="2049">
                  <c:v>-0.12000000000000099</c:v>
                </c:pt>
                <c:pt idx="2050">
                  <c:v>3.5527136788005072E-15</c:v>
                </c:pt>
                <c:pt idx="2051">
                  <c:v>0.12000000000000099</c:v>
                </c:pt>
                <c:pt idx="2052">
                  <c:v>-0.48000000000000048</c:v>
                </c:pt>
                <c:pt idx="2053">
                  <c:v>-0.48000000000000048</c:v>
                </c:pt>
                <c:pt idx="2054">
                  <c:v>3.5527136788005072E-15</c:v>
                </c:pt>
                <c:pt idx="2055">
                  <c:v>-0.12000000000000099</c:v>
                </c:pt>
                <c:pt idx="2056">
                  <c:v>-0.59999999999999787</c:v>
                </c:pt>
                <c:pt idx="2057">
                  <c:v>-0.12000000000000099</c:v>
                </c:pt>
                <c:pt idx="2058">
                  <c:v>-0.12000000000000099</c:v>
                </c:pt>
                <c:pt idx="2059">
                  <c:v>-0.47999999999999343</c:v>
                </c:pt>
                <c:pt idx="2060">
                  <c:v>-0.12000000000000099</c:v>
                </c:pt>
                <c:pt idx="2061">
                  <c:v>-0.23999999999999849</c:v>
                </c:pt>
                <c:pt idx="2062">
                  <c:v>-0.59999999999999787</c:v>
                </c:pt>
                <c:pt idx="2063">
                  <c:v>-0.12000000000000099</c:v>
                </c:pt>
                <c:pt idx="2064">
                  <c:v>-0.12000000000000099</c:v>
                </c:pt>
                <c:pt idx="2065">
                  <c:v>3.5527136788005072E-15</c:v>
                </c:pt>
                <c:pt idx="2066">
                  <c:v>-0.12000000000000099</c:v>
                </c:pt>
                <c:pt idx="2067">
                  <c:v>-0.47999999999999343</c:v>
                </c:pt>
                <c:pt idx="2068">
                  <c:v>-0.12000000000000099</c:v>
                </c:pt>
                <c:pt idx="2069">
                  <c:v>-0.72000000000000264</c:v>
                </c:pt>
                <c:pt idx="2070">
                  <c:v>3.5527136788005072E-15</c:v>
                </c:pt>
                <c:pt idx="2071">
                  <c:v>-0.23999999999999849</c:v>
                </c:pt>
                <c:pt idx="2072">
                  <c:v>-0.47999999999999343</c:v>
                </c:pt>
                <c:pt idx="2073">
                  <c:v>-0.12000000000000099</c:v>
                </c:pt>
                <c:pt idx="2074">
                  <c:v>3.5527136788005072E-15</c:v>
                </c:pt>
                <c:pt idx="2075">
                  <c:v>-0.12000000000000099</c:v>
                </c:pt>
                <c:pt idx="2076">
                  <c:v>3.5527136788005072E-15</c:v>
                </c:pt>
                <c:pt idx="2077">
                  <c:v>3.5527136788005072E-15</c:v>
                </c:pt>
                <c:pt idx="2078">
                  <c:v>-0.23999999999999849</c:v>
                </c:pt>
                <c:pt idx="2079">
                  <c:v>-0.47999999999999343</c:v>
                </c:pt>
                <c:pt idx="2080">
                  <c:v>-0.12000000000000099</c:v>
                </c:pt>
                <c:pt idx="2081">
                  <c:v>-0.23999999999999849</c:v>
                </c:pt>
                <c:pt idx="2082">
                  <c:v>-0.12000000000000099</c:v>
                </c:pt>
                <c:pt idx="2083">
                  <c:v>-0.23999999999999849</c:v>
                </c:pt>
                <c:pt idx="2084">
                  <c:v>3.5527136788005072E-15</c:v>
                </c:pt>
                <c:pt idx="2085">
                  <c:v>-0.23999999999999849</c:v>
                </c:pt>
                <c:pt idx="2086">
                  <c:v>-0.12000000000000099</c:v>
                </c:pt>
                <c:pt idx="2087">
                  <c:v>-0.59999999999999787</c:v>
                </c:pt>
                <c:pt idx="2088">
                  <c:v>-0.23999999999999849</c:v>
                </c:pt>
                <c:pt idx="2089">
                  <c:v>-0.12000000000000099</c:v>
                </c:pt>
                <c:pt idx="2090">
                  <c:v>-0.47999999999999343</c:v>
                </c:pt>
                <c:pt idx="2091">
                  <c:v>0.36000000000000298</c:v>
                </c:pt>
                <c:pt idx="2092">
                  <c:v>0.36000000000000298</c:v>
                </c:pt>
                <c:pt idx="2093">
                  <c:v>0.12000000000000099</c:v>
                </c:pt>
                <c:pt idx="2094">
                  <c:v>-0.11999999999999388</c:v>
                </c:pt>
                <c:pt idx="2095">
                  <c:v>-0.35999999999999605</c:v>
                </c:pt>
                <c:pt idx="2096">
                  <c:v>-0.35999999999999605</c:v>
                </c:pt>
                <c:pt idx="2097">
                  <c:v>-0.12000000000000099</c:v>
                </c:pt>
                <c:pt idx="2098">
                  <c:v>-0.59999999999999787</c:v>
                </c:pt>
                <c:pt idx="2099">
                  <c:v>-0.12000000000000099</c:v>
                </c:pt>
                <c:pt idx="2100">
                  <c:v>-0.12000000000000099</c:v>
                </c:pt>
                <c:pt idx="2101">
                  <c:v>-0.12000000000000099</c:v>
                </c:pt>
                <c:pt idx="2102">
                  <c:v>3.5527136788005072E-15</c:v>
                </c:pt>
                <c:pt idx="2103">
                  <c:v>-0.12000000000000099</c:v>
                </c:pt>
                <c:pt idx="2104">
                  <c:v>-0.59999999999999787</c:v>
                </c:pt>
                <c:pt idx="2105">
                  <c:v>-0.12000000000000099</c:v>
                </c:pt>
                <c:pt idx="2106">
                  <c:v>-0.12000000000000099</c:v>
                </c:pt>
                <c:pt idx="2107">
                  <c:v>-0.12000000000000099</c:v>
                </c:pt>
                <c:pt idx="2108">
                  <c:v>-0.23999999999999849</c:v>
                </c:pt>
                <c:pt idx="2109">
                  <c:v>-0.59999999999999787</c:v>
                </c:pt>
                <c:pt idx="2110">
                  <c:v>-0.12000000000000099</c:v>
                </c:pt>
                <c:pt idx="2111">
                  <c:v>-0.23999999999999849</c:v>
                </c:pt>
                <c:pt idx="2112">
                  <c:v>-0.59999999999999787</c:v>
                </c:pt>
                <c:pt idx="2113">
                  <c:v>-0.12000000000000099</c:v>
                </c:pt>
                <c:pt idx="2114">
                  <c:v>-0.12000000000000099</c:v>
                </c:pt>
                <c:pt idx="2115">
                  <c:v>-0.36000000000000298</c:v>
                </c:pt>
                <c:pt idx="2116">
                  <c:v>-0.72000000000000264</c:v>
                </c:pt>
                <c:pt idx="2117">
                  <c:v>-0.59999999999999787</c:v>
                </c:pt>
                <c:pt idx="2118">
                  <c:v>-0.12000000000000099</c:v>
                </c:pt>
                <c:pt idx="2119">
                  <c:v>-0.23999999999999849</c:v>
                </c:pt>
                <c:pt idx="2120">
                  <c:v>-0.59999999999999787</c:v>
                </c:pt>
                <c:pt idx="2121">
                  <c:v>-0.12000000000000099</c:v>
                </c:pt>
                <c:pt idx="2122">
                  <c:v>-0.23999999999999849</c:v>
                </c:pt>
                <c:pt idx="2123">
                  <c:v>-0.59999999999999787</c:v>
                </c:pt>
                <c:pt idx="2124">
                  <c:v>3.5527136788005072E-15</c:v>
                </c:pt>
                <c:pt idx="2125">
                  <c:v>-0.12000000000000099</c:v>
                </c:pt>
                <c:pt idx="2126">
                  <c:v>-0.59999999999999787</c:v>
                </c:pt>
                <c:pt idx="2127">
                  <c:v>-0.23999999999999849</c:v>
                </c:pt>
                <c:pt idx="2128">
                  <c:v>-0.12000000000000099</c:v>
                </c:pt>
                <c:pt idx="2129">
                  <c:v>-0.12000000000000099</c:v>
                </c:pt>
                <c:pt idx="2130">
                  <c:v>-0.23999999999999849</c:v>
                </c:pt>
                <c:pt idx="2131">
                  <c:v>-0.59999999999999787</c:v>
                </c:pt>
                <c:pt idx="2132">
                  <c:v>-0.12000000000000099</c:v>
                </c:pt>
                <c:pt idx="2133">
                  <c:v>-0.12000000000000099</c:v>
                </c:pt>
                <c:pt idx="2134">
                  <c:v>-0.59999999999999787</c:v>
                </c:pt>
                <c:pt idx="2135">
                  <c:v>-0.12000000000000099</c:v>
                </c:pt>
                <c:pt idx="2136">
                  <c:v>-0.12000000000000099</c:v>
                </c:pt>
                <c:pt idx="2137">
                  <c:v>-0.59999999999999787</c:v>
                </c:pt>
                <c:pt idx="2138">
                  <c:v>-0.12000000000000099</c:v>
                </c:pt>
                <c:pt idx="2139">
                  <c:v>-0.12000000000000099</c:v>
                </c:pt>
                <c:pt idx="2140">
                  <c:v>-0.12000000000000099</c:v>
                </c:pt>
                <c:pt idx="2141">
                  <c:v>-0.12000000000000099</c:v>
                </c:pt>
                <c:pt idx="2142">
                  <c:v>-0.59999999999999787</c:v>
                </c:pt>
                <c:pt idx="2143">
                  <c:v>-0.12000000000000099</c:v>
                </c:pt>
                <c:pt idx="2144">
                  <c:v>-0.12000000000000099</c:v>
                </c:pt>
                <c:pt idx="2145">
                  <c:v>-0.59999999999999787</c:v>
                </c:pt>
                <c:pt idx="2146">
                  <c:v>-0.12000000000000099</c:v>
                </c:pt>
                <c:pt idx="2147">
                  <c:v>-0.12000000000000099</c:v>
                </c:pt>
                <c:pt idx="2148">
                  <c:v>-0.12000000000000099</c:v>
                </c:pt>
                <c:pt idx="2149">
                  <c:v>-0.23999999999999849</c:v>
                </c:pt>
                <c:pt idx="2150">
                  <c:v>-0.59999999999999787</c:v>
                </c:pt>
                <c:pt idx="2151">
                  <c:v>-0.12000000000000099</c:v>
                </c:pt>
                <c:pt idx="2152">
                  <c:v>-0.36000000000000298</c:v>
                </c:pt>
                <c:pt idx="2153">
                  <c:v>-0.12000000000000099</c:v>
                </c:pt>
                <c:pt idx="2154">
                  <c:v>-0.12000000000000099</c:v>
                </c:pt>
                <c:pt idx="2155">
                  <c:v>-0.23999999999999849</c:v>
                </c:pt>
                <c:pt idx="2156">
                  <c:v>-0.47999999999999343</c:v>
                </c:pt>
                <c:pt idx="2157">
                  <c:v>-0.59999999999999787</c:v>
                </c:pt>
                <c:pt idx="2158">
                  <c:v>-0.23999999999999849</c:v>
                </c:pt>
                <c:pt idx="2159">
                  <c:v>-0.12000000000000099</c:v>
                </c:pt>
                <c:pt idx="2160">
                  <c:v>-0.35999999999999605</c:v>
                </c:pt>
                <c:pt idx="2161">
                  <c:v>-0.12000000000000099</c:v>
                </c:pt>
                <c:pt idx="2162">
                  <c:v>-0.23999999999999849</c:v>
                </c:pt>
                <c:pt idx="2163">
                  <c:v>-0.47999999999999343</c:v>
                </c:pt>
                <c:pt idx="2164">
                  <c:v>-0.12000000000000099</c:v>
                </c:pt>
                <c:pt idx="2165">
                  <c:v>-0.23999999999999849</c:v>
                </c:pt>
                <c:pt idx="2166">
                  <c:v>3.5527136788005072E-15</c:v>
                </c:pt>
                <c:pt idx="2167">
                  <c:v>-0.12000000000000099</c:v>
                </c:pt>
                <c:pt idx="2168">
                  <c:v>-0.12000000000000099</c:v>
                </c:pt>
                <c:pt idx="2169">
                  <c:v>-0.12000000000000099</c:v>
                </c:pt>
                <c:pt idx="2170">
                  <c:v>-0.23999999999999849</c:v>
                </c:pt>
                <c:pt idx="2171">
                  <c:v>-0.47999999999999343</c:v>
                </c:pt>
                <c:pt idx="2172">
                  <c:v>-0.11999999999999388</c:v>
                </c:pt>
                <c:pt idx="2173">
                  <c:v>-0.12000000000000099</c:v>
                </c:pt>
                <c:pt idx="2174">
                  <c:v>-0.47999999999999343</c:v>
                </c:pt>
                <c:pt idx="2175">
                  <c:v>-0.12000000000000099</c:v>
                </c:pt>
                <c:pt idx="2176">
                  <c:v>-0.12000000000000099</c:v>
                </c:pt>
                <c:pt idx="2177">
                  <c:v>-0.47999999999999343</c:v>
                </c:pt>
                <c:pt idx="2178">
                  <c:v>-0.12000000000000099</c:v>
                </c:pt>
                <c:pt idx="2179">
                  <c:v>-0.12000000000000099</c:v>
                </c:pt>
                <c:pt idx="2180">
                  <c:v>3.5527136788005072E-15</c:v>
                </c:pt>
                <c:pt idx="2181">
                  <c:v>-0.12000000000000099</c:v>
                </c:pt>
                <c:pt idx="2182">
                  <c:v>-0.59999999999999787</c:v>
                </c:pt>
                <c:pt idx="2183">
                  <c:v>-0.12000000000000099</c:v>
                </c:pt>
                <c:pt idx="2184">
                  <c:v>-0.12000000000000099</c:v>
                </c:pt>
                <c:pt idx="2185">
                  <c:v>-0.12000000000000099</c:v>
                </c:pt>
                <c:pt idx="2186">
                  <c:v>-0.12000000000000099</c:v>
                </c:pt>
                <c:pt idx="2187">
                  <c:v>-0.23999999999999849</c:v>
                </c:pt>
                <c:pt idx="2188">
                  <c:v>-0.12000000000000099</c:v>
                </c:pt>
                <c:pt idx="2189">
                  <c:v>-0.47999999999999343</c:v>
                </c:pt>
                <c:pt idx="2190">
                  <c:v>-0.23999999999999849</c:v>
                </c:pt>
                <c:pt idx="2191">
                  <c:v>-0.12000000000000099</c:v>
                </c:pt>
                <c:pt idx="2192">
                  <c:v>-0.47999999999999343</c:v>
                </c:pt>
                <c:pt idx="2193">
                  <c:v>-0.12000000000000099</c:v>
                </c:pt>
                <c:pt idx="2194">
                  <c:v>-0.12000000000000099</c:v>
                </c:pt>
                <c:pt idx="2195">
                  <c:v>-0.47999999999999343</c:v>
                </c:pt>
                <c:pt idx="2196">
                  <c:v>-0.12000000000000099</c:v>
                </c:pt>
                <c:pt idx="2197">
                  <c:v>-0.23999999999999849</c:v>
                </c:pt>
                <c:pt idx="2198">
                  <c:v>-0.47999999999999343</c:v>
                </c:pt>
                <c:pt idx="2199">
                  <c:v>-0.12000000000000099</c:v>
                </c:pt>
                <c:pt idx="2200">
                  <c:v>-0.12000000000000099</c:v>
                </c:pt>
                <c:pt idx="2201">
                  <c:v>-0.12000000000000099</c:v>
                </c:pt>
                <c:pt idx="2202">
                  <c:v>-0.23999999999999849</c:v>
                </c:pt>
                <c:pt idx="2203">
                  <c:v>3.5527136788005072E-15</c:v>
                </c:pt>
                <c:pt idx="2204">
                  <c:v>-0.12000000000000099</c:v>
                </c:pt>
                <c:pt idx="2205">
                  <c:v>-0.12000000000000099</c:v>
                </c:pt>
                <c:pt idx="2206">
                  <c:v>-0.12000000000000099</c:v>
                </c:pt>
                <c:pt idx="2207">
                  <c:v>-0.23999999999999849</c:v>
                </c:pt>
                <c:pt idx="2208">
                  <c:v>-0.47999999999999343</c:v>
                </c:pt>
                <c:pt idx="2209">
                  <c:v>-0.12000000000000099</c:v>
                </c:pt>
                <c:pt idx="2210">
                  <c:v>3.5527136788005072E-15</c:v>
                </c:pt>
                <c:pt idx="2211">
                  <c:v>3.5527136788005072E-15</c:v>
                </c:pt>
                <c:pt idx="2212">
                  <c:v>-0.23999999999999849</c:v>
                </c:pt>
                <c:pt idx="2213">
                  <c:v>3.5527136788005072E-15</c:v>
                </c:pt>
                <c:pt idx="2214">
                  <c:v>-0.23999999999999849</c:v>
                </c:pt>
                <c:pt idx="2215">
                  <c:v>3.5527136788005072E-15</c:v>
                </c:pt>
                <c:pt idx="2216">
                  <c:v>0.1200000000000081</c:v>
                </c:pt>
                <c:pt idx="2217">
                  <c:v>-0.23999999999999849</c:v>
                </c:pt>
                <c:pt idx="2218">
                  <c:v>-0.12000000000000099</c:v>
                </c:pt>
                <c:pt idx="2219">
                  <c:v>-0.12000000000000099</c:v>
                </c:pt>
                <c:pt idx="2220">
                  <c:v>-0.23999999999999849</c:v>
                </c:pt>
                <c:pt idx="2221">
                  <c:v>-0.12000000000000099</c:v>
                </c:pt>
                <c:pt idx="2222">
                  <c:v>0.1200000000000081</c:v>
                </c:pt>
                <c:pt idx="2223">
                  <c:v>-0.23999999999999849</c:v>
                </c:pt>
                <c:pt idx="2224">
                  <c:v>3.5527136788005072E-15</c:v>
                </c:pt>
                <c:pt idx="2225">
                  <c:v>-0.12000000000000099</c:v>
                </c:pt>
                <c:pt idx="2226">
                  <c:v>0.1200000000000081</c:v>
                </c:pt>
                <c:pt idx="2227">
                  <c:v>0.1200000000000081</c:v>
                </c:pt>
                <c:pt idx="2228">
                  <c:v>-0.11999999999999388</c:v>
                </c:pt>
                <c:pt idx="2229">
                  <c:v>0.1200000000000081</c:v>
                </c:pt>
                <c:pt idx="2230">
                  <c:v>0.1200000000000081</c:v>
                </c:pt>
                <c:pt idx="2231">
                  <c:v>-0.11999999999999388</c:v>
                </c:pt>
                <c:pt idx="2232">
                  <c:v>-0.23999999999999849</c:v>
                </c:pt>
                <c:pt idx="2233">
                  <c:v>0.1200000000000081</c:v>
                </c:pt>
                <c:pt idx="2234">
                  <c:v>0.1200000000000081</c:v>
                </c:pt>
                <c:pt idx="2235">
                  <c:v>0.1200000000000081</c:v>
                </c:pt>
                <c:pt idx="2236">
                  <c:v>3.5527136788005072E-15</c:v>
                </c:pt>
                <c:pt idx="2237">
                  <c:v>0.1200000000000081</c:v>
                </c:pt>
                <c:pt idx="2238">
                  <c:v>3.5527136788005072E-15</c:v>
                </c:pt>
                <c:pt idx="2239">
                  <c:v>0.1200000000000081</c:v>
                </c:pt>
                <c:pt idx="2240">
                  <c:v>0.1200000000000081</c:v>
                </c:pt>
                <c:pt idx="2241">
                  <c:v>0.1200000000000081</c:v>
                </c:pt>
                <c:pt idx="2242">
                  <c:v>-0.47999999999999343</c:v>
                </c:pt>
                <c:pt idx="2243">
                  <c:v>3.5527136788005072E-15</c:v>
                </c:pt>
                <c:pt idx="2244">
                  <c:v>3.5527136788005072E-15</c:v>
                </c:pt>
                <c:pt idx="2245">
                  <c:v>0.1200000000000081</c:v>
                </c:pt>
                <c:pt idx="2246">
                  <c:v>3.5527136788005072E-15</c:v>
                </c:pt>
                <c:pt idx="2247">
                  <c:v>-0.47999999999999343</c:v>
                </c:pt>
                <c:pt idx="2248">
                  <c:v>0.1200000000000081</c:v>
                </c:pt>
                <c:pt idx="2249">
                  <c:v>3.5527136788005072E-15</c:v>
                </c:pt>
                <c:pt idx="2250">
                  <c:v>-0.47999999999999343</c:v>
                </c:pt>
                <c:pt idx="2251">
                  <c:v>0.1200000000000081</c:v>
                </c:pt>
                <c:pt idx="2252">
                  <c:v>3.5527136788005072E-15</c:v>
                </c:pt>
                <c:pt idx="2253">
                  <c:v>0.1200000000000081</c:v>
                </c:pt>
                <c:pt idx="2254">
                  <c:v>3.5527136788005072E-15</c:v>
                </c:pt>
                <c:pt idx="2255">
                  <c:v>3.5527136788005072E-15</c:v>
                </c:pt>
                <c:pt idx="2256">
                  <c:v>3.5527136788005072E-15</c:v>
                </c:pt>
                <c:pt idx="2257">
                  <c:v>-0.12000000000000099</c:v>
                </c:pt>
                <c:pt idx="2258">
                  <c:v>-0.47999999999999343</c:v>
                </c:pt>
                <c:pt idx="2259">
                  <c:v>-0.23999999999999849</c:v>
                </c:pt>
                <c:pt idx="2260">
                  <c:v>-0.11999999999999388</c:v>
                </c:pt>
                <c:pt idx="2261">
                  <c:v>3.5527136788005072E-15</c:v>
                </c:pt>
                <c:pt idx="2262">
                  <c:v>3.5527136788005072E-15</c:v>
                </c:pt>
                <c:pt idx="2263">
                  <c:v>-0.12000000000000099</c:v>
                </c:pt>
                <c:pt idx="2264">
                  <c:v>0.1200000000000081</c:v>
                </c:pt>
                <c:pt idx="2265">
                  <c:v>3.5527136788005072E-15</c:v>
                </c:pt>
                <c:pt idx="2266">
                  <c:v>3.5527136788005072E-15</c:v>
                </c:pt>
                <c:pt idx="2267">
                  <c:v>-0.47999999999999343</c:v>
                </c:pt>
                <c:pt idx="2268">
                  <c:v>-0.47999999999999343</c:v>
                </c:pt>
                <c:pt idx="2269">
                  <c:v>3.5527136788005072E-15</c:v>
                </c:pt>
                <c:pt idx="2270">
                  <c:v>0.1200000000000081</c:v>
                </c:pt>
                <c:pt idx="2271">
                  <c:v>3.5527136788005072E-15</c:v>
                </c:pt>
                <c:pt idx="2272">
                  <c:v>3.5527136788005072E-15</c:v>
                </c:pt>
                <c:pt idx="2273">
                  <c:v>3.5527136788005072E-15</c:v>
                </c:pt>
                <c:pt idx="2274">
                  <c:v>-0.35999999999999605</c:v>
                </c:pt>
                <c:pt idx="2275">
                  <c:v>0.1200000000000081</c:v>
                </c:pt>
                <c:pt idx="2276">
                  <c:v>3.5527136788005072E-15</c:v>
                </c:pt>
                <c:pt idx="2277">
                  <c:v>0.1200000000000081</c:v>
                </c:pt>
                <c:pt idx="2278">
                  <c:v>-0.47999999999999343</c:v>
                </c:pt>
                <c:pt idx="2279">
                  <c:v>-0.23999999999999849</c:v>
                </c:pt>
                <c:pt idx="2280">
                  <c:v>3.5527136788005072E-15</c:v>
                </c:pt>
                <c:pt idx="2281">
                  <c:v>-0.35999999999999605</c:v>
                </c:pt>
                <c:pt idx="2282">
                  <c:v>-0.12000000000000099</c:v>
                </c:pt>
                <c:pt idx="2283">
                  <c:v>-0.12000000000000099</c:v>
                </c:pt>
                <c:pt idx="2284">
                  <c:v>-0.35999999999999605</c:v>
                </c:pt>
                <c:pt idx="2285">
                  <c:v>3.5527136788005072E-15</c:v>
                </c:pt>
                <c:pt idx="2286">
                  <c:v>-0.12000000000000099</c:v>
                </c:pt>
                <c:pt idx="2287">
                  <c:v>-0.35999999999999605</c:v>
                </c:pt>
                <c:pt idx="2288">
                  <c:v>-0.12000000000000099</c:v>
                </c:pt>
                <c:pt idx="2289">
                  <c:v>-0.12000000000000099</c:v>
                </c:pt>
                <c:pt idx="2290">
                  <c:v>3.5527136788005072E-15</c:v>
                </c:pt>
                <c:pt idx="2291">
                  <c:v>0.1200000000000081</c:v>
                </c:pt>
                <c:pt idx="2292">
                  <c:v>3.5527136788005072E-15</c:v>
                </c:pt>
                <c:pt idx="2293">
                  <c:v>-0.47999999999999343</c:v>
                </c:pt>
                <c:pt idx="2294">
                  <c:v>0.1200000000000081</c:v>
                </c:pt>
                <c:pt idx="2295">
                  <c:v>0.36000000000000298</c:v>
                </c:pt>
                <c:pt idx="2296">
                  <c:v>-0.35999999999999605</c:v>
                </c:pt>
                <c:pt idx="2297">
                  <c:v>-0.35999999999999605</c:v>
                </c:pt>
                <c:pt idx="2298">
                  <c:v>0.1200000000000081</c:v>
                </c:pt>
                <c:pt idx="2299">
                  <c:v>3.5527136788005072E-15</c:v>
                </c:pt>
                <c:pt idx="2300">
                  <c:v>0.1200000000000081</c:v>
                </c:pt>
                <c:pt idx="2301">
                  <c:v>-0.35999999999999605</c:v>
                </c:pt>
                <c:pt idx="2302">
                  <c:v>0.1200000000000081</c:v>
                </c:pt>
                <c:pt idx="2303">
                  <c:v>-0.11999999999999388</c:v>
                </c:pt>
                <c:pt idx="2304">
                  <c:v>3.5527136788005072E-15</c:v>
                </c:pt>
                <c:pt idx="2305">
                  <c:v>0.1200000000000081</c:v>
                </c:pt>
                <c:pt idx="2306">
                  <c:v>0.24000000000000554</c:v>
                </c:pt>
                <c:pt idx="2307">
                  <c:v>0.24000000000000199</c:v>
                </c:pt>
                <c:pt idx="2308">
                  <c:v>0.36000000000000298</c:v>
                </c:pt>
                <c:pt idx="2309">
                  <c:v>0.12000000000000099</c:v>
                </c:pt>
                <c:pt idx="2310">
                  <c:v>-0.11999999999999388</c:v>
                </c:pt>
                <c:pt idx="2311">
                  <c:v>-0.23999999999999849</c:v>
                </c:pt>
                <c:pt idx="2312">
                  <c:v>0.24000000000000554</c:v>
                </c:pt>
                <c:pt idx="2313">
                  <c:v>0.1200000000000081</c:v>
                </c:pt>
                <c:pt idx="2314">
                  <c:v>3.5527136788005072E-15</c:v>
                </c:pt>
                <c:pt idx="2315">
                  <c:v>0.1200000000000081</c:v>
                </c:pt>
                <c:pt idx="2316">
                  <c:v>0.1200000000000081</c:v>
                </c:pt>
                <c:pt idx="2317">
                  <c:v>0.24000000000000554</c:v>
                </c:pt>
                <c:pt idx="2318">
                  <c:v>0.1200000000000081</c:v>
                </c:pt>
                <c:pt idx="2319">
                  <c:v>0.1200000000000081</c:v>
                </c:pt>
                <c:pt idx="2320">
                  <c:v>0.1200000000000081</c:v>
                </c:pt>
                <c:pt idx="2321">
                  <c:v>3.5527136788005072E-15</c:v>
                </c:pt>
                <c:pt idx="2322">
                  <c:v>3.5527136788005072E-15</c:v>
                </c:pt>
                <c:pt idx="2323">
                  <c:v>0.1200000000000081</c:v>
                </c:pt>
                <c:pt idx="2324">
                  <c:v>-0.47999999999999343</c:v>
                </c:pt>
                <c:pt idx="2325">
                  <c:v>0.24000000000000554</c:v>
                </c:pt>
                <c:pt idx="2326">
                  <c:v>0.1200000000000081</c:v>
                </c:pt>
                <c:pt idx="2327">
                  <c:v>0.1200000000000081</c:v>
                </c:pt>
                <c:pt idx="2328">
                  <c:v>3.5527136788005072E-15</c:v>
                </c:pt>
                <c:pt idx="2329">
                  <c:v>3.5527136788005072E-15</c:v>
                </c:pt>
                <c:pt idx="2330">
                  <c:v>0.24000000000000554</c:v>
                </c:pt>
                <c:pt idx="2331">
                  <c:v>0.24000000000000554</c:v>
                </c:pt>
                <c:pt idx="2332">
                  <c:v>0.1200000000000081</c:v>
                </c:pt>
                <c:pt idx="2333">
                  <c:v>-0.11999999999999388</c:v>
                </c:pt>
                <c:pt idx="2334">
                  <c:v>3.5527136788005072E-15</c:v>
                </c:pt>
                <c:pt idx="2335">
                  <c:v>0.1200000000000081</c:v>
                </c:pt>
                <c:pt idx="2336">
                  <c:v>0.24000000000000554</c:v>
                </c:pt>
                <c:pt idx="2337">
                  <c:v>0.1200000000000081</c:v>
                </c:pt>
                <c:pt idx="2338">
                  <c:v>-0.11999999999999388</c:v>
                </c:pt>
                <c:pt idx="2339">
                  <c:v>0.1200000000000081</c:v>
                </c:pt>
                <c:pt idx="2340">
                  <c:v>0.24000000000000554</c:v>
                </c:pt>
                <c:pt idx="2341">
                  <c:v>0.24000000000000554</c:v>
                </c:pt>
                <c:pt idx="2342">
                  <c:v>0.1200000000000081</c:v>
                </c:pt>
                <c:pt idx="2343">
                  <c:v>-0.35999999999999605</c:v>
                </c:pt>
                <c:pt idx="2344">
                  <c:v>0.1200000000000081</c:v>
                </c:pt>
                <c:pt idx="2345">
                  <c:v>-0.35999999999999605</c:v>
                </c:pt>
                <c:pt idx="2346">
                  <c:v>-0.35999999999999605</c:v>
                </c:pt>
                <c:pt idx="2347">
                  <c:v>0.1200000000000081</c:v>
                </c:pt>
                <c:pt idx="2348">
                  <c:v>-0.11999999999999388</c:v>
                </c:pt>
                <c:pt idx="2349">
                  <c:v>0.24000000000000554</c:v>
                </c:pt>
                <c:pt idx="2350">
                  <c:v>0.24000000000000554</c:v>
                </c:pt>
                <c:pt idx="2351">
                  <c:v>3.5527136788005072E-15</c:v>
                </c:pt>
                <c:pt idx="2352">
                  <c:v>3.5527136788005072E-15</c:v>
                </c:pt>
                <c:pt idx="2353">
                  <c:v>-0.35999999999999605</c:v>
                </c:pt>
                <c:pt idx="2354">
                  <c:v>0.1200000000000081</c:v>
                </c:pt>
                <c:pt idx="2355">
                  <c:v>3.5527136788005072E-15</c:v>
                </c:pt>
                <c:pt idx="2356">
                  <c:v>-0.23999999999999849</c:v>
                </c:pt>
                <c:pt idx="2357">
                  <c:v>0.72000000000000264</c:v>
                </c:pt>
                <c:pt idx="2358">
                  <c:v>0.60000000000000164</c:v>
                </c:pt>
                <c:pt idx="2359">
                  <c:v>3.5527136788005072E-15</c:v>
                </c:pt>
                <c:pt idx="2360">
                  <c:v>-0.11999999999999388</c:v>
                </c:pt>
                <c:pt idx="2361">
                  <c:v>0.36000000000000298</c:v>
                </c:pt>
                <c:pt idx="2362">
                  <c:v>-0.23999999999999849</c:v>
                </c:pt>
                <c:pt idx="2363">
                  <c:v>0.1200000000000081</c:v>
                </c:pt>
                <c:pt idx="2364">
                  <c:v>0.1200000000000081</c:v>
                </c:pt>
                <c:pt idx="2365">
                  <c:v>-0.35999999999999605</c:v>
                </c:pt>
                <c:pt idx="2366">
                  <c:v>3.5527136788005072E-15</c:v>
                </c:pt>
                <c:pt idx="2367">
                  <c:v>0.1200000000000081</c:v>
                </c:pt>
                <c:pt idx="2368">
                  <c:v>-0.35999999999999605</c:v>
                </c:pt>
                <c:pt idx="2369">
                  <c:v>-0.35999999999999605</c:v>
                </c:pt>
                <c:pt idx="2370">
                  <c:v>0.1200000000000081</c:v>
                </c:pt>
                <c:pt idx="2371">
                  <c:v>0.1200000000000081</c:v>
                </c:pt>
                <c:pt idx="2372">
                  <c:v>0.1200000000000081</c:v>
                </c:pt>
                <c:pt idx="2373">
                  <c:v>0.1200000000000081</c:v>
                </c:pt>
                <c:pt idx="2374">
                  <c:v>0.1200000000000081</c:v>
                </c:pt>
                <c:pt idx="2375">
                  <c:v>3.5527136788005072E-15</c:v>
                </c:pt>
                <c:pt idx="2376">
                  <c:v>0.1200000000000081</c:v>
                </c:pt>
                <c:pt idx="2377">
                  <c:v>3.5527136788005072E-15</c:v>
                </c:pt>
                <c:pt idx="2378">
                  <c:v>0.1200000000000081</c:v>
                </c:pt>
                <c:pt idx="2379">
                  <c:v>0.1200000000000081</c:v>
                </c:pt>
                <c:pt idx="2380">
                  <c:v>3.5527136788005072E-15</c:v>
                </c:pt>
                <c:pt idx="2381">
                  <c:v>3.5527136788005072E-15</c:v>
                </c:pt>
                <c:pt idx="2382">
                  <c:v>0.1200000000000081</c:v>
                </c:pt>
                <c:pt idx="2383">
                  <c:v>0.1200000000000081</c:v>
                </c:pt>
                <c:pt idx="2384">
                  <c:v>3.5527136788005072E-15</c:v>
                </c:pt>
                <c:pt idx="2385">
                  <c:v>3.5527136788005072E-15</c:v>
                </c:pt>
                <c:pt idx="2386">
                  <c:v>3.5527136788005072E-15</c:v>
                </c:pt>
                <c:pt idx="2387">
                  <c:v>-0.35999999999999605</c:v>
                </c:pt>
                <c:pt idx="2388">
                  <c:v>-0.35999999999999605</c:v>
                </c:pt>
                <c:pt idx="2389">
                  <c:v>0.1200000000000081</c:v>
                </c:pt>
                <c:pt idx="2390">
                  <c:v>3.5527136788005072E-15</c:v>
                </c:pt>
                <c:pt idx="2391">
                  <c:v>0.24000000000000554</c:v>
                </c:pt>
                <c:pt idx="2392">
                  <c:v>0.1200000000000081</c:v>
                </c:pt>
                <c:pt idx="2393">
                  <c:v>3.5527136788005072E-15</c:v>
                </c:pt>
                <c:pt idx="2394">
                  <c:v>0.1200000000000081</c:v>
                </c:pt>
                <c:pt idx="2395">
                  <c:v>-0.35999999999999605</c:v>
                </c:pt>
                <c:pt idx="2396">
                  <c:v>0.1200000000000081</c:v>
                </c:pt>
                <c:pt idx="2397">
                  <c:v>3.5527136788005072E-15</c:v>
                </c:pt>
                <c:pt idx="2398">
                  <c:v>-0.12000000000000099</c:v>
                </c:pt>
                <c:pt idx="2399">
                  <c:v>3.5527136788005072E-15</c:v>
                </c:pt>
                <c:pt idx="2400">
                  <c:v>-0.23999999999999849</c:v>
                </c:pt>
                <c:pt idx="2401">
                  <c:v>0.1200000000000081</c:v>
                </c:pt>
                <c:pt idx="2402">
                  <c:v>0.24000000000000554</c:v>
                </c:pt>
                <c:pt idx="2403">
                  <c:v>0.24000000000000554</c:v>
                </c:pt>
                <c:pt idx="2404">
                  <c:v>0.1200000000000081</c:v>
                </c:pt>
                <c:pt idx="2405">
                  <c:v>3.5527136788005072E-15</c:v>
                </c:pt>
                <c:pt idx="2406">
                  <c:v>0.1200000000000081</c:v>
                </c:pt>
                <c:pt idx="2407">
                  <c:v>0.1200000000000081</c:v>
                </c:pt>
                <c:pt idx="2408">
                  <c:v>0.1200000000000081</c:v>
                </c:pt>
                <c:pt idx="2409">
                  <c:v>0.1200000000000081</c:v>
                </c:pt>
                <c:pt idx="2410">
                  <c:v>0.1200000000000081</c:v>
                </c:pt>
                <c:pt idx="2411">
                  <c:v>-0.11999999999999388</c:v>
                </c:pt>
                <c:pt idx="2412">
                  <c:v>3.5527136788005072E-15</c:v>
                </c:pt>
                <c:pt idx="2413">
                  <c:v>3.5527136788005072E-15</c:v>
                </c:pt>
                <c:pt idx="2414">
                  <c:v>3.5527136788005072E-15</c:v>
                </c:pt>
                <c:pt idx="2415">
                  <c:v>3.5527136788005072E-15</c:v>
                </c:pt>
                <c:pt idx="2416">
                  <c:v>3.5527136788005072E-15</c:v>
                </c:pt>
                <c:pt idx="2417">
                  <c:v>-0.12000000000000099</c:v>
                </c:pt>
                <c:pt idx="2418">
                  <c:v>-0.47999999999999343</c:v>
                </c:pt>
                <c:pt idx="2419">
                  <c:v>3.5527136788005072E-15</c:v>
                </c:pt>
                <c:pt idx="2420">
                  <c:v>0.1200000000000081</c:v>
                </c:pt>
                <c:pt idx="2421">
                  <c:v>3.5527136788005072E-15</c:v>
                </c:pt>
                <c:pt idx="2422">
                  <c:v>-0.12000000000000099</c:v>
                </c:pt>
                <c:pt idx="2423">
                  <c:v>-0.12000000000000099</c:v>
                </c:pt>
                <c:pt idx="2424">
                  <c:v>-0.12000000000000099</c:v>
                </c:pt>
                <c:pt idx="2425">
                  <c:v>3.5527136788005072E-15</c:v>
                </c:pt>
                <c:pt idx="2426">
                  <c:v>3.5527136788005072E-15</c:v>
                </c:pt>
                <c:pt idx="2427">
                  <c:v>-0.12000000000000099</c:v>
                </c:pt>
                <c:pt idx="2428">
                  <c:v>3.5527136788005072E-15</c:v>
                </c:pt>
                <c:pt idx="2429">
                  <c:v>-0.12000000000000099</c:v>
                </c:pt>
                <c:pt idx="2430">
                  <c:v>-0.12000000000000099</c:v>
                </c:pt>
                <c:pt idx="2431">
                  <c:v>-0.12000000000000099</c:v>
                </c:pt>
                <c:pt idx="2432">
                  <c:v>-0.12000000000000099</c:v>
                </c:pt>
                <c:pt idx="2433">
                  <c:v>3.5527136788005072E-15</c:v>
                </c:pt>
                <c:pt idx="2434">
                  <c:v>-0.12000000000000099</c:v>
                </c:pt>
                <c:pt idx="2435">
                  <c:v>-0.11999999999999388</c:v>
                </c:pt>
                <c:pt idx="2436">
                  <c:v>-0.23999999999999849</c:v>
                </c:pt>
                <c:pt idx="2437">
                  <c:v>3.5527136788005072E-15</c:v>
                </c:pt>
                <c:pt idx="2438">
                  <c:v>-0.12000000000000099</c:v>
                </c:pt>
                <c:pt idx="2439">
                  <c:v>3.5527136788005072E-15</c:v>
                </c:pt>
                <c:pt idx="2440">
                  <c:v>-0.12000000000000099</c:v>
                </c:pt>
                <c:pt idx="2441">
                  <c:v>0.36000000000000298</c:v>
                </c:pt>
                <c:pt idx="2442">
                  <c:v>0.12000000000000099</c:v>
                </c:pt>
                <c:pt idx="2443">
                  <c:v>3.5527136788005072E-15</c:v>
                </c:pt>
                <c:pt idx="2444">
                  <c:v>3.5527136788005072E-15</c:v>
                </c:pt>
                <c:pt idx="2445">
                  <c:v>3.5527136788005072E-15</c:v>
                </c:pt>
                <c:pt idx="2446">
                  <c:v>-0.12000000000000099</c:v>
                </c:pt>
                <c:pt idx="2447">
                  <c:v>-0.12000000000000099</c:v>
                </c:pt>
                <c:pt idx="2448">
                  <c:v>-0.12000000000000099</c:v>
                </c:pt>
                <c:pt idx="2449">
                  <c:v>-0.12000000000000099</c:v>
                </c:pt>
                <c:pt idx="2450">
                  <c:v>-0.12000000000000099</c:v>
                </c:pt>
                <c:pt idx="2451">
                  <c:v>-0.23999999999999849</c:v>
                </c:pt>
                <c:pt idx="2452">
                  <c:v>-0.12000000000000099</c:v>
                </c:pt>
                <c:pt idx="2453">
                  <c:v>-0.12000000000000099</c:v>
                </c:pt>
                <c:pt idx="2454">
                  <c:v>0.24000000000000199</c:v>
                </c:pt>
                <c:pt idx="2455">
                  <c:v>0.12000000000000099</c:v>
                </c:pt>
                <c:pt idx="2456">
                  <c:v>0.24000000000000554</c:v>
                </c:pt>
                <c:pt idx="2457">
                  <c:v>0.12000000000000099</c:v>
                </c:pt>
                <c:pt idx="2458">
                  <c:v>3.5527136788005072E-15</c:v>
                </c:pt>
                <c:pt idx="2459">
                  <c:v>3.5527136788005072E-15</c:v>
                </c:pt>
                <c:pt idx="2460">
                  <c:v>3.5527136788005072E-15</c:v>
                </c:pt>
                <c:pt idx="2461">
                  <c:v>3.5527136788005072E-15</c:v>
                </c:pt>
                <c:pt idx="2462">
                  <c:v>-0.12000000000000099</c:v>
                </c:pt>
                <c:pt idx="2463">
                  <c:v>-0.12000000000000099</c:v>
                </c:pt>
                <c:pt idx="2464">
                  <c:v>-0.12000000000000099</c:v>
                </c:pt>
                <c:pt idx="2465">
                  <c:v>3.5527136788005072E-15</c:v>
                </c:pt>
                <c:pt idx="2466">
                  <c:v>3.5527136788005072E-15</c:v>
                </c:pt>
                <c:pt idx="2467">
                  <c:v>3.5527136788005072E-15</c:v>
                </c:pt>
                <c:pt idx="2468">
                  <c:v>-0.12000000000000099</c:v>
                </c:pt>
                <c:pt idx="2469">
                  <c:v>-0.12000000000000099</c:v>
                </c:pt>
                <c:pt idx="2470">
                  <c:v>-0.12000000000000099</c:v>
                </c:pt>
                <c:pt idx="2471">
                  <c:v>3.5527136788005072E-15</c:v>
                </c:pt>
                <c:pt idx="2472">
                  <c:v>3.5527136788005072E-15</c:v>
                </c:pt>
                <c:pt idx="2473">
                  <c:v>3.5527136788005072E-15</c:v>
                </c:pt>
                <c:pt idx="2474">
                  <c:v>3.5527136788005072E-15</c:v>
                </c:pt>
                <c:pt idx="2475">
                  <c:v>3.5527136788005072E-15</c:v>
                </c:pt>
                <c:pt idx="2476">
                  <c:v>3.5527136788005072E-15</c:v>
                </c:pt>
                <c:pt idx="2477">
                  <c:v>-0.11999999999999388</c:v>
                </c:pt>
                <c:pt idx="2478">
                  <c:v>3.5527136788005072E-15</c:v>
                </c:pt>
                <c:pt idx="2479">
                  <c:v>-0.12000000000000099</c:v>
                </c:pt>
                <c:pt idx="2480">
                  <c:v>-0.12000000000000099</c:v>
                </c:pt>
                <c:pt idx="2481">
                  <c:v>-0.12000000000000099</c:v>
                </c:pt>
                <c:pt idx="2482">
                  <c:v>-0.12000000000000099</c:v>
                </c:pt>
                <c:pt idx="2483">
                  <c:v>-0.12000000000000099</c:v>
                </c:pt>
                <c:pt idx="2484">
                  <c:v>3.5527136788005072E-15</c:v>
                </c:pt>
                <c:pt idx="2485">
                  <c:v>3.5527136788005072E-15</c:v>
                </c:pt>
                <c:pt idx="2486">
                  <c:v>3.5527136788005072E-15</c:v>
                </c:pt>
                <c:pt idx="2487">
                  <c:v>3.5527136788005072E-15</c:v>
                </c:pt>
                <c:pt idx="2488">
                  <c:v>-0.12000000000000099</c:v>
                </c:pt>
                <c:pt idx="2489">
                  <c:v>-0.23999999999999849</c:v>
                </c:pt>
                <c:pt idx="2490">
                  <c:v>3.5527136788005072E-15</c:v>
                </c:pt>
                <c:pt idx="2491">
                  <c:v>3.5527136788005072E-15</c:v>
                </c:pt>
                <c:pt idx="2492">
                  <c:v>3.5527136788005072E-15</c:v>
                </c:pt>
                <c:pt idx="2493">
                  <c:v>3.5527136788005072E-15</c:v>
                </c:pt>
                <c:pt idx="2494">
                  <c:v>-0.12000000000000099</c:v>
                </c:pt>
                <c:pt idx="2495">
                  <c:v>3.5527136788005072E-15</c:v>
                </c:pt>
                <c:pt idx="2496">
                  <c:v>-0.12000000000000099</c:v>
                </c:pt>
                <c:pt idx="2497">
                  <c:v>3.5527136788005072E-15</c:v>
                </c:pt>
                <c:pt idx="2498">
                  <c:v>3.5527136788005072E-15</c:v>
                </c:pt>
                <c:pt idx="2499">
                  <c:v>-0.12000000000000099</c:v>
                </c:pt>
                <c:pt idx="2500">
                  <c:v>-0.12000000000000099</c:v>
                </c:pt>
                <c:pt idx="2501">
                  <c:v>-0.12000000000000099</c:v>
                </c:pt>
                <c:pt idx="2502">
                  <c:v>3.5527136788005072E-15</c:v>
                </c:pt>
                <c:pt idx="2503">
                  <c:v>-0.12000000000000099</c:v>
                </c:pt>
                <c:pt idx="2504">
                  <c:v>-0.12000000000000099</c:v>
                </c:pt>
                <c:pt idx="2505">
                  <c:v>3.5527136788005072E-15</c:v>
                </c:pt>
                <c:pt idx="2506">
                  <c:v>-0.12000000000000099</c:v>
                </c:pt>
                <c:pt idx="2507">
                  <c:v>3.5527136788005072E-15</c:v>
                </c:pt>
                <c:pt idx="2508">
                  <c:v>0.12000000000000099</c:v>
                </c:pt>
                <c:pt idx="2509">
                  <c:v>0.12000000000000099</c:v>
                </c:pt>
                <c:pt idx="2510">
                  <c:v>-0.12000000000000099</c:v>
                </c:pt>
                <c:pt idx="2511">
                  <c:v>3.5527136788005072E-15</c:v>
                </c:pt>
                <c:pt idx="2512">
                  <c:v>-0.12000000000000099</c:v>
                </c:pt>
                <c:pt idx="2513">
                  <c:v>3.5527136788005072E-15</c:v>
                </c:pt>
                <c:pt idx="2514">
                  <c:v>-0.12000000000000099</c:v>
                </c:pt>
                <c:pt idx="2515">
                  <c:v>-0.23999999999999849</c:v>
                </c:pt>
                <c:pt idx="2516">
                  <c:v>3.5527136788005072E-15</c:v>
                </c:pt>
                <c:pt idx="2517">
                  <c:v>3.5527136788005072E-15</c:v>
                </c:pt>
                <c:pt idx="2518">
                  <c:v>3.5527136788005072E-15</c:v>
                </c:pt>
                <c:pt idx="2519">
                  <c:v>-0.12000000000000099</c:v>
                </c:pt>
                <c:pt idx="2520">
                  <c:v>-0.12000000000000099</c:v>
                </c:pt>
                <c:pt idx="2521">
                  <c:v>-0.12000000000000099</c:v>
                </c:pt>
                <c:pt idx="2522">
                  <c:v>0.36000000000000298</c:v>
                </c:pt>
                <c:pt idx="2523">
                  <c:v>3.5527136788005072E-15</c:v>
                </c:pt>
                <c:pt idx="2524">
                  <c:v>3.5527136788005072E-15</c:v>
                </c:pt>
                <c:pt idx="2525">
                  <c:v>3.5527136788005072E-15</c:v>
                </c:pt>
                <c:pt idx="2526">
                  <c:v>3.5527136788005072E-15</c:v>
                </c:pt>
                <c:pt idx="2527">
                  <c:v>-0.12000000000000099</c:v>
                </c:pt>
                <c:pt idx="2528">
                  <c:v>-0.12000000000000099</c:v>
                </c:pt>
                <c:pt idx="2529">
                  <c:v>-0.12000000000000099</c:v>
                </c:pt>
                <c:pt idx="2530">
                  <c:v>-0.12000000000000099</c:v>
                </c:pt>
                <c:pt idx="2531">
                  <c:v>3.5527136788005072E-15</c:v>
                </c:pt>
                <c:pt idx="2532">
                  <c:v>-0.47999999999999343</c:v>
                </c:pt>
                <c:pt idx="2533">
                  <c:v>3.5527136788005072E-15</c:v>
                </c:pt>
                <c:pt idx="2534">
                  <c:v>3.5527136788005072E-15</c:v>
                </c:pt>
                <c:pt idx="2535">
                  <c:v>3.5527136788005072E-15</c:v>
                </c:pt>
                <c:pt idx="2536">
                  <c:v>3.5527136788005072E-15</c:v>
                </c:pt>
                <c:pt idx="2537">
                  <c:v>-0.12000000000000099</c:v>
                </c:pt>
                <c:pt idx="2538">
                  <c:v>-0.12000000000000099</c:v>
                </c:pt>
                <c:pt idx="2539">
                  <c:v>-0.12000000000000099</c:v>
                </c:pt>
                <c:pt idx="2540">
                  <c:v>3.5527136788005072E-15</c:v>
                </c:pt>
                <c:pt idx="2541">
                  <c:v>-0.47999999999999343</c:v>
                </c:pt>
                <c:pt idx="2542">
                  <c:v>3.5527136788005072E-15</c:v>
                </c:pt>
                <c:pt idx="2543">
                  <c:v>-0.23999999999999849</c:v>
                </c:pt>
                <c:pt idx="2544">
                  <c:v>-0.12000000000000099</c:v>
                </c:pt>
                <c:pt idx="2545">
                  <c:v>3.5527136788005072E-15</c:v>
                </c:pt>
                <c:pt idx="2546">
                  <c:v>3.5527136788005072E-15</c:v>
                </c:pt>
                <c:pt idx="2547">
                  <c:v>3.5527136788005072E-15</c:v>
                </c:pt>
                <c:pt idx="2548">
                  <c:v>-0.12000000000000099</c:v>
                </c:pt>
                <c:pt idx="2549">
                  <c:v>-0.12000000000000099</c:v>
                </c:pt>
                <c:pt idx="2550">
                  <c:v>-0.12000000000000099</c:v>
                </c:pt>
                <c:pt idx="2551">
                  <c:v>-0.12000000000000099</c:v>
                </c:pt>
                <c:pt idx="2552">
                  <c:v>-0.12000000000000099</c:v>
                </c:pt>
                <c:pt idx="2553">
                  <c:v>-0.12000000000000099</c:v>
                </c:pt>
                <c:pt idx="2554">
                  <c:v>-0.12000000000000099</c:v>
                </c:pt>
                <c:pt idx="2555">
                  <c:v>3.5527136788005072E-15</c:v>
                </c:pt>
                <c:pt idx="2556">
                  <c:v>3.5527136788005072E-15</c:v>
                </c:pt>
                <c:pt idx="2557">
                  <c:v>-0.12000000000000099</c:v>
                </c:pt>
                <c:pt idx="2558">
                  <c:v>-0.12000000000000099</c:v>
                </c:pt>
                <c:pt idx="2559">
                  <c:v>3.5527136788005072E-15</c:v>
                </c:pt>
                <c:pt idx="2560">
                  <c:v>-0.35999999999999605</c:v>
                </c:pt>
                <c:pt idx="2561">
                  <c:v>3.5527136788005072E-15</c:v>
                </c:pt>
                <c:pt idx="2562">
                  <c:v>3.5527136788005072E-15</c:v>
                </c:pt>
                <c:pt idx="2563">
                  <c:v>3.5527136788005072E-15</c:v>
                </c:pt>
                <c:pt idx="2564">
                  <c:v>3.5527136788005072E-15</c:v>
                </c:pt>
                <c:pt idx="2565">
                  <c:v>-0.12000000000000099</c:v>
                </c:pt>
                <c:pt idx="2566">
                  <c:v>-0.12000000000000099</c:v>
                </c:pt>
                <c:pt idx="2567">
                  <c:v>-0.12000000000000099</c:v>
                </c:pt>
                <c:pt idx="2568">
                  <c:v>-0.12000000000000099</c:v>
                </c:pt>
                <c:pt idx="2569">
                  <c:v>-0.12000000000000099</c:v>
                </c:pt>
                <c:pt idx="2570">
                  <c:v>-0.12000000000000099</c:v>
                </c:pt>
                <c:pt idx="2571">
                  <c:v>-0.12000000000000099</c:v>
                </c:pt>
                <c:pt idx="2572">
                  <c:v>-0.12000000000000099</c:v>
                </c:pt>
                <c:pt idx="2573">
                  <c:v>-0.12000000000000099</c:v>
                </c:pt>
                <c:pt idx="2574">
                  <c:v>-0.12000000000000099</c:v>
                </c:pt>
                <c:pt idx="2575">
                  <c:v>3.5527136788005072E-15</c:v>
                </c:pt>
                <c:pt idx="2576">
                  <c:v>-0.12000000000000099</c:v>
                </c:pt>
                <c:pt idx="2577">
                  <c:v>-0.23999999999999849</c:v>
                </c:pt>
                <c:pt idx="2578">
                  <c:v>3.5527136788005072E-15</c:v>
                </c:pt>
                <c:pt idx="2579">
                  <c:v>3.5527136788005072E-15</c:v>
                </c:pt>
                <c:pt idx="2580">
                  <c:v>-0.12000000000000099</c:v>
                </c:pt>
                <c:pt idx="2581">
                  <c:v>-0.23999999999999849</c:v>
                </c:pt>
                <c:pt idx="2582">
                  <c:v>-0.12000000000000099</c:v>
                </c:pt>
                <c:pt idx="2583">
                  <c:v>-0.12000000000000099</c:v>
                </c:pt>
                <c:pt idx="2584">
                  <c:v>3.5527136788005072E-15</c:v>
                </c:pt>
                <c:pt idx="2585">
                  <c:v>3.5527136788005072E-15</c:v>
                </c:pt>
                <c:pt idx="2586">
                  <c:v>-3.5527136788005072E-15</c:v>
                </c:pt>
                <c:pt idx="2587">
                  <c:v>3.5527136788005072E-15</c:v>
                </c:pt>
                <c:pt idx="2588">
                  <c:v>3.5527136788005072E-15</c:v>
                </c:pt>
                <c:pt idx="2589">
                  <c:v>-0.12000000000000099</c:v>
                </c:pt>
                <c:pt idx="2590">
                  <c:v>-0.23999999999999849</c:v>
                </c:pt>
                <c:pt idx="2591">
                  <c:v>3.5527136788005072E-15</c:v>
                </c:pt>
                <c:pt idx="2592">
                  <c:v>-0.48000000000000048</c:v>
                </c:pt>
                <c:pt idx="2593">
                  <c:v>-0.35999999999999605</c:v>
                </c:pt>
                <c:pt idx="2594">
                  <c:v>-0.12000000000000099</c:v>
                </c:pt>
                <c:pt idx="2595">
                  <c:v>-0.23999999999999849</c:v>
                </c:pt>
                <c:pt idx="2596">
                  <c:v>-0.12000000000000099</c:v>
                </c:pt>
                <c:pt idx="2597">
                  <c:v>0.12000000000000099</c:v>
                </c:pt>
                <c:pt idx="2598">
                  <c:v>-0.12000000000000099</c:v>
                </c:pt>
                <c:pt idx="2599">
                  <c:v>-0.23999999999999849</c:v>
                </c:pt>
                <c:pt idx="2600">
                  <c:v>3.5527136788005072E-15</c:v>
                </c:pt>
                <c:pt idx="2601">
                  <c:v>3.5527136788005072E-15</c:v>
                </c:pt>
                <c:pt idx="2602">
                  <c:v>3.5527136788005072E-15</c:v>
                </c:pt>
                <c:pt idx="2603">
                  <c:v>3.5527136788005072E-15</c:v>
                </c:pt>
                <c:pt idx="2604">
                  <c:v>3.5527136788005072E-15</c:v>
                </c:pt>
                <c:pt idx="2605">
                  <c:v>-0.12000000000000099</c:v>
                </c:pt>
                <c:pt idx="2606">
                  <c:v>-0.12000000000000099</c:v>
                </c:pt>
                <c:pt idx="2607">
                  <c:v>3.5527136788005072E-15</c:v>
                </c:pt>
                <c:pt idx="2608">
                  <c:v>-0.12000000000000099</c:v>
                </c:pt>
                <c:pt idx="2609">
                  <c:v>3.5527136788005072E-15</c:v>
                </c:pt>
                <c:pt idx="2610">
                  <c:v>-0.12000000000000099</c:v>
                </c:pt>
                <c:pt idx="2611">
                  <c:v>3.5527136788005072E-15</c:v>
                </c:pt>
                <c:pt idx="2612">
                  <c:v>3.5527136788005072E-15</c:v>
                </c:pt>
                <c:pt idx="2613">
                  <c:v>-0.12000000000000099</c:v>
                </c:pt>
                <c:pt idx="2614">
                  <c:v>3.5527136788005072E-15</c:v>
                </c:pt>
                <c:pt idx="2615">
                  <c:v>-0.12000000000000099</c:v>
                </c:pt>
                <c:pt idx="2616">
                  <c:v>3.5527136788005072E-15</c:v>
                </c:pt>
                <c:pt idx="2617">
                  <c:v>3.5527136788005072E-15</c:v>
                </c:pt>
                <c:pt idx="2618">
                  <c:v>-0.12000000000000099</c:v>
                </c:pt>
                <c:pt idx="2619">
                  <c:v>-0.47999999999999343</c:v>
                </c:pt>
                <c:pt idx="2620">
                  <c:v>3.5527136788005072E-15</c:v>
                </c:pt>
                <c:pt idx="2621">
                  <c:v>-0.12000000000000099</c:v>
                </c:pt>
                <c:pt idx="2622">
                  <c:v>3.5527136788005072E-15</c:v>
                </c:pt>
                <c:pt idx="2623">
                  <c:v>-0.12000000000000099</c:v>
                </c:pt>
                <c:pt idx="2624">
                  <c:v>-0.12000000000000099</c:v>
                </c:pt>
                <c:pt idx="2625">
                  <c:v>-0.47999999999999343</c:v>
                </c:pt>
                <c:pt idx="2626">
                  <c:v>-0.12000000000000099</c:v>
                </c:pt>
                <c:pt idx="2627">
                  <c:v>3.5527136788005072E-15</c:v>
                </c:pt>
                <c:pt idx="2628">
                  <c:v>3.5527136788005072E-15</c:v>
                </c:pt>
                <c:pt idx="2629">
                  <c:v>-0.12000000000000099</c:v>
                </c:pt>
                <c:pt idx="2630">
                  <c:v>3.5527136788005072E-15</c:v>
                </c:pt>
                <c:pt idx="2631">
                  <c:v>-0.12000000000000099</c:v>
                </c:pt>
                <c:pt idx="2632">
                  <c:v>0.12000000000000099</c:v>
                </c:pt>
                <c:pt idx="2633">
                  <c:v>-0.35999999999999605</c:v>
                </c:pt>
                <c:pt idx="2634">
                  <c:v>-0.35999999999999605</c:v>
                </c:pt>
                <c:pt idx="2635">
                  <c:v>-0.47999999999999343</c:v>
                </c:pt>
                <c:pt idx="2636">
                  <c:v>-0.12000000000000099</c:v>
                </c:pt>
                <c:pt idx="2637">
                  <c:v>-0.12000000000000099</c:v>
                </c:pt>
                <c:pt idx="2638">
                  <c:v>-0.12000000000000099</c:v>
                </c:pt>
                <c:pt idx="2639">
                  <c:v>-0.12000000000000099</c:v>
                </c:pt>
                <c:pt idx="2640">
                  <c:v>3.5527136788005072E-15</c:v>
                </c:pt>
                <c:pt idx="2641">
                  <c:v>-0.12000000000000099</c:v>
                </c:pt>
                <c:pt idx="2642">
                  <c:v>3.5527136788005072E-15</c:v>
                </c:pt>
                <c:pt idx="2643">
                  <c:v>-0.35999999999999605</c:v>
                </c:pt>
                <c:pt idx="2644">
                  <c:v>3.5527136788005072E-15</c:v>
                </c:pt>
                <c:pt idx="2645">
                  <c:v>3.5527136788005072E-15</c:v>
                </c:pt>
                <c:pt idx="2646">
                  <c:v>3.5527136788005072E-15</c:v>
                </c:pt>
                <c:pt idx="2647">
                  <c:v>3.5527136788005072E-15</c:v>
                </c:pt>
                <c:pt idx="2648">
                  <c:v>-0.47999999999999343</c:v>
                </c:pt>
                <c:pt idx="2649">
                  <c:v>3.5527136788005072E-15</c:v>
                </c:pt>
                <c:pt idx="2650">
                  <c:v>-0.12000000000000099</c:v>
                </c:pt>
                <c:pt idx="2651">
                  <c:v>-0.12000000000000099</c:v>
                </c:pt>
                <c:pt idx="2652">
                  <c:v>3.5527136788005072E-15</c:v>
                </c:pt>
                <c:pt idx="2653">
                  <c:v>3.5527136788005072E-15</c:v>
                </c:pt>
                <c:pt idx="2654">
                  <c:v>-0.12000000000000099</c:v>
                </c:pt>
                <c:pt idx="2655">
                  <c:v>3.5527136788005072E-15</c:v>
                </c:pt>
                <c:pt idx="2656">
                  <c:v>3.5527136788005072E-15</c:v>
                </c:pt>
                <c:pt idx="2657">
                  <c:v>3.5527136788005072E-15</c:v>
                </c:pt>
                <c:pt idx="2658">
                  <c:v>-0.12000000000000099</c:v>
                </c:pt>
                <c:pt idx="2659">
                  <c:v>3.5527136788005072E-15</c:v>
                </c:pt>
                <c:pt idx="2660">
                  <c:v>3.5527136788005072E-15</c:v>
                </c:pt>
                <c:pt idx="2661">
                  <c:v>-0.12000000000000099</c:v>
                </c:pt>
                <c:pt idx="2662">
                  <c:v>-0.11999999999999388</c:v>
                </c:pt>
                <c:pt idx="2663">
                  <c:v>-0.12000000000000099</c:v>
                </c:pt>
                <c:pt idx="2664">
                  <c:v>-0.12000000000000099</c:v>
                </c:pt>
                <c:pt idx="2665">
                  <c:v>-0.12000000000000099</c:v>
                </c:pt>
                <c:pt idx="2666">
                  <c:v>3.5527136788005072E-15</c:v>
                </c:pt>
                <c:pt idx="2667">
                  <c:v>0.12000000000000456</c:v>
                </c:pt>
                <c:pt idx="2668">
                  <c:v>3.5527136788005072E-15</c:v>
                </c:pt>
                <c:pt idx="2669">
                  <c:v>-0.11999999999999388</c:v>
                </c:pt>
                <c:pt idx="2670">
                  <c:v>-0.47999999999999343</c:v>
                </c:pt>
                <c:pt idx="2671">
                  <c:v>3.5527136788005072E-15</c:v>
                </c:pt>
                <c:pt idx="2672">
                  <c:v>-0.12000000000000099</c:v>
                </c:pt>
                <c:pt idx="2673">
                  <c:v>0.24000000000000199</c:v>
                </c:pt>
                <c:pt idx="2674">
                  <c:v>-0.35999999999999605</c:v>
                </c:pt>
                <c:pt idx="2675">
                  <c:v>0.12000000000000099</c:v>
                </c:pt>
                <c:pt idx="2676">
                  <c:v>3.5527136788005072E-15</c:v>
                </c:pt>
                <c:pt idx="2677">
                  <c:v>3.5527136788005072E-15</c:v>
                </c:pt>
                <c:pt idx="2678">
                  <c:v>-0.12000000000000099</c:v>
                </c:pt>
                <c:pt idx="2679">
                  <c:v>3.5527136788005072E-15</c:v>
                </c:pt>
                <c:pt idx="2680">
                  <c:v>-0.35999999999999605</c:v>
                </c:pt>
                <c:pt idx="2681">
                  <c:v>-0.35999999999999605</c:v>
                </c:pt>
                <c:pt idx="2682">
                  <c:v>0.12000000000000099</c:v>
                </c:pt>
                <c:pt idx="2683">
                  <c:v>3.5527136788005072E-15</c:v>
                </c:pt>
                <c:pt idx="2684">
                  <c:v>3.5527136788005072E-15</c:v>
                </c:pt>
                <c:pt idx="2685">
                  <c:v>3.5527136788005072E-15</c:v>
                </c:pt>
                <c:pt idx="2686">
                  <c:v>3.5527136788005072E-15</c:v>
                </c:pt>
                <c:pt idx="2687">
                  <c:v>0.1200000000000081</c:v>
                </c:pt>
                <c:pt idx="2688">
                  <c:v>0.1200000000000081</c:v>
                </c:pt>
                <c:pt idx="2689">
                  <c:v>0.1200000000000081</c:v>
                </c:pt>
                <c:pt idx="2690">
                  <c:v>3.5527136788005072E-15</c:v>
                </c:pt>
                <c:pt idx="2691">
                  <c:v>0.1200000000000081</c:v>
                </c:pt>
                <c:pt idx="2692">
                  <c:v>0.1200000000000081</c:v>
                </c:pt>
                <c:pt idx="2693">
                  <c:v>3.5527136788005072E-15</c:v>
                </c:pt>
                <c:pt idx="2694">
                  <c:v>-0.11999999999999388</c:v>
                </c:pt>
                <c:pt idx="2695">
                  <c:v>-0.11999999999999388</c:v>
                </c:pt>
                <c:pt idx="2696">
                  <c:v>3.5527136788005072E-15</c:v>
                </c:pt>
                <c:pt idx="2697">
                  <c:v>3.5527136788005072E-15</c:v>
                </c:pt>
                <c:pt idx="2698">
                  <c:v>3.5527136788005072E-15</c:v>
                </c:pt>
                <c:pt idx="2699">
                  <c:v>3.5527136788005072E-15</c:v>
                </c:pt>
                <c:pt idx="2700">
                  <c:v>3.5527136788005072E-15</c:v>
                </c:pt>
                <c:pt idx="2701">
                  <c:v>3.5527136788005072E-15</c:v>
                </c:pt>
                <c:pt idx="2702">
                  <c:v>3.5527136788005072E-15</c:v>
                </c:pt>
                <c:pt idx="2703">
                  <c:v>0.1200000000000081</c:v>
                </c:pt>
                <c:pt idx="2704">
                  <c:v>0.1200000000000081</c:v>
                </c:pt>
                <c:pt idx="2705">
                  <c:v>3.5527136788005072E-15</c:v>
                </c:pt>
                <c:pt idx="2706">
                  <c:v>3.5527136788005072E-15</c:v>
                </c:pt>
                <c:pt idx="2707">
                  <c:v>0.24000000000000554</c:v>
                </c:pt>
                <c:pt idx="2708">
                  <c:v>3.5527136788005072E-15</c:v>
                </c:pt>
                <c:pt idx="2709">
                  <c:v>0.1200000000000081</c:v>
                </c:pt>
                <c:pt idx="2710">
                  <c:v>0.1200000000000081</c:v>
                </c:pt>
                <c:pt idx="2711">
                  <c:v>0.1200000000000081</c:v>
                </c:pt>
                <c:pt idx="2712">
                  <c:v>3.5527136788005072E-15</c:v>
                </c:pt>
                <c:pt idx="2713">
                  <c:v>3.5527136788005072E-15</c:v>
                </c:pt>
                <c:pt idx="2714">
                  <c:v>3.5527136788005072E-15</c:v>
                </c:pt>
                <c:pt idx="2715">
                  <c:v>3.5527136788005072E-15</c:v>
                </c:pt>
                <c:pt idx="2716">
                  <c:v>3.5527136788005072E-15</c:v>
                </c:pt>
                <c:pt idx="2717">
                  <c:v>3.5527136788005072E-15</c:v>
                </c:pt>
                <c:pt idx="2718">
                  <c:v>3.5527136788005072E-15</c:v>
                </c:pt>
                <c:pt idx="2719">
                  <c:v>0.1200000000000081</c:v>
                </c:pt>
                <c:pt idx="2720">
                  <c:v>3.5527136788005072E-15</c:v>
                </c:pt>
                <c:pt idx="2721">
                  <c:v>3.5527136788005072E-15</c:v>
                </c:pt>
                <c:pt idx="2722">
                  <c:v>0.84000000000000363</c:v>
                </c:pt>
                <c:pt idx="2723">
                  <c:v>0.36000000000000298</c:v>
                </c:pt>
                <c:pt idx="2724">
                  <c:v>3.5527136788005072E-15</c:v>
                </c:pt>
                <c:pt idx="2725">
                  <c:v>0.24000000000000554</c:v>
                </c:pt>
                <c:pt idx="2726">
                  <c:v>0.24000000000000554</c:v>
                </c:pt>
                <c:pt idx="2727">
                  <c:v>0.24000000000000554</c:v>
                </c:pt>
                <c:pt idx="2728">
                  <c:v>0.24000000000000554</c:v>
                </c:pt>
                <c:pt idx="2729">
                  <c:v>0.1200000000000081</c:v>
                </c:pt>
                <c:pt idx="2730">
                  <c:v>0.1200000000000081</c:v>
                </c:pt>
                <c:pt idx="2731">
                  <c:v>0.1200000000000081</c:v>
                </c:pt>
                <c:pt idx="2732">
                  <c:v>0.1200000000000081</c:v>
                </c:pt>
                <c:pt idx="2733">
                  <c:v>0.1200000000000081</c:v>
                </c:pt>
                <c:pt idx="2734">
                  <c:v>3.5527136788005072E-15</c:v>
                </c:pt>
                <c:pt idx="2735">
                  <c:v>3.5527136788005072E-15</c:v>
                </c:pt>
                <c:pt idx="2736">
                  <c:v>-0.23999999999999849</c:v>
                </c:pt>
                <c:pt idx="2737">
                  <c:v>3.5527136788005072E-15</c:v>
                </c:pt>
                <c:pt idx="2738">
                  <c:v>0.1200000000000081</c:v>
                </c:pt>
                <c:pt idx="2739">
                  <c:v>0.1200000000000081</c:v>
                </c:pt>
                <c:pt idx="2740">
                  <c:v>0.1200000000000081</c:v>
                </c:pt>
                <c:pt idx="2741">
                  <c:v>0.1200000000000081</c:v>
                </c:pt>
                <c:pt idx="2742">
                  <c:v>3.5527136788005072E-15</c:v>
                </c:pt>
                <c:pt idx="2743">
                  <c:v>0.48000000000000048</c:v>
                </c:pt>
                <c:pt idx="2744">
                  <c:v>-0.23999999999999849</c:v>
                </c:pt>
                <c:pt idx="2745">
                  <c:v>0.1200000000000081</c:v>
                </c:pt>
                <c:pt idx="2746">
                  <c:v>0.1200000000000081</c:v>
                </c:pt>
                <c:pt idx="2747">
                  <c:v>0.1200000000000081</c:v>
                </c:pt>
                <c:pt idx="2748">
                  <c:v>3.5527136788005072E-15</c:v>
                </c:pt>
                <c:pt idx="2749">
                  <c:v>3.5527136788005072E-15</c:v>
                </c:pt>
                <c:pt idx="2750">
                  <c:v>0.1200000000000081</c:v>
                </c:pt>
                <c:pt idx="2751">
                  <c:v>0.1200000000000081</c:v>
                </c:pt>
                <c:pt idx="2752">
                  <c:v>3.5527136788005072E-15</c:v>
                </c:pt>
                <c:pt idx="2753">
                  <c:v>0.1200000000000081</c:v>
                </c:pt>
                <c:pt idx="2754">
                  <c:v>0.1200000000000081</c:v>
                </c:pt>
                <c:pt idx="2755">
                  <c:v>0.1200000000000081</c:v>
                </c:pt>
                <c:pt idx="2756">
                  <c:v>0.1200000000000081</c:v>
                </c:pt>
                <c:pt idx="2757">
                  <c:v>0.1200000000000081</c:v>
                </c:pt>
                <c:pt idx="2758">
                  <c:v>3.5527136788005072E-15</c:v>
                </c:pt>
                <c:pt idx="2759">
                  <c:v>3.5527136788005072E-15</c:v>
                </c:pt>
                <c:pt idx="2760">
                  <c:v>-0.11999999999999388</c:v>
                </c:pt>
                <c:pt idx="2761">
                  <c:v>0.1200000000000081</c:v>
                </c:pt>
                <c:pt idx="2762">
                  <c:v>0.1200000000000081</c:v>
                </c:pt>
                <c:pt idx="2763">
                  <c:v>0.1200000000000081</c:v>
                </c:pt>
                <c:pt idx="2764">
                  <c:v>0.1200000000000081</c:v>
                </c:pt>
                <c:pt idx="2765">
                  <c:v>0.1200000000000081</c:v>
                </c:pt>
                <c:pt idx="2766">
                  <c:v>3.5527136788005072E-15</c:v>
                </c:pt>
                <c:pt idx="2767">
                  <c:v>-3.5527136788005072E-15</c:v>
                </c:pt>
                <c:pt idx="2768">
                  <c:v>0.24000000000000554</c:v>
                </c:pt>
                <c:pt idx="2769">
                  <c:v>3.5527136788005072E-15</c:v>
                </c:pt>
                <c:pt idx="2770">
                  <c:v>3.5527136788005072E-15</c:v>
                </c:pt>
                <c:pt idx="2771">
                  <c:v>0.1200000000000081</c:v>
                </c:pt>
                <c:pt idx="2772">
                  <c:v>0.1200000000000081</c:v>
                </c:pt>
                <c:pt idx="2773">
                  <c:v>3.5527136788005072E-15</c:v>
                </c:pt>
                <c:pt idx="2774">
                  <c:v>0.1200000000000081</c:v>
                </c:pt>
                <c:pt idx="2775">
                  <c:v>-0.23999999999999849</c:v>
                </c:pt>
                <c:pt idx="2776">
                  <c:v>-0.11999999999999388</c:v>
                </c:pt>
                <c:pt idx="2777">
                  <c:v>3.5527136788005072E-15</c:v>
                </c:pt>
                <c:pt idx="2778">
                  <c:v>0.1200000000000081</c:v>
                </c:pt>
                <c:pt idx="2779">
                  <c:v>3.5527136788005072E-15</c:v>
                </c:pt>
                <c:pt idx="2780">
                  <c:v>-0.23999999999999849</c:v>
                </c:pt>
                <c:pt idx="2781">
                  <c:v>0.24000000000000554</c:v>
                </c:pt>
                <c:pt idx="2782">
                  <c:v>3.5527136788005072E-15</c:v>
                </c:pt>
                <c:pt idx="2783">
                  <c:v>3.5527136788005072E-15</c:v>
                </c:pt>
                <c:pt idx="2784">
                  <c:v>3.5527136788005072E-15</c:v>
                </c:pt>
                <c:pt idx="2785">
                  <c:v>3.5527136788005072E-15</c:v>
                </c:pt>
                <c:pt idx="2786">
                  <c:v>-0.35999999999999605</c:v>
                </c:pt>
                <c:pt idx="2787">
                  <c:v>-0.47999999999999343</c:v>
                </c:pt>
                <c:pt idx="2788">
                  <c:v>0.1200000000000081</c:v>
                </c:pt>
                <c:pt idx="2789">
                  <c:v>3.5527136788005072E-15</c:v>
                </c:pt>
                <c:pt idx="2790">
                  <c:v>3.5527136788005072E-15</c:v>
                </c:pt>
                <c:pt idx="2791">
                  <c:v>3.5527136788005072E-15</c:v>
                </c:pt>
                <c:pt idx="2792">
                  <c:v>3.5527136788005072E-15</c:v>
                </c:pt>
                <c:pt idx="2793">
                  <c:v>0.1200000000000081</c:v>
                </c:pt>
                <c:pt idx="2794">
                  <c:v>-0.47999999999999343</c:v>
                </c:pt>
                <c:pt idx="2795">
                  <c:v>0.1200000000000081</c:v>
                </c:pt>
                <c:pt idx="2796">
                  <c:v>0.1200000000000081</c:v>
                </c:pt>
                <c:pt idx="2797">
                  <c:v>0.1200000000000081</c:v>
                </c:pt>
                <c:pt idx="2798">
                  <c:v>-0.23999999999999849</c:v>
                </c:pt>
                <c:pt idx="2799">
                  <c:v>0.1200000000000081</c:v>
                </c:pt>
                <c:pt idx="2800">
                  <c:v>3.5527136788005072E-15</c:v>
                </c:pt>
                <c:pt idx="2801">
                  <c:v>3.5527136788005072E-15</c:v>
                </c:pt>
                <c:pt idx="2802">
                  <c:v>3.5527136788005072E-15</c:v>
                </c:pt>
                <c:pt idx="2803">
                  <c:v>3.5527136788005072E-15</c:v>
                </c:pt>
                <c:pt idx="2804">
                  <c:v>3.5527136788005072E-15</c:v>
                </c:pt>
                <c:pt idx="2805">
                  <c:v>-0.12000000000000099</c:v>
                </c:pt>
                <c:pt idx="2806">
                  <c:v>3.5527136788005072E-15</c:v>
                </c:pt>
                <c:pt idx="2807">
                  <c:v>3.5527136788005072E-15</c:v>
                </c:pt>
                <c:pt idx="2808">
                  <c:v>-0.12000000000000099</c:v>
                </c:pt>
                <c:pt idx="2809">
                  <c:v>-0.12000000000000099</c:v>
                </c:pt>
                <c:pt idx="2810">
                  <c:v>3.5527136788005072E-15</c:v>
                </c:pt>
                <c:pt idx="2811">
                  <c:v>3.5527136788005072E-15</c:v>
                </c:pt>
                <c:pt idx="2812">
                  <c:v>3.5527136788005072E-15</c:v>
                </c:pt>
                <c:pt idx="2813">
                  <c:v>0.1200000000000081</c:v>
                </c:pt>
                <c:pt idx="2814">
                  <c:v>3.5527136788005072E-15</c:v>
                </c:pt>
                <c:pt idx="2815">
                  <c:v>0.1200000000000081</c:v>
                </c:pt>
                <c:pt idx="2816">
                  <c:v>3.5527136788005072E-15</c:v>
                </c:pt>
                <c:pt idx="2817">
                  <c:v>3.5527136788005072E-15</c:v>
                </c:pt>
                <c:pt idx="2818">
                  <c:v>3.5527136788005072E-15</c:v>
                </c:pt>
                <c:pt idx="2819">
                  <c:v>3.5527136788005072E-15</c:v>
                </c:pt>
                <c:pt idx="2820">
                  <c:v>0.1200000000000081</c:v>
                </c:pt>
                <c:pt idx="2821">
                  <c:v>3.5527136788005072E-15</c:v>
                </c:pt>
                <c:pt idx="2822">
                  <c:v>0.1200000000000081</c:v>
                </c:pt>
                <c:pt idx="2823">
                  <c:v>0.1200000000000081</c:v>
                </c:pt>
                <c:pt idx="2824">
                  <c:v>3.5527136788005072E-15</c:v>
                </c:pt>
                <c:pt idx="2825">
                  <c:v>0.1200000000000081</c:v>
                </c:pt>
                <c:pt idx="2826">
                  <c:v>3.5527136788005072E-15</c:v>
                </c:pt>
                <c:pt idx="2827">
                  <c:v>0.1200000000000081</c:v>
                </c:pt>
                <c:pt idx="2828">
                  <c:v>0.1200000000000081</c:v>
                </c:pt>
                <c:pt idx="2829">
                  <c:v>0.1200000000000081</c:v>
                </c:pt>
                <c:pt idx="2830">
                  <c:v>0.1200000000000081</c:v>
                </c:pt>
                <c:pt idx="2831">
                  <c:v>3.5527136788005072E-15</c:v>
                </c:pt>
                <c:pt idx="2832">
                  <c:v>3.5527136788005072E-15</c:v>
                </c:pt>
                <c:pt idx="2833">
                  <c:v>3.5527136788005072E-15</c:v>
                </c:pt>
                <c:pt idx="2834">
                  <c:v>3.5527136788005072E-15</c:v>
                </c:pt>
                <c:pt idx="2835">
                  <c:v>3.5527136788005072E-15</c:v>
                </c:pt>
                <c:pt idx="2836">
                  <c:v>3.5527136788005072E-15</c:v>
                </c:pt>
                <c:pt idx="2837">
                  <c:v>3.5527136788005072E-15</c:v>
                </c:pt>
                <c:pt idx="2838">
                  <c:v>3.5527136788005072E-15</c:v>
                </c:pt>
                <c:pt idx="2839">
                  <c:v>3.5527136788005072E-15</c:v>
                </c:pt>
                <c:pt idx="2840">
                  <c:v>0.1200000000000081</c:v>
                </c:pt>
                <c:pt idx="2841">
                  <c:v>3.5527136788005072E-15</c:v>
                </c:pt>
                <c:pt idx="2842">
                  <c:v>0.1200000000000081</c:v>
                </c:pt>
                <c:pt idx="2843">
                  <c:v>0.1200000000000081</c:v>
                </c:pt>
                <c:pt idx="2844">
                  <c:v>0.1200000000000081</c:v>
                </c:pt>
                <c:pt idx="2845">
                  <c:v>0.1200000000000081</c:v>
                </c:pt>
                <c:pt idx="2846">
                  <c:v>0.1200000000000081</c:v>
                </c:pt>
                <c:pt idx="2847">
                  <c:v>0.1200000000000081</c:v>
                </c:pt>
                <c:pt idx="2848">
                  <c:v>0.1200000000000081</c:v>
                </c:pt>
                <c:pt idx="2849">
                  <c:v>3.5527136788005072E-15</c:v>
                </c:pt>
                <c:pt idx="2850">
                  <c:v>-0.12000000000000099</c:v>
                </c:pt>
                <c:pt idx="2851">
                  <c:v>3.5527136788005072E-15</c:v>
                </c:pt>
                <c:pt idx="2852">
                  <c:v>-0.12000000000000099</c:v>
                </c:pt>
                <c:pt idx="2853">
                  <c:v>3.5527136788005072E-15</c:v>
                </c:pt>
                <c:pt idx="2854">
                  <c:v>3.5527136788005072E-15</c:v>
                </c:pt>
                <c:pt idx="2855">
                  <c:v>0.1200000000000081</c:v>
                </c:pt>
                <c:pt idx="2856">
                  <c:v>3.5527136788005072E-15</c:v>
                </c:pt>
                <c:pt idx="2857">
                  <c:v>3.5527136788005072E-15</c:v>
                </c:pt>
                <c:pt idx="2858">
                  <c:v>3.5527136788005072E-15</c:v>
                </c:pt>
                <c:pt idx="2859">
                  <c:v>3.5527136788005072E-15</c:v>
                </c:pt>
                <c:pt idx="2860">
                  <c:v>0.1200000000000081</c:v>
                </c:pt>
                <c:pt idx="2861">
                  <c:v>0.1200000000000081</c:v>
                </c:pt>
                <c:pt idx="2862">
                  <c:v>0.1200000000000081</c:v>
                </c:pt>
                <c:pt idx="2863">
                  <c:v>3.5527136788005072E-15</c:v>
                </c:pt>
                <c:pt idx="2864">
                  <c:v>3.5527136788005072E-15</c:v>
                </c:pt>
                <c:pt idx="2865">
                  <c:v>3.5527136788005072E-15</c:v>
                </c:pt>
                <c:pt idx="2866">
                  <c:v>-0.12000000000000099</c:v>
                </c:pt>
                <c:pt idx="2867">
                  <c:v>3.5527136788005072E-15</c:v>
                </c:pt>
                <c:pt idx="2868">
                  <c:v>0.1200000000000081</c:v>
                </c:pt>
                <c:pt idx="2869">
                  <c:v>0.1200000000000081</c:v>
                </c:pt>
                <c:pt idx="2870">
                  <c:v>0.1200000000000081</c:v>
                </c:pt>
                <c:pt idx="2871">
                  <c:v>0.1200000000000081</c:v>
                </c:pt>
                <c:pt idx="2872">
                  <c:v>0.1200000000000081</c:v>
                </c:pt>
                <c:pt idx="2873">
                  <c:v>0.1200000000000081</c:v>
                </c:pt>
                <c:pt idx="2874">
                  <c:v>3.5527136788005072E-15</c:v>
                </c:pt>
                <c:pt idx="2875">
                  <c:v>3.5527136788005072E-15</c:v>
                </c:pt>
                <c:pt idx="2876">
                  <c:v>3.5527136788005072E-15</c:v>
                </c:pt>
                <c:pt idx="2877">
                  <c:v>3.5527136788005072E-15</c:v>
                </c:pt>
                <c:pt idx="2878">
                  <c:v>0.1200000000000081</c:v>
                </c:pt>
                <c:pt idx="2879">
                  <c:v>3.5527136788005072E-15</c:v>
                </c:pt>
                <c:pt idx="2880">
                  <c:v>3.5527136788005072E-15</c:v>
                </c:pt>
                <c:pt idx="2881">
                  <c:v>3.5527136788005072E-15</c:v>
                </c:pt>
                <c:pt idx="2882">
                  <c:v>3.5527136788005072E-15</c:v>
                </c:pt>
                <c:pt idx="2883">
                  <c:v>0.36000000000000298</c:v>
                </c:pt>
                <c:pt idx="2884">
                  <c:v>-0.23999999999999849</c:v>
                </c:pt>
                <c:pt idx="2885">
                  <c:v>3.5527136788005072E-15</c:v>
                </c:pt>
                <c:pt idx="2886">
                  <c:v>3.5527136788005072E-15</c:v>
                </c:pt>
                <c:pt idx="2887">
                  <c:v>3.5527136788005072E-15</c:v>
                </c:pt>
                <c:pt idx="2888">
                  <c:v>3.5527136788005072E-15</c:v>
                </c:pt>
                <c:pt idx="2889">
                  <c:v>3.5527136788005072E-15</c:v>
                </c:pt>
                <c:pt idx="2890">
                  <c:v>3.5527136788005072E-15</c:v>
                </c:pt>
                <c:pt idx="2891">
                  <c:v>-0.35999999999999605</c:v>
                </c:pt>
                <c:pt idx="2892">
                  <c:v>-0.35999999999999605</c:v>
                </c:pt>
                <c:pt idx="2893">
                  <c:v>3.5527136788005072E-15</c:v>
                </c:pt>
                <c:pt idx="2894">
                  <c:v>3.5527136788005072E-15</c:v>
                </c:pt>
                <c:pt idx="2895">
                  <c:v>0.1200000000000081</c:v>
                </c:pt>
                <c:pt idx="2896">
                  <c:v>0.1200000000000081</c:v>
                </c:pt>
                <c:pt idx="2897">
                  <c:v>0.1200000000000081</c:v>
                </c:pt>
                <c:pt idx="2898">
                  <c:v>-0.12000000000000099</c:v>
                </c:pt>
                <c:pt idx="2899">
                  <c:v>3.5527136788005072E-15</c:v>
                </c:pt>
                <c:pt idx="2900">
                  <c:v>3.5527136788005072E-15</c:v>
                </c:pt>
                <c:pt idx="2901">
                  <c:v>3.5527136788005072E-15</c:v>
                </c:pt>
                <c:pt idx="2902">
                  <c:v>-0.12000000000000099</c:v>
                </c:pt>
                <c:pt idx="2903">
                  <c:v>3.5527136788005072E-15</c:v>
                </c:pt>
                <c:pt idx="2904">
                  <c:v>-0.12000000000000099</c:v>
                </c:pt>
                <c:pt idx="2905">
                  <c:v>0.1200000000000081</c:v>
                </c:pt>
                <c:pt idx="2906">
                  <c:v>-0.47999999999999343</c:v>
                </c:pt>
                <c:pt idx="2907">
                  <c:v>3.5527136788005072E-15</c:v>
                </c:pt>
                <c:pt idx="2908">
                  <c:v>3.5527136788005072E-15</c:v>
                </c:pt>
                <c:pt idx="2909">
                  <c:v>3.5527136788005072E-15</c:v>
                </c:pt>
                <c:pt idx="2910">
                  <c:v>-0.12000000000000099</c:v>
                </c:pt>
                <c:pt idx="2911">
                  <c:v>-0.23999999999999849</c:v>
                </c:pt>
                <c:pt idx="2912">
                  <c:v>3.5527136788005072E-15</c:v>
                </c:pt>
                <c:pt idx="2913">
                  <c:v>0.1200000000000081</c:v>
                </c:pt>
                <c:pt idx="2914">
                  <c:v>0.35999999999999605</c:v>
                </c:pt>
                <c:pt idx="2915">
                  <c:v>0.24000000000000554</c:v>
                </c:pt>
                <c:pt idx="2916">
                  <c:v>0.1200000000000081</c:v>
                </c:pt>
                <c:pt idx="2917">
                  <c:v>3.5527136788005072E-15</c:v>
                </c:pt>
                <c:pt idx="2918">
                  <c:v>-0.12000000000000099</c:v>
                </c:pt>
                <c:pt idx="2919">
                  <c:v>3.5527136788005072E-15</c:v>
                </c:pt>
                <c:pt idx="2920">
                  <c:v>3.5527136788005072E-15</c:v>
                </c:pt>
                <c:pt idx="2921">
                  <c:v>3.5527136788005072E-15</c:v>
                </c:pt>
                <c:pt idx="2922">
                  <c:v>3.5527136788005072E-15</c:v>
                </c:pt>
                <c:pt idx="2923">
                  <c:v>-0.11999999999999388</c:v>
                </c:pt>
                <c:pt idx="2924">
                  <c:v>0.1200000000000081</c:v>
                </c:pt>
                <c:pt idx="2925">
                  <c:v>3.5527136788005072E-15</c:v>
                </c:pt>
                <c:pt idx="2926">
                  <c:v>0.1200000000000081</c:v>
                </c:pt>
                <c:pt idx="2927">
                  <c:v>3.5527136788005072E-15</c:v>
                </c:pt>
                <c:pt idx="2928">
                  <c:v>3.5527136788005072E-15</c:v>
                </c:pt>
                <c:pt idx="2929">
                  <c:v>3.5527136788005072E-15</c:v>
                </c:pt>
                <c:pt idx="2930">
                  <c:v>0.1200000000000081</c:v>
                </c:pt>
                <c:pt idx="2931">
                  <c:v>-0.23999999999999849</c:v>
                </c:pt>
                <c:pt idx="2932">
                  <c:v>-0.35999999999999605</c:v>
                </c:pt>
                <c:pt idx="2933">
                  <c:v>-0.47999999999999343</c:v>
                </c:pt>
                <c:pt idx="2934">
                  <c:v>-0.35999999999999605</c:v>
                </c:pt>
                <c:pt idx="2935">
                  <c:v>0.1200000000000081</c:v>
                </c:pt>
                <c:pt idx="2936">
                  <c:v>0.1200000000000081</c:v>
                </c:pt>
                <c:pt idx="2937">
                  <c:v>0.1200000000000081</c:v>
                </c:pt>
                <c:pt idx="2938">
                  <c:v>0.1200000000000081</c:v>
                </c:pt>
                <c:pt idx="2939">
                  <c:v>-0.12000000000000099</c:v>
                </c:pt>
                <c:pt idx="2940">
                  <c:v>0.36000000000000298</c:v>
                </c:pt>
                <c:pt idx="2941">
                  <c:v>0.6000000000000052</c:v>
                </c:pt>
                <c:pt idx="2942">
                  <c:v>-0.11999999999999388</c:v>
                </c:pt>
                <c:pt idx="2943">
                  <c:v>-0.23999999999999849</c:v>
                </c:pt>
                <c:pt idx="2944">
                  <c:v>-0.35999999999999605</c:v>
                </c:pt>
                <c:pt idx="2945">
                  <c:v>0.1200000000000081</c:v>
                </c:pt>
                <c:pt idx="2946">
                  <c:v>0.1200000000000081</c:v>
                </c:pt>
                <c:pt idx="2947">
                  <c:v>0.1200000000000081</c:v>
                </c:pt>
                <c:pt idx="2948">
                  <c:v>0.1200000000000081</c:v>
                </c:pt>
                <c:pt idx="2949">
                  <c:v>0.1200000000000081</c:v>
                </c:pt>
                <c:pt idx="2950">
                  <c:v>0.1200000000000081</c:v>
                </c:pt>
                <c:pt idx="2951">
                  <c:v>-0.47999999999999343</c:v>
                </c:pt>
                <c:pt idx="2952">
                  <c:v>0.1200000000000081</c:v>
                </c:pt>
                <c:pt idx="2953">
                  <c:v>3.5527136788005072E-15</c:v>
                </c:pt>
                <c:pt idx="2954">
                  <c:v>-0.35999999999999605</c:v>
                </c:pt>
                <c:pt idx="2955">
                  <c:v>3.5527136788005072E-15</c:v>
                </c:pt>
                <c:pt idx="2956">
                  <c:v>0.1200000000000081</c:v>
                </c:pt>
                <c:pt idx="2957">
                  <c:v>3.5527136788005072E-15</c:v>
                </c:pt>
                <c:pt idx="2958">
                  <c:v>0.1200000000000081</c:v>
                </c:pt>
                <c:pt idx="2959">
                  <c:v>-0.12000000000000099</c:v>
                </c:pt>
                <c:pt idx="2960">
                  <c:v>3.5527136788005072E-15</c:v>
                </c:pt>
                <c:pt idx="2961">
                  <c:v>0.1200000000000081</c:v>
                </c:pt>
                <c:pt idx="2962">
                  <c:v>0.1200000000000081</c:v>
                </c:pt>
                <c:pt idx="2963">
                  <c:v>3.5527136788005072E-15</c:v>
                </c:pt>
                <c:pt idx="2964">
                  <c:v>0.1200000000000081</c:v>
                </c:pt>
                <c:pt idx="2965">
                  <c:v>0.1200000000000081</c:v>
                </c:pt>
                <c:pt idx="2966">
                  <c:v>0.24000000000000554</c:v>
                </c:pt>
                <c:pt idx="2967">
                  <c:v>-0.47999999999999343</c:v>
                </c:pt>
                <c:pt idx="2968">
                  <c:v>0.36000000000000298</c:v>
                </c:pt>
                <c:pt idx="2969">
                  <c:v>-0.35999999999999605</c:v>
                </c:pt>
                <c:pt idx="2970">
                  <c:v>-0.35999999999999605</c:v>
                </c:pt>
                <c:pt idx="2971">
                  <c:v>3.5527136788005072E-15</c:v>
                </c:pt>
                <c:pt idx="2972">
                  <c:v>3.5527136788005072E-15</c:v>
                </c:pt>
                <c:pt idx="2973">
                  <c:v>-0.59999999999999787</c:v>
                </c:pt>
                <c:pt idx="2974">
                  <c:v>3.5527136788005072E-15</c:v>
                </c:pt>
                <c:pt idx="2975">
                  <c:v>3.5527136788005072E-15</c:v>
                </c:pt>
                <c:pt idx="2976">
                  <c:v>-0.47999999999999343</c:v>
                </c:pt>
                <c:pt idx="2977">
                  <c:v>-0.47999999999999343</c:v>
                </c:pt>
                <c:pt idx="2978">
                  <c:v>-0.47999999999999343</c:v>
                </c:pt>
                <c:pt idx="2979">
                  <c:v>-0.47999999999999343</c:v>
                </c:pt>
                <c:pt idx="2980">
                  <c:v>-0.47999999999999343</c:v>
                </c:pt>
                <c:pt idx="2981">
                  <c:v>-0.12000000000000099</c:v>
                </c:pt>
                <c:pt idx="2982">
                  <c:v>3.5527136788005072E-15</c:v>
                </c:pt>
                <c:pt idx="2983">
                  <c:v>3.5527136788005072E-15</c:v>
                </c:pt>
                <c:pt idx="2984">
                  <c:v>-0.12000000000000099</c:v>
                </c:pt>
                <c:pt idx="2985">
                  <c:v>-0.12000000000000099</c:v>
                </c:pt>
                <c:pt idx="2986">
                  <c:v>-0.12000000000000099</c:v>
                </c:pt>
                <c:pt idx="2987">
                  <c:v>0.12000000000000099</c:v>
                </c:pt>
                <c:pt idx="2988">
                  <c:v>-0.47999999999999343</c:v>
                </c:pt>
                <c:pt idx="2989">
                  <c:v>-0.47999999999999343</c:v>
                </c:pt>
                <c:pt idx="2990">
                  <c:v>-0.36000000000000298</c:v>
                </c:pt>
                <c:pt idx="2991">
                  <c:v>-0.59999999999999787</c:v>
                </c:pt>
                <c:pt idx="2992">
                  <c:v>-0.47999999999999343</c:v>
                </c:pt>
                <c:pt idx="2993">
                  <c:v>-0.12000000000000099</c:v>
                </c:pt>
                <c:pt idx="2994">
                  <c:v>-0.12000000000000099</c:v>
                </c:pt>
                <c:pt idx="2995">
                  <c:v>3.5527136788005072E-15</c:v>
                </c:pt>
                <c:pt idx="2996">
                  <c:v>-0.12000000000000099</c:v>
                </c:pt>
                <c:pt idx="2997">
                  <c:v>-0.12000000000000099</c:v>
                </c:pt>
                <c:pt idx="2998">
                  <c:v>-0.11999999999999388</c:v>
                </c:pt>
                <c:pt idx="2999">
                  <c:v>3.5527136788005072E-15</c:v>
                </c:pt>
                <c:pt idx="3000">
                  <c:v>-0.12000000000000099</c:v>
                </c:pt>
                <c:pt idx="3001">
                  <c:v>-0.12000000000000099</c:v>
                </c:pt>
                <c:pt idx="3002">
                  <c:v>-0.12000000000000099</c:v>
                </c:pt>
                <c:pt idx="3003">
                  <c:v>-0.12000000000000099</c:v>
                </c:pt>
                <c:pt idx="3004">
                  <c:v>-0.59999999999999787</c:v>
                </c:pt>
                <c:pt idx="3005">
                  <c:v>-0.47999999999999343</c:v>
                </c:pt>
                <c:pt idx="3006">
                  <c:v>-0.12000000000000099</c:v>
                </c:pt>
                <c:pt idx="3007">
                  <c:v>-0.12000000000000099</c:v>
                </c:pt>
                <c:pt idx="3008">
                  <c:v>-0.12000000000000099</c:v>
                </c:pt>
                <c:pt idx="3009">
                  <c:v>-0.12000000000000099</c:v>
                </c:pt>
                <c:pt idx="3010">
                  <c:v>-0.12000000000000099</c:v>
                </c:pt>
                <c:pt idx="3011">
                  <c:v>-0.12000000000000099</c:v>
                </c:pt>
                <c:pt idx="3012">
                  <c:v>3.5527136788005072E-15</c:v>
                </c:pt>
                <c:pt idx="3013">
                  <c:v>-0.12000000000000099</c:v>
                </c:pt>
                <c:pt idx="3014">
                  <c:v>-0.12000000000000099</c:v>
                </c:pt>
                <c:pt idx="3015">
                  <c:v>-0.12000000000000099</c:v>
                </c:pt>
                <c:pt idx="3016">
                  <c:v>-0.12000000000000099</c:v>
                </c:pt>
                <c:pt idx="3017">
                  <c:v>-0.12000000000000099</c:v>
                </c:pt>
                <c:pt idx="3018">
                  <c:v>3.5527136788005072E-15</c:v>
                </c:pt>
                <c:pt idx="3019">
                  <c:v>3.5527136788005072E-15</c:v>
                </c:pt>
                <c:pt idx="3020">
                  <c:v>-0.12000000000000099</c:v>
                </c:pt>
                <c:pt idx="3021">
                  <c:v>3.5527136788005072E-15</c:v>
                </c:pt>
                <c:pt idx="3022">
                  <c:v>-0.12000000000000099</c:v>
                </c:pt>
                <c:pt idx="3023">
                  <c:v>3.5527136788005072E-15</c:v>
                </c:pt>
                <c:pt idx="3024">
                  <c:v>0.1200000000000081</c:v>
                </c:pt>
                <c:pt idx="3025">
                  <c:v>-0.12000000000000099</c:v>
                </c:pt>
                <c:pt idx="3026">
                  <c:v>3.5527136788005072E-15</c:v>
                </c:pt>
                <c:pt idx="3027">
                  <c:v>3.5527136788005072E-15</c:v>
                </c:pt>
                <c:pt idx="3028">
                  <c:v>0.1200000000000081</c:v>
                </c:pt>
                <c:pt idx="3029">
                  <c:v>-0.47999999999999343</c:v>
                </c:pt>
                <c:pt idx="3030">
                  <c:v>-0.23999999999999849</c:v>
                </c:pt>
                <c:pt idx="3031">
                  <c:v>-0.47999999999999343</c:v>
                </c:pt>
                <c:pt idx="3032">
                  <c:v>-0.12000000000000099</c:v>
                </c:pt>
                <c:pt idx="3033">
                  <c:v>3.5527136788005072E-15</c:v>
                </c:pt>
                <c:pt idx="3034">
                  <c:v>-0.12000000000000099</c:v>
                </c:pt>
                <c:pt idx="3035">
                  <c:v>-0.12000000000000099</c:v>
                </c:pt>
                <c:pt idx="3036">
                  <c:v>-0.12000000000000099</c:v>
                </c:pt>
                <c:pt idx="3037">
                  <c:v>3.5527136788005072E-15</c:v>
                </c:pt>
                <c:pt idx="3038">
                  <c:v>-0.35999999999999605</c:v>
                </c:pt>
                <c:pt idx="3039">
                  <c:v>-0.47999999999999343</c:v>
                </c:pt>
                <c:pt idx="3040">
                  <c:v>3.5527136788005072E-15</c:v>
                </c:pt>
                <c:pt idx="3041">
                  <c:v>-0.12000000000000099</c:v>
                </c:pt>
                <c:pt idx="3042">
                  <c:v>-0.35999999999999605</c:v>
                </c:pt>
                <c:pt idx="3043">
                  <c:v>-0.35999999999999605</c:v>
                </c:pt>
                <c:pt idx="3044">
                  <c:v>3.5527136788005072E-15</c:v>
                </c:pt>
                <c:pt idx="3045">
                  <c:v>3.5527136788005072E-15</c:v>
                </c:pt>
                <c:pt idx="3046">
                  <c:v>3.5527136788005072E-15</c:v>
                </c:pt>
                <c:pt idx="3047">
                  <c:v>-0.35999999999999605</c:v>
                </c:pt>
                <c:pt idx="3048">
                  <c:v>-0.35999999999999605</c:v>
                </c:pt>
                <c:pt idx="3049">
                  <c:v>0.1200000000000081</c:v>
                </c:pt>
                <c:pt idx="3050">
                  <c:v>0.23999999999999849</c:v>
                </c:pt>
                <c:pt idx="3051">
                  <c:v>-0.23999999999999849</c:v>
                </c:pt>
                <c:pt idx="3052">
                  <c:v>-0.35999999999999605</c:v>
                </c:pt>
                <c:pt idx="3053">
                  <c:v>3.5527136788005072E-15</c:v>
                </c:pt>
                <c:pt idx="3054">
                  <c:v>3.5527136788005072E-15</c:v>
                </c:pt>
                <c:pt idx="3055">
                  <c:v>-0.35999999999999605</c:v>
                </c:pt>
                <c:pt idx="3056">
                  <c:v>0.1200000000000081</c:v>
                </c:pt>
                <c:pt idx="3057">
                  <c:v>3.5527136788005072E-15</c:v>
                </c:pt>
                <c:pt idx="3058">
                  <c:v>3.5527136788005072E-15</c:v>
                </c:pt>
                <c:pt idx="3059">
                  <c:v>-0.35999999999999605</c:v>
                </c:pt>
                <c:pt idx="3060">
                  <c:v>0.1200000000000081</c:v>
                </c:pt>
                <c:pt idx="3061">
                  <c:v>3.5527136788005072E-15</c:v>
                </c:pt>
                <c:pt idx="3062">
                  <c:v>0.60000000000000164</c:v>
                </c:pt>
                <c:pt idx="3063">
                  <c:v>0.12000000000000099</c:v>
                </c:pt>
                <c:pt idx="3064">
                  <c:v>3.5527136788005072E-15</c:v>
                </c:pt>
                <c:pt idx="3065">
                  <c:v>-0.23999999999999849</c:v>
                </c:pt>
                <c:pt idx="3066">
                  <c:v>0.24000000000000554</c:v>
                </c:pt>
                <c:pt idx="3067">
                  <c:v>-0.23999999999999849</c:v>
                </c:pt>
                <c:pt idx="3068">
                  <c:v>-0.35999999999999605</c:v>
                </c:pt>
                <c:pt idx="3069">
                  <c:v>-0.35999999999999605</c:v>
                </c:pt>
                <c:pt idx="3070">
                  <c:v>0.24000000000000554</c:v>
                </c:pt>
                <c:pt idx="3071">
                  <c:v>3.5527136788005072E-15</c:v>
                </c:pt>
                <c:pt idx="3072">
                  <c:v>3.5527136788005072E-15</c:v>
                </c:pt>
                <c:pt idx="3073">
                  <c:v>3.5527136788005072E-15</c:v>
                </c:pt>
                <c:pt idx="3074">
                  <c:v>-0.35999999999999605</c:v>
                </c:pt>
                <c:pt idx="3075">
                  <c:v>0.1200000000000081</c:v>
                </c:pt>
                <c:pt idx="3076">
                  <c:v>3.5527136788005072E-15</c:v>
                </c:pt>
                <c:pt idx="3077">
                  <c:v>3.5527136788005072E-15</c:v>
                </c:pt>
                <c:pt idx="3078">
                  <c:v>0.1200000000000081</c:v>
                </c:pt>
                <c:pt idx="3079">
                  <c:v>-0.47999999999999343</c:v>
                </c:pt>
                <c:pt idx="3080">
                  <c:v>-0.35999999999999605</c:v>
                </c:pt>
                <c:pt idx="3081">
                  <c:v>-0.47999999999999343</c:v>
                </c:pt>
                <c:pt idx="3082">
                  <c:v>3.5527136788005072E-15</c:v>
                </c:pt>
                <c:pt idx="3083">
                  <c:v>3.5527136788005072E-15</c:v>
                </c:pt>
                <c:pt idx="3084">
                  <c:v>0.1200000000000081</c:v>
                </c:pt>
                <c:pt idx="3085">
                  <c:v>-0.35999999999999605</c:v>
                </c:pt>
                <c:pt idx="3086">
                  <c:v>0.1200000000000081</c:v>
                </c:pt>
                <c:pt idx="3087">
                  <c:v>3.5527136788005072E-15</c:v>
                </c:pt>
                <c:pt idx="3088">
                  <c:v>-0.35999999999999605</c:v>
                </c:pt>
                <c:pt idx="3089">
                  <c:v>-0.35999999999999605</c:v>
                </c:pt>
                <c:pt idx="3090">
                  <c:v>3.5527136788005072E-15</c:v>
                </c:pt>
                <c:pt idx="3091">
                  <c:v>0.1200000000000081</c:v>
                </c:pt>
                <c:pt idx="3092">
                  <c:v>-0.35999999999999605</c:v>
                </c:pt>
                <c:pt idx="3093">
                  <c:v>0.1200000000000081</c:v>
                </c:pt>
                <c:pt idx="3094">
                  <c:v>3.5527136788005072E-15</c:v>
                </c:pt>
                <c:pt idx="3095">
                  <c:v>-0.35999999999999605</c:v>
                </c:pt>
                <c:pt idx="3096">
                  <c:v>0.1200000000000081</c:v>
                </c:pt>
                <c:pt idx="3097">
                  <c:v>-0.11999999999999388</c:v>
                </c:pt>
                <c:pt idx="3098">
                  <c:v>0.1200000000000081</c:v>
                </c:pt>
                <c:pt idx="3099">
                  <c:v>-0.35999999999999605</c:v>
                </c:pt>
                <c:pt idx="3100">
                  <c:v>0.1200000000000081</c:v>
                </c:pt>
                <c:pt idx="3101">
                  <c:v>3.5527136788005072E-15</c:v>
                </c:pt>
                <c:pt idx="3102">
                  <c:v>-0.35999999999999605</c:v>
                </c:pt>
                <c:pt idx="3103">
                  <c:v>-0.35999999999999605</c:v>
                </c:pt>
                <c:pt idx="3104">
                  <c:v>3.5527136788005072E-15</c:v>
                </c:pt>
                <c:pt idx="3105">
                  <c:v>3.5527136788005072E-15</c:v>
                </c:pt>
                <c:pt idx="3106">
                  <c:v>-0.35999999999999605</c:v>
                </c:pt>
                <c:pt idx="3107">
                  <c:v>0.1200000000000081</c:v>
                </c:pt>
                <c:pt idx="3108">
                  <c:v>3.5527136788005072E-15</c:v>
                </c:pt>
                <c:pt idx="3109">
                  <c:v>-0.12000000000000099</c:v>
                </c:pt>
                <c:pt idx="3110">
                  <c:v>3.5527136788005072E-15</c:v>
                </c:pt>
                <c:pt idx="3111">
                  <c:v>0.1200000000000081</c:v>
                </c:pt>
                <c:pt idx="3112">
                  <c:v>0.1200000000000081</c:v>
                </c:pt>
                <c:pt idx="3113">
                  <c:v>-0.35999999999999605</c:v>
                </c:pt>
                <c:pt idx="3114">
                  <c:v>-0.35999999999999605</c:v>
                </c:pt>
                <c:pt idx="3115">
                  <c:v>0.1200000000000081</c:v>
                </c:pt>
                <c:pt idx="3116">
                  <c:v>3.5527136788005072E-15</c:v>
                </c:pt>
                <c:pt idx="3117">
                  <c:v>3.5527136788005072E-15</c:v>
                </c:pt>
                <c:pt idx="3118">
                  <c:v>0.1200000000000081</c:v>
                </c:pt>
                <c:pt idx="3119">
                  <c:v>3.5527136788005072E-15</c:v>
                </c:pt>
                <c:pt idx="3120">
                  <c:v>-0.35999999999999605</c:v>
                </c:pt>
                <c:pt idx="3121">
                  <c:v>-0.12000000000000099</c:v>
                </c:pt>
                <c:pt idx="3122">
                  <c:v>3.5527136788005072E-15</c:v>
                </c:pt>
                <c:pt idx="3123">
                  <c:v>3.5527136788005072E-15</c:v>
                </c:pt>
                <c:pt idx="3124">
                  <c:v>3.5527136788005072E-15</c:v>
                </c:pt>
                <c:pt idx="3125">
                  <c:v>-0.35999999999999605</c:v>
                </c:pt>
                <c:pt idx="3126">
                  <c:v>0.24000000000000554</c:v>
                </c:pt>
                <c:pt idx="3127">
                  <c:v>3.5527136788005072E-15</c:v>
                </c:pt>
                <c:pt idx="3128">
                  <c:v>3.5527136788005072E-15</c:v>
                </c:pt>
                <c:pt idx="3129">
                  <c:v>3.5527136788005072E-15</c:v>
                </c:pt>
                <c:pt idx="3130">
                  <c:v>3.5527136788005072E-15</c:v>
                </c:pt>
                <c:pt idx="3131">
                  <c:v>3.5527136788005072E-15</c:v>
                </c:pt>
                <c:pt idx="3132">
                  <c:v>3.5527136788005072E-15</c:v>
                </c:pt>
                <c:pt idx="3133">
                  <c:v>0.1200000000000081</c:v>
                </c:pt>
                <c:pt idx="3134">
                  <c:v>3.5527136788005072E-15</c:v>
                </c:pt>
                <c:pt idx="3135">
                  <c:v>3.5527136788005072E-15</c:v>
                </c:pt>
                <c:pt idx="3136">
                  <c:v>0.1200000000000081</c:v>
                </c:pt>
                <c:pt idx="3137">
                  <c:v>0.1200000000000081</c:v>
                </c:pt>
                <c:pt idx="3138">
                  <c:v>-0.11999999999999388</c:v>
                </c:pt>
                <c:pt idx="3139">
                  <c:v>3.5527136788005072E-15</c:v>
                </c:pt>
                <c:pt idx="3140">
                  <c:v>-0.35999999999999605</c:v>
                </c:pt>
                <c:pt idx="3141">
                  <c:v>0.1200000000000081</c:v>
                </c:pt>
                <c:pt idx="3142">
                  <c:v>0.1200000000000081</c:v>
                </c:pt>
                <c:pt idx="3143">
                  <c:v>0.1200000000000081</c:v>
                </c:pt>
                <c:pt idx="3144">
                  <c:v>0.1200000000000081</c:v>
                </c:pt>
                <c:pt idx="3145">
                  <c:v>3.5527136788005072E-15</c:v>
                </c:pt>
                <c:pt idx="3146">
                  <c:v>-0.47999999999999343</c:v>
                </c:pt>
                <c:pt idx="3147">
                  <c:v>0.1200000000000081</c:v>
                </c:pt>
                <c:pt idx="3148">
                  <c:v>0.1200000000000081</c:v>
                </c:pt>
                <c:pt idx="3149">
                  <c:v>3.5527136788005072E-15</c:v>
                </c:pt>
                <c:pt idx="3150">
                  <c:v>0.1200000000000081</c:v>
                </c:pt>
                <c:pt idx="3151">
                  <c:v>0.1200000000000081</c:v>
                </c:pt>
                <c:pt idx="3152">
                  <c:v>3.5527136788005072E-15</c:v>
                </c:pt>
                <c:pt idx="3153">
                  <c:v>0.1200000000000081</c:v>
                </c:pt>
                <c:pt idx="3154">
                  <c:v>3.5527136788005072E-15</c:v>
                </c:pt>
                <c:pt idx="3155">
                  <c:v>3.5527136788005072E-15</c:v>
                </c:pt>
                <c:pt idx="3156">
                  <c:v>3.5527136788005072E-15</c:v>
                </c:pt>
                <c:pt idx="3157">
                  <c:v>-0.35999999999999605</c:v>
                </c:pt>
                <c:pt idx="3158">
                  <c:v>-0.23999999999999849</c:v>
                </c:pt>
                <c:pt idx="3159">
                  <c:v>0.1200000000000081</c:v>
                </c:pt>
                <c:pt idx="3160">
                  <c:v>3.5527136788005072E-15</c:v>
                </c:pt>
                <c:pt idx="3161">
                  <c:v>3.5527136788005072E-15</c:v>
                </c:pt>
                <c:pt idx="3162">
                  <c:v>0.1200000000000081</c:v>
                </c:pt>
                <c:pt idx="3163">
                  <c:v>3.5527136788005072E-15</c:v>
                </c:pt>
                <c:pt idx="3164">
                  <c:v>3.5527136788005072E-15</c:v>
                </c:pt>
                <c:pt idx="3165">
                  <c:v>3.5527136788005072E-15</c:v>
                </c:pt>
                <c:pt idx="3166">
                  <c:v>3.5527136788005072E-15</c:v>
                </c:pt>
                <c:pt idx="3167">
                  <c:v>0.1200000000000081</c:v>
                </c:pt>
                <c:pt idx="3168">
                  <c:v>3.5527136788005072E-15</c:v>
                </c:pt>
                <c:pt idx="3169">
                  <c:v>3.5527136788005072E-15</c:v>
                </c:pt>
                <c:pt idx="3170">
                  <c:v>0.1200000000000081</c:v>
                </c:pt>
                <c:pt idx="3171">
                  <c:v>-0.35999999999999605</c:v>
                </c:pt>
                <c:pt idx="3172">
                  <c:v>0.1200000000000081</c:v>
                </c:pt>
                <c:pt idx="3173">
                  <c:v>3.5527136788005072E-15</c:v>
                </c:pt>
                <c:pt idx="3174">
                  <c:v>3.5527136788005072E-15</c:v>
                </c:pt>
                <c:pt idx="3175">
                  <c:v>3.5527136788005072E-15</c:v>
                </c:pt>
                <c:pt idx="3176">
                  <c:v>3.5527136788005072E-15</c:v>
                </c:pt>
                <c:pt idx="3177">
                  <c:v>-0.35999999999999605</c:v>
                </c:pt>
                <c:pt idx="3178">
                  <c:v>-0.35999999999999605</c:v>
                </c:pt>
                <c:pt idx="3179">
                  <c:v>0.1200000000000081</c:v>
                </c:pt>
                <c:pt idx="3180">
                  <c:v>3.5527136788005072E-15</c:v>
                </c:pt>
                <c:pt idx="3181">
                  <c:v>3.5527136788005072E-15</c:v>
                </c:pt>
                <c:pt idx="3182">
                  <c:v>3.5527136788005072E-15</c:v>
                </c:pt>
                <c:pt idx="3183">
                  <c:v>3.5527136788005072E-15</c:v>
                </c:pt>
                <c:pt idx="3184">
                  <c:v>3.5527136788005072E-15</c:v>
                </c:pt>
                <c:pt idx="3185">
                  <c:v>3.5527136788005072E-15</c:v>
                </c:pt>
                <c:pt idx="3186">
                  <c:v>-0.35999999999999605</c:v>
                </c:pt>
                <c:pt idx="3187">
                  <c:v>0.1200000000000081</c:v>
                </c:pt>
                <c:pt idx="3188">
                  <c:v>3.5527136788005072E-15</c:v>
                </c:pt>
                <c:pt idx="3189">
                  <c:v>3.5527136788005072E-15</c:v>
                </c:pt>
                <c:pt idx="3190">
                  <c:v>3.5527136788005072E-15</c:v>
                </c:pt>
                <c:pt idx="3191">
                  <c:v>-0.35999999999999605</c:v>
                </c:pt>
                <c:pt idx="3192">
                  <c:v>-0.35999999999999605</c:v>
                </c:pt>
                <c:pt idx="3193">
                  <c:v>0.1200000000000081</c:v>
                </c:pt>
                <c:pt idx="3194">
                  <c:v>3.5527136788005072E-15</c:v>
                </c:pt>
                <c:pt idx="3195">
                  <c:v>3.5527136788005072E-15</c:v>
                </c:pt>
                <c:pt idx="3196">
                  <c:v>-0.11999999999999388</c:v>
                </c:pt>
                <c:pt idx="3197">
                  <c:v>-0.35999999999999605</c:v>
                </c:pt>
                <c:pt idx="3198">
                  <c:v>-0.35999999999999605</c:v>
                </c:pt>
                <c:pt idx="3199">
                  <c:v>0.1200000000000081</c:v>
                </c:pt>
                <c:pt idx="3200">
                  <c:v>3.5527136788005072E-15</c:v>
                </c:pt>
                <c:pt idx="3201">
                  <c:v>3.5527136788005072E-15</c:v>
                </c:pt>
                <c:pt idx="3202">
                  <c:v>3.5527136788005072E-15</c:v>
                </c:pt>
                <c:pt idx="3203">
                  <c:v>-0.23999999999999849</c:v>
                </c:pt>
                <c:pt idx="3204">
                  <c:v>-0.35999999999999605</c:v>
                </c:pt>
                <c:pt idx="3205">
                  <c:v>0.1200000000000081</c:v>
                </c:pt>
                <c:pt idx="3206">
                  <c:v>3.5527136788005072E-15</c:v>
                </c:pt>
                <c:pt idx="3207">
                  <c:v>3.5527136788005072E-15</c:v>
                </c:pt>
                <c:pt idx="3208">
                  <c:v>0.1200000000000081</c:v>
                </c:pt>
                <c:pt idx="3209">
                  <c:v>3.5527136788005072E-15</c:v>
                </c:pt>
                <c:pt idx="3210">
                  <c:v>3.5527136788005072E-15</c:v>
                </c:pt>
                <c:pt idx="3211">
                  <c:v>-0.35999999999999605</c:v>
                </c:pt>
                <c:pt idx="3212">
                  <c:v>-0.23999999999999849</c:v>
                </c:pt>
                <c:pt idx="3213">
                  <c:v>3.5527136788005072E-15</c:v>
                </c:pt>
                <c:pt idx="3214">
                  <c:v>3.5527136788005072E-15</c:v>
                </c:pt>
                <c:pt idx="3215">
                  <c:v>3.5527136788005072E-15</c:v>
                </c:pt>
                <c:pt idx="3216">
                  <c:v>0.1200000000000081</c:v>
                </c:pt>
                <c:pt idx="3217">
                  <c:v>0.1200000000000081</c:v>
                </c:pt>
                <c:pt idx="3218">
                  <c:v>3.5527136788005072E-15</c:v>
                </c:pt>
                <c:pt idx="3219">
                  <c:v>3.5527136788005072E-15</c:v>
                </c:pt>
                <c:pt idx="3220">
                  <c:v>-0.23999999999999849</c:v>
                </c:pt>
                <c:pt idx="3221">
                  <c:v>0.1200000000000081</c:v>
                </c:pt>
                <c:pt idx="3222">
                  <c:v>0.1200000000000081</c:v>
                </c:pt>
                <c:pt idx="3223">
                  <c:v>0.1200000000000081</c:v>
                </c:pt>
                <c:pt idx="3224">
                  <c:v>3.5527136788005072E-15</c:v>
                </c:pt>
                <c:pt idx="3225">
                  <c:v>3.5527136788005072E-15</c:v>
                </c:pt>
                <c:pt idx="3226">
                  <c:v>0.1200000000000081</c:v>
                </c:pt>
                <c:pt idx="3227">
                  <c:v>3.5527136788005072E-15</c:v>
                </c:pt>
                <c:pt idx="3228">
                  <c:v>0.1200000000000081</c:v>
                </c:pt>
                <c:pt idx="3229">
                  <c:v>-0.35999999999999605</c:v>
                </c:pt>
                <c:pt idx="3230">
                  <c:v>0.24000000000000554</c:v>
                </c:pt>
                <c:pt idx="3231">
                  <c:v>0.1200000000000081</c:v>
                </c:pt>
                <c:pt idx="3232">
                  <c:v>3.5527136788005072E-15</c:v>
                </c:pt>
                <c:pt idx="3233">
                  <c:v>0.1200000000000081</c:v>
                </c:pt>
                <c:pt idx="3234">
                  <c:v>0.1200000000000081</c:v>
                </c:pt>
                <c:pt idx="3235">
                  <c:v>3.5527136788005072E-15</c:v>
                </c:pt>
                <c:pt idx="3236">
                  <c:v>-0.23999999999999849</c:v>
                </c:pt>
                <c:pt idx="3237">
                  <c:v>-0.35999999999999605</c:v>
                </c:pt>
                <c:pt idx="3238">
                  <c:v>0.1200000000000081</c:v>
                </c:pt>
                <c:pt idx="3239">
                  <c:v>0.1200000000000081</c:v>
                </c:pt>
                <c:pt idx="3240">
                  <c:v>3.5527136788005072E-15</c:v>
                </c:pt>
                <c:pt idx="3241">
                  <c:v>3.5527136788005072E-15</c:v>
                </c:pt>
                <c:pt idx="3242">
                  <c:v>-0.23999999999999849</c:v>
                </c:pt>
                <c:pt idx="3243">
                  <c:v>-0.35999999999999605</c:v>
                </c:pt>
                <c:pt idx="3244">
                  <c:v>3.5527136788005072E-15</c:v>
                </c:pt>
                <c:pt idx="3245">
                  <c:v>3.5527136788005072E-15</c:v>
                </c:pt>
                <c:pt idx="3246">
                  <c:v>3.5527136788005072E-15</c:v>
                </c:pt>
                <c:pt idx="3247">
                  <c:v>3.5527136788005072E-15</c:v>
                </c:pt>
                <c:pt idx="3248">
                  <c:v>-0.23999999999999849</c:v>
                </c:pt>
                <c:pt idx="3249">
                  <c:v>0.24000000000000554</c:v>
                </c:pt>
                <c:pt idx="3250">
                  <c:v>0.1200000000000081</c:v>
                </c:pt>
                <c:pt idx="3251">
                  <c:v>-0.35999999999999605</c:v>
                </c:pt>
                <c:pt idx="3252">
                  <c:v>0.1200000000000081</c:v>
                </c:pt>
                <c:pt idx="3253">
                  <c:v>0.1200000000000081</c:v>
                </c:pt>
                <c:pt idx="3254">
                  <c:v>0.1200000000000081</c:v>
                </c:pt>
                <c:pt idx="3255">
                  <c:v>0.1200000000000081</c:v>
                </c:pt>
                <c:pt idx="3256">
                  <c:v>3.5527136788005072E-15</c:v>
                </c:pt>
                <c:pt idx="3257">
                  <c:v>3.5527136788005072E-15</c:v>
                </c:pt>
                <c:pt idx="3258">
                  <c:v>0.1200000000000081</c:v>
                </c:pt>
                <c:pt idx="3259">
                  <c:v>0.1200000000000081</c:v>
                </c:pt>
                <c:pt idx="3260">
                  <c:v>0.1200000000000081</c:v>
                </c:pt>
                <c:pt idx="3261">
                  <c:v>0.1200000000000081</c:v>
                </c:pt>
                <c:pt idx="3262">
                  <c:v>3.5527136788005072E-15</c:v>
                </c:pt>
                <c:pt idx="3263">
                  <c:v>0.24000000000000554</c:v>
                </c:pt>
                <c:pt idx="3264">
                  <c:v>0.1200000000000081</c:v>
                </c:pt>
                <c:pt idx="3265">
                  <c:v>0.1200000000000081</c:v>
                </c:pt>
                <c:pt idx="3266">
                  <c:v>0.1200000000000081</c:v>
                </c:pt>
                <c:pt idx="3267">
                  <c:v>0.1200000000000081</c:v>
                </c:pt>
                <c:pt idx="3268">
                  <c:v>3.5527136788005072E-15</c:v>
                </c:pt>
                <c:pt idx="3269">
                  <c:v>-0.23999999999999849</c:v>
                </c:pt>
                <c:pt idx="3270">
                  <c:v>-0.12000000000000099</c:v>
                </c:pt>
                <c:pt idx="3271">
                  <c:v>0.1200000000000081</c:v>
                </c:pt>
                <c:pt idx="3272">
                  <c:v>0.1200000000000081</c:v>
                </c:pt>
                <c:pt idx="3273">
                  <c:v>0.1200000000000081</c:v>
                </c:pt>
                <c:pt idx="3274">
                  <c:v>3.5527136788005072E-15</c:v>
                </c:pt>
                <c:pt idx="3275">
                  <c:v>3.5527136788005072E-15</c:v>
                </c:pt>
                <c:pt idx="3276">
                  <c:v>3.5527136788005072E-15</c:v>
                </c:pt>
                <c:pt idx="3277">
                  <c:v>0.1200000000000081</c:v>
                </c:pt>
                <c:pt idx="3278">
                  <c:v>0.1200000000000081</c:v>
                </c:pt>
                <c:pt idx="3279">
                  <c:v>0.1200000000000081</c:v>
                </c:pt>
                <c:pt idx="3280">
                  <c:v>-0.23999999999999849</c:v>
                </c:pt>
                <c:pt idx="3281">
                  <c:v>0.12000000000000099</c:v>
                </c:pt>
                <c:pt idx="3282">
                  <c:v>0.24000000000000554</c:v>
                </c:pt>
                <c:pt idx="3283">
                  <c:v>0.1200000000000081</c:v>
                </c:pt>
                <c:pt idx="3284">
                  <c:v>0.1200000000000081</c:v>
                </c:pt>
                <c:pt idx="3285">
                  <c:v>0.1200000000000081</c:v>
                </c:pt>
                <c:pt idx="3286">
                  <c:v>0.1200000000000081</c:v>
                </c:pt>
                <c:pt idx="3287">
                  <c:v>0.1200000000000081</c:v>
                </c:pt>
                <c:pt idx="3288">
                  <c:v>0.1200000000000081</c:v>
                </c:pt>
                <c:pt idx="3289">
                  <c:v>3.5527136788005072E-15</c:v>
                </c:pt>
                <c:pt idx="3290">
                  <c:v>-0.12000000000000099</c:v>
                </c:pt>
                <c:pt idx="3291">
                  <c:v>-0.23999999999999849</c:v>
                </c:pt>
                <c:pt idx="3292">
                  <c:v>0.1200000000000081</c:v>
                </c:pt>
                <c:pt idx="3293">
                  <c:v>0.1200000000000081</c:v>
                </c:pt>
                <c:pt idx="3294">
                  <c:v>0.1200000000000081</c:v>
                </c:pt>
                <c:pt idx="3295">
                  <c:v>0.1200000000000081</c:v>
                </c:pt>
                <c:pt idx="3296">
                  <c:v>0.1200000000000081</c:v>
                </c:pt>
                <c:pt idx="3297">
                  <c:v>0.1200000000000081</c:v>
                </c:pt>
                <c:pt idx="3298">
                  <c:v>0.1200000000000081</c:v>
                </c:pt>
                <c:pt idx="3299">
                  <c:v>3.5527136788005072E-15</c:v>
                </c:pt>
                <c:pt idx="3300">
                  <c:v>0.1200000000000081</c:v>
                </c:pt>
                <c:pt idx="3301">
                  <c:v>0.1200000000000081</c:v>
                </c:pt>
                <c:pt idx="3302">
                  <c:v>0.48000000000000048</c:v>
                </c:pt>
                <c:pt idx="3303">
                  <c:v>-0.12000000000000099</c:v>
                </c:pt>
                <c:pt idx="3304">
                  <c:v>0.24000000000000554</c:v>
                </c:pt>
                <c:pt idx="3305">
                  <c:v>0.1200000000000081</c:v>
                </c:pt>
                <c:pt idx="3306">
                  <c:v>0.1200000000000081</c:v>
                </c:pt>
                <c:pt idx="3307">
                  <c:v>0.1200000000000081</c:v>
                </c:pt>
                <c:pt idx="3308">
                  <c:v>0.1200000000000081</c:v>
                </c:pt>
                <c:pt idx="3309">
                  <c:v>0.12000000000000099</c:v>
                </c:pt>
                <c:pt idx="3310">
                  <c:v>-0.23999999999999849</c:v>
                </c:pt>
                <c:pt idx="3311">
                  <c:v>0.24000000000000554</c:v>
                </c:pt>
                <c:pt idx="3312">
                  <c:v>-0.35999999999999605</c:v>
                </c:pt>
                <c:pt idx="3313">
                  <c:v>0.1200000000000081</c:v>
                </c:pt>
                <c:pt idx="3314">
                  <c:v>-0.47999999999999343</c:v>
                </c:pt>
                <c:pt idx="3315">
                  <c:v>0.1200000000000081</c:v>
                </c:pt>
                <c:pt idx="3316">
                  <c:v>0.1200000000000081</c:v>
                </c:pt>
                <c:pt idx="3317">
                  <c:v>0.1200000000000081</c:v>
                </c:pt>
                <c:pt idx="3318">
                  <c:v>0.1200000000000081</c:v>
                </c:pt>
                <c:pt idx="3319">
                  <c:v>0.1200000000000081</c:v>
                </c:pt>
                <c:pt idx="3320">
                  <c:v>0.1200000000000081</c:v>
                </c:pt>
                <c:pt idx="3321">
                  <c:v>0</c:v>
                </c:pt>
                <c:pt idx="3322">
                  <c:v>-0.23999999999999849</c:v>
                </c:pt>
                <c:pt idx="3323">
                  <c:v>0.1200000000000081</c:v>
                </c:pt>
                <c:pt idx="3324">
                  <c:v>0.1200000000000081</c:v>
                </c:pt>
                <c:pt idx="3325">
                  <c:v>-0.47999999999999343</c:v>
                </c:pt>
                <c:pt idx="3326">
                  <c:v>0.1200000000000081</c:v>
                </c:pt>
                <c:pt idx="3327">
                  <c:v>0.1200000000000081</c:v>
                </c:pt>
                <c:pt idx="3328">
                  <c:v>0.1200000000000081</c:v>
                </c:pt>
                <c:pt idx="3329">
                  <c:v>0.1200000000000081</c:v>
                </c:pt>
                <c:pt idx="3330">
                  <c:v>3.5527136788005072E-15</c:v>
                </c:pt>
                <c:pt idx="3331">
                  <c:v>0.1200000000000081</c:v>
                </c:pt>
                <c:pt idx="3332">
                  <c:v>-0.47999999999999343</c:v>
                </c:pt>
                <c:pt idx="3333">
                  <c:v>0.1200000000000081</c:v>
                </c:pt>
                <c:pt idx="3334">
                  <c:v>0.1200000000000081</c:v>
                </c:pt>
                <c:pt idx="3335">
                  <c:v>0.1200000000000081</c:v>
                </c:pt>
                <c:pt idx="3336">
                  <c:v>0.1200000000000081</c:v>
                </c:pt>
                <c:pt idx="3337">
                  <c:v>0.1200000000000081</c:v>
                </c:pt>
                <c:pt idx="3338">
                  <c:v>0.1200000000000081</c:v>
                </c:pt>
                <c:pt idx="3339">
                  <c:v>0.1200000000000081</c:v>
                </c:pt>
                <c:pt idx="3340">
                  <c:v>-0.47999999999999343</c:v>
                </c:pt>
                <c:pt idx="3341">
                  <c:v>0.1200000000000081</c:v>
                </c:pt>
                <c:pt idx="3342">
                  <c:v>0.1200000000000081</c:v>
                </c:pt>
                <c:pt idx="3343">
                  <c:v>0.1200000000000081</c:v>
                </c:pt>
                <c:pt idx="3344">
                  <c:v>0.1200000000000081</c:v>
                </c:pt>
                <c:pt idx="3345">
                  <c:v>0.1200000000000081</c:v>
                </c:pt>
                <c:pt idx="3346">
                  <c:v>0.1200000000000081</c:v>
                </c:pt>
                <c:pt idx="3347">
                  <c:v>0.1200000000000081</c:v>
                </c:pt>
                <c:pt idx="3348">
                  <c:v>0.1200000000000081</c:v>
                </c:pt>
                <c:pt idx="3349">
                  <c:v>-0.35999999999999605</c:v>
                </c:pt>
                <c:pt idx="3350">
                  <c:v>0.1200000000000081</c:v>
                </c:pt>
                <c:pt idx="3351">
                  <c:v>0.1200000000000081</c:v>
                </c:pt>
                <c:pt idx="3352">
                  <c:v>0.1200000000000081</c:v>
                </c:pt>
                <c:pt idx="3353">
                  <c:v>0.1200000000000081</c:v>
                </c:pt>
                <c:pt idx="3354">
                  <c:v>-0.23999999999999849</c:v>
                </c:pt>
                <c:pt idx="3355">
                  <c:v>-0.35999999999999605</c:v>
                </c:pt>
                <c:pt idx="3356">
                  <c:v>0.24000000000000554</c:v>
                </c:pt>
                <c:pt idx="3357">
                  <c:v>-0.35999999999999605</c:v>
                </c:pt>
                <c:pt idx="3358">
                  <c:v>0.24000000000000554</c:v>
                </c:pt>
                <c:pt idx="3359">
                  <c:v>-0.35999999999999605</c:v>
                </c:pt>
                <c:pt idx="3360">
                  <c:v>-0.35999999999999605</c:v>
                </c:pt>
                <c:pt idx="3361">
                  <c:v>-0.47999999999999343</c:v>
                </c:pt>
                <c:pt idx="3362">
                  <c:v>0.1200000000000081</c:v>
                </c:pt>
                <c:pt idx="3363">
                  <c:v>0.1200000000000081</c:v>
                </c:pt>
                <c:pt idx="3364">
                  <c:v>0.1200000000000081</c:v>
                </c:pt>
                <c:pt idx="3365">
                  <c:v>0.1200000000000081</c:v>
                </c:pt>
                <c:pt idx="3366">
                  <c:v>-0.47999999999999343</c:v>
                </c:pt>
                <c:pt idx="3367">
                  <c:v>0.1200000000000081</c:v>
                </c:pt>
                <c:pt idx="3368">
                  <c:v>0.24000000000000554</c:v>
                </c:pt>
                <c:pt idx="3369">
                  <c:v>0.1200000000000081</c:v>
                </c:pt>
                <c:pt idx="3370">
                  <c:v>0.1200000000000081</c:v>
                </c:pt>
                <c:pt idx="3371">
                  <c:v>0.1200000000000081</c:v>
                </c:pt>
                <c:pt idx="3372">
                  <c:v>0.1200000000000081</c:v>
                </c:pt>
                <c:pt idx="3373">
                  <c:v>0.24000000000000199</c:v>
                </c:pt>
                <c:pt idx="3374">
                  <c:v>-0.23999999999999849</c:v>
                </c:pt>
                <c:pt idx="3375">
                  <c:v>-0.35999999999999605</c:v>
                </c:pt>
                <c:pt idx="3376">
                  <c:v>-0.35999999999999605</c:v>
                </c:pt>
                <c:pt idx="3377">
                  <c:v>0.1200000000000081</c:v>
                </c:pt>
                <c:pt idx="3378">
                  <c:v>0.1200000000000081</c:v>
                </c:pt>
                <c:pt idx="3379">
                  <c:v>0.1200000000000081</c:v>
                </c:pt>
                <c:pt idx="3380">
                  <c:v>3.5527136788005072E-15</c:v>
                </c:pt>
                <c:pt idx="3381">
                  <c:v>3.5527136788005072E-15</c:v>
                </c:pt>
                <c:pt idx="3382">
                  <c:v>0.1200000000000081</c:v>
                </c:pt>
                <c:pt idx="3383">
                  <c:v>0.1200000000000081</c:v>
                </c:pt>
                <c:pt idx="3384">
                  <c:v>0.1200000000000081</c:v>
                </c:pt>
                <c:pt idx="3385">
                  <c:v>0.1200000000000081</c:v>
                </c:pt>
                <c:pt idx="3386">
                  <c:v>0.1200000000000081</c:v>
                </c:pt>
                <c:pt idx="3387">
                  <c:v>0.1200000000000081</c:v>
                </c:pt>
                <c:pt idx="3388">
                  <c:v>0.1200000000000081</c:v>
                </c:pt>
                <c:pt idx="3389">
                  <c:v>0.1200000000000081</c:v>
                </c:pt>
                <c:pt idx="3390">
                  <c:v>0.1200000000000081</c:v>
                </c:pt>
                <c:pt idx="3391">
                  <c:v>0.1200000000000081</c:v>
                </c:pt>
                <c:pt idx="3392">
                  <c:v>3.5527136788005072E-15</c:v>
                </c:pt>
                <c:pt idx="3393">
                  <c:v>0.1200000000000081</c:v>
                </c:pt>
                <c:pt idx="3394">
                  <c:v>0.1200000000000081</c:v>
                </c:pt>
                <c:pt idx="3395">
                  <c:v>0.1200000000000081</c:v>
                </c:pt>
                <c:pt idx="3396">
                  <c:v>0.1200000000000081</c:v>
                </c:pt>
                <c:pt idx="3397">
                  <c:v>0.1200000000000081</c:v>
                </c:pt>
                <c:pt idx="3398">
                  <c:v>0.1200000000000081</c:v>
                </c:pt>
                <c:pt idx="3399">
                  <c:v>3.5527136788005072E-15</c:v>
                </c:pt>
                <c:pt idx="3400">
                  <c:v>-0.35999999999999605</c:v>
                </c:pt>
                <c:pt idx="3401">
                  <c:v>0.24000000000000554</c:v>
                </c:pt>
                <c:pt idx="3402">
                  <c:v>-0.35999999999999605</c:v>
                </c:pt>
                <c:pt idx="3403">
                  <c:v>0.1200000000000081</c:v>
                </c:pt>
                <c:pt idx="3404">
                  <c:v>3.5527136788005072E-15</c:v>
                </c:pt>
                <c:pt idx="3405">
                  <c:v>3.5527136788005072E-15</c:v>
                </c:pt>
                <c:pt idx="3406">
                  <c:v>0.1200000000000081</c:v>
                </c:pt>
                <c:pt idx="3407">
                  <c:v>3.5527136788005072E-15</c:v>
                </c:pt>
                <c:pt idx="3408">
                  <c:v>3.5527136788005072E-15</c:v>
                </c:pt>
                <c:pt idx="3409">
                  <c:v>3.5527136788005072E-15</c:v>
                </c:pt>
                <c:pt idx="3410">
                  <c:v>3.5527136788005072E-15</c:v>
                </c:pt>
                <c:pt idx="3411">
                  <c:v>0.1200000000000081</c:v>
                </c:pt>
                <c:pt idx="3412">
                  <c:v>3.5527136788005072E-15</c:v>
                </c:pt>
                <c:pt idx="3413">
                  <c:v>3.5527136788005072E-15</c:v>
                </c:pt>
                <c:pt idx="3414">
                  <c:v>3.5527136788005072E-15</c:v>
                </c:pt>
                <c:pt idx="3415">
                  <c:v>0.1200000000000081</c:v>
                </c:pt>
                <c:pt idx="3416">
                  <c:v>0.1200000000000081</c:v>
                </c:pt>
                <c:pt idx="3417">
                  <c:v>0.1200000000000081</c:v>
                </c:pt>
                <c:pt idx="3418">
                  <c:v>0.1200000000000081</c:v>
                </c:pt>
                <c:pt idx="3419">
                  <c:v>0.1200000000000081</c:v>
                </c:pt>
                <c:pt idx="3420">
                  <c:v>0.1200000000000081</c:v>
                </c:pt>
                <c:pt idx="3421">
                  <c:v>0.1200000000000081</c:v>
                </c:pt>
                <c:pt idx="3422">
                  <c:v>0.1200000000000081</c:v>
                </c:pt>
                <c:pt idx="3423">
                  <c:v>0.1200000000000081</c:v>
                </c:pt>
                <c:pt idx="3424">
                  <c:v>3.5527136788005072E-15</c:v>
                </c:pt>
                <c:pt idx="3425">
                  <c:v>3.5527136788005072E-15</c:v>
                </c:pt>
                <c:pt idx="3426">
                  <c:v>0.1200000000000081</c:v>
                </c:pt>
                <c:pt idx="3427">
                  <c:v>3.5527136788005072E-15</c:v>
                </c:pt>
                <c:pt idx="3428">
                  <c:v>3.5527136788005072E-15</c:v>
                </c:pt>
                <c:pt idx="3429">
                  <c:v>0.1200000000000081</c:v>
                </c:pt>
                <c:pt idx="3430">
                  <c:v>0.1200000000000081</c:v>
                </c:pt>
                <c:pt idx="3431">
                  <c:v>3.5527136788005072E-15</c:v>
                </c:pt>
                <c:pt idx="3432">
                  <c:v>0.1200000000000081</c:v>
                </c:pt>
                <c:pt idx="3433">
                  <c:v>3.5527136788005072E-15</c:v>
                </c:pt>
                <c:pt idx="3434">
                  <c:v>3.5527136788005072E-15</c:v>
                </c:pt>
                <c:pt idx="3435">
                  <c:v>3.5527136788005072E-15</c:v>
                </c:pt>
                <c:pt idx="3436">
                  <c:v>3.5527136788005072E-15</c:v>
                </c:pt>
                <c:pt idx="3437">
                  <c:v>0.1200000000000081</c:v>
                </c:pt>
                <c:pt idx="3438">
                  <c:v>0.1200000000000081</c:v>
                </c:pt>
                <c:pt idx="3439">
                  <c:v>0.1200000000000081</c:v>
                </c:pt>
                <c:pt idx="3440">
                  <c:v>3.5527136788005072E-15</c:v>
                </c:pt>
                <c:pt idx="3441">
                  <c:v>3.5527136788005072E-15</c:v>
                </c:pt>
                <c:pt idx="3442">
                  <c:v>0.1200000000000081</c:v>
                </c:pt>
                <c:pt idx="3443">
                  <c:v>3.5527136788005072E-15</c:v>
                </c:pt>
                <c:pt idx="3444">
                  <c:v>0.1200000000000081</c:v>
                </c:pt>
                <c:pt idx="3445">
                  <c:v>0.1200000000000081</c:v>
                </c:pt>
                <c:pt idx="3446">
                  <c:v>3.5527136788005072E-15</c:v>
                </c:pt>
                <c:pt idx="3447">
                  <c:v>0.1200000000000081</c:v>
                </c:pt>
                <c:pt idx="3448">
                  <c:v>0.1200000000000081</c:v>
                </c:pt>
                <c:pt idx="3449">
                  <c:v>0.1200000000000081</c:v>
                </c:pt>
                <c:pt idx="3450">
                  <c:v>0.1200000000000081</c:v>
                </c:pt>
                <c:pt idx="3451">
                  <c:v>3.5527136788005072E-15</c:v>
                </c:pt>
                <c:pt idx="3452">
                  <c:v>-0.23999999999999849</c:v>
                </c:pt>
                <c:pt idx="3453">
                  <c:v>-0.35999999999999605</c:v>
                </c:pt>
                <c:pt idx="3454">
                  <c:v>0.1200000000000081</c:v>
                </c:pt>
                <c:pt idx="3455">
                  <c:v>0.1200000000000081</c:v>
                </c:pt>
                <c:pt idx="3456">
                  <c:v>3.5527136788005072E-15</c:v>
                </c:pt>
                <c:pt idx="3457">
                  <c:v>3.5527136788005072E-15</c:v>
                </c:pt>
                <c:pt idx="3458">
                  <c:v>3.5527136788005072E-15</c:v>
                </c:pt>
                <c:pt idx="3459">
                  <c:v>0.1200000000000081</c:v>
                </c:pt>
                <c:pt idx="3460">
                  <c:v>0.1200000000000081</c:v>
                </c:pt>
                <c:pt idx="3461">
                  <c:v>0.1200000000000081</c:v>
                </c:pt>
                <c:pt idx="3462">
                  <c:v>3.5527136788005072E-15</c:v>
                </c:pt>
                <c:pt idx="3463">
                  <c:v>0.1200000000000081</c:v>
                </c:pt>
                <c:pt idx="3464">
                  <c:v>0.1200000000000081</c:v>
                </c:pt>
                <c:pt idx="3465">
                  <c:v>0.1200000000000081</c:v>
                </c:pt>
                <c:pt idx="3466">
                  <c:v>0.1200000000000081</c:v>
                </c:pt>
                <c:pt idx="3467">
                  <c:v>0.1200000000000081</c:v>
                </c:pt>
                <c:pt idx="3468">
                  <c:v>0.1200000000000081</c:v>
                </c:pt>
                <c:pt idx="3469">
                  <c:v>0.1200000000000081</c:v>
                </c:pt>
                <c:pt idx="3470">
                  <c:v>0.1200000000000081</c:v>
                </c:pt>
                <c:pt idx="3471">
                  <c:v>-0.47999999999999343</c:v>
                </c:pt>
                <c:pt idx="3472">
                  <c:v>-0.12000000000000099</c:v>
                </c:pt>
                <c:pt idx="3473">
                  <c:v>-0.35999999999999605</c:v>
                </c:pt>
                <c:pt idx="3474">
                  <c:v>0.1200000000000081</c:v>
                </c:pt>
                <c:pt idx="3475">
                  <c:v>-0.47999999999999343</c:v>
                </c:pt>
                <c:pt idx="3476">
                  <c:v>0.1200000000000081</c:v>
                </c:pt>
                <c:pt idx="3477">
                  <c:v>0.1200000000000081</c:v>
                </c:pt>
                <c:pt idx="3478">
                  <c:v>0.1200000000000081</c:v>
                </c:pt>
                <c:pt idx="3479">
                  <c:v>0.1200000000000081</c:v>
                </c:pt>
                <c:pt idx="3480">
                  <c:v>0.1200000000000081</c:v>
                </c:pt>
                <c:pt idx="3481">
                  <c:v>0.1200000000000081</c:v>
                </c:pt>
                <c:pt idx="3482">
                  <c:v>0.1200000000000081</c:v>
                </c:pt>
                <c:pt idx="3483">
                  <c:v>-0.47999999999999343</c:v>
                </c:pt>
                <c:pt idx="3484">
                  <c:v>0.1200000000000081</c:v>
                </c:pt>
                <c:pt idx="3485">
                  <c:v>0.1200000000000081</c:v>
                </c:pt>
                <c:pt idx="3486">
                  <c:v>0.1200000000000081</c:v>
                </c:pt>
                <c:pt idx="3487">
                  <c:v>0.1200000000000081</c:v>
                </c:pt>
                <c:pt idx="3488">
                  <c:v>0.1200000000000081</c:v>
                </c:pt>
                <c:pt idx="3489">
                  <c:v>3.5527136788005072E-15</c:v>
                </c:pt>
                <c:pt idx="3490">
                  <c:v>-0.47999999999999343</c:v>
                </c:pt>
                <c:pt idx="3491">
                  <c:v>0.1200000000000081</c:v>
                </c:pt>
                <c:pt idx="3492">
                  <c:v>-0.47999999999999343</c:v>
                </c:pt>
                <c:pt idx="3493">
                  <c:v>-0.47999999999999343</c:v>
                </c:pt>
                <c:pt idx="3494">
                  <c:v>0.1200000000000081</c:v>
                </c:pt>
                <c:pt idx="3495">
                  <c:v>-0.23999999999999849</c:v>
                </c:pt>
                <c:pt idx="3496">
                  <c:v>-0.23999999999999849</c:v>
                </c:pt>
                <c:pt idx="3497">
                  <c:v>-0.47999999999999343</c:v>
                </c:pt>
                <c:pt idx="3498">
                  <c:v>-0.47999999999999343</c:v>
                </c:pt>
                <c:pt idx="3499">
                  <c:v>0.1200000000000081</c:v>
                </c:pt>
                <c:pt idx="3500">
                  <c:v>3.5527136788005072E-15</c:v>
                </c:pt>
                <c:pt idx="3501">
                  <c:v>3.5527136788005072E-15</c:v>
                </c:pt>
                <c:pt idx="3502">
                  <c:v>3.5527136788005072E-15</c:v>
                </c:pt>
                <c:pt idx="3503">
                  <c:v>3.5527136788005072E-15</c:v>
                </c:pt>
                <c:pt idx="3504">
                  <c:v>3.5527136788005072E-15</c:v>
                </c:pt>
                <c:pt idx="3505">
                  <c:v>3.5527136788005072E-15</c:v>
                </c:pt>
                <c:pt idx="3506">
                  <c:v>3.5527136788005072E-15</c:v>
                </c:pt>
                <c:pt idx="3507">
                  <c:v>-0.11999999999999388</c:v>
                </c:pt>
                <c:pt idx="3508">
                  <c:v>-0.35999999999999605</c:v>
                </c:pt>
                <c:pt idx="3509">
                  <c:v>-0.47999999999999343</c:v>
                </c:pt>
                <c:pt idx="3510">
                  <c:v>3.5527136788005072E-15</c:v>
                </c:pt>
                <c:pt idx="3511">
                  <c:v>-0.23999999999999849</c:v>
                </c:pt>
                <c:pt idx="3512">
                  <c:v>-0.35999999999999605</c:v>
                </c:pt>
                <c:pt idx="3513">
                  <c:v>-0.23999999999999849</c:v>
                </c:pt>
                <c:pt idx="3514">
                  <c:v>-0.35999999999999605</c:v>
                </c:pt>
                <c:pt idx="3515">
                  <c:v>-0.47999999999999343</c:v>
                </c:pt>
                <c:pt idx="3516">
                  <c:v>-0.47999999999999343</c:v>
                </c:pt>
                <c:pt idx="3517">
                  <c:v>-0.35999999999999605</c:v>
                </c:pt>
                <c:pt idx="3518">
                  <c:v>3.5527136788005072E-15</c:v>
                </c:pt>
                <c:pt idx="3519">
                  <c:v>0.1200000000000081</c:v>
                </c:pt>
                <c:pt idx="3520">
                  <c:v>0.1200000000000081</c:v>
                </c:pt>
                <c:pt idx="3521">
                  <c:v>0.1200000000000081</c:v>
                </c:pt>
                <c:pt idx="3522">
                  <c:v>-0.47999999999999343</c:v>
                </c:pt>
                <c:pt idx="3523">
                  <c:v>0.1200000000000081</c:v>
                </c:pt>
                <c:pt idx="3524">
                  <c:v>3.5527136788005072E-15</c:v>
                </c:pt>
                <c:pt idx="3525">
                  <c:v>3.5527136788005072E-15</c:v>
                </c:pt>
                <c:pt idx="3526">
                  <c:v>0.1200000000000081</c:v>
                </c:pt>
                <c:pt idx="3527">
                  <c:v>-0.47999999999999343</c:v>
                </c:pt>
                <c:pt idx="3528">
                  <c:v>0.1200000000000081</c:v>
                </c:pt>
                <c:pt idx="3529">
                  <c:v>-0.47999999999999343</c:v>
                </c:pt>
                <c:pt idx="3530">
                  <c:v>-0.47999999999999343</c:v>
                </c:pt>
                <c:pt idx="3531">
                  <c:v>-0.35999999999999605</c:v>
                </c:pt>
                <c:pt idx="3532">
                  <c:v>-0.35999999999999605</c:v>
                </c:pt>
                <c:pt idx="3533">
                  <c:v>-0.47999999999999343</c:v>
                </c:pt>
                <c:pt idx="3534">
                  <c:v>-0.47999999999999343</c:v>
                </c:pt>
                <c:pt idx="3535">
                  <c:v>-0.47999999999999343</c:v>
                </c:pt>
                <c:pt idx="3536">
                  <c:v>0.1200000000000081</c:v>
                </c:pt>
                <c:pt idx="3537">
                  <c:v>0.1200000000000081</c:v>
                </c:pt>
                <c:pt idx="3538">
                  <c:v>-0.47999999999999343</c:v>
                </c:pt>
                <c:pt idx="3539">
                  <c:v>-0.47999999999999343</c:v>
                </c:pt>
                <c:pt idx="3540">
                  <c:v>0.1200000000000081</c:v>
                </c:pt>
                <c:pt idx="3541">
                  <c:v>3.5527136788005072E-15</c:v>
                </c:pt>
                <c:pt idx="3542">
                  <c:v>0.1200000000000081</c:v>
                </c:pt>
                <c:pt idx="3543">
                  <c:v>-0.35999999999999605</c:v>
                </c:pt>
                <c:pt idx="3544">
                  <c:v>-0.47999999999999343</c:v>
                </c:pt>
                <c:pt idx="3545">
                  <c:v>-0.47999999999999343</c:v>
                </c:pt>
                <c:pt idx="3546">
                  <c:v>-0.47999999999999343</c:v>
                </c:pt>
                <c:pt idx="3547">
                  <c:v>-0.47999999999999343</c:v>
                </c:pt>
                <c:pt idx="3548">
                  <c:v>3.5527136788005072E-15</c:v>
                </c:pt>
                <c:pt idx="3549">
                  <c:v>-0.35999999999999605</c:v>
                </c:pt>
                <c:pt idx="3550">
                  <c:v>-0.47999999999999343</c:v>
                </c:pt>
                <c:pt idx="3551">
                  <c:v>-0.35999999999999605</c:v>
                </c:pt>
                <c:pt idx="3552">
                  <c:v>-0.47999999999999343</c:v>
                </c:pt>
                <c:pt idx="3553">
                  <c:v>-0.47999999999999343</c:v>
                </c:pt>
                <c:pt idx="3554">
                  <c:v>0.1200000000000081</c:v>
                </c:pt>
                <c:pt idx="3555">
                  <c:v>0.1200000000000081</c:v>
                </c:pt>
                <c:pt idx="3556">
                  <c:v>0.1200000000000081</c:v>
                </c:pt>
                <c:pt idx="3557">
                  <c:v>0.1200000000000081</c:v>
                </c:pt>
                <c:pt idx="3558">
                  <c:v>0.1200000000000081</c:v>
                </c:pt>
                <c:pt idx="3559">
                  <c:v>0.1200000000000081</c:v>
                </c:pt>
                <c:pt idx="3560">
                  <c:v>-0.47999999999999343</c:v>
                </c:pt>
                <c:pt idx="3561">
                  <c:v>0.1200000000000081</c:v>
                </c:pt>
                <c:pt idx="3562">
                  <c:v>3.5527136788005072E-15</c:v>
                </c:pt>
                <c:pt idx="3563">
                  <c:v>0.1200000000000081</c:v>
                </c:pt>
                <c:pt idx="3564">
                  <c:v>3.5527136788005072E-15</c:v>
                </c:pt>
                <c:pt idx="3565">
                  <c:v>-0.47999999999999343</c:v>
                </c:pt>
                <c:pt idx="3566">
                  <c:v>3.5527136788005072E-15</c:v>
                </c:pt>
                <c:pt idx="3567">
                  <c:v>3.5527136788005072E-15</c:v>
                </c:pt>
                <c:pt idx="3568">
                  <c:v>0.1200000000000081</c:v>
                </c:pt>
                <c:pt idx="3569">
                  <c:v>3.5527136788005072E-15</c:v>
                </c:pt>
                <c:pt idx="3570">
                  <c:v>0.1200000000000081</c:v>
                </c:pt>
                <c:pt idx="3571">
                  <c:v>0.1200000000000081</c:v>
                </c:pt>
                <c:pt idx="3572">
                  <c:v>-0.47999999999999343</c:v>
                </c:pt>
                <c:pt idx="3573">
                  <c:v>3.5527136788005072E-15</c:v>
                </c:pt>
                <c:pt idx="3574">
                  <c:v>0.1200000000000081</c:v>
                </c:pt>
                <c:pt idx="3575">
                  <c:v>0.1200000000000081</c:v>
                </c:pt>
                <c:pt idx="3576">
                  <c:v>0.1200000000000081</c:v>
                </c:pt>
                <c:pt idx="3577">
                  <c:v>0.1200000000000081</c:v>
                </c:pt>
                <c:pt idx="3578">
                  <c:v>-0.47999999999999343</c:v>
                </c:pt>
                <c:pt idx="3579">
                  <c:v>0.1200000000000081</c:v>
                </c:pt>
                <c:pt idx="3580">
                  <c:v>0.1200000000000081</c:v>
                </c:pt>
                <c:pt idx="3581">
                  <c:v>-0.11999999999999388</c:v>
                </c:pt>
                <c:pt idx="3582">
                  <c:v>0.1200000000000081</c:v>
                </c:pt>
                <c:pt idx="3583">
                  <c:v>0.1200000000000081</c:v>
                </c:pt>
                <c:pt idx="3584">
                  <c:v>-0.47999999999999343</c:v>
                </c:pt>
                <c:pt idx="3585">
                  <c:v>3.5527136788005072E-15</c:v>
                </c:pt>
                <c:pt idx="3586">
                  <c:v>3.5527136788005072E-15</c:v>
                </c:pt>
                <c:pt idx="3587">
                  <c:v>-0.23999999999999849</c:v>
                </c:pt>
                <c:pt idx="3588">
                  <c:v>-0.35999999999999605</c:v>
                </c:pt>
                <c:pt idx="3589">
                  <c:v>3.5527136788005072E-15</c:v>
                </c:pt>
                <c:pt idx="3590">
                  <c:v>-0.47999999999999343</c:v>
                </c:pt>
                <c:pt idx="3591">
                  <c:v>-0.47999999999999343</c:v>
                </c:pt>
                <c:pt idx="3592">
                  <c:v>3.5527136788005072E-15</c:v>
                </c:pt>
                <c:pt idx="3593">
                  <c:v>0.1200000000000081</c:v>
                </c:pt>
                <c:pt idx="3594">
                  <c:v>0.1200000000000081</c:v>
                </c:pt>
                <c:pt idx="3595">
                  <c:v>0.1200000000000081</c:v>
                </c:pt>
                <c:pt idx="3596">
                  <c:v>0.23999999999999849</c:v>
                </c:pt>
                <c:pt idx="3597">
                  <c:v>-0.23999999999999849</c:v>
                </c:pt>
                <c:pt idx="3598">
                  <c:v>-0.35999999999999605</c:v>
                </c:pt>
                <c:pt idx="3599">
                  <c:v>-0.35999999999999605</c:v>
                </c:pt>
                <c:pt idx="3600">
                  <c:v>-0.35999999999999605</c:v>
                </c:pt>
                <c:pt idx="3601">
                  <c:v>-0.47999999999999343</c:v>
                </c:pt>
                <c:pt idx="3602">
                  <c:v>-0.47999999999999343</c:v>
                </c:pt>
                <c:pt idx="3603">
                  <c:v>3.5527136788005072E-15</c:v>
                </c:pt>
                <c:pt idx="3604">
                  <c:v>-0.47999999999999343</c:v>
                </c:pt>
                <c:pt idx="3605">
                  <c:v>-0.11999999999999741</c:v>
                </c:pt>
                <c:pt idx="3606">
                  <c:v>-0.23999999999999849</c:v>
                </c:pt>
                <c:pt idx="3607">
                  <c:v>3.5527136788005072E-15</c:v>
                </c:pt>
                <c:pt idx="3608">
                  <c:v>-0.23999999999999849</c:v>
                </c:pt>
                <c:pt idx="3609">
                  <c:v>-0.35999999999999605</c:v>
                </c:pt>
                <c:pt idx="3610">
                  <c:v>-0.35999999999999605</c:v>
                </c:pt>
                <c:pt idx="3611">
                  <c:v>-0.35999999999999605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'RUN47_down-left_log'!$H$6</c:f>
              <c:strCache>
                <c:ptCount val="1"/>
                <c:pt idx="0">
                  <c:v>T3-T7 with caribration</c:v>
                </c:pt>
              </c:strCache>
            </c:strRef>
          </c:tx>
          <c:marker>
            <c:symbol val="none"/>
          </c:marker>
          <c:xVal>
            <c:numRef>
              <c:f>'RUN47_down-left_log'!$B$7:$B$3618</c:f>
              <c:numCache>
                <c:formatCode>0_);[Red]\(0\)</c:formatCode>
                <c:ptCount val="3612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18</c:v>
                </c:pt>
                <c:pt idx="7">
                  <c:v>21</c:v>
                </c:pt>
                <c:pt idx="8">
                  <c:v>24</c:v>
                </c:pt>
                <c:pt idx="9">
                  <c:v>27</c:v>
                </c:pt>
                <c:pt idx="10">
                  <c:v>30</c:v>
                </c:pt>
                <c:pt idx="11">
                  <c:v>33</c:v>
                </c:pt>
                <c:pt idx="12">
                  <c:v>36</c:v>
                </c:pt>
                <c:pt idx="13">
                  <c:v>39</c:v>
                </c:pt>
                <c:pt idx="14">
                  <c:v>42</c:v>
                </c:pt>
                <c:pt idx="15">
                  <c:v>45</c:v>
                </c:pt>
                <c:pt idx="16">
                  <c:v>48</c:v>
                </c:pt>
                <c:pt idx="17">
                  <c:v>51</c:v>
                </c:pt>
                <c:pt idx="18">
                  <c:v>54</c:v>
                </c:pt>
                <c:pt idx="19">
                  <c:v>57</c:v>
                </c:pt>
                <c:pt idx="20">
                  <c:v>60</c:v>
                </c:pt>
                <c:pt idx="21">
                  <c:v>63</c:v>
                </c:pt>
                <c:pt idx="22">
                  <c:v>66</c:v>
                </c:pt>
                <c:pt idx="23">
                  <c:v>69</c:v>
                </c:pt>
                <c:pt idx="24">
                  <c:v>72</c:v>
                </c:pt>
                <c:pt idx="25">
                  <c:v>75</c:v>
                </c:pt>
                <c:pt idx="26">
                  <c:v>78</c:v>
                </c:pt>
                <c:pt idx="27">
                  <c:v>81</c:v>
                </c:pt>
                <c:pt idx="28">
                  <c:v>84</c:v>
                </c:pt>
                <c:pt idx="29">
                  <c:v>87</c:v>
                </c:pt>
                <c:pt idx="30">
                  <c:v>90</c:v>
                </c:pt>
                <c:pt idx="31">
                  <c:v>93</c:v>
                </c:pt>
                <c:pt idx="32">
                  <c:v>96</c:v>
                </c:pt>
                <c:pt idx="33">
                  <c:v>99</c:v>
                </c:pt>
                <c:pt idx="34">
                  <c:v>102</c:v>
                </c:pt>
                <c:pt idx="35">
                  <c:v>105</c:v>
                </c:pt>
                <c:pt idx="36">
                  <c:v>108</c:v>
                </c:pt>
                <c:pt idx="37">
                  <c:v>111</c:v>
                </c:pt>
                <c:pt idx="38">
                  <c:v>114</c:v>
                </c:pt>
                <c:pt idx="39">
                  <c:v>117</c:v>
                </c:pt>
                <c:pt idx="40">
                  <c:v>120</c:v>
                </c:pt>
                <c:pt idx="41">
                  <c:v>123</c:v>
                </c:pt>
                <c:pt idx="42">
                  <c:v>126</c:v>
                </c:pt>
                <c:pt idx="43">
                  <c:v>129</c:v>
                </c:pt>
                <c:pt idx="44">
                  <c:v>132</c:v>
                </c:pt>
                <c:pt idx="45">
                  <c:v>135</c:v>
                </c:pt>
                <c:pt idx="46">
                  <c:v>138</c:v>
                </c:pt>
                <c:pt idx="47">
                  <c:v>141</c:v>
                </c:pt>
                <c:pt idx="48">
                  <c:v>144</c:v>
                </c:pt>
                <c:pt idx="49">
                  <c:v>147</c:v>
                </c:pt>
                <c:pt idx="50">
                  <c:v>150</c:v>
                </c:pt>
                <c:pt idx="51">
                  <c:v>153</c:v>
                </c:pt>
                <c:pt idx="52">
                  <c:v>156</c:v>
                </c:pt>
                <c:pt idx="53">
                  <c:v>159</c:v>
                </c:pt>
                <c:pt idx="54">
                  <c:v>162</c:v>
                </c:pt>
                <c:pt idx="55">
                  <c:v>165</c:v>
                </c:pt>
                <c:pt idx="56">
                  <c:v>168</c:v>
                </c:pt>
                <c:pt idx="57">
                  <c:v>171</c:v>
                </c:pt>
                <c:pt idx="58">
                  <c:v>174</c:v>
                </c:pt>
                <c:pt idx="59">
                  <c:v>177</c:v>
                </c:pt>
                <c:pt idx="60">
                  <c:v>180</c:v>
                </c:pt>
                <c:pt idx="61">
                  <c:v>183</c:v>
                </c:pt>
                <c:pt idx="62">
                  <c:v>186</c:v>
                </c:pt>
                <c:pt idx="63">
                  <c:v>189</c:v>
                </c:pt>
                <c:pt idx="64">
                  <c:v>192</c:v>
                </c:pt>
                <c:pt idx="65">
                  <c:v>195</c:v>
                </c:pt>
                <c:pt idx="66">
                  <c:v>198</c:v>
                </c:pt>
                <c:pt idx="67">
                  <c:v>201</c:v>
                </c:pt>
                <c:pt idx="68">
                  <c:v>204</c:v>
                </c:pt>
                <c:pt idx="69">
                  <c:v>207</c:v>
                </c:pt>
                <c:pt idx="70">
                  <c:v>210</c:v>
                </c:pt>
                <c:pt idx="71">
                  <c:v>213</c:v>
                </c:pt>
                <c:pt idx="72">
                  <c:v>216</c:v>
                </c:pt>
                <c:pt idx="73">
                  <c:v>219</c:v>
                </c:pt>
                <c:pt idx="74">
                  <c:v>222</c:v>
                </c:pt>
                <c:pt idx="75">
                  <c:v>225</c:v>
                </c:pt>
                <c:pt idx="76">
                  <c:v>228</c:v>
                </c:pt>
                <c:pt idx="77">
                  <c:v>231</c:v>
                </c:pt>
                <c:pt idx="78">
                  <c:v>234</c:v>
                </c:pt>
                <c:pt idx="79">
                  <c:v>237</c:v>
                </c:pt>
                <c:pt idx="80">
                  <c:v>240</c:v>
                </c:pt>
                <c:pt idx="81">
                  <c:v>243</c:v>
                </c:pt>
                <c:pt idx="82">
                  <c:v>246</c:v>
                </c:pt>
                <c:pt idx="83">
                  <c:v>249</c:v>
                </c:pt>
                <c:pt idx="84">
                  <c:v>252</c:v>
                </c:pt>
                <c:pt idx="85">
                  <c:v>255</c:v>
                </c:pt>
                <c:pt idx="86">
                  <c:v>258</c:v>
                </c:pt>
                <c:pt idx="87">
                  <c:v>261</c:v>
                </c:pt>
                <c:pt idx="88">
                  <c:v>264</c:v>
                </c:pt>
                <c:pt idx="89">
                  <c:v>267</c:v>
                </c:pt>
                <c:pt idx="90">
                  <c:v>270</c:v>
                </c:pt>
                <c:pt idx="91">
                  <c:v>273</c:v>
                </c:pt>
                <c:pt idx="92">
                  <c:v>276</c:v>
                </c:pt>
                <c:pt idx="93">
                  <c:v>279</c:v>
                </c:pt>
                <c:pt idx="94">
                  <c:v>282</c:v>
                </c:pt>
                <c:pt idx="95">
                  <c:v>285</c:v>
                </c:pt>
                <c:pt idx="96">
                  <c:v>288</c:v>
                </c:pt>
                <c:pt idx="97">
                  <c:v>291</c:v>
                </c:pt>
                <c:pt idx="98">
                  <c:v>294</c:v>
                </c:pt>
                <c:pt idx="99">
                  <c:v>297</c:v>
                </c:pt>
                <c:pt idx="100">
                  <c:v>300</c:v>
                </c:pt>
                <c:pt idx="101">
                  <c:v>303</c:v>
                </c:pt>
                <c:pt idx="102">
                  <c:v>306</c:v>
                </c:pt>
                <c:pt idx="103">
                  <c:v>309</c:v>
                </c:pt>
                <c:pt idx="104">
                  <c:v>312</c:v>
                </c:pt>
                <c:pt idx="105">
                  <c:v>315</c:v>
                </c:pt>
                <c:pt idx="106">
                  <c:v>318</c:v>
                </c:pt>
                <c:pt idx="107">
                  <c:v>321</c:v>
                </c:pt>
                <c:pt idx="108">
                  <c:v>324</c:v>
                </c:pt>
                <c:pt idx="109">
                  <c:v>327</c:v>
                </c:pt>
                <c:pt idx="110">
                  <c:v>330</c:v>
                </c:pt>
                <c:pt idx="111">
                  <c:v>333</c:v>
                </c:pt>
                <c:pt idx="112">
                  <c:v>336</c:v>
                </c:pt>
                <c:pt idx="113">
                  <c:v>339</c:v>
                </c:pt>
                <c:pt idx="114">
                  <c:v>342</c:v>
                </c:pt>
                <c:pt idx="115">
                  <c:v>345</c:v>
                </c:pt>
                <c:pt idx="116">
                  <c:v>348</c:v>
                </c:pt>
                <c:pt idx="117">
                  <c:v>351</c:v>
                </c:pt>
                <c:pt idx="118">
                  <c:v>354</c:v>
                </c:pt>
                <c:pt idx="119">
                  <c:v>357</c:v>
                </c:pt>
                <c:pt idx="120">
                  <c:v>360</c:v>
                </c:pt>
                <c:pt idx="121">
                  <c:v>363</c:v>
                </c:pt>
                <c:pt idx="122">
                  <c:v>366</c:v>
                </c:pt>
                <c:pt idx="123">
                  <c:v>369</c:v>
                </c:pt>
                <c:pt idx="124">
                  <c:v>372</c:v>
                </c:pt>
                <c:pt idx="125">
                  <c:v>375</c:v>
                </c:pt>
                <c:pt idx="126">
                  <c:v>378</c:v>
                </c:pt>
                <c:pt idx="127">
                  <c:v>381</c:v>
                </c:pt>
                <c:pt idx="128">
                  <c:v>384</c:v>
                </c:pt>
                <c:pt idx="129">
                  <c:v>387</c:v>
                </c:pt>
                <c:pt idx="130">
                  <c:v>390</c:v>
                </c:pt>
                <c:pt idx="131">
                  <c:v>393</c:v>
                </c:pt>
                <c:pt idx="132">
                  <c:v>396</c:v>
                </c:pt>
                <c:pt idx="133">
                  <c:v>399</c:v>
                </c:pt>
                <c:pt idx="134">
                  <c:v>402</c:v>
                </c:pt>
                <c:pt idx="135">
                  <c:v>405</c:v>
                </c:pt>
                <c:pt idx="136">
                  <c:v>408</c:v>
                </c:pt>
                <c:pt idx="137">
                  <c:v>411</c:v>
                </c:pt>
                <c:pt idx="138">
                  <c:v>414</c:v>
                </c:pt>
                <c:pt idx="139">
                  <c:v>417</c:v>
                </c:pt>
                <c:pt idx="140">
                  <c:v>420</c:v>
                </c:pt>
                <c:pt idx="141">
                  <c:v>423</c:v>
                </c:pt>
                <c:pt idx="142">
                  <c:v>426</c:v>
                </c:pt>
                <c:pt idx="143">
                  <c:v>429</c:v>
                </c:pt>
                <c:pt idx="144">
                  <c:v>432</c:v>
                </c:pt>
                <c:pt idx="145">
                  <c:v>435</c:v>
                </c:pt>
                <c:pt idx="146">
                  <c:v>438</c:v>
                </c:pt>
                <c:pt idx="147">
                  <c:v>441</c:v>
                </c:pt>
                <c:pt idx="148">
                  <c:v>444</c:v>
                </c:pt>
                <c:pt idx="149">
                  <c:v>447</c:v>
                </c:pt>
                <c:pt idx="150">
                  <c:v>450</c:v>
                </c:pt>
                <c:pt idx="151">
                  <c:v>453</c:v>
                </c:pt>
                <c:pt idx="152">
                  <c:v>456</c:v>
                </c:pt>
                <c:pt idx="153">
                  <c:v>459</c:v>
                </c:pt>
                <c:pt idx="154">
                  <c:v>462</c:v>
                </c:pt>
                <c:pt idx="155">
                  <c:v>465</c:v>
                </c:pt>
                <c:pt idx="156">
                  <c:v>468</c:v>
                </c:pt>
                <c:pt idx="157">
                  <c:v>471</c:v>
                </c:pt>
                <c:pt idx="158">
                  <c:v>474</c:v>
                </c:pt>
                <c:pt idx="159">
                  <c:v>477</c:v>
                </c:pt>
                <c:pt idx="160">
                  <c:v>480</c:v>
                </c:pt>
                <c:pt idx="161">
                  <c:v>483</c:v>
                </c:pt>
                <c:pt idx="162">
                  <c:v>486</c:v>
                </c:pt>
                <c:pt idx="163">
                  <c:v>489</c:v>
                </c:pt>
                <c:pt idx="164">
                  <c:v>492</c:v>
                </c:pt>
                <c:pt idx="165">
                  <c:v>495</c:v>
                </c:pt>
                <c:pt idx="166">
                  <c:v>498</c:v>
                </c:pt>
                <c:pt idx="167">
                  <c:v>501</c:v>
                </c:pt>
                <c:pt idx="168">
                  <c:v>504</c:v>
                </c:pt>
                <c:pt idx="169">
                  <c:v>507</c:v>
                </c:pt>
                <c:pt idx="170">
                  <c:v>510</c:v>
                </c:pt>
                <c:pt idx="171">
                  <c:v>513</c:v>
                </c:pt>
                <c:pt idx="172">
                  <c:v>516</c:v>
                </c:pt>
                <c:pt idx="173">
                  <c:v>519</c:v>
                </c:pt>
                <c:pt idx="174">
                  <c:v>522</c:v>
                </c:pt>
                <c:pt idx="175">
                  <c:v>525</c:v>
                </c:pt>
                <c:pt idx="176">
                  <c:v>528</c:v>
                </c:pt>
                <c:pt idx="177">
                  <c:v>531</c:v>
                </c:pt>
                <c:pt idx="178">
                  <c:v>534</c:v>
                </c:pt>
                <c:pt idx="179">
                  <c:v>537</c:v>
                </c:pt>
                <c:pt idx="180">
                  <c:v>540</c:v>
                </c:pt>
                <c:pt idx="181">
                  <c:v>543</c:v>
                </c:pt>
                <c:pt idx="182">
                  <c:v>546</c:v>
                </c:pt>
                <c:pt idx="183">
                  <c:v>549</c:v>
                </c:pt>
                <c:pt idx="184">
                  <c:v>552</c:v>
                </c:pt>
                <c:pt idx="185">
                  <c:v>555</c:v>
                </c:pt>
                <c:pt idx="186">
                  <c:v>558</c:v>
                </c:pt>
                <c:pt idx="187">
                  <c:v>561</c:v>
                </c:pt>
                <c:pt idx="188">
                  <c:v>564</c:v>
                </c:pt>
                <c:pt idx="189">
                  <c:v>567</c:v>
                </c:pt>
                <c:pt idx="190">
                  <c:v>570</c:v>
                </c:pt>
                <c:pt idx="191">
                  <c:v>573</c:v>
                </c:pt>
                <c:pt idx="192">
                  <c:v>576</c:v>
                </c:pt>
                <c:pt idx="193">
                  <c:v>579</c:v>
                </c:pt>
                <c:pt idx="194">
                  <c:v>582</c:v>
                </c:pt>
                <c:pt idx="195">
                  <c:v>585</c:v>
                </c:pt>
                <c:pt idx="196">
                  <c:v>588</c:v>
                </c:pt>
                <c:pt idx="197">
                  <c:v>591</c:v>
                </c:pt>
                <c:pt idx="198">
                  <c:v>594</c:v>
                </c:pt>
                <c:pt idx="199">
                  <c:v>597</c:v>
                </c:pt>
                <c:pt idx="200">
                  <c:v>600</c:v>
                </c:pt>
                <c:pt idx="201">
                  <c:v>603</c:v>
                </c:pt>
                <c:pt idx="202">
                  <c:v>606</c:v>
                </c:pt>
                <c:pt idx="203">
                  <c:v>609</c:v>
                </c:pt>
                <c:pt idx="204">
                  <c:v>612</c:v>
                </c:pt>
                <c:pt idx="205">
                  <c:v>615</c:v>
                </c:pt>
                <c:pt idx="206">
                  <c:v>618</c:v>
                </c:pt>
                <c:pt idx="207">
                  <c:v>621</c:v>
                </c:pt>
                <c:pt idx="208">
                  <c:v>624</c:v>
                </c:pt>
                <c:pt idx="209">
                  <c:v>627</c:v>
                </c:pt>
                <c:pt idx="210">
                  <c:v>630</c:v>
                </c:pt>
                <c:pt idx="211">
                  <c:v>633</c:v>
                </c:pt>
                <c:pt idx="212">
                  <c:v>636</c:v>
                </c:pt>
                <c:pt idx="213">
                  <c:v>639</c:v>
                </c:pt>
                <c:pt idx="214">
                  <c:v>642</c:v>
                </c:pt>
                <c:pt idx="215">
                  <c:v>645</c:v>
                </c:pt>
                <c:pt idx="216">
                  <c:v>648</c:v>
                </c:pt>
                <c:pt idx="217">
                  <c:v>651</c:v>
                </c:pt>
                <c:pt idx="218">
                  <c:v>654</c:v>
                </c:pt>
                <c:pt idx="219">
                  <c:v>657</c:v>
                </c:pt>
                <c:pt idx="220">
                  <c:v>660</c:v>
                </c:pt>
                <c:pt idx="221">
                  <c:v>663</c:v>
                </c:pt>
                <c:pt idx="222">
                  <c:v>666</c:v>
                </c:pt>
                <c:pt idx="223">
                  <c:v>669</c:v>
                </c:pt>
                <c:pt idx="224">
                  <c:v>672</c:v>
                </c:pt>
                <c:pt idx="225">
                  <c:v>675</c:v>
                </c:pt>
                <c:pt idx="226">
                  <c:v>678</c:v>
                </c:pt>
                <c:pt idx="227">
                  <c:v>681</c:v>
                </c:pt>
                <c:pt idx="228">
                  <c:v>684</c:v>
                </c:pt>
                <c:pt idx="229">
                  <c:v>687</c:v>
                </c:pt>
                <c:pt idx="230">
                  <c:v>690</c:v>
                </c:pt>
                <c:pt idx="231">
                  <c:v>693</c:v>
                </c:pt>
                <c:pt idx="232">
                  <c:v>696</c:v>
                </c:pt>
                <c:pt idx="233">
                  <c:v>699</c:v>
                </c:pt>
                <c:pt idx="234">
                  <c:v>702</c:v>
                </c:pt>
                <c:pt idx="235">
                  <c:v>705</c:v>
                </c:pt>
                <c:pt idx="236">
                  <c:v>708</c:v>
                </c:pt>
                <c:pt idx="237">
                  <c:v>711</c:v>
                </c:pt>
                <c:pt idx="238">
                  <c:v>714</c:v>
                </c:pt>
                <c:pt idx="239">
                  <c:v>717</c:v>
                </c:pt>
                <c:pt idx="240">
                  <c:v>720</c:v>
                </c:pt>
                <c:pt idx="241">
                  <c:v>723</c:v>
                </c:pt>
                <c:pt idx="242">
                  <c:v>726</c:v>
                </c:pt>
                <c:pt idx="243">
                  <c:v>729</c:v>
                </c:pt>
                <c:pt idx="244">
                  <c:v>732</c:v>
                </c:pt>
                <c:pt idx="245">
                  <c:v>735</c:v>
                </c:pt>
                <c:pt idx="246">
                  <c:v>738</c:v>
                </c:pt>
                <c:pt idx="247">
                  <c:v>741</c:v>
                </c:pt>
                <c:pt idx="248">
                  <c:v>744</c:v>
                </c:pt>
                <c:pt idx="249">
                  <c:v>747</c:v>
                </c:pt>
                <c:pt idx="250">
                  <c:v>750</c:v>
                </c:pt>
                <c:pt idx="251">
                  <c:v>753</c:v>
                </c:pt>
                <c:pt idx="252">
                  <c:v>756</c:v>
                </c:pt>
                <c:pt idx="253">
                  <c:v>759</c:v>
                </c:pt>
                <c:pt idx="254">
                  <c:v>762</c:v>
                </c:pt>
                <c:pt idx="255">
                  <c:v>765</c:v>
                </c:pt>
                <c:pt idx="256">
                  <c:v>768</c:v>
                </c:pt>
                <c:pt idx="257">
                  <c:v>771</c:v>
                </c:pt>
                <c:pt idx="258">
                  <c:v>774</c:v>
                </c:pt>
                <c:pt idx="259">
                  <c:v>777</c:v>
                </c:pt>
                <c:pt idx="260">
                  <c:v>780</c:v>
                </c:pt>
                <c:pt idx="261">
                  <c:v>783</c:v>
                </c:pt>
                <c:pt idx="262">
                  <c:v>786</c:v>
                </c:pt>
                <c:pt idx="263">
                  <c:v>789</c:v>
                </c:pt>
                <c:pt idx="264">
                  <c:v>792</c:v>
                </c:pt>
                <c:pt idx="265">
                  <c:v>795</c:v>
                </c:pt>
                <c:pt idx="266">
                  <c:v>798</c:v>
                </c:pt>
                <c:pt idx="267">
                  <c:v>801</c:v>
                </c:pt>
                <c:pt idx="268">
                  <c:v>804</c:v>
                </c:pt>
                <c:pt idx="269">
                  <c:v>807</c:v>
                </c:pt>
                <c:pt idx="270">
                  <c:v>810</c:v>
                </c:pt>
                <c:pt idx="271">
                  <c:v>813</c:v>
                </c:pt>
                <c:pt idx="272">
                  <c:v>816</c:v>
                </c:pt>
                <c:pt idx="273">
                  <c:v>819</c:v>
                </c:pt>
                <c:pt idx="274">
                  <c:v>822</c:v>
                </c:pt>
                <c:pt idx="275">
                  <c:v>825</c:v>
                </c:pt>
                <c:pt idx="276">
                  <c:v>828</c:v>
                </c:pt>
                <c:pt idx="277">
                  <c:v>831</c:v>
                </c:pt>
                <c:pt idx="278">
                  <c:v>834</c:v>
                </c:pt>
                <c:pt idx="279">
                  <c:v>837</c:v>
                </c:pt>
                <c:pt idx="280">
                  <c:v>840</c:v>
                </c:pt>
                <c:pt idx="281">
                  <c:v>843</c:v>
                </c:pt>
                <c:pt idx="282">
                  <c:v>846</c:v>
                </c:pt>
                <c:pt idx="283">
                  <c:v>849</c:v>
                </c:pt>
                <c:pt idx="284">
                  <c:v>852</c:v>
                </c:pt>
                <c:pt idx="285">
                  <c:v>855</c:v>
                </c:pt>
                <c:pt idx="286">
                  <c:v>858</c:v>
                </c:pt>
                <c:pt idx="287">
                  <c:v>861</c:v>
                </c:pt>
                <c:pt idx="288">
                  <c:v>864</c:v>
                </c:pt>
                <c:pt idx="289">
                  <c:v>867</c:v>
                </c:pt>
                <c:pt idx="290">
                  <c:v>870</c:v>
                </c:pt>
                <c:pt idx="291">
                  <c:v>873</c:v>
                </c:pt>
                <c:pt idx="292">
                  <c:v>876</c:v>
                </c:pt>
                <c:pt idx="293">
                  <c:v>879</c:v>
                </c:pt>
                <c:pt idx="294">
                  <c:v>882</c:v>
                </c:pt>
                <c:pt idx="295">
                  <c:v>885</c:v>
                </c:pt>
                <c:pt idx="296">
                  <c:v>888</c:v>
                </c:pt>
                <c:pt idx="297">
                  <c:v>891</c:v>
                </c:pt>
                <c:pt idx="298">
                  <c:v>894</c:v>
                </c:pt>
                <c:pt idx="299">
                  <c:v>897</c:v>
                </c:pt>
                <c:pt idx="300">
                  <c:v>900</c:v>
                </c:pt>
                <c:pt idx="301">
                  <c:v>903</c:v>
                </c:pt>
                <c:pt idx="302">
                  <c:v>906</c:v>
                </c:pt>
                <c:pt idx="303">
                  <c:v>909</c:v>
                </c:pt>
                <c:pt idx="304">
                  <c:v>912</c:v>
                </c:pt>
                <c:pt idx="305">
                  <c:v>915</c:v>
                </c:pt>
                <c:pt idx="306">
                  <c:v>918</c:v>
                </c:pt>
                <c:pt idx="307">
                  <c:v>921</c:v>
                </c:pt>
                <c:pt idx="308">
                  <c:v>924</c:v>
                </c:pt>
                <c:pt idx="309">
                  <c:v>927</c:v>
                </c:pt>
                <c:pt idx="310">
                  <c:v>930</c:v>
                </c:pt>
                <c:pt idx="311">
                  <c:v>933</c:v>
                </c:pt>
                <c:pt idx="312">
                  <c:v>936</c:v>
                </c:pt>
                <c:pt idx="313">
                  <c:v>939</c:v>
                </c:pt>
                <c:pt idx="314">
                  <c:v>942</c:v>
                </c:pt>
                <c:pt idx="315">
                  <c:v>945</c:v>
                </c:pt>
                <c:pt idx="316">
                  <c:v>948</c:v>
                </c:pt>
                <c:pt idx="317">
                  <c:v>951</c:v>
                </c:pt>
                <c:pt idx="318">
                  <c:v>954</c:v>
                </c:pt>
                <c:pt idx="319">
                  <c:v>957</c:v>
                </c:pt>
                <c:pt idx="320">
                  <c:v>960</c:v>
                </c:pt>
                <c:pt idx="321">
                  <c:v>963</c:v>
                </c:pt>
                <c:pt idx="322">
                  <c:v>966</c:v>
                </c:pt>
                <c:pt idx="323">
                  <c:v>969</c:v>
                </c:pt>
                <c:pt idx="324">
                  <c:v>972</c:v>
                </c:pt>
                <c:pt idx="325">
                  <c:v>975</c:v>
                </c:pt>
                <c:pt idx="326">
                  <c:v>978</c:v>
                </c:pt>
                <c:pt idx="327">
                  <c:v>981</c:v>
                </c:pt>
                <c:pt idx="328">
                  <c:v>984</c:v>
                </c:pt>
                <c:pt idx="329">
                  <c:v>987</c:v>
                </c:pt>
                <c:pt idx="330">
                  <c:v>990</c:v>
                </c:pt>
                <c:pt idx="331">
                  <c:v>993</c:v>
                </c:pt>
                <c:pt idx="332">
                  <c:v>996</c:v>
                </c:pt>
                <c:pt idx="333">
                  <c:v>999</c:v>
                </c:pt>
                <c:pt idx="334">
                  <c:v>1002</c:v>
                </c:pt>
                <c:pt idx="335">
                  <c:v>1005</c:v>
                </c:pt>
                <c:pt idx="336">
                  <c:v>1008</c:v>
                </c:pt>
                <c:pt idx="337">
                  <c:v>1011</c:v>
                </c:pt>
                <c:pt idx="338">
                  <c:v>1014</c:v>
                </c:pt>
                <c:pt idx="339">
                  <c:v>1017</c:v>
                </c:pt>
                <c:pt idx="340">
                  <c:v>1020</c:v>
                </c:pt>
                <c:pt idx="341">
                  <c:v>1023</c:v>
                </c:pt>
                <c:pt idx="342">
                  <c:v>1026</c:v>
                </c:pt>
                <c:pt idx="343">
                  <c:v>1029</c:v>
                </c:pt>
                <c:pt idx="344">
                  <c:v>1032</c:v>
                </c:pt>
                <c:pt idx="345">
                  <c:v>1035</c:v>
                </c:pt>
                <c:pt idx="346">
                  <c:v>1038</c:v>
                </c:pt>
                <c:pt idx="347">
                  <c:v>1041</c:v>
                </c:pt>
                <c:pt idx="348">
                  <c:v>1044</c:v>
                </c:pt>
                <c:pt idx="349">
                  <c:v>1047</c:v>
                </c:pt>
                <c:pt idx="350">
                  <c:v>1050</c:v>
                </c:pt>
                <c:pt idx="351">
                  <c:v>1053</c:v>
                </c:pt>
                <c:pt idx="352">
                  <c:v>1056</c:v>
                </c:pt>
                <c:pt idx="353">
                  <c:v>1059</c:v>
                </c:pt>
                <c:pt idx="354">
                  <c:v>1062</c:v>
                </c:pt>
                <c:pt idx="355">
                  <c:v>1065</c:v>
                </c:pt>
                <c:pt idx="356">
                  <c:v>1068</c:v>
                </c:pt>
                <c:pt idx="357">
                  <c:v>1071</c:v>
                </c:pt>
                <c:pt idx="358">
                  <c:v>1074</c:v>
                </c:pt>
                <c:pt idx="359">
                  <c:v>1077</c:v>
                </c:pt>
                <c:pt idx="360">
                  <c:v>1080</c:v>
                </c:pt>
                <c:pt idx="361">
                  <c:v>1083</c:v>
                </c:pt>
                <c:pt idx="362">
                  <c:v>1086</c:v>
                </c:pt>
                <c:pt idx="363">
                  <c:v>1089</c:v>
                </c:pt>
                <c:pt idx="364">
                  <c:v>1092</c:v>
                </c:pt>
                <c:pt idx="365">
                  <c:v>1095</c:v>
                </c:pt>
                <c:pt idx="366">
                  <c:v>1098</c:v>
                </c:pt>
                <c:pt idx="367">
                  <c:v>1101</c:v>
                </c:pt>
                <c:pt idx="368">
                  <c:v>1104</c:v>
                </c:pt>
                <c:pt idx="369">
                  <c:v>1107</c:v>
                </c:pt>
                <c:pt idx="370">
                  <c:v>1110</c:v>
                </c:pt>
                <c:pt idx="371">
                  <c:v>1113</c:v>
                </c:pt>
                <c:pt idx="372">
                  <c:v>1116</c:v>
                </c:pt>
                <c:pt idx="373">
                  <c:v>1119</c:v>
                </c:pt>
                <c:pt idx="374">
                  <c:v>1122</c:v>
                </c:pt>
                <c:pt idx="375">
                  <c:v>1125</c:v>
                </c:pt>
                <c:pt idx="376">
                  <c:v>1128</c:v>
                </c:pt>
                <c:pt idx="377">
                  <c:v>1131</c:v>
                </c:pt>
                <c:pt idx="378">
                  <c:v>1134</c:v>
                </c:pt>
                <c:pt idx="379">
                  <c:v>1137</c:v>
                </c:pt>
                <c:pt idx="380">
                  <c:v>1140</c:v>
                </c:pt>
                <c:pt idx="381">
                  <c:v>1143</c:v>
                </c:pt>
                <c:pt idx="382">
                  <c:v>1146</c:v>
                </c:pt>
                <c:pt idx="383">
                  <c:v>1149</c:v>
                </c:pt>
                <c:pt idx="384">
                  <c:v>1152</c:v>
                </c:pt>
                <c:pt idx="385">
                  <c:v>1155</c:v>
                </c:pt>
                <c:pt idx="386">
                  <c:v>1158</c:v>
                </c:pt>
                <c:pt idx="387">
                  <c:v>1161</c:v>
                </c:pt>
                <c:pt idx="388">
                  <c:v>1164</c:v>
                </c:pt>
                <c:pt idx="389">
                  <c:v>1167</c:v>
                </c:pt>
                <c:pt idx="390">
                  <c:v>1170</c:v>
                </c:pt>
                <c:pt idx="391">
                  <c:v>1173</c:v>
                </c:pt>
                <c:pt idx="392">
                  <c:v>1176</c:v>
                </c:pt>
                <c:pt idx="393">
                  <c:v>1179</c:v>
                </c:pt>
                <c:pt idx="394">
                  <c:v>1182</c:v>
                </c:pt>
                <c:pt idx="395">
                  <c:v>1185</c:v>
                </c:pt>
                <c:pt idx="396">
                  <c:v>1188</c:v>
                </c:pt>
                <c:pt idx="397">
                  <c:v>1191</c:v>
                </c:pt>
                <c:pt idx="398">
                  <c:v>1194</c:v>
                </c:pt>
                <c:pt idx="399">
                  <c:v>1197</c:v>
                </c:pt>
                <c:pt idx="400">
                  <c:v>1200</c:v>
                </c:pt>
                <c:pt idx="401">
                  <c:v>1203</c:v>
                </c:pt>
                <c:pt idx="402">
                  <c:v>1206</c:v>
                </c:pt>
                <c:pt idx="403">
                  <c:v>1209</c:v>
                </c:pt>
                <c:pt idx="404">
                  <c:v>1212</c:v>
                </c:pt>
                <c:pt idx="405">
                  <c:v>1215</c:v>
                </c:pt>
                <c:pt idx="406">
                  <c:v>1218</c:v>
                </c:pt>
                <c:pt idx="407">
                  <c:v>1221</c:v>
                </c:pt>
                <c:pt idx="408">
                  <c:v>1224</c:v>
                </c:pt>
                <c:pt idx="409">
                  <c:v>1227</c:v>
                </c:pt>
                <c:pt idx="410">
                  <c:v>1230</c:v>
                </c:pt>
                <c:pt idx="411">
                  <c:v>1233</c:v>
                </c:pt>
                <c:pt idx="412">
                  <c:v>1236</c:v>
                </c:pt>
                <c:pt idx="413">
                  <c:v>1239</c:v>
                </c:pt>
                <c:pt idx="414">
                  <c:v>1242</c:v>
                </c:pt>
                <c:pt idx="415">
                  <c:v>1245</c:v>
                </c:pt>
                <c:pt idx="416">
                  <c:v>1248</c:v>
                </c:pt>
                <c:pt idx="417">
                  <c:v>1251</c:v>
                </c:pt>
                <c:pt idx="418">
                  <c:v>1254</c:v>
                </c:pt>
                <c:pt idx="419">
                  <c:v>1257</c:v>
                </c:pt>
                <c:pt idx="420">
                  <c:v>1260</c:v>
                </c:pt>
                <c:pt idx="421">
                  <c:v>1263</c:v>
                </c:pt>
                <c:pt idx="422">
                  <c:v>1266</c:v>
                </c:pt>
                <c:pt idx="423">
                  <c:v>1269</c:v>
                </c:pt>
                <c:pt idx="424">
                  <c:v>1272</c:v>
                </c:pt>
                <c:pt idx="425">
                  <c:v>1275</c:v>
                </c:pt>
                <c:pt idx="426">
                  <c:v>1278</c:v>
                </c:pt>
                <c:pt idx="427">
                  <c:v>1281</c:v>
                </c:pt>
                <c:pt idx="428">
                  <c:v>1284</c:v>
                </c:pt>
                <c:pt idx="429">
                  <c:v>1287</c:v>
                </c:pt>
                <c:pt idx="430">
                  <c:v>1290</c:v>
                </c:pt>
                <c:pt idx="431">
                  <c:v>1293</c:v>
                </c:pt>
                <c:pt idx="432">
                  <c:v>1296</c:v>
                </c:pt>
                <c:pt idx="433">
                  <c:v>1299</c:v>
                </c:pt>
                <c:pt idx="434">
                  <c:v>1302</c:v>
                </c:pt>
                <c:pt idx="435">
                  <c:v>1305</c:v>
                </c:pt>
                <c:pt idx="436">
                  <c:v>1308</c:v>
                </c:pt>
                <c:pt idx="437">
                  <c:v>1311</c:v>
                </c:pt>
                <c:pt idx="438">
                  <c:v>1314</c:v>
                </c:pt>
                <c:pt idx="439">
                  <c:v>1317</c:v>
                </c:pt>
                <c:pt idx="440">
                  <c:v>1320</c:v>
                </c:pt>
                <c:pt idx="441">
                  <c:v>1323</c:v>
                </c:pt>
                <c:pt idx="442">
                  <c:v>1326</c:v>
                </c:pt>
                <c:pt idx="443">
                  <c:v>1329</c:v>
                </c:pt>
                <c:pt idx="444">
                  <c:v>1332</c:v>
                </c:pt>
                <c:pt idx="445">
                  <c:v>1335</c:v>
                </c:pt>
                <c:pt idx="446">
                  <c:v>1338</c:v>
                </c:pt>
                <c:pt idx="447">
                  <c:v>1341</c:v>
                </c:pt>
                <c:pt idx="448">
                  <c:v>1344</c:v>
                </c:pt>
                <c:pt idx="449">
                  <c:v>1347</c:v>
                </c:pt>
                <c:pt idx="450">
                  <c:v>1350</c:v>
                </c:pt>
                <c:pt idx="451">
                  <c:v>1353</c:v>
                </c:pt>
                <c:pt idx="452">
                  <c:v>1356</c:v>
                </c:pt>
                <c:pt idx="453">
                  <c:v>1359</c:v>
                </c:pt>
                <c:pt idx="454">
                  <c:v>1362</c:v>
                </c:pt>
                <c:pt idx="455">
                  <c:v>1365</c:v>
                </c:pt>
                <c:pt idx="456">
                  <c:v>1368</c:v>
                </c:pt>
                <c:pt idx="457">
                  <c:v>1371</c:v>
                </c:pt>
                <c:pt idx="458">
                  <c:v>1374</c:v>
                </c:pt>
                <c:pt idx="459">
                  <c:v>1377</c:v>
                </c:pt>
                <c:pt idx="460">
                  <c:v>1380</c:v>
                </c:pt>
                <c:pt idx="461">
                  <c:v>1383</c:v>
                </c:pt>
                <c:pt idx="462">
                  <c:v>1386</c:v>
                </c:pt>
                <c:pt idx="463">
                  <c:v>1389</c:v>
                </c:pt>
                <c:pt idx="464">
                  <c:v>1392</c:v>
                </c:pt>
                <c:pt idx="465">
                  <c:v>1395</c:v>
                </c:pt>
                <c:pt idx="466">
                  <c:v>1398</c:v>
                </c:pt>
                <c:pt idx="467">
                  <c:v>1401</c:v>
                </c:pt>
                <c:pt idx="468">
                  <c:v>1404</c:v>
                </c:pt>
                <c:pt idx="469">
                  <c:v>1407</c:v>
                </c:pt>
                <c:pt idx="470">
                  <c:v>1410</c:v>
                </c:pt>
                <c:pt idx="471">
                  <c:v>1413</c:v>
                </c:pt>
                <c:pt idx="472">
                  <c:v>1416</c:v>
                </c:pt>
                <c:pt idx="473">
                  <c:v>1419</c:v>
                </c:pt>
                <c:pt idx="474">
                  <c:v>1422</c:v>
                </c:pt>
                <c:pt idx="475">
                  <c:v>1425</c:v>
                </c:pt>
                <c:pt idx="476">
                  <c:v>1428</c:v>
                </c:pt>
                <c:pt idx="477">
                  <c:v>1431</c:v>
                </c:pt>
                <c:pt idx="478">
                  <c:v>1434</c:v>
                </c:pt>
                <c:pt idx="479">
                  <c:v>1437</c:v>
                </c:pt>
                <c:pt idx="480">
                  <c:v>1440</c:v>
                </c:pt>
                <c:pt idx="481">
                  <c:v>1443</c:v>
                </c:pt>
                <c:pt idx="482">
                  <c:v>1446</c:v>
                </c:pt>
                <c:pt idx="483">
                  <c:v>1449</c:v>
                </c:pt>
                <c:pt idx="484">
                  <c:v>1452</c:v>
                </c:pt>
                <c:pt idx="485">
                  <c:v>1455</c:v>
                </c:pt>
                <c:pt idx="486">
                  <c:v>1458</c:v>
                </c:pt>
                <c:pt idx="487">
                  <c:v>1461</c:v>
                </c:pt>
                <c:pt idx="488">
                  <c:v>1464</c:v>
                </c:pt>
                <c:pt idx="489">
                  <c:v>1467</c:v>
                </c:pt>
                <c:pt idx="490">
                  <c:v>1470</c:v>
                </c:pt>
                <c:pt idx="491">
                  <c:v>1473</c:v>
                </c:pt>
                <c:pt idx="492">
                  <c:v>1476</c:v>
                </c:pt>
                <c:pt idx="493">
                  <c:v>1479</c:v>
                </c:pt>
                <c:pt idx="494">
                  <c:v>1482</c:v>
                </c:pt>
                <c:pt idx="495">
                  <c:v>1485</c:v>
                </c:pt>
                <c:pt idx="496">
                  <c:v>1488</c:v>
                </c:pt>
                <c:pt idx="497">
                  <c:v>1491</c:v>
                </c:pt>
                <c:pt idx="498">
                  <c:v>1494</c:v>
                </c:pt>
                <c:pt idx="499">
                  <c:v>1497</c:v>
                </c:pt>
                <c:pt idx="500">
                  <c:v>1500</c:v>
                </c:pt>
                <c:pt idx="501">
                  <c:v>1503</c:v>
                </c:pt>
                <c:pt idx="502">
                  <c:v>1506</c:v>
                </c:pt>
                <c:pt idx="503">
                  <c:v>1509</c:v>
                </c:pt>
                <c:pt idx="504">
                  <c:v>1512</c:v>
                </c:pt>
                <c:pt idx="505">
                  <c:v>1515</c:v>
                </c:pt>
                <c:pt idx="506">
                  <c:v>1518</c:v>
                </c:pt>
                <c:pt idx="507">
                  <c:v>1521</c:v>
                </c:pt>
                <c:pt idx="508">
                  <c:v>1524</c:v>
                </c:pt>
                <c:pt idx="509">
                  <c:v>1527</c:v>
                </c:pt>
                <c:pt idx="510">
                  <c:v>1530</c:v>
                </c:pt>
                <c:pt idx="511">
                  <c:v>1533</c:v>
                </c:pt>
                <c:pt idx="512">
                  <c:v>1536</c:v>
                </c:pt>
                <c:pt idx="513">
                  <c:v>1539</c:v>
                </c:pt>
                <c:pt idx="514">
                  <c:v>1542</c:v>
                </c:pt>
                <c:pt idx="515">
                  <c:v>1545</c:v>
                </c:pt>
                <c:pt idx="516">
                  <c:v>1548</c:v>
                </c:pt>
                <c:pt idx="517">
                  <c:v>1551</c:v>
                </c:pt>
                <c:pt idx="518">
                  <c:v>1554</c:v>
                </c:pt>
                <c:pt idx="519">
                  <c:v>1557</c:v>
                </c:pt>
                <c:pt idx="520">
                  <c:v>1560</c:v>
                </c:pt>
                <c:pt idx="521">
                  <c:v>1563</c:v>
                </c:pt>
                <c:pt idx="522">
                  <c:v>1566</c:v>
                </c:pt>
                <c:pt idx="523">
                  <c:v>1569</c:v>
                </c:pt>
                <c:pt idx="524">
                  <c:v>1572</c:v>
                </c:pt>
                <c:pt idx="525">
                  <c:v>1575</c:v>
                </c:pt>
                <c:pt idx="526">
                  <c:v>1578</c:v>
                </c:pt>
                <c:pt idx="527">
                  <c:v>1581</c:v>
                </c:pt>
                <c:pt idx="528">
                  <c:v>1584</c:v>
                </c:pt>
                <c:pt idx="529">
                  <c:v>1587</c:v>
                </c:pt>
                <c:pt idx="530">
                  <c:v>1590</c:v>
                </c:pt>
                <c:pt idx="531">
                  <c:v>1593</c:v>
                </c:pt>
                <c:pt idx="532">
                  <c:v>1596</c:v>
                </c:pt>
                <c:pt idx="533">
                  <c:v>1599</c:v>
                </c:pt>
                <c:pt idx="534">
                  <c:v>1602</c:v>
                </c:pt>
                <c:pt idx="535">
                  <c:v>1605</c:v>
                </c:pt>
                <c:pt idx="536">
                  <c:v>1608</c:v>
                </c:pt>
                <c:pt idx="537">
                  <c:v>1611</c:v>
                </c:pt>
                <c:pt idx="538">
                  <c:v>1614</c:v>
                </c:pt>
                <c:pt idx="539">
                  <c:v>1617</c:v>
                </c:pt>
                <c:pt idx="540">
                  <c:v>1620</c:v>
                </c:pt>
                <c:pt idx="541">
                  <c:v>1623</c:v>
                </c:pt>
                <c:pt idx="542">
                  <c:v>1626</c:v>
                </c:pt>
                <c:pt idx="543">
                  <c:v>1629</c:v>
                </c:pt>
                <c:pt idx="544">
                  <c:v>1632</c:v>
                </c:pt>
                <c:pt idx="545">
                  <c:v>1635</c:v>
                </c:pt>
                <c:pt idx="546">
                  <c:v>1638</c:v>
                </c:pt>
                <c:pt idx="547">
                  <c:v>1641</c:v>
                </c:pt>
                <c:pt idx="548">
                  <c:v>1644</c:v>
                </c:pt>
                <c:pt idx="549">
                  <c:v>1647</c:v>
                </c:pt>
                <c:pt idx="550">
                  <c:v>1650</c:v>
                </c:pt>
                <c:pt idx="551">
                  <c:v>1653</c:v>
                </c:pt>
                <c:pt idx="552">
                  <c:v>1656</c:v>
                </c:pt>
                <c:pt idx="553">
                  <c:v>1659</c:v>
                </c:pt>
                <c:pt idx="554">
                  <c:v>1662</c:v>
                </c:pt>
                <c:pt idx="555">
                  <c:v>1665</c:v>
                </c:pt>
                <c:pt idx="556">
                  <c:v>1668</c:v>
                </c:pt>
                <c:pt idx="557">
                  <c:v>1671</c:v>
                </c:pt>
                <c:pt idx="558">
                  <c:v>1674</c:v>
                </c:pt>
                <c:pt idx="559">
                  <c:v>1677</c:v>
                </c:pt>
                <c:pt idx="560">
                  <c:v>1680</c:v>
                </c:pt>
                <c:pt idx="561">
                  <c:v>1683</c:v>
                </c:pt>
                <c:pt idx="562">
                  <c:v>1686</c:v>
                </c:pt>
                <c:pt idx="563">
                  <c:v>1689</c:v>
                </c:pt>
                <c:pt idx="564">
                  <c:v>1692</c:v>
                </c:pt>
                <c:pt idx="565">
                  <c:v>1695</c:v>
                </c:pt>
                <c:pt idx="566">
                  <c:v>1698</c:v>
                </c:pt>
                <c:pt idx="567">
                  <c:v>1701</c:v>
                </c:pt>
                <c:pt idx="568">
                  <c:v>1704</c:v>
                </c:pt>
                <c:pt idx="569">
                  <c:v>1707</c:v>
                </c:pt>
                <c:pt idx="570">
                  <c:v>1710</c:v>
                </c:pt>
                <c:pt idx="571">
                  <c:v>1713</c:v>
                </c:pt>
                <c:pt idx="572">
                  <c:v>1716</c:v>
                </c:pt>
                <c:pt idx="573">
                  <c:v>1719</c:v>
                </c:pt>
                <c:pt idx="574">
                  <c:v>1722</c:v>
                </c:pt>
                <c:pt idx="575">
                  <c:v>1725</c:v>
                </c:pt>
                <c:pt idx="576">
                  <c:v>1728</c:v>
                </c:pt>
                <c:pt idx="577">
                  <c:v>1731</c:v>
                </c:pt>
                <c:pt idx="578">
                  <c:v>1734</c:v>
                </c:pt>
                <c:pt idx="579">
                  <c:v>1737</c:v>
                </c:pt>
                <c:pt idx="580">
                  <c:v>1740</c:v>
                </c:pt>
                <c:pt idx="581">
                  <c:v>1743</c:v>
                </c:pt>
                <c:pt idx="582">
                  <c:v>1746</c:v>
                </c:pt>
                <c:pt idx="583">
                  <c:v>1749</c:v>
                </c:pt>
                <c:pt idx="584">
                  <c:v>1752</c:v>
                </c:pt>
                <c:pt idx="585">
                  <c:v>1755</c:v>
                </c:pt>
                <c:pt idx="586">
                  <c:v>1758</c:v>
                </c:pt>
                <c:pt idx="587">
                  <c:v>1761</c:v>
                </c:pt>
                <c:pt idx="588">
                  <c:v>1764</c:v>
                </c:pt>
                <c:pt idx="589">
                  <c:v>1767</c:v>
                </c:pt>
                <c:pt idx="590">
                  <c:v>1770</c:v>
                </c:pt>
                <c:pt idx="591">
                  <c:v>1773</c:v>
                </c:pt>
                <c:pt idx="592">
                  <c:v>1776</c:v>
                </c:pt>
                <c:pt idx="593">
                  <c:v>1779</c:v>
                </c:pt>
                <c:pt idx="594">
                  <c:v>1782</c:v>
                </c:pt>
                <c:pt idx="595">
                  <c:v>1785</c:v>
                </c:pt>
                <c:pt idx="596">
                  <c:v>1788</c:v>
                </c:pt>
                <c:pt idx="597">
                  <c:v>1791</c:v>
                </c:pt>
                <c:pt idx="598">
                  <c:v>1794</c:v>
                </c:pt>
                <c:pt idx="599">
                  <c:v>1797</c:v>
                </c:pt>
                <c:pt idx="600">
                  <c:v>1800</c:v>
                </c:pt>
                <c:pt idx="601">
                  <c:v>1803</c:v>
                </c:pt>
                <c:pt idx="602">
                  <c:v>1806</c:v>
                </c:pt>
                <c:pt idx="603">
                  <c:v>1809</c:v>
                </c:pt>
                <c:pt idx="604">
                  <c:v>1812</c:v>
                </c:pt>
                <c:pt idx="605">
                  <c:v>1815</c:v>
                </c:pt>
                <c:pt idx="606">
                  <c:v>1818</c:v>
                </c:pt>
                <c:pt idx="607">
                  <c:v>1821</c:v>
                </c:pt>
                <c:pt idx="608">
                  <c:v>1824</c:v>
                </c:pt>
                <c:pt idx="609">
                  <c:v>1827</c:v>
                </c:pt>
                <c:pt idx="610">
                  <c:v>1830</c:v>
                </c:pt>
                <c:pt idx="611">
                  <c:v>1833</c:v>
                </c:pt>
                <c:pt idx="612">
                  <c:v>1836</c:v>
                </c:pt>
                <c:pt idx="613">
                  <c:v>1839</c:v>
                </c:pt>
                <c:pt idx="614">
                  <c:v>1842</c:v>
                </c:pt>
                <c:pt idx="615">
                  <c:v>1845</c:v>
                </c:pt>
                <c:pt idx="616">
                  <c:v>1848</c:v>
                </c:pt>
                <c:pt idx="617">
                  <c:v>1851</c:v>
                </c:pt>
                <c:pt idx="618">
                  <c:v>1854</c:v>
                </c:pt>
                <c:pt idx="619">
                  <c:v>1857</c:v>
                </c:pt>
                <c:pt idx="620">
                  <c:v>1860</c:v>
                </c:pt>
                <c:pt idx="621">
                  <c:v>1863</c:v>
                </c:pt>
                <c:pt idx="622">
                  <c:v>1866</c:v>
                </c:pt>
                <c:pt idx="623">
                  <c:v>1869</c:v>
                </c:pt>
                <c:pt idx="624">
                  <c:v>1872</c:v>
                </c:pt>
                <c:pt idx="625">
                  <c:v>1875</c:v>
                </c:pt>
                <c:pt idx="626">
                  <c:v>1878</c:v>
                </c:pt>
                <c:pt idx="627">
                  <c:v>1881</c:v>
                </c:pt>
                <c:pt idx="628">
                  <c:v>1884</c:v>
                </c:pt>
                <c:pt idx="629">
                  <c:v>1887</c:v>
                </c:pt>
                <c:pt idx="630">
                  <c:v>1890</c:v>
                </c:pt>
                <c:pt idx="631">
                  <c:v>1893</c:v>
                </c:pt>
                <c:pt idx="632">
                  <c:v>1896</c:v>
                </c:pt>
                <c:pt idx="633">
                  <c:v>1899</c:v>
                </c:pt>
                <c:pt idx="634">
                  <c:v>1902</c:v>
                </c:pt>
                <c:pt idx="635">
                  <c:v>1905</c:v>
                </c:pt>
                <c:pt idx="636">
                  <c:v>1908</c:v>
                </c:pt>
                <c:pt idx="637">
                  <c:v>1911</c:v>
                </c:pt>
                <c:pt idx="638">
                  <c:v>1914</c:v>
                </c:pt>
                <c:pt idx="639">
                  <c:v>1917</c:v>
                </c:pt>
                <c:pt idx="640">
                  <c:v>1920</c:v>
                </c:pt>
                <c:pt idx="641">
                  <c:v>1923</c:v>
                </c:pt>
                <c:pt idx="642">
                  <c:v>1926</c:v>
                </c:pt>
                <c:pt idx="643">
                  <c:v>1929</c:v>
                </c:pt>
                <c:pt idx="644">
                  <c:v>1932</c:v>
                </c:pt>
                <c:pt idx="645">
                  <c:v>1935</c:v>
                </c:pt>
                <c:pt idx="646">
                  <c:v>1938</c:v>
                </c:pt>
                <c:pt idx="647">
                  <c:v>1941</c:v>
                </c:pt>
                <c:pt idx="648">
                  <c:v>1944</c:v>
                </c:pt>
                <c:pt idx="649">
                  <c:v>1947</c:v>
                </c:pt>
                <c:pt idx="650">
                  <c:v>1950</c:v>
                </c:pt>
                <c:pt idx="651">
                  <c:v>1953</c:v>
                </c:pt>
                <c:pt idx="652">
                  <c:v>1956</c:v>
                </c:pt>
                <c:pt idx="653">
                  <c:v>1959</c:v>
                </c:pt>
                <c:pt idx="654">
                  <c:v>1962</c:v>
                </c:pt>
                <c:pt idx="655">
                  <c:v>1965</c:v>
                </c:pt>
                <c:pt idx="656">
                  <c:v>1968</c:v>
                </c:pt>
                <c:pt idx="657">
                  <c:v>1971</c:v>
                </c:pt>
                <c:pt idx="658">
                  <c:v>1974</c:v>
                </c:pt>
                <c:pt idx="659">
                  <c:v>1977</c:v>
                </c:pt>
                <c:pt idx="660">
                  <c:v>1980</c:v>
                </c:pt>
                <c:pt idx="661">
                  <c:v>1983</c:v>
                </c:pt>
                <c:pt idx="662">
                  <c:v>1986</c:v>
                </c:pt>
                <c:pt idx="663">
                  <c:v>1989</c:v>
                </c:pt>
                <c:pt idx="664">
                  <c:v>1992</c:v>
                </c:pt>
                <c:pt idx="665">
                  <c:v>1995</c:v>
                </c:pt>
                <c:pt idx="666">
                  <c:v>1998</c:v>
                </c:pt>
                <c:pt idx="667">
                  <c:v>2001</c:v>
                </c:pt>
                <c:pt idx="668">
                  <c:v>2004</c:v>
                </c:pt>
                <c:pt idx="669">
                  <c:v>2007</c:v>
                </c:pt>
                <c:pt idx="670">
                  <c:v>2010</c:v>
                </c:pt>
                <c:pt idx="671">
                  <c:v>2013</c:v>
                </c:pt>
                <c:pt idx="672">
                  <c:v>2016</c:v>
                </c:pt>
                <c:pt idx="673">
                  <c:v>2019</c:v>
                </c:pt>
                <c:pt idx="674">
                  <c:v>2022</c:v>
                </c:pt>
                <c:pt idx="675">
                  <c:v>2025</c:v>
                </c:pt>
                <c:pt idx="676">
                  <c:v>2028</c:v>
                </c:pt>
                <c:pt idx="677">
                  <c:v>2031</c:v>
                </c:pt>
                <c:pt idx="678">
                  <c:v>2034</c:v>
                </c:pt>
                <c:pt idx="679">
                  <c:v>2037</c:v>
                </c:pt>
                <c:pt idx="680">
                  <c:v>2040</c:v>
                </c:pt>
                <c:pt idx="681">
                  <c:v>2043</c:v>
                </c:pt>
                <c:pt idx="682">
                  <c:v>2046</c:v>
                </c:pt>
                <c:pt idx="683">
                  <c:v>2049</c:v>
                </c:pt>
                <c:pt idx="684">
                  <c:v>2052</c:v>
                </c:pt>
                <c:pt idx="685">
                  <c:v>2055</c:v>
                </c:pt>
                <c:pt idx="686">
                  <c:v>2058</c:v>
                </c:pt>
                <c:pt idx="687">
                  <c:v>2061</c:v>
                </c:pt>
                <c:pt idx="688">
                  <c:v>2064</c:v>
                </c:pt>
                <c:pt idx="689">
                  <c:v>2067</c:v>
                </c:pt>
                <c:pt idx="690">
                  <c:v>2070</c:v>
                </c:pt>
                <c:pt idx="691">
                  <c:v>2073</c:v>
                </c:pt>
                <c:pt idx="692">
                  <c:v>2076</c:v>
                </c:pt>
                <c:pt idx="693">
                  <c:v>2079</c:v>
                </c:pt>
                <c:pt idx="694">
                  <c:v>2082</c:v>
                </c:pt>
                <c:pt idx="695">
                  <c:v>2085</c:v>
                </c:pt>
                <c:pt idx="696">
                  <c:v>2088</c:v>
                </c:pt>
                <c:pt idx="697">
                  <c:v>2091</c:v>
                </c:pt>
                <c:pt idx="698">
                  <c:v>2094</c:v>
                </c:pt>
                <c:pt idx="699">
                  <c:v>2097</c:v>
                </c:pt>
                <c:pt idx="700">
                  <c:v>2100</c:v>
                </c:pt>
                <c:pt idx="701">
                  <c:v>2103</c:v>
                </c:pt>
                <c:pt idx="702">
                  <c:v>2106</c:v>
                </c:pt>
                <c:pt idx="703">
                  <c:v>2109</c:v>
                </c:pt>
                <c:pt idx="704">
                  <c:v>2112</c:v>
                </c:pt>
                <c:pt idx="705">
                  <c:v>2115</c:v>
                </c:pt>
                <c:pt idx="706">
                  <c:v>2118</c:v>
                </c:pt>
                <c:pt idx="707">
                  <c:v>2121</c:v>
                </c:pt>
                <c:pt idx="708">
                  <c:v>2124</c:v>
                </c:pt>
                <c:pt idx="709">
                  <c:v>2127</c:v>
                </c:pt>
                <c:pt idx="710">
                  <c:v>2130</c:v>
                </c:pt>
                <c:pt idx="711">
                  <c:v>2133</c:v>
                </c:pt>
                <c:pt idx="712">
                  <c:v>2136</c:v>
                </c:pt>
                <c:pt idx="713">
                  <c:v>2139</c:v>
                </c:pt>
                <c:pt idx="714">
                  <c:v>2142</c:v>
                </c:pt>
                <c:pt idx="715">
                  <c:v>2145</c:v>
                </c:pt>
                <c:pt idx="716">
                  <c:v>2148</c:v>
                </c:pt>
                <c:pt idx="717">
                  <c:v>2151</c:v>
                </c:pt>
                <c:pt idx="718">
                  <c:v>2154</c:v>
                </c:pt>
                <c:pt idx="719">
                  <c:v>2157</c:v>
                </c:pt>
                <c:pt idx="720">
                  <c:v>2160</c:v>
                </c:pt>
                <c:pt idx="721">
                  <c:v>2163</c:v>
                </c:pt>
                <c:pt idx="722">
                  <c:v>2166</c:v>
                </c:pt>
                <c:pt idx="723">
                  <c:v>2169</c:v>
                </c:pt>
                <c:pt idx="724">
                  <c:v>2172</c:v>
                </c:pt>
                <c:pt idx="725">
                  <c:v>2175</c:v>
                </c:pt>
                <c:pt idx="726">
                  <c:v>2178</c:v>
                </c:pt>
                <c:pt idx="727">
                  <c:v>2181</c:v>
                </c:pt>
                <c:pt idx="728">
                  <c:v>2184</c:v>
                </c:pt>
                <c:pt idx="729">
                  <c:v>2187</c:v>
                </c:pt>
                <c:pt idx="730">
                  <c:v>2190</c:v>
                </c:pt>
                <c:pt idx="731">
                  <c:v>2193</c:v>
                </c:pt>
                <c:pt idx="732">
                  <c:v>2196</c:v>
                </c:pt>
                <c:pt idx="733">
                  <c:v>2199</c:v>
                </c:pt>
                <c:pt idx="734">
                  <c:v>2202</c:v>
                </c:pt>
                <c:pt idx="735">
                  <c:v>2205</c:v>
                </c:pt>
                <c:pt idx="736">
                  <c:v>2208</c:v>
                </c:pt>
                <c:pt idx="737">
                  <c:v>2211</c:v>
                </c:pt>
                <c:pt idx="738">
                  <c:v>2214</c:v>
                </c:pt>
                <c:pt idx="739">
                  <c:v>2217</c:v>
                </c:pt>
                <c:pt idx="740">
                  <c:v>2220</c:v>
                </c:pt>
                <c:pt idx="741">
                  <c:v>2223</c:v>
                </c:pt>
                <c:pt idx="742">
                  <c:v>2226</c:v>
                </c:pt>
                <c:pt idx="743">
                  <c:v>2229</c:v>
                </c:pt>
                <c:pt idx="744">
                  <c:v>2232</c:v>
                </c:pt>
                <c:pt idx="745">
                  <c:v>2235</c:v>
                </c:pt>
                <c:pt idx="746">
                  <c:v>2238</c:v>
                </c:pt>
                <c:pt idx="747">
                  <c:v>2241</c:v>
                </c:pt>
                <c:pt idx="748">
                  <c:v>2244</c:v>
                </c:pt>
                <c:pt idx="749">
                  <c:v>2247</c:v>
                </c:pt>
                <c:pt idx="750">
                  <c:v>2250</c:v>
                </c:pt>
                <c:pt idx="751">
                  <c:v>2253</c:v>
                </c:pt>
                <c:pt idx="752">
                  <c:v>2256</c:v>
                </c:pt>
                <c:pt idx="753">
                  <c:v>2259</c:v>
                </c:pt>
                <c:pt idx="754">
                  <c:v>2262</c:v>
                </c:pt>
                <c:pt idx="755">
                  <c:v>2265</c:v>
                </c:pt>
                <c:pt idx="756">
                  <c:v>2268</c:v>
                </c:pt>
                <c:pt idx="757">
                  <c:v>2271</c:v>
                </c:pt>
                <c:pt idx="758">
                  <c:v>2274</c:v>
                </c:pt>
                <c:pt idx="759">
                  <c:v>2277</c:v>
                </c:pt>
                <c:pt idx="760">
                  <c:v>2280</c:v>
                </c:pt>
                <c:pt idx="761">
                  <c:v>2283</c:v>
                </c:pt>
                <c:pt idx="762">
                  <c:v>2286</c:v>
                </c:pt>
                <c:pt idx="763">
                  <c:v>2289</c:v>
                </c:pt>
                <c:pt idx="764">
                  <c:v>2292</c:v>
                </c:pt>
                <c:pt idx="765">
                  <c:v>2295</c:v>
                </c:pt>
                <c:pt idx="766">
                  <c:v>2298</c:v>
                </c:pt>
                <c:pt idx="767">
                  <c:v>2301</c:v>
                </c:pt>
                <c:pt idx="768">
                  <c:v>2304</c:v>
                </c:pt>
                <c:pt idx="769">
                  <c:v>2307</c:v>
                </c:pt>
                <c:pt idx="770">
                  <c:v>2310</c:v>
                </c:pt>
                <c:pt idx="771">
                  <c:v>2313</c:v>
                </c:pt>
                <c:pt idx="772">
                  <c:v>2316</c:v>
                </c:pt>
                <c:pt idx="773">
                  <c:v>2319</c:v>
                </c:pt>
                <c:pt idx="774">
                  <c:v>2322</c:v>
                </c:pt>
                <c:pt idx="775">
                  <c:v>2325</c:v>
                </c:pt>
                <c:pt idx="776">
                  <c:v>2328</c:v>
                </c:pt>
                <c:pt idx="777">
                  <c:v>2331</c:v>
                </c:pt>
                <c:pt idx="778">
                  <c:v>2334</c:v>
                </c:pt>
                <c:pt idx="779">
                  <c:v>2337</c:v>
                </c:pt>
                <c:pt idx="780">
                  <c:v>2340</c:v>
                </c:pt>
                <c:pt idx="781">
                  <c:v>2343</c:v>
                </c:pt>
                <c:pt idx="782">
                  <c:v>2346</c:v>
                </c:pt>
                <c:pt idx="783">
                  <c:v>2349</c:v>
                </c:pt>
                <c:pt idx="784">
                  <c:v>2352</c:v>
                </c:pt>
                <c:pt idx="785">
                  <c:v>2355</c:v>
                </c:pt>
                <c:pt idx="786">
                  <c:v>2358</c:v>
                </c:pt>
                <c:pt idx="787">
                  <c:v>2361</c:v>
                </c:pt>
                <c:pt idx="788">
                  <c:v>2364</c:v>
                </c:pt>
                <c:pt idx="789">
                  <c:v>2367</c:v>
                </c:pt>
                <c:pt idx="790">
                  <c:v>2370</c:v>
                </c:pt>
                <c:pt idx="791">
                  <c:v>2373</c:v>
                </c:pt>
                <c:pt idx="792">
                  <c:v>2376</c:v>
                </c:pt>
                <c:pt idx="793">
                  <c:v>2379</c:v>
                </c:pt>
                <c:pt idx="794">
                  <c:v>2382</c:v>
                </c:pt>
                <c:pt idx="795">
                  <c:v>2385</c:v>
                </c:pt>
                <c:pt idx="796">
                  <c:v>2388</c:v>
                </c:pt>
                <c:pt idx="797">
                  <c:v>2391</c:v>
                </c:pt>
                <c:pt idx="798">
                  <c:v>2394</c:v>
                </c:pt>
                <c:pt idx="799">
                  <c:v>2397</c:v>
                </c:pt>
                <c:pt idx="800">
                  <c:v>2400</c:v>
                </c:pt>
                <c:pt idx="801">
                  <c:v>2403</c:v>
                </c:pt>
                <c:pt idx="802">
                  <c:v>2406</c:v>
                </c:pt>
                <c:pt idx="803">
                  <c:v>2409</c:v>
                </c:pt>
                <c:pt idx="804">
                  <c:v>2412</c:v>
                </c:pt>
                <c:pt idx="805">
                  <c:v>2415</c:v>
                </c:pt>
                <c:pt idx="806">
                  <c:v>2418</c:v>
                </c:pt>
                <c:pt idx="807">
                  <c:v>2421</c:v>
                </c:pt>
                <c:pt idx="808">
                  <c:v>2424</c:v>
                </c:pt>
                <c:pt idx="809">
                  <c:v>2427</c:v>
                </c:pt>
                <c:pt idx="810">
                  <c:v>2430</c:v>
                </c:pt>
                <c:pt idx="811">
                  <c:v>2433</c:v>
                </c:pt>
                <c:pt idx="812">
                  <c:v>2436</c:v>
                </c:pt>
                <c:pt idx="813">
                  <c:v>2439</c:v>
                </c:pt>
                <c:pt idx="814">
                  <c:v>2442</c:v>
                </c:pt>
                <c:pt idx="815">
                  <c:v>2445</c:v>
                </c:pt>
                <c:pt idx="816">
                  <c:v>2448</c:v>
                </c:pt>
                <c:pt idx="817">
                  <c:v>2451</c:v>
                </c:pt>
                <c:pt idx="818">
                  <c:v>2454</c:v>
                </c:pt>
                <c:pt idx="819">
                  <c:v>2457</c:v>
                </c:pt>
                <c:pt idx="820">
                  <c:v>2460</c:v>
                </c:pt>
                <c:pt idx="821">
                  <c:v>2463</c:v>
                </c:pt>
                <c:pt idx="822">
                  <c:v>2466</c:v>
                </c:pt>
                <c:pt idx="823">
                  <c:v>2469</c:v>
                </c:pt>
                <c:pt idx="824">
                  <c:v>2472</c:v>
                </c:pt>
                <c:pt idx="825">
                  <c:v>2475</c:v>
                </c:pt>
                <c:pt idx="826">
                  <c:v>2478</c:v>
                </c:pt>
                <c:pt idx="827">
                  <c:v>2481</c:v>
                </c:pt>
                <c:pt idx="828">
                  <c:v>2484</c:v>
                </c:pt>
                <c:pt idx="829">
                  <c:v>2487</c:v>
                </c:pt>
                <c:pt idx="830">
                  <c:v>2490</c:v>
                </c:pt>
                <c:pt idx="831">
                  <c:v>2493</c:v>
                </c:pt>
                <c:pt idx="832">
                  <c:v>2496</c:v>
                </c:pt>
                <c:pt idx="833">
                  <c:v>2499</c:v>
                </c:pt>
                <c:pt idx="834">
                  <c:v>2502</c:v>
                </c:pt>
                <c:pt idx="835">
                  <c:v>2505</c:v>
                </c:pt>
                <c:pt idx="836">
                  <c:v>2508</c:v>
                </c:pt>
                <c:pt idx="837">
                  <c:v>2511</c:v>
                </c:pt>
                <c:pt idx="838">
                  <c:v>2514</c:v>
                </c:pt>
                <c:pt idx="839">
                  <c:v>2517</c:v>
                </c:pt>
                <c:pt idx="840">
                  <c:v>2520</c:v>
                </c:pt>
                <c:pt idx="841">
                  <c:v>2523</c:v>
                </c:pt>
                <c:pt idx="842">
                  <c:v>2526</c:v>
                </c:pt>
                <c:pt idx="843">
                  <c:v>2529</c:v>
                </c:pt>
                <c:pt idx="844">
                  <c:v>2532</c:v>
                </c:pt>
                <c:pt idx="845">
                  <c:v>2535</c:v>
                </c:pt>
                <c:pt idx="846">
                  <c:v>2538</c:v>
                </c:pt>
                <c:pt idx="847">
                  <c:v>2541</c:v>
                </c:pt>
                <c:pt idx="848">
                  <c:v>2544</c:v>
                </c:pt>
                <c:pt idx="849">
                  <c:v>2547</c:v>
                </c:pt>
                <c:pt idx="850">
                  <c:v>2550</c:v>
                </c:pt>
                <c:pt idx="851">
                  <c:v>2553</c:v>
                </c:pt>
                <c:pt idx="852">
                  <c:v>2556</c:v>
                </c:pt>
                <c:pt idx="853">
                  <c:v>2559</c:v>
                </c:pt>
                <c:pt idx="854">
                  <c:v>2562</c:v>
                </c:pt>
                <c:pt idx="855">
                  <c:v>2565</c:v>
                </c:pt>
                <c:pt idx="856">
                  <c:v>2568</c:v>
                </c:pt>
                <c:pt idx="857">
                  <c:v>2571</c:v>
                </c:pt>
                <c:pt idx="858">
                  <c:v>2574</c:v>
                </c:pt>
                <c:pt idx="859">
                  <c:v>2577</c:v>
                </c:pt>
                <c:pt idx="860">
                  <c:v>2580</c:v>
                </c:pt>
                <c:pt idx="861">
                  <c:v>2583</c:v>
                </c:pt>
                <c:pt idx="862">
                  <c:v>2586</c:v>
                </c:pt>
                <c:pt idx="863">
                  <c:v>2589</c:v>
                </c:pt>
                <c:pt idx="864">
                  <c:v>2592</c:v>
                </c:pt>
                <c:pt idx="865">
                  <c:v>2595</c:v>
                </c:pt>
                <c:pt idx="866">
                  <c:v>2598</c:v>
                </c:pt>
                <c:pt idx="867">
                  <c:v>2601</c:v>
                </c:pt>
                <c:pt idx="868">
                  <c:v>2604</c:v>
                </c:pt>
                <c:pt idx="869">
                  <c:v>2607</c:v>
                </c:pt>
                <c:pt idx="870">
                  <c:v>2610</c:v>
                </c:pt>
                <c:pt idx="871">
                  <c:v>2613</c:v>
                </c:pt>
                <c:pt idx="872">
                  <c:v>2616</c:v>
                </c:pt>
                <c:pt idx="873">
                  <c:v>2619</c:v>
                </c:pt>
                <c:pt idx="874">
                  <c:v>2622</c:v>
                </c:pt>
                <c:pt idx="875">
                  <c:v>2625</c:v>
                </c:pt>
                <c:pt idx="876">
                  <c:v>2628</c:v>
                </c:pt>
                <c:pt idx="877">
                  <c:v>2631</c:v>
                </c:pt>
                <c:pt idx="878">
                  <c:v>2634</c:v>
                </c:pt>
                <c:pt idx="879">
                  <c:v>2637</c:v>
                </c:pt>
                <c:pt idx="880">
                  <c:v>2640</c:v>
                </c:pt>
                <c:pt idx="881">
                  <c:v>2643</c:v>
                </c:pt>
                <c:pt idx="882">
                  <c:v>2646</c:v>
                </c:pt>
                <c:pt idx="883">
                  <c:v>2649</c:v>
                </c:pt>
                <c:pt idx="884">
                  <c:v>2652</c:v>
                </c:pt>
                <c:pt idx="885">
                  <c:v>2655</c:v>
                </c:pt>
                <c:pt idx="886">
                  <c:v>2658</c:v>
                </c:pt>
                <c:pt idx="887">
                  <c:v>2661</c:v>
                </c:pt>
                <c:pt idx="888">
                  <c:v>2664</c:v>
                </c:pt>
                <c:pt idx="889">
                  <c:v>2667</c:v>
                </c:pt>
                <c:pt idx="890">
                  <c:v>2670</c:v>
                </c:pt>
                <c:pt idx="891">
                  <c:v>2673</c:v>
                </c:pt>
                <c:pt idx="892">
                  <c:v>2676</c:v>
                </c:pt>
                <c:pt idx="893">
                  <c:v>2679</c:v>
                </c:pt>
                <c:pt idx="894">
                  <c:v>2682</c:v>
                </c:pt>
                <c:pt idx="895">
                  <c:v>2685</c:v>
                </c:pt>
                <c:pt idx="896">
                  <c:v>2688</c:v>
                </c:pt>
                <c:pt idx="897">
                  <c:v>2691</c:v>
                </c:pt>
                <c:pt idx="898">
                  <c:v>2694</c:v>
                </c:pt>
                <c:pt idx="899">
                  <c:v>2697</c:v>
                </c:pt>
                <c:pt idx="900">
                  <c:v>2700</c:v>
                </c:pt>
                <c:pt idx="901">
                  <c:v>2703</c:v>
                </c:pt>
                <c:pt idx="902">
                  <c:v>2706</c:v>
                </c:pt>
                <c:pt idx="903">
                  <c:v>2709</c:v>
                </c:pt>
                <c:pt idx="904">
                  <c:v>2712</c:v>
                </c:pt>
                <c:pt idx="905">
                  <c:v>2715</c:v>
                </c:pt>
                <c:pt idx="906">
                  <c:v>2718</c:v>
                </c:pt>
                <c:pt idx="907">
                  <c:v>2721</c:v>
                </c:pt>
                <c:pt idx="908">
                  <c:v>2724</c:v>
                </c:pt>
                <c:pt idx="909">
                  <c:v>2727</c:v>
                </c:pt>
                <c:pt idx="910">
                  <c:v>2730</c:v>
                </c:pt>
                <c:pt idx="911">
                  <c:v>2733</c:v>
                </c:pt>
                <c:pt idx="912">
                  <c:v>2736</c:v>
                </c:pt>
                <c:pt idx="913">
                  <c:v>2739</c:v>
                </c:pt>
                <c:pt idx="914">
                  <c:v>2742</c:v>
                </c:pt>
                <c:pt idx="915">
                  <c:v>2745</c:v>
                </c:pt>
                <c:pt idx="916">
                  <c:v>2748</c:v>
                </c:pt>
                <c:pt idx="917">
                  <c:v>2751</c:v>
                </c:pt>
                <c:pt idx="918">
                  <c:v>2754</c:v>
                </c:pt>
                <c:pt idx="919">
                  <c:v>2757</c:v>
                </c:pt>
                <c:pt idx="920">
                  <c:v>2760</c:v>
                </c:pt>
                <c:pt idx="921">
                  <c:v>2763</c:v>
                </c:pt>
                <c:pt idx="922">
                  <c:v>2766</c:v>
                </c:pt>
                <c:pt idx="923">
                  <c:v>2769</c:v>
                </c:pt>
                <c:pt idx="924">
                  <c:v>2772</c:v>
                </c:pt>
                <c:pt idx="925">
                  <c:v>2775</c:v>
                </c:pt>
                <c:pt idx="926">
                  <c:v>2778</c:v>
                </c:pt>
                <c:pt idx="927">
                  <c:v>2781</c:v>
                </c:pt>
                <c:pt idx="928">
                  <c:v>2784</c:v>
                </c:pt>
                <c:pt idx="929">
                  <c:v>2787</c:v>
                </c:pt>
                <c:pt idx="930">
                  <c:v>2790</c:v>
                </c:pt>
                <c:pt idx="931">
                  <c:v>2793</c:v>
                </c:pt>
                <c:pt idx="932">
                  <c:v>2796</c:v>
                </c:pt>
                <c:pt idx="933">
                  <c:v>2799</c:v>
                </c:pt>
                <c:pt idx="934">
                  <c:v>2802</c:v>
                </c:pt>
                <c:pt idx="935">
                  <c:v>2805</c:v>
                </c:pt>
                <c:pt idx="936">
                  <c:v>2808</c:v>
                </c:pt>
                <c:pt idx="937">
                  <c:v>2811</c:v>
                </c:pt>
                <c:pt idx="938">
                  <c:v>2814</c:v>
                </c:pt>
                <c:pt idx="939">
                  <c:v>2817</c:v>
                </c:pt>
                <c:pt idx="940">
                  <c:v>2820</c:v>
                </c:pt>
                <c:pt idx="941">
                  <c:v>2823</c:v>
                </c:pt>
                <c:pt idx="942">
                  <c:v>2826</c:v>
                </c:pt>
                <c:pt idx="943">
                  <c:v>2829</c:v>
                </c:pt>
                <c:pt idx="944">
                  <c:v>2832</c:v>
                </c:pt>
                <c:pt idx="945">
                  <c:v>2835</c:v>
                </c:pt>
                <c:pt idx="946">
                  <c:v>2838</c:v>
                </c:pt>
                <c:pt idx="947">
                  <c:v>2841</c:v>
                </c:pt>
                <c:pt idx="948">
                  <c:v>2844</c:v>
                </c:pt>
                <c:pt idx="949">
                  <c:v>2847</c:v>
                </c:pt>
                <c:pt idx="950">
                  <c:v>2850</c:v>
                </c:pt>
                <c:pt idx="951">
                  <c:v>2853</c:v>
                </c:pt>
                <c:pt idx="952">
                  <c:v>2856</c:v>
                </c:pt>
                <c:pt idx="953">
                  <c:v>2859</c:v>
                </c:pt>
                <c:pt idx="954">
                  <c:v>2862</c:v>
                </c:pt>
                <c:pt idx="955">
                  <c:v>2865</c:v>
                </c:pt>
                <c:pt idx="956">
                  <c:v>2868</c:v>
                </c:pt>
                <c:pt idx="957">
                  <c:v>2871</c:v>
                </c:pt>
                <c:pt idx="958">
                  <c:v>2874</c:v>
                </c:pt>
                <c:pt idx="959">
                  <c:v>2877</c:v>
                </c:pt>
                <c:pt idx="960">
                  <c:v>2880</c:v>
                </c:pt>
                <c:pt idx="961">
                  <c:v>2883</c:v>
                </c:pt>
                <c:pt idx="962">
                  <c:v>2886</c:v>
                </c:pt>
                <c:pt idx="963">
                  <c:v>2889</c:v>
                </c:pt>
                <c:pt idx="964">
                  <c:v>2892</c:v>
                </c:pt>
                <c:pt idx="965">
                  <c:v>2895</c:v>
                </c:pt>
                <c:pt idx="966">
                  <c:v>2898</c:v>
                </c:pt>
                <c:pt idx="967">
                  <c:v>2901</c:v>
                </c:pt>
                <c:pt idx="968">
                  <c:v>2904</c:v>
                </c:pt>
                <c:pt idx="969">
                  <c:v>2907</c:v>
                </c:pt>
                <c:pt idx="970">
                  <c:v>2910</c:v>
                </c:pt>
                <c:pt idx="971">
                  <c:v>2913</c:v>
                </c:pt>
                <c:pt idx="972">
                  <c:v>2916</c:v>
                </c:pt>
                <c:pt idx="973">
                  <c:v>2919</c:v>
                </c:pt>
                <c:pt idx="974">
                  <c:v>2922</c:v>
                </c:pt>
                <c:pt idx="975">
                  <c:v>2925</c:v>
                </c:pt>
                <c:pt idx="976">
                  <c:v>2928</c:v>
                </c:pt>
                <c:pt idx="977">
                  <c:v>2931</c:v>
                </c:pt>
                <c:pt idx="978">
                  <c:v>2934</c:v>
                </c:pt>
                <c:pt idx="979">
                  <c:v>2937</c:v>
                </c:pt>
                <c:pt idx="980">
                  <c:v>2940</c:v>
                </c:pt>
                <c:pt idx="981">
                  <c:v>2943</c:v>
                </c:pt>
                <c:pt idx="982">
                  <c:v>2946</c:v>
                </c:pt>
                <c:pt idx="983">
                  <c:v>2949</c:v>
                </c:pt>
                <c:pt idx="984">
                  <c:v>2952</c:v>
                </c:pt>
                <c:pt idx="985">
                  <c:v>2955</c:v>
                </c:pt>
                <c:pt idx="986">
                  <c:v>2958</c:v>
                </c:pt>
                <c:pt idx="987">
                  <c:v>2961</c:v>
                </c:pt>
                <c:pt idx="988">
                  <c:v>2964</c:v>
                </c:pt>
                <c:pt idx="989">
                  <c:v>2967</c:v>
                </c:pt>
                <c:pt idx="990">
                  <c:v>2970</c:v>
                </c:pt>
                <c:pt idx="991">
                  <c:v>2973</c:v>
                </c:pt>
                <c:pt idx="992">
                  <c:v>2976</c:v>
                </c:pt>
                <c:pt idx="993">
                  <c:v>2979</c:v>
                </c:pt>
                <c:pt idx="994">
                  <c:v>2982</c:v>
                </c:pt>
                <c:pt idx="995">
                  <c:v>2985</c:v>
                </c:pt>
                <c:pt idx="996">
                  <c:v>2988</c:v>
                </c:pt>
                <c:pt idx="997">
                  <c:v>2991</c:v>
                </c:pt>
                <c:pt idx="998">
                  <c:v>2994</c:v>
                </c:pt>
                <c:pt idx="999">
                  <c:v>2997</c:v>
                </c:pt>
                <c:pt idx="1000">
                  <c:v>3000</c:v>
                </c:pt>
                <c:pt idx="1001">
                  <c:v>3003</c:v>
                </c:pt>
                <c:pt idx="1002">
                  <c:v>3006</c:v>
                </c:pt>
                <c:pt idx="1003">
                  <c:v>3009</c:v>
                </c:pt>
                <c:pt idx="1004">
                  <c:v>3012</c:v>
                </c:pt>
                <c:pt idx="1005">
                  <c:v>3015</c:v>
                </c:pt>
                <c:pt idx="1006">
                  <c:v>3018</c:v>
                </c:pt>
                <c:pt idx="1007">
                  <c:v>3021</c:v>
                </c:pt>
                <c:pt idx="1008">
                  <c:v>3024</c:v>
                </c:pt>
                <c:pt idx="1009">
                  <c:v>3027</c:v>
                </c:pt>
                <c:pt idx="1010">
                  <c:v>3030</c:v>
                </c:pt>
                <c:pt idx="1011">
                  <c:v>3033</c:v>
                </c:pt>
                <c:pt idx="1012">
                  <c:v>3036</c:v>
                </c:pt>
                <c:pt idx="1013">
                  <c:v>3039</c:v>
                </c:pt>
                <c:pt idx="1014">
                  <c:v>3042</c:v>
                </c:pt>
                <c:pt idx="1015">
                  <c:v>3045</c:v>
                </c:pt>
                <c:pt idx="1016">
                  <c:v>3048</c:v>
                </c:pt>
                <c:pt idx="1017">
                  <c:v>3051</c:v>
                </c:pt>
                <c:pt idx="1018">
                  <c:v>3054</c:v>
                </c:pt>
                <c:pt idx="1019">
                  <c:v>3057</c:v>
                </c:pt>
                <c:pt idx="1020">
                  <c:v>3060</c:v>
                </c:pt>
                <c:pt idx="1021">
                  <c:v>3063</c:v>
                </c:pt>
                <c:pt idx="1022">
                  <c:v>3066</c:v>
                </c:pt>
                <c:pt idx="1023">
                  <c:v>3069</c:v>
                </c:pt>
                <c:pt idx="1024">
                  <c:v>3072</c:v>
                </c:pt>
                <c:pt idx="1025">
                  <c:v>3075</c:v>
                </c:pt>
                <c:pt idx="1026">
                  <c:v>3078</c:v>
                </c:pt>
                <c:pt idx="1027">
                  <c:v>3081</c:v>
                </c:pt>
                <c:pt idx="1028">
                  <c:v>3084</c:v>
                </c:pt>
                <c:pt idx="1029">
                  <c:v>3087</c:v>
                </c:pt>
                <c:pt idx="1030">
                  <c:v>3090</c:v>
                </c:pt>
                <c:pt idx="1031">
                  <c:v>3093</c:v>
                </c:pt>
                <c:pt idx="1032">
                  <c:v>3096</c:v>
                </c:pt>
                <c:pt idx="1033">
                  <c:v>3099</c:v>
                </c:pt>
                <c:pt idx="1034">
                  <c:v>3102</c:v>
                </c:pt>
                <c:pt idx="1035">
                  <c:v>3105</c:v>
                </c:pt>
                <c:pt idx="1036">
                  <c:v>3108</c:v>
                </c:pt>
                <c:pt idx="1037">
                  <c:v>3111</c:v>
                </c:pt>
                <c:pt idx="1038">
                  <c:v>3114</c:v>
                </c:pt>
                <c:pt idx="1039">
                  <c:v>3117</c:v>
                </c:pt>
                <c:pt idx="1040">
                  <c:v>3120</c:v>
                </c:pt>
                <c:pt idx="1041">
                  <c:v>3123</c:v>
                </c:pt>
                <c:pt idx="1042">
                  <c:v>3126</c:v>
                </c:pt>
                <c:pt idx="1043">
                  <c:v>3129</c:v>
                </c:pt>
                <c:pt idx="1044">
                  <c:v>3132</c:v>
                </c:pt>
                <c:pt idx="1045">
                  <c:v>3135</c:v>
                </c:pt>
                <c:pt idx="1046">
                  <c:v>3138</c:v>
                </c:pt>
                <c:pt idx="1047">
                  <c:v>3141</c:v>
                </c:pt>
                <c:pt idx="1048">
                  <c:v>3144</c:v>
                </c:pt>
                <c:pt idx="1049">
                  <c:v>3147</c:v>
                </c:pt>
                <c:pt idx="1050">
                  <c:v>3150</c:v>
                </c:pt>
                <c:pt idx="1051">
                  <c:v>3153</c:v>
                </c:pt>
                <c:pt idx="1052">
                  <c:v>3156</c:v>
                </c:pt>
                <c:pt idx="1053">
                  <c:v>3159</c:v>
                </c:pt>
                <c:pt idx="1054">
                  <c:v>3162</c:v>
                </c:pt>
                <c:pt idx="1055">
                  <c:v>3165</c:v>
                </c:pt>
                <c:pt idx="1056">
                  <c:v>3168</c:v>
                </c:pt>
                <c:pt idx="1057">
                  <c:v>3171</c:v>
                </c:pt>
                <c:pt idx="1058">
                  <c:v>3174</c:v>
                </c:pt>
                <c:pt idx="1059">
                  <c:v>3177</c:v>
                </c:pt>
                <c:pt idx="1060">
                  <c:v>3180</c:v>
                </c:pt>
                <c:pt idx="1061">
                  <c:v>3183</c:v>
                </c:pt>
                <c:pt idx="1062">
                  <c:v>3186</c:v>
                </c:pt>
                <c:pt idx="1063">
                  <c:v>3189</c:v>
                </c:pt>
                <c:pt idx="1064">
                  <c:v>3192</c:v>
                </c:pt>
                <c:pt idx="1065">
                  <c:v>3195</c:v>
                </c:pt>
                <c:pt idx="1066">
                  <c:v>3198</c:v>
                </c:pt>
                <c:pt idx="1067">
                  <c:v>3201</c:v>
                </c:pt>
                <c:pt idx="1068">
                  <c:v>3204</c:v>
                </c:pt>
                <c:pt idx="1069">
                  <c:v>3207</c:v>
                </c:pt>
                <c:pt idx="1070">
                  <c:v>3210</c:v>
                </c:pt>
                <c:pt idx="1071">
                  <c:v>3213</c:v>
                </c:pt>
                <c:pt idx="1072">
                  <c:v>3216</c:v>
                </c:pt>
                <c:pt idx="1073">
                  <c:v>3219</c:v>
                </c:pt>
                <c:pt idx="1074">
                  <c:v>3222</c:v>
                </c:pt>
                <c:pt idx="1075">
                  <c:v>3225</c:v>
                </c:pt>
                <c:pt idx="1076">
                  <c:v>3228</c:v>
                </c:pt>
                <c:pt idx="1077">
                  <c:v>3231</c:v>
                </c:pt>
                <c:pt idx="1078">
                  <c:v>3234</c:v>
                </c:pt>
                <c:pt idx="1079">
                  <c:v>3237</c:v>
                </c:pt>
                <c:pt idx="1080">
                  <c:v>3240</c:v>
                </c:pt>
                <c:pt idx="1081">
                  <c:v>3243</c:v>
                </c:pt>
                <c:pt idx="1082">
                  <c:v>3246</c:v>
                </c:pt>
                <c:pt idx="1083">
                  <c:v>3249</c:v>
                </c:pt>
                <c:pt idx="1084">
                  <c:v>3252</c:v>
                </c:pt>
                <c:pt idx="1085">
                  <c:v>3255</c:v>
                </c:pt>
                <c:pt idx="1086">
                  <c:v>3258</c:v>
                </c:pt>
                <c:pt idx="1087">
                  <c:v>3261</c:v>
                </c:pt>
                <c:pt idx="1088">
                  <c:v>3264</c:v>
                </c:pt>
                <c:pt idx="1089">
                  <c:v>3267</c:v>
                </c:pt>
                <c:pt idx="1090">
                  <c:v>3270</c:v>
                </c:pt>
                <c:pt idx="1091">
                  <c:v>3273</c:v>
                </c:pt>
                <c:pt idx="1092">
                  <c:v>3276</c:v>
                </c:pt>
                <c:pt idx="1093">
                  <c:v>3279</c:v>
                </c:pt>
                <c:pt idx="1094">
                  <c:v>3282</c:v>
                </c:pt>
                <c:pt idx="1095">
                  <c:v>3285</c:v>
                </c:pt>
                <c:pt idx="1096">
                  <c:v>3288</c:v>
                </c:pt>
                <c:pt idx="1097">
                  <c:v>3291</c:v>
                </c:pt>
                <c:pt idx="1098">
                  <c:v>3294</c:v>
                </c:pt>
                <c:pt idx="1099">
                  <c:v>3297</c:v>
                </c:pt>
                <c:pt idx="1100">
                  <c:v>3300</c:v>
                </c:pt>
                <c:pt idx="1101">
                  <c:v>3303</c:v>
                </c:pt>
                <c:pt idx="1102">
                  <c:v>3306</c:v>
                </c:pt>
                <c:pt idx="1103">
                  <c:v>3309</c:v>
                </c:pt>
                <c:pt idx="1104">
                  <c:v>3312</c:v>
                </c:pt>
                <c:pt idx="1105">
                  <c:v>3315</c:v>
                </c:pt>
                <c:pt idx="1106">
                  <c:v>3318</c:v>
                </c:pt>
                <c:pt idx="1107">
                  <c:v>3321</c:v>
                </c:pt>
                <c:pt idx="1108">
                  <c:v>3324</c:v>
                </c:pt>
                <c:pt idx="1109">
                  <c:v>3327</c:v>
                </c:pt>
                <c:pt idx="1110">
                  <c:v>3330</c:v>
                </c:pt>
                <c:pt idx="1111">
                  <c:v>3333</c:v>
                </c:pt>
                <c:pt idx="1112">
                  <c:v>3336</c:v>
                </c:pt>
                <c:pt idx="1113">
                  <c:v>3339</c:v>
                </c:pt>
                <c:pt idx="1114">
                  <c:v>3342</c:v>
                </c:pt>
                <c:pt idx="1115">
                  <c:v>3345</c:v>
                </c:pt>
                <c:pt idx="1116">
                  <c:v>3348</c:v>
                </c:pt>
                <c:pt idx="1117">
                  <c:v>3351</c:v>
                </c:pt>
                <c:pt idx="1118">
                  <c:v>3354</c:v>
                </c:pt>
                <c:pt idx="1119">
                  <c:v>3357</c:v>
                </c:pt>
                <c:pt idx="1120">
                  <c:v>3360</c:v>
                </c:pt>
                <c:pt idx="1121">
                  <c:v>3363</c:v>
                </c:pt>
                <c:pt idx="1122">
                  <c:v>3366</c:v>
                </c:pt>
                <c:pt idx="1123">
                  <c:v>3369</c:v>
                </c:pt>
                <c:pt idx="1124">
                  <c:v>3372</c:v>
                </c:pt>
                <c:pt idx="1125">
                  <c:v>3375</c:v>
                </c:pt>
                <c:pt idx="1126">
                  <c:v>3378</c:v>
                </c:pt>
                <c:pt idx="1127">
                  <c:v>3381</c:v>
                </c:pt>
                <c:pt idx="1128">
                  <c:v>3384</c:v>
                </c:pt>
                <c:pt idx="1129">
                  <c:v>3387</c:v>
                </c:pt>
                <c:pt idx="1130">
                  <c:v>3390</c:v>
                </c:pt>
                <c:pt idx="1131">
                  <c:v>3393</c:v>
                </c:pt>
                <c:pt idx="1132">
                  <c:v>3396</c:v>
                </c:pt>
                <c:pt idx="1133">
                  <c:v>3399</c:v>
                </c:pt>
                <c:pt idx="1134">
                  <c:v>3402</c:v>
                </c:pt>
                <c:pt idx="1135">
                  <c:v>3405</c:v>
                </c:pt>
                <c:pt idx="1136">
                  <c:v>3408</c:v>
                </c:pt>
                <c:pt idx="1137">
                  <c:v>3411</c:v>
                </c:pt>
                <c:pt idx="1138">
                  <c:v>3414</c:v>
                </c:pt>
                <c:pt idx="1139">
                  <c:v>3417</c:v>
                </c:pt>
                <c:pt idx="1140">
                  <c:v>3420</c:v>
                </c:pt>
                <c:pt idx="1141">
                  <c:v>3423</c:v>
                </c:pt>
                <c:pt idx="1142">
                  <c:v>3426</c:v>
                </c:pt>
                <c:pt idx="1143">
                  <c:v>3429</c:v>
                </c:pt>
                <c:pt idx="1144">
                  <c:v>3432</c:v>
                </c:pt>
                <c:pt idx="1145">
                  <c:v>3435</c:v>
                </c:pt>
                <c:pt idx="1146">
                  <c:v>3438</c:v>
                </c:pt>
                <c:pt idx="1147">
                  <c:v>3441</c:v>
                </c:pt>
                <c:pt idx="1148">
                  <c:v>3444</c:v>
                </c:pt>
                <c:pt idx="1149">
                  <c:v>3447</c:v>
                </c:pt>
                <c:pt idx="1150">
                  <c:v>3450</c:v>
                </c:pt>
                <c:pt idx="1151">
                  <c:v>3453</c:v>
                </c:pt>
                <c:pt idx="1152">
                  <c:v>3456</c:v>
                </c:pt>
                <c:pt idx="1153">
                  <c:v>3459</c:v>
                </c:pt>
                <c:pt idx="1154">
                  <c:v>3462</c:v>
                </c:pt>
                <c:pt idx="1155">
                  <c:v>3465</c:v>
                </c:pt>
                <c:pt idx="1156">
                  <c:v>3468</c:v>
                </c:pt>
                <c:pt idx="1157">
                  <c:v>3471</c:v>
                </c:pt>
                <c:pt idx="1158">
                  <c:v>3474</c:v>
                </c:pt>
                <c:pt idx="1159">
                  <c:v>3477</c:v>
                </c:pt>
                <c:pt idx="1160">
                  <c:v>3480</c:v>
                </c:pt>
                <c:pt idx="1161">
                  <c:v>3483</c:v>
                </c:pt>
                <c:pt idx="1162">
                  <c:v>3486</c:v>
                </c:pt>
                <c:pt idx="1163">
                  <c:v>3489</c:v>
                </c:pt>
                <c:pt idx="1164">
                  <c:v>3492</c:v>
                </c:pt>
                <c:pt idx="1165">
                  <c:v>3495</c:v>
                </c:pt>
                <c:pt idx="1166">
                  <c:v>3498</c:v>
                </c:pt>
                <c:pt idx="1167">
                  <c:v>3501</c:v>
                </c:pt>
                <c:pt idx="1168">
                  <c:v>3504</c:v>
                </c:pt>
                <c:pt idx="1169">
                  <c:v>3507</c:v>
                </c:pt>
                <c:pt idx="1170">
                  <c:v>3510</c:v>
                </c:pt>
                <c:pt idx="1171">
                  <c:v>3513</c:v>
                </c:pt>
                <c:pt idx="1172">
                  <c:v>3516</c:v>
                </c:pt>
                <c:pt idx="1173">
                  <c:v>3519</c:v>
                </c:pt>
                <c:pt idx="1174">
                  <c:v>3522</c:v>
                </c:pt>
                <c:pt idx="1175">
                  <c:v>3525</c:v>
                </c:pt>
                <c:pt idx="1176">
                  <c:v>3528</c:v>
                </c:pt>
                <c:pt idx="1177">
                  <c:v>3531</c:v>
                </c:pt>
                <c:pt idx="1178">
                  <c:v>3534</c:v>
                </c:pt>
                <c:pt idx="1179">
                  <c:v>3537</c:v>
                </c:pt>
                <c:pt idx="1180">
                  <c:v>3540</c:v>
                </c:pt>
                <c:pt idx="1181">
                  <c:v>3543</c:v>
                </c:pt>
                <c:pt idx="1182">
                  <c:v>3546</c:v>
                </c:pt>
                <c:pt idx="1183">
                  <c:v>3549</c:v>
                </c:pt>
                <c:pt idx="1184">
                  <c:v>3552</c:v>
                </c:pt>
                <c:pt idx="1185">
                  <c:v>3555</c:v>
                </c:pt>
                <c:pt idx="1186">
                  <c:v>3558</c:v>
                </c:pt>
                <c:pt idx="1187">
                  <c:v>3561</c:v>
                </c:pt>
                <c:pt idx="1188">
                  <c:v>3564</c:v>
                </c:pt>
                <c:pt idx="1189">
                  <c:v>3567</c:v>
                </c:pt>
                <c:pt idx="1190">
                  <c:v>3570</c:v>
                </c:pt>
                <c:pt idx="1191">
                  <c:v>3573</c:v>
                </c:pt>
                <c:pt idx="1192">
                  <c:v>3576</c:v>
                </c:pt>
                <c:pt idx="1193">
                  <c:v>3579</c:v>
                </c:pt>
                <c:pt idx="1194">
                  <c:v>3582</c:v>
                </c:pt>
                <c:pt idx="1195">
                  <c:v>3585</c:v>
                </c:pt>
                <c:pt idx="1196">
                  <c:v>3588</c:v>
                </c:pt>
                <c:pt idx="1197">
                  <c:v>3591</c:v>
                </c:pt>
                <c:pt idx="1198">
                  <c:v>3594</c:v>
                </c:pt>
                <c:pt idx="1199">
                  <c:v>3597</c:v>
                </c:pt>
                <c:pt idx="1200">
                  <c:v>3600</c:v>
                </c:pt>
                <c:pt idx="1201">
                  <c:v>3603</c:v>
                </c:pt>
                <c:pt idx="1202">
                  <c:v>3606</c:v>
                </c:pt>
                <c:pt idx="1203">
                  <c:v>3609</c:v>
                </c:pt>
                <c:pt idx="1204">
                  <c:v>3612</c:v>
                </c:pt>
                <c:pt idx="1205">
                  <c:v>3615</c:v>
                </c:pt>
                <c:pt idx="1206">
                  <c:v>3618</c:v>
                </c:pt>
                <c:pt idx="1207">
                  <c:v>3621</c:v>
                </c:pt>
                <c:pt idx="1208">
                  <c:v>3624</c:v>
                </c:pt>
                <c:pt idx="1209">
                  <c:v>3627</c:v>
                </c:pt>
                <c:pt idx="1210">
                  <c:v>3630</c:v>
                </c:pt>
                <c:pt idx="1211">
                  <c:v>3633</c:v>
                </c:pt>
                <c:pt idx="1212">
                  <c:v>3636</c:v>
                </c:pt>
                <c:pt idx="1213">
                  <c:v>3639</c:v>
                </c:pt>
                <c:pt idx="1214">
                  <c:v>3642</c:v>
                </c:pt>
                <c:pt idx="1215">
                  <c:v>3645</c:v>
                </c:pt>
                <c:pt idx="1216">
                  <c:v>3648</c:v>
                </c:pt>
                <c:pt idx="1217">
                  <c:v>3651</c:v>
                </c:pt>
                <c:pt idx="1218">
                  <c:v>3654</c:v>
                </c:pt>
                <c:pt idx="1219">
                  <c:v>3657</c:v>
                </c:pt>
                <c:pt idx="1220">
                  <c:v>3660</c:v>
                </c:pt>
                <c:pt idx="1221">
                  <c:v>3663</c:v>
                </c:pt>
                <c:pt idx="1222">
                  <c:v>3666</c:v>
                </c:pt>
                <c:pt idx="1223">
                  <c:v>3669</c:v>
                </c:pt>
                <c:pt idx="1224">
                  <c:v>3672</c:v>
                </c:pt>
                <c:pt idx="1225">
                  <c:v>3675</c:v>
                </c:pt>
                <c:pt idx="1226">
                  <c:v>3678</c:v>
                </c:pt>
                <c:pt idx="1227">
                  <c:v>3681</c:v>
                </c:pt>
                <c:pt idx="1228">
                  <c:v>3684</c:v>
                </c:pt>
                <c:pt idx="1229">
                  <c:v>3687</c:v>
                </c:pt>
                <c:pt idx="1230">
                  <c:v>3690</c:v>
                </c:pt>
                <c:pt idx="1231">
                  <c:v>3693</c:v>
                </c:pt>
                <c:pt idx="1232">
                  <c:v>3696</c:v>
                </c:pt>
                <c:pt idx="1233">
                  <c:v>3699</c:v>
                </c:pt>
                <c:pt idx="1234">
                  <c:v>3702</c:v>
                </c:pt>
                <c:pt idx="1235">
                  <c:v>3705</c:v>
                </c:pt>
                <c:pt idx="1236">
                  <c:v>3708</c:v>
                </c:pt>
                <c:pt idx="1237">
                  <c:v>3711</c:v>
                </c:pt>
                <c:pt idx="1238">
                  <c:v>3714</c:v>
                </c:pt>
                <c:pt idx="1239">
                  <c:v>3717</c:v>
                </c:pt>
                <c:pt idx="1240">
                  <c:v>3720</c:v>
                </c:pt>
                <c:pt idx="1241">
                  <c:v>3723</c:v>
                </c:pt>
                <c:pt idx="1242">
                  <c:v>3726</c:v>
                </c:pt>
                <c:pt idx="1243">
                  <c:v>3729</c:v>
                </c:pt>
                <c:pt idx="1244">
                  <c:v>3732</c:v>
                </c:pt>
                <c:pt idx="1245">
                  <c:v>3735</c:v>
                </c:pt>
                <c:pt idx="1246">
                  <c:v>3738</c:v>
                </c:pt>
                <c:pt idx="1247">
                  <c:v>3741</c:v>
                </c:pt>
                <c:pt idx="1248">
                  <c:v>3744</c:v>
                </c:pt>
                <c:pt idx="1249">
                  <c:v>3747</c:v>
                </c:pt>
                <c:pt idx="1250">
                  <c:v>3750</c:v>
                </c:pt>
                <c:pt idx="1251">
                  <c:v>3753</c:v>
                </c:pt>
                <c:pt idx="1252">
                  <c:v>3756</c:v>
                </c:pt>
                <c:pt idx="1253">
                  <c:v>3759</c:v>
                </c:pt>
                <c:pt idx="1254">
                  <c:v>3762</c:v>
                </c:pt>
                <c:pt idx="1255">
                  <c:v>3765</c:v>
                </c:pt>
                <c:pt idx="1256">
                  <c:v>3768</c:v>
                </c:pt>
                <c:pt idx="1257">
                  <c:v>3771</c:v>
                </c:pt>
                <c:pt idx="1258">
                  <c:v>3774</c:v>
                </c:pt>
                <c:pt idx="1259">
                  <c:v>3777</c:v>
                </c:pt>
                <c:pt idx="1260">
                  <c:v>3780</c:v>
                </c:pt>
                <c:pt idx="1261">
                  <c:v>3783</c:v>
                </c:pt>
                <c:pt idx="1262">
                  <c:v>3786</c:v>
                </c:pt>
                <c:pt idx="1263">
                  <c:v>3789</c:v>
                </c:pt>
                <c:pt idx="1264">
                  <c:v>3792</c:v>
                </c:pt>
                <c:pt idx="1265">
                  <c:v>3795</c:v>
                </c:pt>
                <c:pt idx="1266">
                  <c:v>3798</c:v>
                </c:pt>
                <c:pt idx="1267">
                  <c:v>3801</c:v>
                </c:pt>
                <c:pt idx="1268">
                  <c:v>3804</c:v>
                </c:pt>
                <c:pt idx="1269">
                  <c:v>3807</c:v>
                </c:pt>
                <c:pt idx="1270">
                  <c:v>3810</c:v>
                </c:pt>
                <c:pt idx="1271">
                  <c:v>3813</c:v>
                </c:pt>
                <c:pt idx="1272">
                  <c:v>3816</c:v>
                </c:pt>
                <c:pt idx="1273">
                  <c:v>3819</c:v>
                </c:pt>
                <c:pt idx="1274">
                  <c:v>3822</c:v>
                </c:pt>
                <c:pt idx="1275">
                  <c:v>3825</c:v>
                </c:pt>
                <c:pt idx="1276">
                  <c:v>3828</c:v>
                </c:pt>
                <c:pt idx="1277">
                  <c:v>3831</c:v>
                </c:pt>
                <c:pt idx="1278">
                  <c:v>3834</c:v>
                </c:pt>
                <c:pt idx="1279">
                  <c:v>3837</c:v>
                </c:pt>
                <c:pt idx="1280">
                  <c:v>3840</c:v>
                </c:pt>
                <c:pt idx="1281">
                  <c:v>3843</c:v>
                </c:pt>
                <c:pt idx="1282">
                  <c:v>3846</c:v>
                </c:pt>
                <c:pt idx="1283">
                  <c:v>3849</c:v>
                </c:pt>
                <c:pt idx="1284">
                  <c:v>3852</c:v>
                </c:pt>
                <c:pt idx="1285">
                  <c:v>3855</c:v>
                </c:pt>
                <c:pt idx="1286">
                  <c:v>3858</c:v>
                </c:pt>
                <c:pt idx="1287">
                  <c:v>3861</c:v>
                </c:pt>
                <c:pt idx="1288">
                  <c:v>3864</c:v>
                </c:pt>
                <c:pt idx="1289">
                  <c:v>3867</c:v>
                </c:pt>
                <c:pt idx="1290">
                  <c:v>3870</c:v>
                </c:pt>
                <c:pt idx="1291">
                  <c:v>3873</c:v>
                </c:pt>
                <c:pt idx="1292">
                  <c:v>3876</c:v>
                </c:pt>
                <c:pt idx="1293">
                  <c:v>3879</c:v>
                </c:pt>
                <c:pt idx="1294">
                  <c:v>3882</c:v>
                </c:pt>
                <c:pt idx="1295">
                  <c:v>3885</c:v>
                </c:pt>
                <c:pt idx="1296">
                  <c:v>3888</c:v>
                </c:pt>
                <c:pt idx="1297">
                  <c:v>3891</c:v>
                </c:pt>
                <c:pt idx="1298">
                  <c:v>3894</c:v>
                </c:pt>
                <c:pt idx="1299">
                  <c:v>3897</c:v>
                </c:pt>
                <c:pt idx="1300">
                  <c:v>3900</c:v>
                </c:pt>
                <c:pt idx="1301">
                  <c:v>3903</c:v>
                </c:pt>
                <c:pt idx="1302">
                  <c:v>3906</c:v>
                </c:pt>
                <c:pt idx="1303">
                  <c:v>3909</c:v>
                </c:pt>
                <c:pt idx="1304">
                  <c:v>3912</c:v>
                </c:pt>
                <c:pt idx="1305">
                  <c:v>3915</c:v>
                </c:pt>
                <c:pt idx="1306">
                  <c:v>3918</c:v>
                </c:pt>
                <c:pt idx="1307">
                  <c:v>3921</c:v>
                </c:pt>
                <c:pt idx="1308">
                  <c:v>3924</c:v>
                </c:pt>
                <c:pt idx="1309">
                  <c:v>3927</c:v>
                </c:pt>
                <c:pt idx="1310">
                  <c:v>3930</c:v>
                </c:pt>
                <c:pt idx="1311">
                  <c:v>3933</c:v>
                </c:pt>
                <c:pt idx="1312">
                  <c:v>3936</c:v>
                </c:pt>
                <c:pt idx="1313">
                  <c:v>3939</c:v>
                </c:pt>
                <c:pt idx="1314">
                  <c:v>3942</c:v>
                </c:pt>
                <c:pt idx="1315">
                  <c:v>3945</c:v>
                </c:pt>
                <c:pt idx="1316">
                  <c:v>3948</c:v>
                </c:pt>
                <c:pt idx="1317">
                  <c:v>3951</c:v>
                </c:pt>
                <c:pt idx="1318">
                  <c:v>3954</c:v>
                </c:pt>
                <c:pt idx="1319">
                  <c:v>3957</c:v>
                </c:pt>
                <c:pt idx="1320">
                  <c:v>3960</c:v>
                </c:pt>
                <c:pt idx="1321">
                  <c:v>3963</c:v>
                </c:pt>
                <c:pt idx="1322">
                  <c:v>3966</c:v>
                </c:pt>
                <c:pt idx="1323">
                  <c:v>3969</c:v>
                </c:pt>
                <c:pt idx="1324">
                  <c:v>3972</c:v>
                </c:pt>
                <c:pt idx="1325">
                  <c:v>3975</c:v>
                </c:pt>
                <c:pt idx="1326">
                  <c:v>3978</c:v>
                </c:pt>
                <c:pt idx="1327">
                  <c:v>3981</c:v>
                </c:pt>
                <c:pt idx="1328">
                  <c:v>3984</c:v>
                </c:pt>
                <c:pt idx="1329">
                  <c:v>3987</c:v>
                </c:pt>
                <c:pt idx="1330">
                  <c:v>3990</c:v>
                </c:pt>
                <c:pt idx="1331">
                  <c:v>3993</c:v>
                </c:pt>
                <c:pt idx="1332">
                  <c:v>3996</c:v>
                </c:pt>
                <c:pt idx="1333">
                  <c:v>3999</c:v>
                </c:pt>
                <c:pt idx="1334">
                  <c:v>4002</c:v>
                </c:pt>
                <c:pt idx="1335">
                  <c:v>4005</c:v>
                </c:pt>
                <c:pt idx="1336">
                  <c:v>4008</c:v>
                </c:pt>
                <c:pt idx="1337">
                  <c:v>4011</c:v>
                </c:pt>
                <c:pt idx="1338">
                  <c:v>4014</c:v>
                </c:pt>
                <c:pt idx="1339">
                  <c:v>4017</c:v>
                </c:pt>
                <c:pt idx="1340">
                  <c:v>4020</c:v>
                </c:pt>
                <c:pt idx="1341">
                  <c:v>4023</c:v>
                </c:pt>
                <c:pt idx="1342">
                  <c:v>4026</c:v>
                </c:pt>
                <c:pt idx="1343">
                  <c:v>4029</c:v>
                </c:pt>
                <c:pt idx="1344">
                  <c:v>4032</c:v>
                </c:pt>
                <c:pt idx="1345">
                  <c:v>4035</c:v>
                </c:pt>
                <c:pt idx="1346">
                  <c:v>4038</c:v>
                </c:pt>
                <c:pt idx="1347">
                  <c:v>4041</c:v>
                </c:pt>
                <c:pt idx="1348">
                  <c:v>4044</c:v>
                </c:pt>
                <c:pt idx="1349">
                  <c:v>4047</c:v>
                </c:pt>
                <c:pt idx="1350">
                  <c:v>4050</c:v>
                </c:pt>
                <c:pt idx="1351">
                  <c:v>4053</c:v>
                </c:pt>
                <c:pt idx="1352">
                  <c:v>4056</c:v>
                </c:pt>
                <c:pt idx="1353">
                  <c:v>4059</c:v>
                </c:pt>
                <c:pt idx="1354">
                  <c:v>4062</c:v>
                </c:pt>
                <c:pt idx="1355">
                  <c:v>4065</c:v>
                </c:pt>
                <c:pt idx="1356">
                  <c:v>4068</c:v>
                </c:pt>
                <c:pt idx="1357">
                  <c:v>4071</c:v>
                </c:pt>
                <c:pt idx="1358">
                  <c:v>4074</c:v>
                </c:pt>
                <c:pt idx="1359">
                  <c:v>4077</c:v>
                </c:pt>
                <c:pt idx="1360">
                  <c:v>4080</c:v>
                </c:pt>
                <c:pt idx="1361">
                  <c:v>4083</c:v>
                </c:pt>
                <c:pt idx="1362">
                  <c:v>4086</c:v>
                </c:pt>
                <c:pt idx="1363">
                  <c:v>4089</c:v>
                </c:pt>
                <c:pt idx="1364">
                  <c:v>4092</c:v>
                </c:pt>
                <c:pt idx="1365">
                  <c:v>4095</c:v>
                </c:pt>
                <c:pt idx="1366">
                  <c:v>4098</c:v>
                </c:pt>
                <c:pt idx="1367">
                  <c:v>4101</c:v>
                </c:pt>
                <c:pt idx="1368">
                  <c:v>4104</c:v>
                </c:pt>
                <c:pt idx="1369">
                  <c:v>4107</c:v>
                </c:pt>
                <c:pt idx="1370">
                  <c:v>4110</c:v>
                </c:pt>
                <c:pt idx="1371">
                  <c:v>4113</c:v>
                </c:pt>
                <c:pt idx="1372">
                  <c:v>4116</c:v>
                </c:pt>
                <c:pt idx="1373">
                  <c:v>4119</c:v>
                </c:pt>
                <c:pt idx="1374">
                  <c:v>4122</c:v>
                </c:pt>
                <c:pt idx="1375">
                  <c:v>4125</c:v>
                </c:pt>
                <c:pt idx="1376">
                  <c:v>4128</c:v>
                </c:pt>
                <c:pt idx="1377">
                  <c:v>4131</c:v>
                </c:pt>
                <c:pt idx="1378">
                  <c:v>4134</c:v>
                </c:pt>
                <c:pt idx="1379">
                  <c:v>4137</c:v>
                </c:pt>
                <c:pt idx="1380">
                  <c:v>4140</c:v>
                </c:pt>
                <c:pt idx="1381">
                  <c:v>4143</c:v>
                </c:pt>
                <c:pt idx="1382">
                  <c:v>4146</c:v>
                </c:pt>
                <c:pt idx="1383">
                  <c:v>4149</c:v>
                </c:pt>
                <c:pt idx="1384">
                  <c:v>4152</c:v>
                </c:pt>
                <c:pt idx="1385">
                  <c:v>4155</c:v>
                </c:pt>
                <c:pt idx="1386">
                  <c:v>4158</c:v>
                </c:pt>
                <c:pt idx="1387">
                  <c:v>4161</c:v>
                </c:pt>
                <c:pt idx="1388">
                  <c:v>4164</c:v>
                </c:pt>
                <c:pt idx="1389">
                  <c:v>4167</c:v>
                </c:pt>
                <c:pt idx="1390">
                  <c:v>4170</c:v>
                </c:pt>
                <c:pt idx="1391">
                  <c:v>4173</c:v>
                </c:pt>
                <c:pt idx="1392">
                  <c:v>4176</c:v>
                </c:pt>
                <c:pt idx="1393">
                  <c:v>4179</c:v>
                </c:pt>
                <c:pt idx="1394">
                  <c:v>4182</c:v>
                </c:pt>
                <c:pt idx="1395">
                  <c:v>4185</c:v>
                </c:pt>
                <c:pt idx="1396">
                  <c:v>4188</c:v>
                </c:pt>
                <c:pt idx="1397">
                  <c:v>4191</c:v>
                </c:pt>
                <c:pt idx="1398">
                  <c:v>4194</c:v>
                </c:pt>
                <c:pt idx="1399">
                  <c:v>4197</c:v>
                </c:pt>
                <c:pt idx="1400">
                  <c:v>4200</c:v>
                </c:pt>
                <c:pt idx="1401">
                  <c:v>4203</c:v>
                </c:pt>
                <c:pt idx="1402">
                  <c:v>4206</c:v>
                </c:pt>
                <c:pt idx="1403">
                  <c:v>4209</c:v>
                </c:pt>
                <c:pt idx="1404">
                  <c:v>4212</c:v>
                </c:pt>
                <c:pt idx="1405">
                  <c:v>4215</c:v>
                </c:pt>
                <c:pt idx="1406">
                  <c:v>4218</c:v>
                </c:pt>
                <c:pt idx="1407">
                  <c:v>4221</c:v>
                </c:pt>
                <c:pt idx="1408">
                  <c:v>4224</c:v>
                </c:pt>
                <c:pt idx="1409">
                  <c:v>4227</c:v>
                </c:pt>
                <c:pt idx="1410">
                  <c:v>4230</c:v>
                </c:pt>
                <c:pt idx="1411">
                  <c:v>4233</c:v>
                </c:pt>
                <c:pt idx="1412">
                  <c:v>4236</c:v>
                </c:pt>
                <c:pt idx="1413">
                  <c:v>4239</c:v>
                </c:pt>
                <c:pt idx="1414">
                  <c:v>4242</c:v>
                </c:pt>
                <c:pt idx="1415">
                  <c:v>4245</c:v>
                </c:pt>
                <c:pt idx="1416">
                  <c:v>4248</c:v>
                </c:pt>
                <c:pt idx="1417">
                  <c:v>4251</c:v>
                </c:pt>
                <c:pt idx="1418">
                  <c:v>4254</c:v>
                </c:pt>
                <c:pt idx="1419">
                  <c:v>4257</c:v>
                </c:pt>
                <c:pt idx="1420">
                  <c:v>4260</c:v>
                </c:pt>
                <c:pt idx="1421">
                  <c:v>4263</c:v>
                </c:pt>
                <c:pt idx="1422">
                  <c:v>4266</c:v>
                </c:pt>
                <c:pt idx="1423">
                  <c:v>4269</c:v>
                </c:pt>
                <c:pt idx="1424">
                  <c:v>4272</c:v>
                </c:pt>
                <c:pt idx="1425">
                  <c:v>4275</c:v>
                </c:pt>
                <c:pt idx="1426">
                  <c:v>4278</c:v>
                </c:pt>
                <c:pt idx="1427">
                  <c:v>4281</c:v>
                </c:pt>
                <c:pt idx="1428">
                  <c:v>4284</c:v>
                </c:pt>
                <c:pt idx="1429">
                  <c:v>4287</c:v>
                </c:pt>
                <c:pt idx="1430">
                  <c:v>4290</c:v>
                </c:pt>
                <c:pt idx="1431">
                  <c:v>4293</c:v>
                </c:pt>
                <c:pt idx="1432">
                  <c:v>4296</c:v>
                </c:pt>
                <c:pt idx="1433">
                  <c:v>4299</c:v>
                </c:pt>
                <c:pt idx="1434">
                  <c:v>4302</c:v>
                </c:pt>
                <c:pt idx="1435">
                  <c:v>4305</c:v>
                </c:pt>
                <c:pt idx="1436">
                  <c:v>4308</c:v>
                </c:pt>
                <c:pt idx="1437">
                  <c:v>4311</c:v>
                </c:pt>
                <c:pt idx="1438">
                  <c:v>4314</c:v>
                </c:pt>
                <c:pt idx="1439">
                  <c:v>4317</c:v>
                </c:pt>
                <c:pt idx="1440">
                  <c:v>4320</c:v>
                </c:pt>
                <c:pt idx="1441">
                  <c:v>4323</c:v>
                </c:pt>
                <c:pt idx="1442">
                  <c:v>4326</c:v>
                </c:pt>
                <c:pt idx="1443">
                  <c:v>4329</c:v>
                </c:pt>
                <c:pt idx="1444">
                  <c:v>4332</c:v>
                </c:pt>
                <c:pt idx="1445">
                  <c:v>4335</c:v>
                </c:pt>
                <c:pt idx="1446">
                  <c:v>4338</c:v>
                </c:pt>
                <c:pt idx="1447">
                  <c:v>4341</c:v>
                </c:pt>
                <c:pt idx="1448">
                  <c:v>4344</c:v>
                </c:pt>
                <c:pt idx="1449">
                  <c:v>4347</c:v>
                </c:pt>
                <c:pt idx="1450">
                  <c:v>4350</c:v>
                </c:pt>
                <c:pt idx="1451">
                  <c:v>4353</c:v>
                </c:pt>
                <c:pt idx="1452">
                  <c:v>4356</c:v>
                </c:pt>
                <c:pt idx="1453">
                  <c:v>4359</c:v>
                </c:pt>
                <c:pt idx="1454">
                  <c:v>4362</c:v>
                </c:pt>
                <c:pt idx="1455">
                  <c:v>4365</c:v>
                </c:pt>
                <c:pt idx="1456">
                  <c:v>4368</c:v>
                </c:pt>
                <c:pt idx="1457">
                  <c:v>4371</c:v>
                </c:pt>
                <c:pt idx="1458">
                  <c:v>4374</c:v>
                </c:pt>
                <c:pt idx="1459">
                  <c:v>4377</c:v>
                </c:pt>
                <c:pt idx="1460">
                  <c:v>4380</c:v>
                </c:pt>
                <c:pt idx="1461">
                  <c:v>4383</c:v>
                </c:pt>
                <c:pt idx="1462">
                  <c:v>4386</c:v>
                </c:pt>
                <c:pt idx="1463">
                  <c:v>4389</c:v>
                </c:pt>
                <c:pt idx="1464">
                  <c:v>4392</c:v>
                </c:pt>
                <c:pt idx="1465">
                  <c:v>4395</c:v>
                </c:pt>
                <c:pt idx="1466">
                  <c:v>4398</c:v>
                </c:pt>
                <c:pt idx="1467">
                  <c:v>4401</c:v>
                </c:pt>
                <c:pt idx="1468">
                  <c:v>4404</c:v>
                </c:pt>
                <c:pt idx="1469">
                  <c:v>4407</c:v>
                </c:pt>
                <c:pt idx="1470">
                  <c:v>4410</c:v>
                </c:pt>
                <c:pt idx="1471">
                  <c:v>4413</c:v>
                </c:pt>
                <c:pt idx="1472">
                  <c:v>4416</c:v>
                </c:pt>
                <c:pt idx="1473">
                  <c:v>4419</c:v>
                </c:pt>
                <c:pt idx="1474">
                  <c:v>4422</c:v>
                </c:pt>
                <c:pt idx="1475">
                  <c:v>4425</c:v>
                </c:pt>
                <c:pt idx="1476">
                  <c:v>4428</c:v>
                </c:pt>
                <c:pt idx="1477">
                  <c:v>4431</c:v>
                </c:pt>
                <c:pt idx="1478">
                  <c:v>4434</c:v>
                </c:pt>
                <c:pt idx="1479">
                  <c:v>4437</c:v>
                </c:pt>
                <c:pt idx="1480">
                  <c:v>4440</c:v>
                </c:pt>
                <c:pt idx="1481">
                  <c:v>4443</c:v>
                </c:pt>
                <c:pt idx="1482">
                  <c:v>4446</c:v>
                </c:pt>
                <c:pt idx="1483">
                  <c:v>4449</c:v>
                </c:pt>
                <c:pt idx="1484">
                  <c:v>4452</c:v>
                </c:pt>
                <c:pt idx="1485">
                  <c:v>4455</c:v>
                </c:pt>
                <c:pt idx="1486">
                  <c:v>4458</c:v>
                </c:pt>
                <c:pt idx="1487">
                  <c:v>4461</c:v>
                </c:pt>
                <c:pt idx="1488">
                  <c:v>4464</c:v>
                </c:pt>
                <c:pt idx="1489">
                  <c:v>4467</c:v>
                </c:pt>
                <c:pt idx="1490">
                  <c:v>4470</c:v>
                </c:pt>
                <c:pt idx="1491">
                  <c:v>4473</c:v>
                </c:pt>
                <c:pt idx="1492">
                  <c:v>4476</c:v>
                </c:pt>
                <c:pt idx="1493">
                  <c:v>4479</c:v>
                </c:pt>
                <c:pt idx="1494">
                  <c:v>4482</c:v>
                </c:pt>
                <c:pt idx="1495">
                  <c:v>4485</c:v>
                </c:pt>
                <c:pt idx="1496">
                  <c:v>4488</c:v>
                </c:pt>
                <c:pt idx="1497">
                  <c:v>4491</c:v>
                </c:pt>
                <c:pt idx="1498">
                  <c:v>4494</c:v>
                </c:pt>
                <c:pt idx="1499">
                  <c:v>4497</c:v>
                </c:pt>
                <c:pt idx="1500">
                  <c:v>4500</c:v>
                </c:pt>
                <c:pt idx="1501">
                  <c:v>4503</c:v>
                </c:pt>
                <c:pt idx="1502">
                  <c:v>4506</c:v>
                </c:pt>
                <c:pt idx="1503">
                  <c:v>4509</c:v>
                </c:pt>
                <c:pt idx="1504">
                  <c:v>4512</c:v>
                </c:pt>
                <c:pt idx="1505">
                  <c:v>4515</c:v>
                </c:pt>
                <c:pt idx="1506">
                  <c:v>4518</c:v>
                </c:pt>
                <c:pt idx="1507">
                  <c:v>4521</c:v>
                </c:pt>
                <c:pt idx="1508">
                  <c:v>4524</c:v>
                </c:pt>
                <c:pt idx="1509">
                  <c:v>4527</c:v>
                </c:pt>
                <c:pt idx="1510">
                  <c:v>4530</c:v>
                </c:pt>
                <c:pt idx="1511">
                  <c:v>4533</c:v>
                </c:pt>
                <c:pt idx="1512">
                  <c:v>4536</c:v>
                </c:pt>
                <c:pt idx="1513">
                  <c:v>4539</c:v>
                </c:pt>
                <c:pt idx="1514">
                  <c:v>4542</c:v>
                </c:pt>
                <c:pt idx="1515">
                  <c:v>4545</c:v>
                </c:pt>
                <c:pt idx="1516">
                  <c:v>4548</c:v>
                </c:pt>
                <c:pt idx="1517">
                  <c:v>4551</c:v>
                </c:pt>
                <c:pt idx="1518">
                  <c:v>4554</c:v>
                </c:pt>
                <c:pt idx="1519">
                  <c:v>4557</c:v>
                </c:pt>
                <c:pt idx="1520">
                  <c:v>4560</c:v>
                </c:pt>
                <c:pt idx="1521">
                  <c:v>4563</c:v>
                </c:pt>
                <c:pt idx="1522">
                  <c:v>4566</c:v>
                </c:pt>
                <c:pt idx="1523">
                  <c:v>4569</c:v>
                </c:pt>
                <c:pt idx="1524">
                  <c:v>4572</c:v>
                </c:pt>
                <c:pt idx="1525">
                  <c:v>4575</c:v>
                </c:pt>
                <c:pt idx="1526">
                  <c:v>4578</c:v>
                </c:pt>
                <c:pt idx="1527">
                  <c:v>4581</c:v>
                </c:pt>
                <c:pt idx="1528">
                  <c:v>4584</c:v>
                </c:pt>
                <c:pt idx="1529">
                  <c:v>4587</c:v>
                </c:pt>
                <c:pt idx="1530">
                  <c:v>4590</c:v>
                </c:pt>
                <c:pt idx="1531">
                  <c:v>4593</c:v>
                </c:pt>
                <c:pt idx="1532">
                  <c:v>4596</c:v>
                </c:pt>
                <c:pt idx="1533">
                  <c:v>4599</c:v>
                </c:pt>
                <c:pt idx="1534">
                  <c:v>4602</c:v>
                </c:pt>
                <c:pt idx="1535">
                  <c:v>4605</c:v>
                </c:pt>
                <c:pt idx="1536">
                  <c:v>4608</c:v>
                </c:pt>
                <c:pt idx="1537">
                  <c:v>4611</c:v>
                </c:pt>
                <c:pt idx="1538">
                  <c:v>4614</c:v>
                </c:pt>
                <c:pt idx="1539">
                  <c:v>4617</c:v>
                </c:pt>
                <c:pt idx="1540">
                  <c:v>4620</c:v>
                </c:pt>
                <c:pt idx="1541">
                  <c:v>4623</c:v>
                </c:pt>
                <c:pt idx="1542">
                  <c:v>4626</c:v>
                </c:pt>
                <c:pt idx="1543">
                  <c:v>4629</c:v>
                </c:pt>
                <c:pt idx="1544">
                  <c:v>4632</c:v>
                </c:pt>
                <c:pt idx="1545">
                  <c:v>4635</c:v>
                </c:pt>
                <c:pt idx="1546">
                  <c:v>4638</c:v>
                </c:pt>
                <c:pt idx="1547">
                  <c:v>4641</c:v>
                </c:pt>
                <c:pt idx="1548">
                  <c:v>4644</c:v>
                </c:pt>
                <c:pt idx="1549">
                  <c:v>4647</c:v>
                </c:pt>
                <c:pt idx="1550">
                  <c:v>4650</c:v>
                </c:pt>
                <c:pt idx="1551">
                  <c:v>4653</c:v>
                </c:pt>
                <c:pt idx="1552">
                  <c:v>4656</c:v>
                </c:pt>
                <c:pt idx="1553">
                  <c:v>4659</c:v>
                </c:pt>
                <c:pt idx="1554">
                  <c:v>4662</c:v>
                </c:pt>
                <c:pt idx="1555">
                  <c:v>4665</c:v>
                </c:pt>
                <c:pt idx="1556">
                  <c:v>4668</c:v>
                </c:pt>
                <c:pt idx="1557">
                  <c:v>4671</c:v>
                </c:pt>
                <c:pt idx="1558">
                  <c:v>4674</c:v>
                </c:pt>
                <c:pt idx="1559">
                  <c:v>4677</c:v>
                </c:pt>
                <c:pt idx="1560">
                  <c:v>4680</c:v>
                </c:pt>
                <c:pt idx="1561">
                  <c:v>4683</c:v>
                </c:pt>
                <c:pt idx="1562">
                  <c:v>4686</c:v>
                </c:pt>
                <c:pt idx="1563">
                  <c:v>4689</c:v>
                </c:pt>
                <c:pt idx="1564">
                  <c:v>4692</c:v>
                </c:pt>
                <c:pt idx="1565">
                  <c:v>4695</c:v>
                </c:pt>
                <c:pt idx="1566">
                  <c:v>4698</c:v>
                </c:pt>
                <c:pt idx="1567">
                  <c:v>4701</c:v>
                </c:pt>
                <c:pt idx="1568">
                  <c:v>4704</c:v>
                </c:pt>
                <c:pt idx="1569">
                  <c:v>4707</c:v>
                </c:pt>
                <c:pt idx="1570">
                  <c:v>4710</c:v>
                </c:pt>
                <c:pt idx="1571">
                  <c:v>4713</c:v>
                </c:pt>
                <c:pt idx="1572">
                  <c:v>4716</c:v>
                </c:pt>
                <c:pt idx="1573">
                  <c:v>4719</c:v>
                </c:pt>
                <c:pt idx="1574">
                  <c:v>4722</c:v>
                </c:pt>
                <c:pt idx="1575">
                  <c:v>4725</c:v>
                </c:pt>
                <c:pt idx="1576">
                  <c:v>4728</c:v>
                </c:pt>
                <c:pt idx="1577">
                  <c:v>4731</c:v>
                </c:pt>
                <c:pt idx="1578">
                  <c:v>4734</c:v>
                </c:pt>
                <c:pt idx="1579">
                  <c:v>4737</c:v>
                </c:pt>
                <c:pt idx="1580">
                  <c:v>4740</c:v>
                </c:pt>
                <c:pt idx="1581">
                  <c:v>4743</c:v>
                </c:pt>
                <c:pt idx="1582">
                  <c:v>4746</c:v>
                </c:pt>
                <c:pt idx="1583">
                  <c:v>4749</c:v>
                </c:pt>
                <c:pt idx="1584">
                  <c:v>4752</c:v>
                </c:pt>
                <c:pt idx="1585">
                  <c:v>4755</c:v>
                </c:pt>
                <c:pt idx="1586">
                  <c:v>4758</c:v>
                </c:pt>
                <c:pt idx="1587">
                  <c:v>4761</c:v>
                </c:pt>
                <c:pt idx="1588">
                  <c:v>4764</c:v>
                </c:pt>
                <c:pt idx="1589">
                  <c:v>4767</c:v>
                </c:pt>
                <c:pt idx="1590">
                  <c:v>4770</c:v>
                </c:pt>
                <c:pt idx="1591">
                  <c:v>4773</c:v>
                </c:pt>
                <c:pt idx="1592">
                  <c:v>4776</c:v>
                </c:pt>
                <c:pt idx="1593">
                  <c:v>4779</c:v>
                </c:pt>
                <c:pt idx="1594">
                  <c:v>4782</c:v>
                </c:pt>
                <c:pt idx="1595">
                  <c:v>4785</c:v>
                </c:pt>
                <c:pt idx="1596">
                  <c:v>4788</c:v>
                </c:pt>
                <c:pt idx="1597">
                  <c:v>4791</c:v>
                </c:pt>
                <c:pt idx="1598">
                  <c:v>4794</c:v>
                </c:pt>
                <c:pt idx="1599">
                  <c:v>4797</c:v>
                </c:pt>
                <c:pt idx="1600">
                  <c:v>4800</c:v>
                </c:pt>
                <c:pt idx="1601">
                  <c:v>4803</c:v>
                </c:pt>
                <c:pt idx="1602">
                  <c:v>4806</c:v>
                </c:pt>
                <c:pt idx="1603">
                  <c:v>4809</c:v>
                </c:pt>
                <c:pt idx="1604">
                  <c:v>4812</c:v>
                </c:pt>
                <c:pt idx="1605">
                  <c:v>4815</c:v>
                </c:pt>
                <c:pt idx="1606">
                  <c:v>4818</c:v>
                </c:pt>
                <c:pt idx="1607">
                  <c:v>4821</c:v>
                </c:pt>
                <c:pt idx="1608">
                  <c:v>4824</c:v>
                </c:pt>
                <c:pt idx="1609">
                  <c:v>4827</c:v>
                </c:pt>
                <c:pt idx="1610">
                  <c:v>4830</c:v>
                </c:pt>
                <c:pt idx="1611">
                  <c:v>4833</c:v>
                </c:pt>
                <c:pt idx="1612">
                  <c:v>4836</c:v>
                </c:pt>
                <c:pt idx="1613">
                  <c:v>4839</c:v>
                </c:pt>
                <c:pt idx="1614">
                  <c:v>4842</c:v>
                </c:pt>
                <c:pt idx="1615">
                  <c:v>4845</c:v>
                </c:pt>
                <c:pt idx="1616">
                  <c:v>4848</c:v>
                </c:pt>
                <c:pt idx="1617">
                  <c:v>4851</c:v>
                </c:pt>
                <c:pt idx="1618">
                  <c:v>4854</c:v>
                </c:pt>
                <c:pt idx="1619">
                  <c:v>4857</c:v>
                </c:pt>
                <c:pt idx="1620">
                  <c:v>4860</c:v>
                </c:pt>
                <c:pt idx="1621">
                  <c:v>4863</c:v>
                </c:pt>
                <c:pt idx="1622">
                  <c:v>4866</c:v>
                </c:pt>
                <c:pt idx="1623">
                  <c:v>4869</c:v>
                </c:pt>
                <c:pt idx="1624">
                  <c:v>4872</c:v>
                </c:pt>
                <c:pt idx="1625">
                  <c:v>4875</c:v>
                </c:pt>
                <c:pt idx="1626">
                  <c:v>4878</c:v>
                </c:pt>
                <c:pt idx="1627">
                  <c:v>4881</c:v>
                </c:pt>
                <c:pt idx="1628">
                  <c:v>4884</c:v>
                </c:pt>
                <c:pt idx="1629">
                  <c:v>4887</c:v>
                </c:pt>
                <c:pt idx="1630">
                  <c:v>4890</c:v>
                </c:pt>
                <c:pt idx="1631">
                  <c:v>4893</c:v>
                </c:pt>
                <c:pt idx="1632">
                  <c:v>4896</c:v>
                </c:pt>
                <c:pt idx="1633">
                  <c:v>4899</c:v>
                </c:pt>
                <c:pt idx="1634">
                  <c:v>4902</c:v>
                </c:pt>
                <c:pt idx="1635">
                  <c:v>4905</c:v>
                </c:pt>
                <c:pt idx="1636">
                  <c:v>4908</c:v>
                </c:pt>
                <c:pt idx="1637">
                  <c:v>4911</c:v>
                </c:pt>
                <c:pt idx="1638">
                  <c:v>4914</c:v>
                </c:pt>
                <c:pt idx="1639">
                  <c:v>4917</c:v>
                </c:pt>
                <c:pt idx="1640">
                  <c:v>4920</c:v>
                </c:pt>
                <c:pt idx="1641">
                  <c:v>4923</c:v>
                </c:pt>
                <c:pt idx="1642">
                  <c:v>4926</c:v>
                </c:pt>
                <c:pt idx="1643">
                  <c:v>4929</c:v>
                </c:pt>
                <c:pt idx="1644">
                  <c:v>4932</c:v>
                </c:pt>
                <c:pt idx="1645">
                  <c:v>4935</c:v>
                </c:pt>
                <c:pt idx="1646">
                  <c:v>4938</c:v>
                </c:pt>
                <c:pt idx="1647">
                  <c:v>4941</c:v>
                </c:pt>
                <c:pt idx="1648">
                  <c:v>4944</c:v>
                </c:pt>
                <c:pt idx="1649">
                  <c:v>4947</c:v>
                </c:pt>
                <c:pt idx="1650">
                  <c:v>4950</c:v>
                </c:pt>
                <c:pt idx="1651">
                  <c:v>4953</c:v>
                </c:pt>
                <c:pt idx="1652">
                  <c:v>4956</c:v>
                </c:pt>
                <c:pt idx="1653">
                  <c:v>4959</c:v>
                </c:pt>
                <c:pt idx="1654">
                  <c:v>4962</c:v>
                </c:pt>
                <c:pt idx="1655">
                  <c:v>4965</c:v>
                </c:pt>
                <c:pt idx="1656">
                  <c:v>4968</c:v>
                </c:pt>
                <c:pt idx="1657">
                  <c:v>4971</c:v>
                </c:pt>
                <c:pt idx="1658">
                  <c:v>4974</c:v>
                </c:pt>
                <c:pt idx="1659">
                  <c:v>4977</c:v>
                </c:pt>
                <c:pt idx="1660">
                  <c:v>4980</c:v>
                </c:pt>
                <c:pt idx="1661">
                  <c:v>4983</c:v>
                </c:pt>
                <c:pt idx="1662">
                  <c:v>4986</c:v>
                </c:pt>
                <c:pt idx="1663">
                  <c:v>4989</c:v>
                </c:pt>
                <c:pt idx="1664">
                  <c:v>4992</c:v>
                </c:pt>
                <c:pt idx="1665">
                  <c:v>4995</c:v>
                </c:pt>
                <c:pt idx="1666">
                  <c:v>4998</c:v>
                </c:pt>
                <c:pt idx="1667">
                  <c:v>5001</c:v>
                </c:pt>
                <c:pt idx="1668">
                  <c:v>5004</c:v>
                </c:pt>
                <c:pt idx="1669">
                  <c:v>5007</c:v>
                </c:pt>
                <c:pt idx="1670">
                  <c:v>5010</c:v>
                </c:pt>
                <c:pt idx="1671">
                  <c:v>5013</c:v>
                </c:pt>
                <c:pt idx="1672">
                  <c:v>5016</c:v>
                </c:pt>
                <c:pt idx="1673">
                  <c:v>5019</c:v>
                </c:pt>
                <c:pt idx="1674">
                  <c:v>5022</c:v>
                </c:pt>
                <c:pt idx="1675">
                  <c:v>5025</c:v>
                </c:pt>
                <c:pt idx="1676">
                  <c:v>5028</c:v>
                </c:pt>
                <c:pt idx="1677">
                  <c:v>5031</c:v>
                </c:pt>
                <c:pt idx="1678">
                  <c:v>5034</c:v>
                </c:pt>
                <c:pt idx="1679">
                  <c:v>5037</c:v>
                </c:pt>
                <c:pt idx="1680">
                  <c:v>5040</c:v>
                </c:pt>
                <c:pt idx="1681">
                  <c:v>5043</c:v>
                </c:pt>
                <c:pt idx="1682">
                  <c:v>5046</c:v>
                </c:pt>
                <c:pt idx="1683">
                  <c:v>5049</c:v>
                </c:pt>
                <c:pt idx="1684">
                  <c:v>5052</c:v>
                </c:pt>
                <c:pt idx="1685">
                  <c:v>5055</c:v>
                </c:pt>
                <c:pt idx="1686">
                  <c:v>5058</c:v>
                </c:pt>
                <c:pt idx="1687">
                  <c:v>5061</c:v>
                </c:pt>
                <c:pt idx="1688">
                  <c:v>5064</c:v>
                </c:pt>
                <c:pt idx="1689">
                  <c:v>5067</c:v>
                </c:pt>
                <c:pt idx="1690">
                  <c:v>5070</c:v>
                </c:pt>
                <c:pt idx="1691">
                  <c:v>5073</c:v>
                </c:pt>
                <c:pt idx="1692">
                  <c:v>5076</c:v>
                </c:pt>
                <c:pt idx="1693">
                  <c:v>5079</c:v>
                </c:pt>
                <c:pt idx="1694">
                  <c:v>5082</c:v>
                </c:pt>
                <c:pt idx="1695">
                  <c:v>5085</c:v>
                </c:pt>
                <c:pt idx="1696">
                  <c:v>5088</c:v>
                </c:pt>
                <c:pt idx="1697">
                  <c:v>5091</c:v>
                </c:pt>
                <c:pt idx="1698">
                  <c:v>5094</c:v>
                </c:pt>
                <c:pt idx="1699">
                  <c:v>5097</c:v>
                </c:pt>
                <c:pt idx="1700">
                  <c:v>5100</c:v>
                </c:pt>
                <c:pt idx="1701">
                  <c:v>5103</c:v>
                </c:pt>
                <c:pt idx="1702">
                  <c:v>5106</c:v>
                </c:pt>
                <c:pt idx="1703">
                  <c:v>5109</c:v>
                </c:pt>
                <c:pt idx="1704">
                  <c:v>5112</c:v>
                </c:pt>
                <c:pt idx="1705">
                  <c:v>5115</c:v>
                </c:pt>
                <c:pt idx="1706">
                  <c:v>5118</c:v>
                </c:pt>
                <c:pt idx="1707">
                  <c:v>5121</c:v>
                </c:pt>
                <c:pt idx="1708">
                  <c:v>5124</c:v>
                </c:pt>
                <c:pt idx="1709">
                  <c:v>5127</c:v>
                </c:pt>
                <c:pt idx="1710">
                  <c:v>5130</c:v>
                </c:pt>
                <c:pt idx="1711">
                  <c:v>5133</c:v>
                </c:pt>
                <c:pt idx="1712">
                  <c:v>5136</c:v>
                </c:pt>
                <c:pt idx="1713">
                  <c:v>5139</c:v>
                </c:pt>
                <c:pt idx="1714">
                  <c:v>5142</c:v>
                </c:pt>
                <c:pt idx="1715">
                  <c:v>5145</c:v>
                </c:pt>
                <c:pt idx="1716">
                  <c:v>5148</c:v>
                </c:pt>
                <c:pt idx="1717">
                  <c:v>5151</c:v>
                </c:pt>
                <c:pt idx="1718">
                  <c:v>5154</c:v>
                </c:pt>
                <c:pt idx="1719">
                  <c:v>5157</c:v>
                </c:pt>
                <c:pt idx="1720">
                  <c:v>5160</c:v>
                </c:pt>
                <c:pt idx="1721">
                  <c:v>5163</c:v>
                </c:pt>
                <c:pt idx="1722">
                  <c:v>5166</c:v>
                </c:pt>
                <c:pt idx="1723">
                  <c:v>5169</c:v>
                </c:pt>
                <c:pt idx="1724">
                  <c:v>5172</c:v>
                </c:pt>
                <c:pt idx="1725">
                  <c:v>5175</c:v>
                </c:pt>
                <c:pt idx="1726">
                  <c:v>5178</c:v>
                </c:pt>
                <c:pt idx="1727">
                  <c:v>5181</c:v>
                </c:pt>
                <c:pt idx="1728">
                  <c:v>5184</c:v>
                </c:pt>
                <c:pt idx="1729">
                  <c:v>5187</c:v>
                </c:pt>
                <c:pt idx="1730">
                  <c:v>5190</c:v>
                </c:pt>
                <c:pt idx="1731">
                  <c:v>5193</c:v>
                </c:pt>
                <c:pt idx="1732">
                  <c:v>5196</c:v>
                </c:pt>
                <c:pt idx="1733">
                  <c:v>5199</c:v>
                </c:pt>
                <c:pt idx="1734">
                  <c:v>5202</c:v>
                </c:pt>
                <c:pt idx="1735">
                  <c:v>5205</c:v>
                </c:pt>
                <c:pt idx="1736">
                  <c:v>5208</c:v>
                </c:pt>
                <c:pt idx="1737">
                  <c:v>5211</c:v>
                </c:pt>
                <c:pt idx="1738">
                  <c:v>5214</c:v>
                </c:pt>
                <c:pt idx="1739">
                  <c:v>5217</c:v>
                </c:pt>
                <c:pt idx="1740">
                  <c:v>5220</c:v>
                </c:pt>
                <c:pt idx="1741">
                  <c:v>5223</c:v>
                </c:pt>
                <c:pt idx="1742">
                  <c:v>5226</c:v>
                </c:pt>
                <c:pt idx="1743">
                  <c:v>5229</c:v>
                </c:pt>
                <c:pt idx="1744">
                  <c:v>5232</c:v>
                </c:pt>
                <c:pt idx="1745">
                  <c:v>5235</c:v>
                </c:pt>
                <c:pt idx="1746">
                  <c:v>5238</c:v>
                </c:pt>
                <c:pt idx="1747">
                  <c:v>5241</c:v>
                </c:pt>
                <c:pt idx="1748">
                  <c:v>5244</c:v>
                </c:pt>
                <c:pt idx="1749">
                  <c:v>5247</c:v>
                </c:pt>
                <c:pt idx="1750">
                  <c:v>5250</c:v>
                </c:pt>
                <c:pt idx="1751">
                  <c:v>5253</c:v>
                </c:pt>
                <c:pt idx="1752">
                  <c:v>5256</c:v>
                </c:pt>
                <c:pt idx="1753">
                  <c:v>5259</c:v>
                </c:pt>
                <c:pt idx="1754">
                  <c:v>5262</c:v>
                </c:pt>
                <c:pt idx="1755">
                  <c:v>5265</c:v>
                </c:pt>
                <c:pt idx="1756">
                  <c:v>5268</c:v>
                </c:pt>
                <c:pt idx="1757">
                  <c:v>5271</c:v>
                </c:pt>
                <c:pt idx="1758">
                  <c:v>5274</c:v>
                </c:pt>
                <c:pt idx="1759">
                  <c:v>5277</c:v>
                </c:pt>
                <c:pt idx="1760">
                  <c:v>5280</c:v>
                </c:pt>
                <c:pt idx="1761">
                  <c:v>5283</c:v>
                </c:pt>
                <c:pt idx="1762">
                  <c:v>5286</c:v>
                </c:pt>
                <c:pt idx="1763">
                  <c:v>5289</c:v>
                </c:pt>
                <c:pt idx="1764">
                  <c:v>5292</c:v>
                </c:pt>
                <c:pt idx="1765">
                  <c:v>5295</c:v>
                </c:pt>
                <c:pt idx="1766">
                  <c:v>5298</c:v>
                </c:pt>
                <c:pt idx="1767">
                  <c:v>5301</c:v>
                </c:pt>
                <c:pt idx="1768">
                  <c:v>5304</c:v>
                </c:pt>
                <c:pt idx="1769">
                  <c:v>5307</c:v>
                </c:pt>
                <c:pt idx="1770">
                  <c:v>5310</c:v>
                </c:pt>
                <c:pt idx="1771">
                  <c:v>5313</c:v>
                </c:pt>
                <c:pt idx="1772">
                  <c:v>5316</c:v>
                </c:pt>
                <c:pt idx="1773">
                  <c:v>5319</c:v>
                </c:pt>
                <c:pt idx="1774">
                  <c:v>5322</c:v>
                </c:pt>
                <c:pt idx="1775">
                  <c:v>5325</c:v>
                </c:pt>
                <c:pt idx="1776">
                  <c:v>5328</c:v>
                </c:pt>
                <c:pt idx="1777">
                  <c:v>5331</c:v>
                </c:pt>
                <c:pt idx="1778">
                  <c:v>5334</c:v>
                </c:pt>
                <c:pt idx="1779">
                  <c:v>5337</c:v>
                </c:pt>
                <c:pt idx="1780">
                  <c:v>5340</c:v>
                </c:pt>
                <c:pt idx="1781">
                  <c:v>5343</c:v>
                </c:pt>
                <c:pt idx="1782">
                  <c:v>5346</c:v>
                </c:pt>
                <c:pt idx="1783">
                  <c:v>5349</c:v>
                </c:pt>
                <c:pt idx="1784">
                  <c:v>5352</c:v>
                </c:pt>
                <c:pt idx="1785">
                  <c:v>5355</c:v>
                </c:pt>
                <c:pt idx="1786">
                  <c:v>5358</c:v>
                </c:pt>
                <c:pt idx="1787">
                  <c:v>5361</c:v>
                </c:pt>
                <c:pt idx="1788">
                  <c:v>5364</c:v>
                </c:pt>
                <c:pt idx="1789">
                  <c:v>5367</c:v>
                </c:pt>
                <c:pt idx="1790">
                  <c:v>5370</c:v>
                </c:pt>
                <c:pt idx="1791">
                  <c:v>5373</c:v>
                </c:pt>
                <c:pt idx="1792">
                  <c:v>5376</c:v>
                </c:pt>
                <c:pt idx="1793">
                  <c:v>5379</c:v>
                </c:pt>
                <c:pt idx="1794">
                  <c:v>5382</c:v>
                </c:pt>
                <c:pt idx="1795">
                  <c:v>5385</c:v>
                </c:pt>
                <c:pt idx="1796">
                  <c:v>5388</c:v>
                </c:pt>
                <c:pt idx="1797">
                  <c:v>5391</c:v>
                </c:pt>
                <c:pt idx="1798">
                  <c:v>5394</c:v>
                </c:pt>
                <c:pt idx="1799">
                  <c:v>5397</c:v>
                </c:pt>
                <c:pt idx="1800">
                  <c:v>5400</c:v>
                </c:pt>
                <c:pt idx="1801">
                  <c:v>5403</c:v>
                </c:pt>
                <c:pt idx="1802">
                  <c:v>5406</c:v>
                </c:pt>
                <c:pt idx="1803">
                  <c:v>5409</c:v>
                </c:pt>
                <c:pt idx="1804">
                  <c:v>5412</c:v>
                </c:pt>
                <c:pt idx="1805">
                  <c:v>5415</c:v>
                </c:pt>
                <c:pt idx="1806">
                  <c:v>5418</c:v>
                </c:pt>
                <c:pt idx="1807">
                  <c:v>5421</c:v>
                </c:pt>
                <c:pt idx="1808">
                  <c:v>5424</c:v>
                </c:pt>
                <c:pt idx="1809">
                  <c:v>5427</c:v>
                </c:pt>
                <c:pt idx="1810">
                  <c:v>5430</c:v>
                </c:pt>
                <c:pt idx="1811">
                  <c:v>5433</c:v>
                </c:pt>
                <c:pt idx="1812">
                  <c:v>5436</c:v>
                </c:pt>
                <c:pt idx="1813">
                  <c:v>5439</c:v>
                </c:pt>
                <c:pt idx="1814">
                  <c:v>5442</c:v>
                </c:pt>
                <c:pt idx="1815">
                  <c:v>5445</c:v>
                </c:pt>
                <c:pt idx="1816">
                  <c:v>5448</c:v>
                </c:pt>
                <c:pt idx="1817">
                  <c:v>5451</c:v>
                </c:pt>
                <c:pt idx="1818">
                  <c:v>5454</c:v>
                </c:pt>
                <c:pt idx="1819">
                  <c:v>5457</c:v>
                </c:pt>
                <c:pt idx="1820">
                  <c:v>5460</c:v>
                </c:pt>
                <c:pt idx="1821">
                  <c:v>5463</c:v>
                </c:pt>
                <c:pt idx="1822">
                  <c:v>5466</c:v>
                </c:pt>
                <c:pt idx="1823">
                  <c:v>5469</c:v>
                </c:pt>
                <c:pt idx="1824">
                  <c:v>5472</c:v>
                </c:pt>
                <c:pt idx="1825">
                  <c:v>5475</c:v>
                </c:pt>
                <c:pt idx="1826">
                  <c:v>5478</c:v>
                </c:pt>
                <c:pt idx="1827">
                  <c:v>5481</c:v>
                </c:pt>
                <c:pt idx="1828">
                  <c:v>5484</c:v>
                </c:pt>
                <c:pt idx="1829">
                  <c:v>5487</c:v>
                </c:pt>
                <c:pt idx="1830">
                  <c:v>5490</c:v>
                </c:pt>
                <c:pt idx="1831">
                  <c:v>5493</c:v>
                </c:pt>
                <c:pt idx="1832">
                  <c:v>5496</c:v>
                </c:pt>
                <c:pt idx="1833">
                  <c:v>5499</c:v>
                </c:pt>
                <c:pt idx="1834">
                  <c:v>5502</c:v>
                </c:pt>
                <c:pt idx="1835">
                  <c:v>5505</c:v>
                </c:pt>
                <c:pt idx="1836">
                  <c:v>5508</c:v>
                </c:pt>
                <c:pt idx="1837">
                  <c:v>5511</c:v>
                </c:pt>
                <c:pt idx="1838">
                  <c:v>5514</c:v>
                </c:pt>
                <c:pt idx="1839">
                  <c:v>5517</c:v>
                </c:pt>
                <c:pt idx="1840">
                  <c:v>5520</c:v>
                </c:pt>
                <c:pt idx="1841">
                  <c:v>5523</c:v>
                </c:pt>
                <c:pt idx="1842">
                  <c:v>5526</c:v>
                </c:pt>
                <c:pt idx="1843">
                  <c:v>5529</c:v>
                </c:pt>
                <c:pt idx="1844">
                  <c:v>5532</c:v>
                </c:pt>
                <c:pt idx="1845">
                  <c:v>5535</c:v>
                </c:pt>
                <c:pt idx="1846">
                  <c:v>5538</c:v>
                </c:pt>
                <c:pt idx="1847">
                  <c:v>5541</c:v>
                </c:pt>
                <c:pt idx="1848">
                  <c:v>5544</c:v>
                </c:pt>
                <c:pt idx="1849">
                  <c:v>5547</c:v>
                </c:pt>
                <c:pt idx="1850">
                  <c:v>5550</c:v>
                </c:pt>
                <c:pt idx="1851">
                  <c:v>5553</c:v>
                </c:pt>
                <c:pt idx="1852">
                  <c:v>5556</c:v>
                </c:pt>
                <c:pt idx="1853">
                  <c:v>5559</c:v>
                </c:pt>
                <c:pt idx="1854">
                  <c:v>5562</c:v>
                </c:pt>
                <c:pt idx="1855">
                  <c:v>5565</c:v>
                </c:pt>
                <c:pt idx="1856">
                  <c:v>5568</c:v>
                </c:pt>
                <c:pt idx="1857">
                  <c:v>5571</c:v>
                </c:pt>
                <c:pt idx="1858">
                  <c:v>5574</c:v>
                </c:pt>
                <c:pt idx="1859">
                  <c:v>5577</c:v>
                </c:pt>
                <c:pt idx="1860">
                  <c:v>5580</c:v>
                </c:pt>
                <c:pt idx="1861">
                  <c:v>5583</c:v>
                </c:pt>
                <c:pt idx="1862">
                  <c:v>5586</c:v>
                </c:pt>
                <c:pt idx="1863">
                  <c:v>5589</c:v>
                </c:pt>
                <c:pt idx="1864">
                  <c:v>5592</c:v>
                </c:pt>
                <c:pt idx="1865">
                  <c:v>5595</c:v>
                </c:pt>
                <c:pt idx="1866">
                  <c:v>5598</c:v>
                </c:pt>
                <c:pt idx="1867">
                  <c:v>5601</c:v>
                </c:pt>
                <c:pt idx="1868">
                  <c:v>5604</c:v>
                </c:pt>
                <c:pt idx="1869">
                  <c:v>5607</c:v>
                </c:pt>
                <c:pt idx="1870">
                  <c:v>5610</c:v>
                </c:pt>
                <c:pt idx="1871">
                  <c:v>5613</c:v>
                </c:pt>
                <c:pt idx="1872">
                  <c:v>5616</c:v>
                </c:pt>
                <c:pt idx="1873">
                  <c:v>5619</c:v>
                </c:pt>
                <c:pt idx="1874">
                  <c:v>5622</c:v>
                </c:pt>
                <c:pt idx="1875">
                  <c:v>5625</c:v>
                </c:pt>
                <c:pt idx="1876">
                  <c:v>5628</c:v>
                </c:pt>
                <c:pt idx="1877">
                  <c:v>5631</c:v>
                </c:pt>
                <c:pt idx="1878">
                  <c:v>5634</c:v>
                </c:pt>
                <c:pt idx="1879">
                  <c:v>5637</c:v>
                </c:pt>
                <c:pt idx="1880">
                  <c:v>5640</c:v>
                </c:pt>
                <c:pt idx="1881">
                  <c:v>5643</c:v>
                </c:pt>
                <c:pt idx="1882">
                  <c:v>5646</c:v>
                </c:pt>
                <c:pt idx="1883">
                  <c:v>5649</c:v>
                </c:pt>
                <c:pt idx="1884">
                  <c:v>5652</c:v>
                </c:pt>
                <c:pt idx="1885">
                  <c:v>5655</c:v>
                </c:pt>
                <c:pt idx="1886">
                  <c:v>5658</c:v>
                </c:pt>
                <c:pt idx="1887">
                  <c:v>5661</c:v>
                </c:pt>
                <c:pt idx="1888">
                  <c:v>5664</c:v>
                </c:pt>
                <c:pt idx="1889">
                  <c:v>5667</c:v>
                </c:pt>
                <c:pt idx="1890">
                  <c:v>5670</c:v>
                </c:pt>
                <c:pt idx="1891">
                  <c:v>5673</c:v>
                </c:pt>
                <c:pt idx="1892">
                  <c:v>5676</c:v>
                </c:pt>
                <c:pt idx="1893">
                  <c:v>5679</c:v>
                </c:pt>
                <c:pt idx="1894">
                  <c:v>5682</c:v>
                </c:pt>
                <c:pt idx="1895">
                  <c:v>5685</c:v>
                </c:pt>
                <c:pt idx="1896">
                  <c:v>5688</c:v>
                </c:pt>
                <c:pt idx="1897">
                  <c:v>5691</c:v>
                </c:pt>
                <c:pt idx="1898">
                  <c:v>5694</c:v>
                </c:pt>
                <c:pt idx="1899">
                  <c:v>5697</c:v>
                </c:pt>
                <c:pt idx="1900">
                  <c:v>5700</c:v>
                </c:pt>
                <c:pt idx="1901">
                  <c:v>5703</c:v>
                </c:pt>
                <c:pt idx="1902">
                  <c:v>5706</c:v>
                </c:pt>
                <c:pt idx="1903">
                  <c:v>5709</c:v>
                </c:pt>
                <c:pt idx="1904">
                  <c:v>5712</c:v>
                </c:pt>
                <c:pt idx="1905">
                  <c:v>5715</c:v>
                </c:pt>
                <c:pt idx="1906">
                  <c:v>5718</c:v>
                </c:pt>
                <c:pt idx="1907">
                  <c:v>5721</c:v>
                </c:pt>
                <c:pt idx="1908">
                  <c:v>5724</c:v>
                </c:pt>
                <c:pt idx="1909">
                  <c:v>5727</c:v>
                </c:pt>
                <c:pt idx="1910">
                  <c:v>5730</c:v>
                </c:pt>
                <c:pt idx="1911">
                  <c:v>5733</c:v>
                </c:pt>
                <c:pt idx="1912">
                  <c:v>5736</c:v>
                </c:pt>
                <c:pt idx="1913">
                  <c:v>5739</c:v>
                </c:pt>
                <c:pt idx="1914">
                  <c:v>5742</c:v>
                </c:pt>
                <c:pt idx="1915">
                  <c:v>5745</c:v>
                </c:pt>
                <c:pt idx="1916">
                  <c:v>5748</c:v>
                </c:pt>
                <c:pt idx="1917">
                  <c:v>5751</c:v>
                </c:pt>
                <c:pt idx="1918">
                  <c:v>5754</c:v>
                </c:pt>
                <c:pt idx="1919">
                  <c:v>5757</c:v>
                </c:pt>
                <c:pt idx="1920">
                  <c:v>5760</c:v>
                </c:pt>
                <c:pt idx="1921">
                  <c:v>5763</c:v>
                </c:pt>
                <c:pt idx="1922">
                  <c:v>5766</c:v>
                </c:pt>
                <c:pt idx="1923">
                  <c:v>5769</c:v>
                </c:pt>
                <c:pt idx="1924">
                  <c:v>5772</c:v>
                </c:pt>
                <c:pt idx="1925">
                  <c:v>5775</c:v>
                </c:pt>
                <c:pt idx="1926">
                  <c:v>5778</c:v>
                </c:pt>
                <c:pt idx="1927">
                  <c:v>5781</c:v>
                </c:pt>
                <c:pt idx="1928">
                  <c:v>5784</c:v>
                </c:pt>
                <c:pt idx="1929">
                  <c:v>5787</c:v>
                </c:pt>
                <c:pt idx="1930">
                  <c:v>5790</c:v>
                </c:pt>
                <c:pt idx="1931">
                  <c:v>5793</c:v>
                </c:pt>
                <c:pt idx="1932">
                  <c:v>5796</c:v>
                </c:pt>
                <c:pt idx="1933">
                  <c:v>5799</c:v>
                </c:pt>
                <c:pt idx="1934">
                  <c:v>5802</c:v>
                </c:pt>
                <c:pt idx="1935">
                  <c:v>5805</c:v>
                </c:pt>
                <c:pt idx="1936">
                  <c:v>5808</c:v>
                </c:pt>
                <c:pt idx="1937">
                  <c:v>5811</c:v>
                </c:pt>
                <c:pt idx="1938">
                  <c:v>5814</c:v>
                </c:pt>
                <c:pt idx="1939">
                  <c:v>5817</c:v>
                </c:pt>
                <c:pt idx="1940">
                  <c:v>5820</c:v>
                </c:pt>
                <c:pt idx="1941">
                  <c:v>5823</c:v>
                </c:pt>
                <c:pt idx="1942">
                  <c:v>5826</c:v>
                </c:pt>
                <c:pt idx="1943">
                  <c:v>5829</c:v>
                </c:pt>
                <c:pt idx="1944">
                  <c:v>5832</c:v>
                </c:pt>
                <c:pt idx="1945">
                  <c:v>5835</c:v>
                </c:pt>
                <c:pt idx="1946">
                  <c:v>5838</c:v>
                </c:pt>
                <c:pt idx="1947">
                  <c:v>5841</c:v>
                </c:pt>
                <c:pt idx="1948">
                  <c:v>5844</c:v>
                </c:pt>
                <c:pt idx="1949">
                  <c:v>5847</c:v>
                </c:pt>
                <c:pt idx="1950">
                  <c:v>5850</c:v>
                </c:pt>
                <c:pt idx="1951">
                  <c:v>5853</c:v>
                </c:pt>
                <c:pt idx="1952">
                  <c:v>5856</c:v>
                </c:pt>
                <c:pt idx="1953">
                  <c:v>5859</c:v>
                </c:pt>
                <c:pt idx="1954">
                  <c:v>5862</c:v>
                </c:pt>
                <c:pt idx="1955">
                  <c:v>5865</c:v>
                </c:pt>
                <c:pt idx="1956">
                  <c:v>5868</c:v>
                </c:pt>
                <c:pt idx="1957">
                  <c:v>5871</c:v>
                </c:pt>
                <c:pt idx="1958">
                  <c:v>5874</c:v>
                </c:pt>
                <c:pt idx="1959">
                  <c:v>5877</c:v>
                </c:pt>
                <c:pt idx="1960">
                  <c:v>5880</c:v>
                </c:pt>
                <c:pt idx="1961">
                  <c:v>5883</c:v>
                </c:pt>
                <c:pt idx="1962">
                  <c:v>5886</c:v>
                </c:pt>
                <c:pt idx="1963">
                  <c:v>5889</c:v>
                </c:pt>
                <c:pt idx="1964">
                  <c:v>5892</c:v>
                </c:pt>
                <c:pt idx="1965">
                  <c:v>5895</c:v>
                </c:pt>
                <c:pt idx="1966">
                  <c:v>5898</c:v>
                </c:pt>
                <c:pt idx="1967">
                  <c:v>5901</c:v>
                </c:pt>
                <c:pt idx="1968">
                  <c:v>5904</c:v>
                </c:pt>
                <c:pt idx="1969">
                  <c:v>5907</c:v>
                </c:pt>
                <c:pt idx="1970">
                  <c:v>5910</c:v>
                </c:pt>
                <c:pt idx="1971">
                  <c:v>5913</c:v>
                </c:pt>
                <c:pt idx="1972">
                  <c:v>5916</c:v>
                </c:pt>
                <c:pt idx="1973">
                  <c:v>5919</c:v>
                </c:pt>
                <c:pt idx="1974">
                  <c:v>5922</c:v>
                </c:pt>
                <c:pt idx="1975">
                  <c:v>5925</c:v>
                </c:pt>
                <c:pt idx="1976">
                  <c:v>5928</c:v>
                </c:pt>
                <c:pt idx="1977">
                  <c:v>5931</c:v>
                </c:pt>
                <c:pt idx="1978">
                  <c:v>5934</c:v>
                </c:pt>
                <c:pt idx="1979">
                  <c:v>5937</c:v>
                </c:pt>
                <c:pt idx="1980">
                  <c:v>5940</c:v>
                </c:pt>
                <c:pt idx="1981">
                  <c:v>5943</c:v>
                </c:pt>
                <c:pt idx="1982">
                  <c:v>5946</c:v>
                </c:pt>
                <c:pt idx="1983">
                  <c:v>5949</c:v>
                </c:pt>
                <c:pt idx="1984">
                  <c:v>5952</c:v>
                </c:pt>
                <c:pt idx="1985">
                  <c:v>5955</c:v>
                </c:pt>
                <c:pt idx="1986">
                  <c:v>5958</c:v>
                </c:pt>
                <c:pt idx="1987">
                  <c:v>5961</c:v>
                </c:pt>
                <c:pt idx="1988">
                  <c:v>5964</c:v>
                </c:pt>
                <c:pt idx="1989">
                  <c:v>5967</c:v>
                </c:pt>
                <c:pt idx="1990">
                  <c:v>5970</c:v>
                </c:pt>
                <c:pt idx="1991">
                  <c:v>5973</c:v>
                </c:pt>
                <c:pt idx="1992">
                  <c:v>5976</c:v>
                </c:pt>
                <c:pt idx="1993">
                  <c:v>5979</c:v>
                </c:pt>
                <c:pt idx="1994">
                  <c:v>5982</c:v>
                </c:pt>
                <c:pt idx="1995">
                  <c:v>5985</c:v>
                </c:pt>
                <c:pt idx="1996">
                  <c:v>5988</c:v>
                </c:pt>
                <c:pt idx="1997">
                  <c:v>5991</c:v>
                </c:pt>
                <c:pt idx="1998">
                  <c:v>5994</c:v>
                </c:pt>
                <c:pt idx="1999">
                  <c:v>5997</c:v>
                </c:pt>
                <c:pt idx="2000">
                  <c:v>6000</c:v>
                </c:pt>
                <c:pt idx="2001">
                  <c:v>6003</c:v>
                </c:pt>
                <c:pt idx="2002">
                  <c:v>6006</c:v>
                </c:pt>
                <c:pt idx="2003">
                  <c:v>6009</c:v>
                </c:pt>
                <c:pt idx="2004">
                  <c:v>6012</c:v>
                </c:pt>
                <c:pt idx="2005">
                  <c:v>6015</c:v>
                </c:pt>
                <c:pt idx="2006">
                  <c:v>6018</c:v>
                </c:pt>
                <c:pt idx="2007">
                  <c:v>6021</c:v>
                </c:pt>
                <c:pt idx="2008">
                  <c:v>6024</c:v>
                </c:pt>
                <c:pt idx="2009">
                  <c:v>6027</c:v>
                </c:pt>
                <c:pt idx="2010">
                  <c:v>6030</c:v>
                </c:pt>
                <c:pt idx="2011">
                  <c:v>6033</c:v>
                </c:pt>
                <c:pt idx="2012">
                  <c:v>6036</c:v>
                </c:pt>
                <c:pt idx="2013">
                  <c:v>6039</c:v>
                </c:pt>
                <c:pt idx="2014">
                  <c:v>6042</c:v>
                </c:pt>
                <c:pt idx="2015">
                  <c:v>6045</c:v>
                </c:pt>
                <c:pt idx="2016">
                  <c:v>6048</c:v>
                </c:pt>
                <c:pt idx="2017">
                  <c:v>6051</c:v>
                </c:pt>
                <c:pt idx="2018">
                  <c:v>6054</c:v>
                </c:pt>
                <c:pt idx="2019">
                  <c:v>6057</c:v>
                </c:pt>
                <c:pt idx="2020">
                  <c:v>6060</c:v>
                </c:pt>
                <c:pt idx="2021">
                  <c:v>6063</c:v>
                </c:pt>
                <c:pt idx="2022">
                  <c:v>6066</c:v>
                </c:pt>
                <c:pt idx="2023">
                  <c:v>6069</c:v>
                </c:pt>
                <c:pt idx="2024">
                  <c:v>6072</c:v>
                </c:pt>
                <c:pt idx="2025">
                  <c:v>6075</c:v>
                </c:pt>
                <c:pt idx="2026">
                  <c:v>6078</c:v>
                </c:pt>
                <c:pt idx="2027">
                  <c:v>6081</c:v>
                </c:pt>
                <c:pt idx="2028">
                  <c:v>6084</c:v>
                </c:pt>
                <c:pt idx="2029">
                  <c:v>6087</c:v>
                </c:pt>
                <c:pt idx="2030">
                  <c:v>6090</c:v>
                </c:pt>
                <c:pt idx="2031">
                  <c:v>6093</c:v>
                </c:pt>
                <c:pt idx="2032">
                  <c:v>6096</c:v>
                </c:pt>
                <c:pt idx="2033">
                  <c:v>6099</c:v>
                </c:pt>
                <c:pt idx="2034">
                  <c:v>6102</c:v>
                </c:pt>
                <c:pt idx="2035">
                  <c:v>6105</c:v>
                </c:pt>
                <c:pt idx="2036">
                  <c:v>6108</c:v>
                </c:pt>
                <c:pt idx="2037">
                  <c:v>6111</c:v>
                </c:pt>
                <c:pt idx="2038">
                  <c:v>6114</c:v>
                </c:pt>
                <c:pt idx="2039">
                  <c:v>6117</c:v>
                </c:pt>
                <c:pt idx="2040">
                  <c:v>6120</c:v>
                </c:pt>
                <c:pt idx="2041">
                  <c:v>6123</c:v>
                </c:pt>
                <c:pt idx="2042">
                  <c:v>6126</c:v>
                </c:pt>
                <c:pt idx="2043">
                  <c:v>6129</c:v>
                </c:pt>
                <c:pt idx="2044">
                  <c:v>6132</c:v>
                </c:pt>
                <c:pt idx="2045">
                  <c:v>6135</c:v>
                </c:pt>
                <c:pt idx="2046">
                  <c:v>6138</c:v>
                </c:pt>
                <c:pt idx="2047">
                  <c:v>6141</c:v>
                </c:pt>
                <c:pt idx="2048">
                  <c:v>6144</c:v>
                </c:pt>
                <c:pt idx="2049">
                  <c:v>6147</c:v>
                </c:pt>
                <c:pt idx="2050">
                  <c:v>6150</c:v>
                </c:pt>
                <c:pt idx="2051">
                  <c:v>6153</c:v>
                </c:pt>
                <c:pt idx="2052">
                  <c:v>6156</c:v>
                </c:pt>
                <c:pt idx="2053">
                  <c:v>6159</c:v>
                </c:pt>
                <c:pt idx="2054">
                  <c:v>6162</c:v>
                </c:pt>
                <c:pt idx="2055">
                  <c:v>6165</c:v>
                </c:pt>
                <c:pt idx="2056">
                  <c:v>6168</c:v>
                </c:pt>
                <c:pt idx="2057">
                  <c:v>6171</c:v>
                </c:pt>
                <c:pt idx="2058">
                  <c:v>6174</c:v>
                </c:pt>
                <c:pt idx="2059">
                  <c:v>6177</c:v>
                </c:pt>
                <c:pt idx="2060">
                  <c:v>6180</c:v>
                </c:pt>
                <c:pt idx="2061">
                  <c:v>6183</c:v>
                </c:pt>
                <c:pt idx="2062">
                  <c:v>6186</c:v>
                </c:pt>
                <c:pt idx="2063">
                  <c:v>6189</c:v>
                </c:pt>
                <c:pt idx="2064">
                  <c:v>6192</c:v>
                </c:pt>
                <c:pt idx="2065">
                  <c:v>6195</c:v>
                </c:pt>
                <c:pt idx="2066">
                  <c:v>6198</c:v>
                </c:pt>
                <c:pt idx="2067">
                  <c:v>6201</c:v>
                </c:pt>
                <c:pt idx="2068">
                  <c:v>6204</c:v>
                </c:pt>
                <c:pt idx="2069">
                  <c:v>6207</c:v>
                </c:pt>
                <c:pt idx="2070">
                  <c:v>6210</c:v>
                </c:pt>
                <c:pt idx="2071">
                  <c:v>6213</c:v>
                </c:pt>
                <c:pt idx="2072">
                  <c:v>6216</c:v>
                </c:pt>
                <c:pt idx="2073">
                  <c:v>6219</c:v>
                </c:pt>
                <c:pt idx="2074">
                  <c:v>6222</c:v>
                </c:pt>
                <c:pt idx="2075">
                  <c:v>6225</c:v>
                </c:pt>
                <c:pt idx="2076">
                  <c:v>6228</c:v>
                </c:pt>
                <c:pt idx="2077">
                  <c:v>6231</c:v>
                </c:pt>
                <c:pt idx="2078">
                  <c:v>6234</c:v>
                </c:pt>
                <c:pt idx="2079">
                  <c:v>6237</c:v>
                </c:pt>
                <c:pt idx="2080">
                  <c:v>6240</c:v>
                </c:pt>
                <c:pt idx="2081">
                  <c:v>6243</c:v>
                </c:pt>
                <c:pt idx="2082">
                  <c:v>6246</c:v>
                </c:pt>
                <c:pt idx="2083">
                  <c:v>6249</c:v>
                </c:pt>
                <c:pt idx="2084">
                  <c:v>6252</c:v>
                </c:pt>
                <c:pt idx="2085">
                  <c:v>6255</c:v>
                </c:pt>
                <c:pt idx="2086">
                  <c:v>6258</c:v>
                </c:pt>
                <c:pt idx="2087">
                  <c:v>6261</c:v>
                </c:pt>
                <c:pt idx="2088">
                  <c:v>6264</c:v>
                </c:pt>
                <c:pt idx="2089">
                  <c:v>6267</c:v>
                </c:pt>
                <c:pt idx="2090">
                  <c:v>6270</c:v>
                </c:pt>
                <c:pt idx="2091">
                  <c:v>6273</c:v>
                </c:pt>
                <c:pt idx="2092">
                  <c:v>6276</c:v>
                </c:pt>
                <c:pt idx="2093">
                  <c:v>6279</c:v>
                </c:pt>
                <c:pt idx="2094">
                  <c:v>6282</c:v>
                </c:pt>
                <c:pt idx="2095">
                  <c:v>6285</c:v>
                </c:pt>
                <c:pt idx="2096">
                  <c:v>6288</c:v>
                </c:pt>
                <c:pt idx="2097">
                  <c:v>6291</c:v>
                </c:pt>
                <c:pt idx="2098">
                  <c:v>6294</c:v>
                </c:pt>
                <c:pt idx="2099">
                  <c:v>6297</c:v>
                </c:pt>
                <c:pt idx="2100">
                  <c:v>6300</c:v>
                </c:pt>
                <c:pt idx="2101">
                  <c:v>6303</c:v>
                </c:pt>
                <c:pt idx="2102">
                  <c:v>6306</c:v>
                </c:pt>
                <c:pt idx="2103">
                  <c:v>6309</c:v>
                </c:pt>
                <c:pt idx="2104">
                  <c:v>6312</c:v>
                </c:pt>
                <c:pt idx="2105">
                  <c:v>6315</c:v>
                </c:pt>
                <c:pt idx="2106">
                  <c:v>6318</c:v>
                </c:pt>
                <c:pt idx="2107">
                  <c:v>6321</c:v>
                </c:pt>
                <c:pt idx="2108">
                  <c:v>6324</c:v>
                </c:pt>
                <c:pt idx="2109">
                  <c:v>6327</c:v>
                </c:pt>
                <c:pt idx="2110">
                  <c:v>6330</c:v>
                </c:pt>
                <c:pt idx="2111">
                  <c:v>6333</c:v>
                </c:pt>
                <c:pt idx="2112">
                  <c:v>6336</c:v>
                </c:pt>
                <c:pt idx="2113">
                  <c:v>6339</c:v>
                </c:pt>
                <c:pt idx="2114">
                  <c:v>6342</c:v>
                </c:pt>
                <c:pt idx="2115">
                  <c:v>6345</c:v>
                </c:pt>
                <c:pt idx="2116">
                  <c:v>6348</c:v>
                </c:pt>
                <c:pt idx="2117">
                  <c:v>6351</c:v>
                </c:pt>
                <c:pt idx="2118">
                  <c:v>6354</c:v>
                </c:pt>
                <c:pt idx="2119">
                  <c:v>6357</c:v>
                </c:pt>
                <c:pt idx="2120">
                  <c:v>6360</c:v>
                </c:pt>
                <c:pt idx="2121">
                  <c:v>6363</c:v>
                </c:pt>
                <c:pt idx="2122">
                  <c:v>6366</c:v>
                </c:pt>
                <c:pt idx="2123">
                  <c:v>6369</c:v>
                </c:pt>
                <c:pt idx="2124">
                  <c:v>6372</c:v>
                </c:pt>
                <c:pt idx="2125">
                  <c:v>6375</c:v>
                </c:pt>
                <c:pt idx="2126">
                  <c:v>6378</c:v>
                </c:pt>
                <c:pt idx="2127">
                  <c:v>6381</c:v>
                </c:pt>
                <c:pt idx="2128">
                  <c:v>6384</c:v>
                </c:pt>
                <c:pt idx="2129">
                  <c:v>6387</c:v>
                </c:pt>
                <c:pt idx="2130">
                  <c:v>6390</c:v>
                </c:pt>
                <c:pt idx="2131">
                  <c:v>6393</c:v>
                </c:pt>
                <c:pt idx="2132">
                  <c:v>6396</c:v>
                </c:pt>
                <c:pt idx="2133">
                  <c:v>6399</c:v>
                </c:pt>
                <c:pt idx="2134">
                  <c:v>6402</c:v>
                </c:pt>
                <c:pt idx="2135">
                  <c:v>6405</c:v>
                </c:pt>
                <c:pt idx="2136">
                  <c:v>6408</c:v>
                </c:pt>
                <c:pt idx="2137">
                  <c:v>6411</c:v>
                </c:pt>
                <c:pt idx="2138">
                  <c:v>6414</c:v>
                </c:pt>
                <c:pt idx="2139">
                  <c:v>6417</c:v>
                </c:pt>
                <c:pt idx="2140">
                  <c:v>6420</c:v>
                </c:pt>
                <c:pt idx="2141">
                  <c:v>6423</c:v>
                </c:pt>
                <c:pt idx="2142">
                  <c:v>6426</c:v>
                </c:pt>
                <c:pt idx="2143">
                  <c:v>6429</c:v>
                </c:pt>
                <c:pt idx="2144">
                  <c:v>6432</c:v>
                </c:pt>
                <c:pt idx="2145">
                  <c:v>6435</c:v>
                </c:pt>
                <c:pt idx="2146">
                  <c:v>6438</c:v>
                </c:pt>
                <c:pt idx="2147">
                  <c:v>6441</c:v>
                </c:pt>
                <c:pt idx="2148">
                  <c:v>6444</c:v>
                </c:pt>
                <c:pt idx="2149">
                  <c:v>6447</c:v>
                </c:pt>
                <c:pt idx="2150">
                  <c:v>6450</c:v>
                </c:pt>
                <c:pt idx="2151">
                  <c:v>6453</c:v>
                </c:pt>
                <c:pt idx="2152">
                  <c:v>6456</c:v>
                </c:pt>
                <c:pt idx="2153">
                  <c:v>6459</c:v>
                </c:pt>
                <c:pt idx="2154">
                  <c:v>6462</c:v>
                </c:pt>
                <c:pt idx="2155">
                  <c:v>6465</c:v>
                </c:pt>
                <c:pt idx="2156">
                  <c:v>6468</c:v>
                </c:pt>
                <c:pt idx="2157">
                  <c:v>6471</c:v>
                </c:pt>
                <c:pt idx="2158">
                  <c:v>6474</c:v>
                </c:pt>
                <c:pt idx="2159">
                  <c:v>6477</c:v>
                </c:pt>
                <c:pt idx="2160">
                  <c:v>6480</c:v>
                </c:pt>
                <c:pt idx="2161">
                  <c:v>6483</c:v>
                </c:pt>
                <c:pt idx="2162">
                  <c:v>6486</c:v>
                </c:pt>
                <c:pt idx="2163">
                  <c:v>6489</c:v>
                </c:pt>
                <c:pt idx="2164">
                  <c:v>6492</c:v>
                </c:pt>
                <c:pt idx="2165">
                  <c:v>6495</c:v>
                </c:pt>
                <c:pt idx="2166">
                  <c:v>6498</c:v>
                </c:pt>
                <c:pt idx="2167">
                  <c:v>6501</c:v>
                </c:pt>
                <c:pt idx="2168">
                  <c:v>6504</c:v>
                </c:pt>
                <c:pt idx="2169">
                  <c:v>6507</c:v>
                </c:pt>
                <c:pt idx="2170">
                  <c:v>6510</c:v>
                </c:pt>
                <c:pt idx="2171">
                  <c:v>6513</c:v>
                </c:pt>
                <c:pt idx="2172">
                  <c:v>6516</c:v>
                </c:pt>
                <c:pt idx="2173">
                  <c:v>6519</c:v>
                </c:pt>
                <c:pt idx="2174">
                  <c:v>6522</c:v>
                </c:pt>
                <c:pt idx="2175">
                  <c:v>6525</c:v>
                </c:pt>
                <c:pt idx="2176">
                  <c:v>6528</c:v>
                </c:pt>
                <c:pt idx="2177">
                  <c:v>6531</c:v>
                </c:pt>
                <c:pt idx="2178">
                  <c:v>6534</c:v>
                </c:pt>
                <c:pt idx="2179">
                  <c:v>6537</c:v>
                </c:pt>
                <c:pt idx="2180">
                  <c:v>6540</c:v>
                </c:pt>
                <c:pt idx="2181">
                  <c:v>6543</c:v>
                </c:pt>
                <c:pt idx="2182">
                  <c:v>6546</c:v>
                </c:pt>
                <c:pt idx="2183">
                  <c:v>6549</c:v>
                </c:pt>
                <c:pt idx="2184">
                  <c:v>6552</c:v>
                </c:pt>
                <c:pt idx="2185">
                  <c:v>6555</c:v>
                </c:pt>
                <c:pt idx="2186">
                  <c:v>6558</c:v>
                </c:pt>
                <c:pt idx="2187">
                  <c:v>6561</c:v>
                </c:pt>
                <c:pt idx="2188">
                  <c:v>6564</c:v>
                </c:pt>
                <c:pt idx="2189">
                  <c:v>6567</c:v>
                </c:pt>
                <c:pt idx="2190">
                  <c:v>6570</c:v>
                </c:pt>
                <c:pt idx="2191">
                  <c:v>6573</c:v>
                </c:pt>
                <c:pt idx="2192">
                  <c:v>6576</c:v>
                </c:pt>
                <c:pt idx="2193">
                  <c:v>6579</c:v>
                </c:pt>
                <c:pt idx="2194">
                  <c:v>6582</c:v>
                </c:pt>
                <c:pt idx="2195">
                  <c:v>6585</c:v>
                </c:pt>
                <c:pt idx="2196">
                  <c:v>6588</c:v>
                </c:pt>
                <c:pt idx="2197">
                  <c:v>6591</c:v>
                </c:pt>
                <c:pt idx="2198">
                  <c:v>6594</c:v>
                </c:pt>
                <c:pt idx="2199">
                  <c:v>6597</c:v>
                </c:pt>
                <c:pt idx="2200">
                  <c:v>6600</c:v>
                </c:pt>
                <c:pt idx="2201">
                  <c:v>6603</c:v>
                </c:pt>
                <c:pt idx="2202">
                  <c:v>6606</c:v>
                </c:pt>
                <c:pt idx="2203">
                  <c:v>6609</c:v>
                </c:pt>
                <c:pt idx="2204">
                  <c:v>6612</c:v>
                </c:pt>
                <c:pt idx="2205">
                  <c:v>6615</c:v>
                </c:pt>
                <c:pt idx="2206">
                  <c:v>6618</c:v>
                </c:pt>
                <c:pt idx="2207">
                  <c:v>6621</c:v>
                </c:pt>
                <c:pt idx="2208">
                  <c:v>6624</c:v>
                </c:pt>
                <c:pt idx="2209">
                  <c:v>6627</c:v>
                </c:pt>
                <c:pt idx="2210">
                  <c:v>6630</c:v>
                </c:pt>
                <c:pt idx="2211">
                  <c:v>6633</c:v>
                </c:pt>
                <c:pt idx="2212">
                  <c:v>6636</c:v>
                </c:pt>
                <c:pt idx="2213">
                  <c:v>6639</c:v>
                </c:pt>
                <c:pt idx="2214">
                  <c:v>6642</c:v>
                </c:pt>
                <c:pt idx="2215">
                  <c:v>6645</c:v>
                </c:pt>
                <c:pt idx="2216">
                  <c:v>6648</c:v>
                </c:pt>
                <c:pt idx="2217">
                  <c:v>6651</c:v>
                </c:pt>
                <c:pt idx="2218">
                  <c:v>6654</c:v>
                </c:pt>
                <c:pt idx="2219">
                  <c:v>6657</c:v>
                </c:pt>
                <c:pt idx="2220">
                  <c:v>6660</c:v>
                </c:pt>
                <c:pt idx="2221">
                  <c:v>6663</c:v>
                </c:pt>
                <c:pt idx="2222">
                  <c:v>6666</c:v>
                </c:pt>
                <c:pt idx="2223">
                  <c:v>6669</c:v>
                </c:pt>
                <c:pt idx="2224">
                  <c:v>6672</c:v>
                </c:pt>
                <c:pt idx="2225">
                  <c:v>6675</c:v>
                </c:pt>
                <c:pt idx="2226">
                  <c:v>6678</c:v>
                </c:pt>
                <c:pt idx="2227">
                  <c:v>6681</c:v>
                </c:pt>
                <c:pt idx="2228">
                  <c:v>6684</c:v>
                </c:pt>
                <c:pt idx="2229">
                  <c:v>6687</c:v>
                </c:pt>
                <c:pt idx="2230">
                  <c:v>6690</c:v>
                </c:pt>
                <c:pt idx="2231">
                  <c:v>6693</c:v>
                </c:pt>
                <c:pt idx="2232">
                  <c:v>6696</c:v>
                </c:pt>
                <c:pt idx="2233">
                  <c:v>6699</c:v>
                </c:pt>
                <c:pt idx="2234">
                  <c:v>6702</c:v>
                </c:pt>
                <c:pt idx="2235">
                  <c:v>6705</c:v>
                </c:pt>
                <c:pt idx="2236">
                  <c:v>6708</c:v>
                </c:pt>
                <c:pt idx="2237">
                  <c:v>6711</c:v>
                </c:pt>
                <c:pt idx="2238">
                  <c:v>6714</c:v>
                </c:pt>
                <c:pt idx="2239">
                  <c:v>6717</c:v>
                </c:pt>
                <c:pt idx="2240">
                  <c:v>6720</c:v>
                </c:pt>
                <c:pt idx="2241">
                  <c:v>6723</c:v>
                </c:pt>
                <c:pt idx="2242">
                  <c:v>6726</c:v>
                </c:pt>
                <c:pt idx="2243">
                  <c:v>6729</c:v>
                </c:pt>
                <c:pt idx="2244">
                  <c:v>6732</c:v>
                </c:pt>
                <c:pt idx="2245">
                  <c:v>6735</c:v>
                </c:pt>
                <c:pt idx="2246">
                  <c:v>6738</c:v>
                </c:pt>
                <c:pt idx="2247">
                  <c:v>6741</c:v>
                </c:pt>
                <c:pt idx="2248">
                  <c:v>6744</c:v>
                </c:pt>
                <c:pt idx="2249">
                  <c:v>6747</c:v>
                </c:pt>
                <c:pt idx="2250">
                  <c:v>6750</c:v>
                </c:pt>
                <c:pt idx="2251">
                  <c:v>6753</c:v>
                </c:pt>
                <c:pt idx="2252">
                  <c:v>6756</c:v>
                </c:pt>
                <c:pt idx="2253">
                  <c:v>6759</c:v>
                </c:pt>
                <c:pt idx="2254">
                  <c:v>6762</c:v>
                </c:pt>
                <c:pt idx="2255">
                  <c:v>6765</c:v>
                </c:pt>
                <c:pt idx="2256">
                  <c:v>6768</c:v>
                </c:pt>
                <c:pt idx="2257">
                  <c:v>6771</c:v>
                </c:pt>
                <c:pt idx="2258">
                  <c:v>6774</c:v>
                </c:pt>
                <c:pt idx="2259">
                  <c:v>6777</c:v>
                </c:pt>
                <c:pt idx="2260">
                  <c:v>6780</c:v>
                </c:pt>
                <c:pt idx="2261">
                  <c:v>6783</c:v>
                </c:pt>
                <c:pt idx="2262">
                  <c:v>6786</c:v>
                </c:pt>
                <c:pt idx="2263">
                  <c:v>6789</c:v>
                </c:pt>
                <c:pt idx="2264">
                  <c:v>6792</c:v>
                </c:pt>
                <c:pt idx="2265">
                  <c:v>6795</c:v>
                </c:pt>
                <c:pt idx="2266">
                  <c:v>6798</c:v>
                </c:pt>
                <c:pt idx="2267">
                  <c:v>6801</c:v>
                </c:pt>
                <c:pt idx="2268">
                  <c:v>6804</c:v>
                </c:pt>
                <c:pt idx="2269">
                  <c:v>6807</c:v>
                </c:pt>
                <c:pt idx="2270">
                  <c:v>6810</c:v>
                </c:pt>
                <c:pt idx="2271">
                  <c:v>6813</c:v>
                </c:pt>
                <c:pt idx="2272">
                  <c:v>6816</c:v>
                </c:pt>
                <c:pt idx="2273">
                  <c:v>6819</c:v>
                </c:pt>
                <c:pt idx="2274">
                  <c:v>6822</c:v>
                </c:pt>
                <c:pt idx="2275">
                  <c:v>6825</c:v>
                </c:pt>
                <c:pt idx="2276">
                  <c:v>6828</c:v>
                </c:pt>
                <c:pt idx="2277">
                  <c:v>6831</c:v>
                </c:pt>
                <c:pt idx="2278">
                  <c:v>6834</c:v>
                </c:pt>
                <c:pt idx="2279">
                  <c:v>6837</c:v>
                </c:pt>
                <c:pt idx="2280">
                  <c:v>6840</c:v>
                </c:pt>
                <c:pt idx="2281">
                  <c:v>6843</c:v>
                </c:pt>
                <c:pt idx="2282">
                  <c:v>6846</c:v>
                </c:pt>
                <c:pt idx="2283">
                  <c:v>6849</c:v>
                </c:pt>
                <c:pt idx="2284">
                  <c:v>6852</c:v>
                </c:pt>
                <c:pt idx="2285">
                  <c:v>6855</c:v>
                </c:pt>
                <c:pt idx="2286">
                  <c:v>6858</c:v>
                </c:pt>
                <c:pt idx="2287">
                  <c:v>6861</c:v>
                </c:pt>
                <c:pt idx="2288">
                  <c:v>6864</c:v>
                </c:pt>
                <c:pt idx="2289">
                  <c:v>6867</c:v>
                </c:pt>
                <c:pt idx="2290">
                  <c:v>6870</c:v>
                </c:pt>
                <c:pt idx="2291">
                  <c:v>6873</c:v>
                </c:pt>
                <c:pt idx="2292">
                  <c:v>6876</c:v>
                </c:pt>
                <c:pt idx="2293">
                  <c:v>6879</c:v>
                </c:pt>
                <c:pt idx="2294">
                  <c:v>6882</c:v>
                </c:pt>
                <c:pt idx="2295">
                  <c:v>6885</c:v>
                </c:pt>
                <c:pt idx="2296">
                  <c:v>6888</c:v>
                </c:pt>
                <c:pt idx="2297">
                  <c:v>6891</c:v>
                </c:pt>
                <c:pt idx="2298">
                  <c:v>6894</c:v>
                </c:pt>
                <c:pt idx="2299">
                  <c:v>6897</c:v>
                </c:pt>
                <c:pt idx="2300">
                  <c:v>6900</c:v>
                </c:pt>
                <c:pt idx="2301">
                  <c:v>6903</c:v>
                </c:pt>
                <c:pt idx="2302">
                  <c:v>6906</c:v>
                </c:pt>
                <c:pt idx="2303">
                  <c:v>6909</c:v>
                </c:pt>
                <c:pt idx="2304">
                  <c:v>6912</c:v>
                </c:pt>
                <c:pt idx="2305">
                  <c:v>6915</c:v>
                </c:pt>
                <c:pt idx="2306">
                  <c:v>6918</c:v>
                </c:pt>
                <c:pt idx="2307">
                  <c:v>6921</c:v>
                </c:pt>
                <c:pt idx="2308">
                  <c:v>6924</c:v>
                </c:pt>
                <c:pt idx="2309">
                  <c:v>6927</c:v>
                </c:pt>
                <c:pt idx="2310">
                  <c:v>6930</c:v>
                </c:pt>
                <c:pt idx="2311">
                  <c:v>6933</c:v>
                </c:pt>
                <c:pt idx="2312">
                  <c:v>6936</c:v>
                </c:pt>
                <c:pt idx="2313">
                  <c:v>6939</c:v>
                </c:pt>
                <c:pt idx="2314">
                  <c:v>6942</c:v>
                </c:pt>
                <c:pt idx="2315">
                  <c:v>6945</c:v>
                </c:pt>
                <c:pt idx="2316">
                  <c:v>6948</c:v>
                </c:pt>
                <c:pt idx="2317">
                  <c:v>6951</c:v>
                </c:pt>
                <c:pt idx="2318">
                  <c:v>6954</c:v>
                </c:pt>
                <c:pt idx="2319">
                  <c:v>6957</c:v>
                </c:pt>
                <c:pt idx="2320">
                  <c:v>6960</c:v>
                </c:pt>
                <c:pt idx="2321">
                  <c:v>6963</c:v>
                </c:pt>
                <c:pt idx="2322">
                  <c:v>6966</c:v>
                </c:pt>
                <c:pt idx="2323">
                  <c:v>6969</c:v>
                </c:pt>
                <c:pt idx="2324">
                  <c:v>6972</c:v>
                </c:pt>
                <c:pt idx="2325">
                  <c:v>6975</c:v>
                </c:pt>
                <c:pt idx="2326">
                  <c:v>6978</c:v>
                </c:pt>
                <c:pt idx="2327">
                  <c:v>6981</c:v>
                </c:pt>
                <c:pt idx="2328">
                  <c:v>6984</c:v>
                </c:pt>
                <c:pt idx="2329">
                  <c:v>6987</c:v>
                </c:pt>
                <c:pt idx="2330">
                  <c:v>6990</c:v>
                </c:pt>
                <c:pt idx="2331">
                  <c:v>6993</c:v>
                </c:pt>
                <c:pt idx="2332">
                  <c:v>6996</c:v>
                </c:pt>
                <c:pt idx="2333">
                  <c:v>6999</c:v>
                </c:pt>
                <c:pt idx="2334">
                  <c:v>7002</c:v>
                </c:pt>
                <c:pt idx="2335">
                  <c:v>7005</c:v>
                </c:pt>
                <c:pt idx="2336">
                  <c:v>7008</c:v>
                </c:pt>
                <c:pt idx="2337">
                  <c:v>7011</c:v>
                </c:pt>
                <c:pt idx="2338">
                  <c:v>7014</c:v>
                </c:pt>
                <c:pt idx="2339">
                  <c:v>7017</c:v>
                </c:pt>
                <c:pt idx="2340">
                  <c:v>7020</c:v>
                </c:pt>
                <c:pt idx="2341">
                  <c:v>7023</c:v>
                </c:pt>
                <c:pt idx="2342">
                  <c:v>7026</c:v>
                </c:pt>
                <c:pt idx="2343">
                  <c:v>7029</c:v>
                </c:pt>
                <c:pt idx="2344">
                  <c:v>7032</c:v>
                </c:pt>
                <c:pt idx="2345">
                  <c:v>7035</c:v>
                </c:pt>
                <c:pt idx="2346">
                  <c:v>7038</c:v>
                </c:pt>
                <c:pt idx="2347">
                  <c:v>7041</c:v>
                </c:pt>
                <c:pt idx="2348">
                  <c:v>7044</c:v>
                </c:pt>
                <c:pt idx="2349">
                  <c:v>7047</c:v>
                </c:pt>
                <c:pt idx="2350">
                  <c:v>7050</c:v>
                </c:pt>
                <c:pt idx="2351">
                  <c:v>7053</c:v>
                </c:pt>
                <c:pt idx="2352">
                  <c:v>7056</c:v>
                </c:pt>
                <c:pt idx="2353">
                  <c:v>7059</c:v>
                </c:pt>
                <c:pt idx="2354">
                  <c:v>7062</c:v>
                </c:pt>
                <c:pt idx="2355">
                  <c:v>7065</c:v>
                </c:pt>
                <c:pt idx="2356">
                  <c:v>7068</c:v>
                </c:pt>
                <c:pt idx="2357">
                  <c:v>7071</c:v>
                </c:pt>
                <c:pt idx="2358">
                  <c:v>7074</c:v>
                </c:pt>
                <c:pt idx="2359">
                  <c:v>7077</c:v>
                </c:pt>
                <c:pt idx="2360">
                  <c:v>7080</c:v>
                </c:pt>
                <c:pt idx="2361">
                  <c:v>7083</c:v>
                </c:pt>
                <c:pt idx="2362">
                  <c:v>7086</c:v>
                </c:pt>
                <c:pt idx="2363">
                  <c:v>7089</c:v>
                </c:pt>
                <c:pt idx="2364">
                  <c:v>7092</c:v>
                </c:pt>
                <c:pt idx="2365">
                  <c:v>7095</c:v>
                </c:pt>
                <c:pt idx="2366">
                  <c:v>7098</c:v>
                </c:pt>
                <c:pt idx="2367">
                  <c:v>7101</c:v>
                </c:pt>
                <c:pt idx="2368">
                  <c:v>7104</c:v>
                </c:pt>
                <c:pt idx="2369">
                  <c:v>7107</c:v>
                </c:pt>
                <c:pt idx="2370">
                  <c:v>7110</c:v>
                </c:pt>
                <c:pt idx="2371">
                  <c:v>7113</c:v>
                </c:pt>
                <c:pt idx="2372">
                  <c:v>7116</c:v>
                </c:pt>
                <c:pt idx="2373">
                  <c:v>7119</c:v>
                </c:pt>
                <c:pt idx="2374">
                  <c:v>7122</c:v>
                </c:pt>
                <c:pt idx="2375">
                  <c:v>7125</c:v>
                </c:pt>
                <c:pt idx="2376">
                  <c:v>7128</c:v>
                </c:pt>
                <c:pt idx="2377">
                  <c:v>7131</c:v>
                </c:pt>
                <c:pt idx="2378">
                  <c:v>7134</c:v>
                </c:pt>
                <c:pt idx="2379">
                  <c:v>7137</c:v>
                </c:pt>
                <c:pt idx="2380">
                  <c:v>7140</c:v>
                </c:pt>
                <c:pt idx="2381">
                  <c:v>7143</c:v>
                </c:pt>
                <c:pt idx="2382">
                  <c:v>7146</c:v>
                </c:pt>
                <c:pt idx="2383">
                  <c:v>7149</c:v>
                </c:pt>
                <c:pt idx="2384">
                  <c:v>7152</c:v>
                </c:pt>
                <c:pt idx="2385">
                  <c:v>7155</c:v>
                </c:pt>
                <c:pt idx="2386">
                  <c:v>7158</c:v>
                </c:pt>
                <c:pt idx="2387">
                  <c:v>7161</c:v>
                </c:pt>
                <c:pt idx="2388">
                  <c:v>7164</c:v>
                </c:pt>
                <c:pt idx="2389">
                  <c:v>7167</c:v>
                </c:pt>
                <c:pt idx="2390">
                  <c:v>7170</c:v>
                </c:pt>
                <c:pt idx="2391">
                  <c:v>7173</c:v>
                </c:pt>
                <c:pt idx="2392">
                  <c:v>7176</c:v>
                </c:pt>
                <c:pt idx="2393">
                  <c:v>7179</c:v>
                </c:pt>
                <c:pt idx="2394">
                  <c:v>7182</c:v>
                </c:pt>
                <c:pt idx="2395">
                  <c:v>7185</c:v>
                </c:pt>
                <c:pt idx="2396">
                  <c:v>7188</c:v>
                </c:pt>
                <c:pt idx="2397">
                  <c:v>7191</c:v>
                </c:pt>
                <c:pt idx="2398">
                  <c:v>7194</c:v>
                </c:pt>
                <c:pt idx="2399">
                  <c:v>7197</c:v>
                </c:pt>
                <c:pt idx="2400">
                  <c:v>7200</c:v>
                </c:pt>
                <c:pt idx="2401">
                  <c:v>7203</c:v>
                </c:pt>
                <c:pt idx="2402">
                  <c:v>7206</c:v>
                </c:pt>
                <c:pt idx="2403">
                  <c:v>7209</c:v>
                </c:pt>
                <c:pt idx="2404">
                  <c:v>7212</c:v>
                </c:pt>
                <c:pt idx="2405">
                  <c:v>7215</c:v>
                </c:pt>
                <c:pt idx="2406">
                  <c:v>7218</c:v>
                </c:pt>
                <c:pt idx="2407">
                  <c:v>7221</c:v>
                </c:pt>
                <c:pt idx="2408">
                  <c:v>7224</c:v>
                </c:pt>
                <c:pt idx="2409">
                  <c:v>7227</c:v>
                </c:pt>
                <c:pt idx="2410">
                  <c:v>7230</c:v>
                </c:pt>
                <c:pt idx="2411">
                  <c:v>7233</c:v>
                </c:pt>
                <c:pt idx="2412">
                  <c:v>7236</c:v>
                </c:pt>
                <c:pt idx="2413">
                  <c:v>7239</c:v>
                </c:pt>
                <c:pt idx="2414">
                  <c:v>7242</c:v>
                </c:pt>
                <c:pt idx="2415">
                  <c:v>7245</c:v>
                </c:pt>
                <c:pt idx="2416">
                  <c:v>7248</c:v>
                </c:pt>
                <c:pt idx="2417">
                  <c:v>7251</c:v>
                </c:pt>
                <c:pt idx="2418">
                  <c:v>7254</c:v>
                </c:pt>
                <c:pt idx="2419">
                  <c:v>7257</c:v>
                </c:pt>
                <c:pt idx="2420">
                  <c:v>7260</c:v>
                </c:pt>
                <c:pt idx="2421">
                  <c:v>7263</c:v>
                </c:pt>
                <c:pt idx="2422">
                  <c:v>7266</c:v>
                </c:pt>
                <c:pt idx="2423">
                  <c:v>7269</c:v>
                </c:pt>
                <c:pt idx="2424">
                  <c:v>7272</c:v>
                </c:pt>
                <c:pt idx="2425">
                  <c:v>7275</c:v>
                </c:pt>
                <c:pt idx="2426">
                  <c:v>7278</c:v>
                </c:pt>
                <c:pt idx="2427">
                  <c:v>7281</c:v>
                </c:pt>
                <c:pt idx="2428">
                  <c:v>7284</c:v>
                </c:pt>
                <c:pt idx="2429">
                  <c:v>7287</c:v>
                </c:pt>
                <c:pt idx="2430">
                  <c:v>7290</c:v>
                </c:pt>
                <c:pt idx="2431">
                  <c:v>7293</c:v>
                </c:pt>
                <c:pt idx="2432">
                  <c:v>7296</c:v>
                </c:pt>
                <c:pt idx="2433">
                  <c:v>7299</c:v>
                </c:pt>
                <c:pt idx="2434">
                  <c:v>7302</c:v>
                </c:pt>
                <c:pt idx="2435">
                  <c:v>7305</c:v>
                </c:pt>
                <c:pt idx="2436">
                  <c:v>7308</c:v>
                </c:pt>
                <c:pt idx="2437">
                  <c:v>7311</c:v>
                </c:pt>
                <c:pt idx="2438">
                  <c:v>7314</c:v>
                </c:pt>
                <c:pt idx="2439">
                  <c:v>7317</c:v>
                </c:pt>
                <c:pt idx="2440">
                  <c:v>7320</c:v>
                </c:pt>
                <c:pt idx="2441">
                  <c:v>7323</c:v>
                </c:pt>
                <c:pt idx="2442">
                  <c:v>7326</c:v>
                </c:pt>
                <c:pt idx="2443">
                  <c:v>7329</c:v>
                </c:pt>
                <c:pt idx="2444">
                  <c:v>7332</c:v>
                </c:pt>
                <c:pt idx="2445">
                  <c:v>7335</c:v>
                </c:pt>
                <c:pt idx="2446">
                  <c:v>7338</c:v>
                </c:pt>
                <c:pt idx="2447">
                  <c:v>7341</c:v>
                </c:pt>
                <c:pt idx="2448">
                  <c:v>7344</c:v>
                </c:pt>
                <c:pt idx="2449">
                  <c:v>7347</c:v>
                </c:pt>
                <c:pt idx="2450">
                  <c:v>7350</c:v>
                </c:pt>
                <c:pt idx="2451">
                  <c:v>7353</c:v>
                </c:pt>
                <c:pt idx="2452">
                  <c:v>7356</c:v>
                </c:pt>
                <c:pt idx="2453">
                  <c:v>7359</c:v>
                </c:pt>
                <c:pt idx="2454">
                  <c:v>7362</c:v>
                </c:pt>
                <c:pt idx="2455">
                  <c:v>7365</c:v>
                </c:pt>
                <c:pt idx="2456">
                  <c:v>7368</c:v>
                </c:pt>
                <c:pt idx="2457">
                  <c:v>7371</c:v>
                </c:pt>
                <c:pt idx="2458">
                  <c:v>7374</c:v>
                </c:pt>
                <c:pt idx="2459">
                  <c:v>7377</c:v>
                </c:pt>
                <c:pt idx="2460">
                  <c:v>7380</c:v>
                </c:pt>
                <c:pt idx="2461">
                  <c:v>7383</c:v>
                </c:pt>
                <c:pt idx="2462">
                  <c:v>7386</c:v>
                </c:pt>
                <c:pt idx="2463">
                  <c:v>7389</c:v>
                </c:pt>
                <c:pt idx="2464">
                  <c:v>7392</c:v>
                </c:pt>
                <c:pt idx="2465">
                  <c:v>7395</c:v>
                </c:pt>
                <c:pt idx="2466">
                  <c:v>7398</c:v>
                </c:pt>
                <c:pt idx="2467">
                  <c:v>7401</c:v>
                </c:pt>
                <c:pt idx="2468">
                  <c:v>7404</c:v>
                </c:pt>
                <c:pt idx="2469">
                  <c:v>7407</c:v>
                </c:pt>
                <c:pt idx="2470">
                  <c:v>7410</c:v>
                </c:pt>
                <c:pt idx="2471">
                  <c:v>7413</c:v>
                </c:pt>
                <c:pt idx="2472">
                  <c:v>7416</c:v>
                </c:pt>
                <c:pt idx="2473">
                  <c:v>7419</c:v>
                </c:pt>
                <c:pt idx="2474">
                  <c:v>7422</c:v>
                </c:pt>
                <c:pt idx="2475">
                  <c:v>7425</c:v>
                </c:pt>
                <c:pt idx="2476">
                  <c:v>7428</c:v>
                </c:pt>
                <c:pt idx="2477">
                  <c:v>7431</c:v>
                </c:pt>
                <c:pt idx="2478">
                  <c:v>7434</c:v>
                </c:pt>
                <c:pt idx="2479">
                  <c:v>7437</c:v>
                </c:pt>
                <c:pt idx="2480">
                  <c:v>7440</c:v>
                </c:pt>
                <c:pt idx="2481">
                  <c:v>7443</c:v>
                </c:pt>
                <c:pt idx="2482">
                  <c:v>7446</c:v>
                </c:pt>
                <c:pt idx="2483">
                  <c:v>7449</c:v>
                </c:pt>
                <c:pt idx="2484">
                  <c:v>7452</c:v>
                </c:pt>
                <c:pt idx="2485">
                  <c:v>7455</c:v>
                </c:pt>
                <c:pt idx="2486">
                  <c:v>7458</c:v>
                </c:pt>
                <c:pt idx="2487">
                  <c:v>7461</c:v>
                </c:pt>
                <c:pt idx="2488">
                  <c:v>7464</c:v>
                </c:pt>
                <c:pt idx="2489">
                  <c:v>7467</c:v>
                </c:pt>
                <c:pt idx="2490">
                  <c:v>7470</c:v>
                </c:pt>
                <c:pt idx="2491">
                  <c:v>7473</c:v>
                </c:pt>
                <c:pt idx="2492">
                  <c:v>7476</c:v>
                </c:pt>
                <c:pt idx="2493">
                  <c:v>7479</c:v>
                </c:pt>
                <c:pt idx="2494">
                  <c:v>7482</c:v>
                </c:pt>
                <c:pt idx="2495">
                  <c:v>7485</c:v>
                </c:pt>
                <c:pt idx="2496">
                  <c:v>7488</c:v>
                </c:pt>
                <c:pt idx="2497">
                  <c:v>7491</c:v>
                </c:pt>
                <c:pt idx="2498">
                  <c:v>7494</c:v>
                </c:pt>
                <c:pt idx="2499">
                  <c:v>7497</c:v>
                </c:pt>
                <c:pt idx="2500">
                  <c:v>7500</c:v>
                </c:pt>
                <c:pt idx="2501">
                  <c:v>7503</c:v>
                </c:pt>
                <c:pt idx="2502">
                  <c:v>7506</c:v>
                </c:pt>
                <c:pt idx="2503">
                  <c:v>7509</c:v>
                </c:pt>
                <c:pt idx="2504">
                  <c:v>7512</c:v>
                </c:pt>
                <c:pt idx="2505">
                  <c:v>7515</c:v>
                </c:pt>
                <c:pt idx="2506">
                  <c:v>7518</c:v>
                </c:pt>
                <c:pt idx="2507">
                  <c:v>7521</c:v>
                </c:pt>
                <c:pt idx="2508">
                  <c:v>7524</c:v>
                </c:pt>
                <c:pt idx="2509">
                  <c:v>7527</c:v>
                </c:pt>
                <c:pt idx="2510">
                  <c:v>7530</c:v>
                </c:pt>
                <c:pt idx="2511">
                  <c:v>7533</c:v>
                </c:pt>
                <c:pt idx="2512">
                  <c:v>7536</c:v>
                </c:pt>
                <c:pt idx="2513">
                  <c:v>7539</c:v>
                </c:pt>
                <c:pt idx="2514">
                  <c:v>7542</c:v>
                </c:pt>
                <c:pt idx="2515">
                  <c:v>7545</c:v>
                </c:pt>
                <c:pt idx="2516">
                  <c:v>7548</c:v>
                </c:pt>
                <c:pt idx="2517">
                  <c:v>7551</c:v>
                </c:pt>
                <c:pt idx="2518">
                  <c:v>7554</c:v>
                </c:pt>
                <c:pt idx="2519">
                  <c:v>7557</c:v>
                </c:pt>
                <c:pt idx="2520">
                  <c:v>7560</c:v>
                </c:pt>
                <c:pt idx="2521">
                  <c:v>7563</c:v>
                </c:pt>
                <c:pt idx="2522">
                  <c:v>7566</c:v>
                </c:pt>
                <c:pt idx="2523">
                  <c:v>7569</c:v>
                </c:pt>
                <c:pt idx="2524">
                  <c:v>7572</c:v>
                </c:pt>
                <c:pt idx="2525">
                  <c:v>7575</c:v>
                </c:pt>
                <c:pt idx="2526">
                  <c:v>7578</c:v>
                </c:pt>
                <c:pt idx="2527">
                  <c:v>7581</c:v>
                </c:pt>
                <c:pt idx="2528">
                  <c:v>7584</c:v>
                </c:pt>
                <c:pt idx="2529">
                  <c:v>7587</c:v>
                </c:pt>
                <c:pt idx="2530">
                  <c:v>7590</c:v>
                </c:pt>
                <c:pt idx="2531">
                  <c:v>7593</c:v>
                </c:pt>
                <c:pt idx="2532">
                  <c:v>7596</c:v>
                </c:pt>
                <c:pt idx="2533">
                  <c:v>7599</c:v>
                </c:pt>
                <c:pt idx="2534">
                  <c:v>7602</c:v>
                </c:pt>
                <c:pt idx="2535">
                  <c:v>7605</c:v>
                </c:pt>
                <c:pt idx="2536">
                  <c:v>7608</c:v>
                </c:pt>
                <c:pt idx="2537">
                  <c:v>7611</c:v>
                </c:pt>
                <c:pt idx="2538">
                  <c:v>7614</c:v>
                </c:pt>
                <c:pt idx="2539">
                  <c:v>7617</c:v>
                </c:pt>
                <c:pt idx="2540">
                  <c:v>7620</c:v>
                </c:pt>
                <c:pt idx="2541">
                  <c:v>7623</c:v>
                </c:pt>
                <c:pt idx="2542">
                  <c:v>7626</c:v>
                </c:pt>
                <c:pt idx="2543">
                  <c:v>7629</c:v>
                </c:pt>
                <c:pt idx="2544">
                  <c:v>7632</c:v>
                </c:pt>
                <c:pt idx="2545">
                  <c:v>7635</c:v>
                </c:pt>
                <c:pt idx="2546">
                  <c:v>7638</c:v>
                </c:pt>
                <c:pt idx="2547">
                  <c:v>7641</c:v>
                </c:pt>
                <c:pt idx="2548">
                  <c:v>7644</c:v>
                </c:pt>
                <c:pt idx="2549">
                  <c:v>7647</c:v>
                </c:pt>
                <c:pt idx="2550">
                  <c:v>7650</c:v>
                </c:pt>
                <c:pt idx="2551">
                  <c:v>7653</c:v>
                </c:pt>
                <c:pt idx="2552">
                  <c:v>7656</c:v>
                </c:pt>
                <c:pt idx="2553">
                  <c:v>7659</c:v>
                </c:pt>
                <c:pt idx="2554">
                  <c:v>7662</c:v>
                </c:pt>
                <c:pt idx="2555">
                  <c:v>7665</c:v>
                </c:pt>
                <c:pt idx="2556">
                  <c:v>7668</c:v>
                </c:pt>
                <c:pt idx="2557">
                  <c:v>7671</c:v>
                </c:pt>
                <c:pt idx="2558">
                  <c:v>7674</c:v>
                </c:pt>
                <c:pt idx="2559">
                  <c:v>7677</c:v>
                </c:pt>
                <c:pt idx="2560">
                  <c:v>7680</c:v>
                </c:pt>
                <c:pt idx="2561">
                  <c:v>7683</c:v>
                </c:pt>
                <c:pt idx="2562">
                  <c:v>7686</c:v>
                </c:pt>
                <c:pt idx="2563">
                  <c:v>7689</c:v>
                </c:pt>
                <c:pt idx="2564">
                  <c:v>7692</c:v>
                </c:pt>
                <c:pt idx="2565">
                  <c:v>7695</c:v>
                </c:pt>
                <c:pt idx="2566">
                  <c:v>7698</c:v>
                </c:pt>
                <c:pt idx="2567">
                  <c:v>7701</c:v>
                </c:pt>
                <c:pt idx="2568">
                  <c:v>7704</c:v>
                </c:pt>
                <c:pt idx="2569">
                  <c:v>7707</c:v>
                </c:pt>
                <c:pt idx="2570">
                  <c:v>7710</c:v>
                </c:pt>
                <c:pt idx="2571">
                  <c:v>7713</c:v>
                </c:pt>
                <c:pt idx="2572">
                  <c:v>7716</c:v>
                </c:pt>
                <c:pt idx="2573">
                  <c:v>7719</c:v>
                </c:pt>
                <c:pt idx="2574">
                  <c:v>7722</c:v>
                </c:pt>
                <c:pt idx="2575">
                  <c:v>7725</c:v>
                </c:pt>
                <c:pt idx="2576">
                  <c:v>7728</c:v>
                </c:pt>
                <c:pt idx="2577">
                  <c:v>7731</c:v>
                </c:pt>
                <c:pt idx="2578">
                  <c:v>7734</c:v>
                </c:pt>
                <c:pt idx="2579">
                  <c:v>7737</c:v>
                </c:pt>
                <c:pt idx="2580">
                  <c:v>7740</c:v>
                </c:pt>
                <c:pt idx="2581">
                  <c:v>7743</c:v>
                </c:pt>
                <c:pt idx="2582">
                  <c:v>7746</c:v>
                </c:pt>
                <c:pt idx="2583">
                  <c:v>7749</c:v>
                </c:pt>
                <c:pt idx="2584">
                  <c:v>7752</c:v>
                </c:pt>
                <c:pt idx="2585">
                  <c:v>7755</c:v>
                </c:pt>
                <c:pt idx="2586">
                  <c:v>7758</c:v>
                </c:pt>
                <c:pt idx="2587">
                  <c:v>7761</c:v>
                </c:pt>
                <c:pt idx="2588">
                  <c:v>7764</c:v>
                </c:pt>
                <c:pt idx="2589">
                  <c:v>7767</c:v>
                </c:pt>
                <c:pt idx="2590">
                  <c:v>7770</c:v>
                </c:pt>
                <c:pt idx="2591">
                  <c:v>7773</c:v>
                </c:pt>
                <c:pt idx="2592">
                  <c:v>7776</c:v>
                </c:pt>
                <c:pt idx="2593">
                  <c:v>7779</c:v>
                </c:pt>
                <c:pt idx="2594">
                  <c:v>7782</c:v>
                </c:pt>
                <c:pt idx="2595">
                  <c:v>7785</c:v>
                </c:pt>
                <c:pt idx="2596">
                  <c:v>7788</c:v>
                </c:pt>
                <c:pt idx="2597">
                  <c:v>7791</c:v>
                </c:pt>
                <c:pt idx="2598">
                  <c:v>7794</c:v>
                </c:pt>
                <c:pt idx="2599">
                  <c:v>7797</c:v>
                </c:pt>
                <c:pt idx="2600">
                  <c:v>7800</c:v>
                </c:pt>
                <c:pt idx="2601">
                  <c:v>7803</c:v>
                </c:pt>
                <c:pt idx="2602">
                  <c:v>7806</c:v>
                </c:pt>
                <c:pt idx="2603">
                  <c:v>7809</c:v>
                </c:pt>
                <c:pt idx="2604">
                  <c:v>7812</c:v>
                </c:pt>
                <c:pt idx="2605">
                  <c:v>7815</c:v>
                </c:pt>
                <c:pt idx="2606">
                  <c:v>7818</c:v>
                </c:pt>
                <c:pt idx="2607">
                  <c:v>7821</c:v>
                </c:pt>
                <c:pt idx="2608">
                  <c:v>7824</c:v>
                </c:pt>
                <c:pt idx="2609">
                  <c:v>7827</c:v>
                </c:pt>
                <c:pt idx="2610">
                  <c:v>7830</c:v>
                </c:pt>
                <c:pt idx="2611">
                  <c:v>7833</c:v>
                </c:pt>
                <c:pt idx="2612">
                  <c:v>7836</c:v>
                </c:pt>
                <c:pt idx="2613">
                  <c:v>7839</c:v>
                </c:pt>
                <c:pt idx="2614">
                  <c:v>7842</c:v>
                </c:pt>
                <c:pt idx="2615">
                  <c:v>7845</c:v>
                </c:pt>
                <c:pt idx="2616">
                  <c:v>7848</c:v>
                </c:pt>
                <c:pt idx="2617">
                  <c:v>7851</c:v>
                </c:pt>
                <c:pt idx="2618">
                  <c:v>7854</c:v>
                </c:pt>
                <c:pt idx="2619">
                  <c:v>7857</c:v>
                </c:pt>
                <c:pt idx="2620">
                  <c:v>7860</c:v>
                </c:pt>
                <c:pt idx="2621">
                  <c:v>7863</c:v>
                </c:pt>
                <c:pt idx="2622">
                  <c:v>7866</c:v>
                </c:pt>
                <c:pt idx="2623">
                  <c:v>7869</c:v>
                </c:pt>
                <c:pt idx="2624">
                  <c:v>7872</c:v>
                </c:pt>
                <c:pt idx="2625">
                  <c:v>7875</c:v>
                </c:pt>
                <c:pt idx="2626">
                  <c:v>7878</c:v>
                </c:pt>
                <c:pt idx="2627">
                  <c:v>7881</c:v>
                </c:pt>
                <c:pt idx="2628">
                  <c:v>7884</c:v>
                </c:pt>
                <c:pt idx="2629">
                  <c:v>7887</c:v>
                </c:pt>
                <c:pt idx="2630">
                  <c:v>7890</c:v>
                </c:pt>
                <c:pt idx="2631">
                  <c:v>7893</c:v>
                </c:pt>
                <c:pt idx="2632">
                  <c:v>7896</c:v>
                </c:pt>
                <c:pt idx="2633">
                  <c:v>7899</c:v>
                </c:pt>
                <c:pt idx="2634">
                  <c:v>7902</c:v>
                </c:pt>
                <c:pt idx="2635">
                  <c:v>7905</c:v>
                </c:pt>
                <c:pt idx="2636">
                  <c:v>7908</c:v>
                </c:pt>
                <c:pt idx="2637">
                  <c:v>7911</c:v>
                </c:pt>
                <c:pt idx="2638">
                  <c:v>7914</c:v>
                </c:pt>
                <c:pt idx="2639">
                  <c:v>7917</c:v>
                </c:pt>
                <c:pt idx="2640">
                  <c:v>7920</c:v>
                </c:pt>
                <c:pt idx="2641">
                  <c:v>7923</c:v>
                </c:pt>
                <c:pt idx="2642">
                  <c:v>7926</c:v>
                </c:pt>
                <c:pt idx="2643">
                  <c:v>7929</c:v>
                </c:pt>
                <c:pt idx="2644">
                  <c:v>7932</c:v>
                </c:pt>
                <c:pt idx="2645">
                  <c:v>7935</c:v>
                </c:pt>
                <c:pt idx="2646">
                  <c:v>7938</c:v>
                </c:pt>
                <c:pt idx="2647">
                  <c:v>7941</c:v>
                </c:pt>
                <c:pt idx="2648">
                  <c:v>7944</c:v>
                </c:pt>
                <c:pt idx="2649">
                  <c:v>7947</c:v>
                </c:pt>
                <c:pt idx="2650">
                  <c:v>7950</c:v>
                </c:pt>
                <c:pt idx="2651">
                  <c:v>7953</c:v>
                </c:pt>
                <c:pt idx="2652">
                  <c:v>7956</c:v>
                </c:pt>
                <c:pt idx="2653">
                  <c:v>7959</c:v>
                </c:pt>
                <c:pt idx="2654">
                  <c:v>7962</c:v>
                </c:pt>
                <c:pt idx="2655">
                  <c:v>7965</c:v>
                </c:pt>
                <c:pt idx="2656">
                  <c:v>7968</c:v>
                </c:pt>
                <c:pt idx="2657">
                  <c:v>7971</c:v>
                </c:pt>
                <c:pt idx="2658">
                  <c:v>7974</c:v>
                </c:pt>
                <c:pt idx="2659">
                  <c:v>7977</c:v>
                </c:pt>
                <c:pt idx="2660">
                  <c:v>7980</c:v>
                </c:pt>
                <c:pt idx="2661">
                  <c:v>7983</c:v>
                </c:pt>
                <c:pt idx="2662">
                  <c:v>7986</c:v>
                </c:pt>
                <c:pt idx="2663">
                  <c:v>7989</c:v>
                </c:pt>
                <c:pt idx="2664">
                  <c:v>7992</c:v>
                </c:pt>
                <c:pt idx="2665">
                  <c:v>7995</c:v>
                </c:pt>
                <c:pt idx="2666">
                  <c:v>7998</c:v>
                </c:pt>
                <c:pt idx="2667">
                  <c:v>8001</c:v>
                </c:pt>
                <c:pt idx="2668">
                  <c:v>8004</c:v>
                </c:pt>
                <c:pt idx="2669">
                  <c:v>8007</c:v>
                </c:pt>
                <c:pt idx="2670">
                  <c:v>8010</c:v>
                </c:pt>
                <c:pt idx="2671">
                  <c:v>8013</c:v>
                </c:pt>
                <c:pt idx="2672">
                  <c:v>8016</c:v>
                </c:pt>
                <c:pt idx="2673">
                  <c:v>8019</c:v>
                </c:pt>
                <c:pt idx="2674">
                  <c:v>8022</c:v>
                </c:pt>
                <c:pt idx="2675">
                  <c:v>8025</c:v>
                </c:pt>
                <c:pt idx="2676">
                  <c:v>8028</c:v>
                </c:pt>
                <c:pt idx="2677">
                  <c:v>8031</c:v>
                </c:pt>
                <c:pt idx="2678">
                  <c:v>8034</c:v>
                </c:pt>
                <c:pt idx="2679">
                  <c:v>8037</c:v>
                </c:pt>
                <c:pt idx="2680">
                  <c:v>8040</c:v>
                </c:pt>
                <c:pt idx="2681">
                  <c:v>8043</c:v>
                </c:pt>
                <c:pt idx="2682">
                  <c:v>8046</c:v>
                </c:pt>
                <c:pt idx="2683">
                  <c:v>8049</c:v>
                </c:pt>
                <c:pt idx="2684">
                  <c:v>8052</c:v>
                </c:pt>
                <c:pt idx="2685">
                  <c:v>8055</c:v>
                </c:pt>
                <c:pt idx="2686">
                  <c:v>8058</c:v>
                </c:pt>
                <c:pt idx="2687">
                  <c:v>8061</c:v>
                </c:pt>
                <c:pt idx="2688">
                  <c:v>8064</c:v>
                </c:pt>
                <c:pt idx="2689">
                  <c:v>8067</c:v>
                </c:pt>
                <c:pt idx="2690">
                  <c:v>8070</c:v>
                </c:pt>
                <c:pt idx="2691">
                  <c:v>8073</c:v>
                </c:pt>
                <c:pt idx="2692">
                  <c:v>8076</c:v>
                </c:pt>
                <c:pt idx="2693">
                  <c:v>8079</c:v>
                </c:pt>
                <c:pt idx="2694">
                  <c:v>8082</c:v>
                </c:pt>
                <c:pt idx="2695">
                  <c:v>8085</c:v>
                </c:pt>
                <c:pt idx="2696">
                  <c:v>8088</c:v>
                </c:pt>
                <c:pt idx="2697">
                  <c:v>8091</c:v>
                </c:pt>
                <c:pt idx="2698">
                  <c:v>8094</c:v>
                </c:pt>
                <c:pt idx="2699">
                  <c:v>8097</c:v>
                </c:pt>
                <c:pt idx="2700">
                  <c:v>8100</c:v>
                </c:pt>
                <c:pt idx="2701">
                  <c:v>8103</c:v>
                </c:pt>
                <c:pt idx="2702">
                  <c:v>8106</c:v>
                </c:pt>
                <c:pt idx="2703">
                  <c:v>8109</c:v>
                </c:pt>
                <c:pt idx="2704">
                  <c:v>8112</c:v>
                </c:pt>
                <c:pt idx="2705">
                  <c:v>8115</c:v>
                </c:pt>
                <c:pt idx="2706">
                  <c:v>8118</c:v>
                </c:pt>
                <c:pt idx="2707">
                  <c:v>8121</c:v>
                </c:pt>
                <c:pt idx="2708">
                  <c:v>8124</c:v>
                </c:pt>
                <c:pt idx="2709">
                  <c:v>8127</c:v>
                </c:pt>
                <c:pt idx="2710">
                  <c:v>8130</c:v>
                </c:pt>
                <c:pt idx="2711">
                  <c:v>8133</c:v>
                </c:pt>
                <c:pt idx="2712">
                  <c:v>8136</c:v>
                </c:pt>
                <c:pt idx="2713">
                  <c:v>8139</c:v>
                </c:pt>
                <c:pt idx="2714">
                  <c:v>8142</c:v>
                </c:pt>
                <c:pt idx="2715">
                  <c:v>8145</c:v>
                </c:pt>
                <c:pt idx="2716">
                  <c:v>8148</c:v>
                </c:pt>
                <c:pt idx="2717">
                  <c:v>8151</c:v>
                </c:pt>
                <c:pt idx="2718">
                  <c:v>8154</c:v>
                </c:pt>
                <c:pt idx="2719">
                  <c:v>8157</c:v>
                </c:pt>
                <c:pt idx="2720">
                  <c:v>8160</c:v>
                </c:pt>
                <c:pt idx="2721">
                  <c:v>8163</c:v>
                </c:pt>
                <c:pt idx="2722">
                  <c:v>8166</c:v>
                </c:pt>
                <c:pt idx="2723">
                  <c:v>8169</c:v>
                </c:pt>
                <c:pt idx="2724">
                  <c:v>8172</c:v>
                </c:pt>
                <c:pt idx="2725">
                  <c:v>8175</c:v>
                </c:pt>
                <c:pt idx="2726">
                  <c:v>8178</c:v>
                </c:pt>
                <c:pt idx="2727">
                  <c:v>8181</c:v>
                </c:pt>
                <c:pt idx="2728">
                  <c:v>8184</c:v>
                </c:pt>
                <c:pt idx="2729">
                  <c:v>8187</c:v>
                </c:pt>
                <c:pt idx="2730">
                  <c:v>8190</c:v>
                </c:pt>
                <c:pt idx="2731">
                  <c:v>8193</c:v>
                </c:pt>
                <c:pt idx="2732">
                  <c:v>8196</c:v>
                </c:pt>
                <c:pt idx="2733">
                  <c:v>8199</c:v>
                </c:pt>
                <c:pt idx="2734">
                  <c:v>8202</c:v>
                </c:pt>
                <c:pt idx="2735">
                  <c:v>8205</c:v>
                </c:pt>
                <c:pt idx="2736">
                  <c:v>8208</c:v>
                </c:pt>
                <c:pt idx="2737">
                  <c:v>8211</c:v>
                </c:pt>
                <c:pt idx="2738">
                  <c:v>8214</c:v>
                </c:pt>
                <c:pt idx="2739">
                  <c:v>8217</c:v>
                </c:pt>
                <c:pt idx="2740">
                  <c:v>8220</c:v>
                </c:pt>
                <c:pt idx="2741">
                  <c:v>8223</c:v>
                </c:pt>
                <c:pt idx="2742">
                  <c:v>8226</c:v>
                </c:pt>
                <c:pt idx="2743">
                  <c:v>8229</c:v>
                </c:pt>
                <c:pt idx="2744">
                  <c:v>8232</c:v>
                </c:pt>
                <c:pt idx="2745">
                  <c:v>8235</c:v>
                </c:pt>
                <c:pt idx="2746">
                  <c:v>8238</c:v>
                </c:pt>
                <c:pt idx="2747">
                  <c:v>8241</c:v>
                </c:pt>
                <c:pt idx="2748">
                  <c:v>8244</c:v>
                </c:pt>
                <c:pt idx="2749">
                  <c:v>8247</c:v>
                </c:pt>
                <c:pt idx="2750">
                  <c:v>8250</c:v>
                </c:pt>
                <c:pt idx="2751">
                  <c:v>8253</c:v>
                </c:pt>
                <c:pt idx="2752">
                  <c:v>8256</c:v>
                </c:pt>
                <c:pt idx="2753">
                  <c:v>8259</c:v>
                </c:pt>
                <c:pt idx="2754">
                  <c:v>8262</c:v>
                </c:pt>
                <c:pt idx="2755">
                  <c:v>8265</c:v>
                </c:pt>
                <c:pt idx="2756">
                  <c:v>8268</c:v>
                </c:pt>
                <c:pt idx="2757">
                  <c:v>8271</c:v>
                </c:pt>
                <c:pt idx="2758">
                  <c:v>8274</c:v>
                </c:pt>
                <c:pt idx="2759">
                  <c:v>8277</c:v>
                </c:pt>
                <c:pt idx="2760">
                  <c:v>8280</c:v>
                </c:pt>
                <c:pt idx="2761">
                  <c:v>8283</c:v>
                </c:pt>
                <c:pt idx="2762">
                  <c:v>8286</c:v>
                </c:pt>
                <c:pt idx="2763">
                  <c:v>8289</c:v>
                </c:pt>
                <c:pt idx="2764">
                  <c:v>8292</c:v>
                </c:pt>
                <c:pt idx="2765">
                  <c:v>8295</c:v>
                </c:pt>
                <c:pt idx="2766">
                  <c:v>8298</c:v>
                </c:pt>
                <c:pt idx="2767">
                  <c:v>8301</c:v>
                </c:pt>
                <c:pt idx="2768">
                  <c:v>8304</c:v>
                </c:pt>
                <c:pt idx="2769">
                  <c:v>8307</c:v>
                </c:pt>
                <c:pt idx="2770">
                  <c:v>8310</c:v>
                </c:pt>
                <c:pt idx="2771">
                  <c:v>8313</c:v>
                </c:pt>
                <c:pt idx="2772">
                  <c:v>8316</c:v>
                </c:pt>
                <c:pt idx="2773">
                  <c:v>8319</c:v>
                </c:pt>
                <c:pt idx="2774">
                  <c:v>8322</c:v>
                </c:pt>
                <c:pt idx="2775">
                  <c:v>8325</c:v>
                </c:pt>
                <c:pt idx="2776">
                  <c:v>8328</c:v>
                </c:pt>
                <c:pt idx="2777">
                  <c:v>8331</c:v>
                </c:pt>
                <c:pt idx="2778">
                  <c:v>8334</c:v>
                </c:pt>
                <c:pt idx="2779">
                  <c:v>8337</c:v>
                </c:pt>
                <c:pt idx="2780">
                  <c:v>8340</c:v>
                </c:pt>
                <c:pt idx="2781">
                  <c:v>8343</c:v>
                </c:pt>
                <c:pt idx="2782">
                  <c:v>8346</c:v>
                </c:pt>
                <c:pt idx="2783">
                  <c:v>8349</c:v>
                </c:pt>
                <c:pt idx="2784">
                  <c:v>8352</c:v>
                </c:pt>
                <c:pt idx="2785">
                  <c:v>8355</c:v>
                </c:pt>
                <c:pt idx="2786">
                  <c:v>8358</c:v>
                </c:pt>
                <c:pt idx="2787">
                  <c:v>8361</c:v>
                </c:pt>
                <c:pt idx="2788">
                  <c:v>8364</c:v>
                </c:pt>
                <c:pt idx="2789">
                  <c:v>8367</c:v>
                </c:pt>
                <c:pt idx="2790">
                  <c:v>8370</c:v>
                </c:pt>
                <c:pt idx="2791">
                  <c:v>8373</c:v>
                </c:pt>
                <c:pt idx="2792">
                  <c:v>8376</c:v>
                </c:pt>
                <c:pt idx="2793">
                  <c:v>8379</c:v>
                </c:pt>
                <c:pt idx="2794">
                  <c:v>8382</c:v>
                </c:pt>
                <c:pt idx="2795">
                  <c:v>8385</c:v>
                </c:pt>
                <c:pt idx="2796">
                  <c:v>8388</c:v>
                </c:pt>
                <c:pt idx="2797">
                  <c:v>8391</c:v>
                </c:pt>
                <c:pt idx="2798">
                  <c:v>8394</c:v>
                </c:pt>
                <c:pt idx="2799">
                  <c:v>8397</c:v>
                </c:pt>
                <c:pt idx="2800">
                  <c:v>8400</c:v>
                </c:pt>
                <c:pt idx="2801">
                  <c:v>8403</c:v>
                </c:pt>
                <c:pt idx="2802">
                  <c:v>8406</c:v>
                </c:pt>
                <c:pt idx="2803">
                  <c:v>8409</c:v>
                </c:pt>
                <c:pt idx="2804">
                  <c:v>8412</c:v>
                </c:pt>
                <c:pt idx="2805">
                  <c:v>8415</c:v>
                </c:pt>
                <c:pt idx="2806">
                  <c:v>8418</c:v>
                </c:pt>
                <c:pt idx="2807">
                  <c:v>8421</c:v>
                </c:pt>
                <c:pt idx="2808">
                  <c:v>8424</c:v>
                </c:pt>
                <c:pt idx="2809">
                  <c:v>8427</c:v>
                </c:pt>
                <c:pt idx="2810">
                  <c:v>8430</c:v>
                </c:pt>
                <c:pt idx="2811">
                  <c:v>8433</c:v>
                </c:pt>
                <c:pt idx="2812">
                  <c:v>8436</c:v>
                </c:pt>
                <c:pt idx="2813">
                  <c:v>8439</c:v>
                </c:pt>
                <c:pt idx="2814">
                  <c:v>8442</c:v>
                </c:pt>
                <c:pt idx="2815">
                  <c:v>8445</c:v>
                </c:pt>
                <c:pt idx="2816">
                  <c:v>8448</c:v>
                </c:pt>
                <c:pt idx="2817">
                  <c:v>8451</c:v>
                </c:pt>
                <c:pt idx="2818">
                  <c:v>8454</c:v>
                </c:pt>
                <c:pt idx="2819">
                  <c:v>8457</c:v>
                </c:pt>
                <c:pt idx="2820">
                  <c:v>8460</c:v>
                </c:pt>
                <c:pt idx="2821">
                  <c:v>8463</c:v>
                </c:pt>
                <c:pt idx="2822">
                  <c:v>8466</c:v>
                </c:pt>
                <c:pt idx="2823">
                  <c:v>8469</c:v>
                </c:pt>
                <c:pt idx="2824">
                  <c:v>8472</c:v>
                </c:pt>
                <c:pt idx="2825">
                  <c:v>8475</c:v>
                </c:pt>
                <c:pt idx="2826">
                  <c:v>8478</c:v>
                </c:pt>
                <c:pt idx="2827">
                  <c:v>8481</c:v>
                </c:pt>
                <c:pt idx="2828">
                  <c:v>8484</c:v>
                </c:pt>
                <c:pt idx="2829">
                  <c:v>8487</c:v>
                </c:pt>
                <c:pt idx="2830">
                  <c:v>8490</c:v>
                </c:pt>
                <c:pt idx="2831">
                  <c:v>8493</c:v>
                </c:pt>
                <c:pt idx="2832">
                  <c:v>8496</c:v>
                </c:pt>
                <c:pt idx="2833">
                  <c:v>8499</c:v>
                </c:pt>
                <c:pt idx="2834">
                  <c:v>8502</c:v>
                </c:pt>
                <c:pt idx="2835">
                  <c:v>8505</c:v>
                </c:pt>
                <c:pt idx="2836">
                  <c:v>8508</c:v>
                </c:pt>
                <c:pt idx="2837">
                  <c:v>8511</c:v>
                </c:pt>
                <c:pt idx="2838">
                  <c:v>8514</c:v>
                </c:pt>
                <c:pt idx="2839">
                  <c:v>8517</c:v>
                </c:pt>
                <c:pt idx="2840">
                  <c:v>8520</c:v>
                </c:pt>
                <c:pt idx="2841">
                  <c:v>8523</c:v>
                </c:pt>
                <c:pt idx="2842">
                  <c:v>8526</c:v>
                </c:pt>
                <c:pt idx="2843">
                  <c:v>8529</c:v>
                </c:pt>
                <c:pt idx="2844">
                  <c:v>8532</c:v>
                </c:pt>
                <c:pt idx="2845">
                  <c:v>8535</c:v>
                </c:pt>
                <c:pt idx="2846">
                  <c:v>8538</c:v>
                </c:pt>
                <c:pt idx="2847">
                  <c:v>8541</c:v>
                </c:pt>
                <c:pt idx="2848">
                  <c:v>8544</c:v>
                </c:pt>
                <c:pt idx="2849">
                  <c:v>8547</c:v>
                </c:pt>
                <c:pt idx="2850">
                  <c:v>8550</c:v>
                </c:pt>
                <c:pt idx="2851">
                  <c:v>8553</c:v>
                </c:pt>
                <c:pt idx="2852">
                  <c:v>8556</c:v>
                </c:pt>
                <c:pt idx="2853">
                  <c:v>8559</c:v>
                </c:pt>
                <c:pt idx="2854">
                  <c:v>8562</c:v>
                </c:pt>
                <c:pt idx="2855">
                  <c:v>8565</c:v>
                </c:pt>
                <c:pt idx="2856">
                  <c:v>8568</c:v>
                </c:pt>
                <c:pt idx="2857">
                  <c:v>8571</c:v>
                </c:pt>
                <c:pt idx="2858">
                  <c:v>8574</c:v>
                </c:pt>
                <c:pt idx="2859">
                  <c:v>8577</c:v>
                </c:pt>
                <c:pt idx="2860">
                  <c:v>8580</c:v>
                </c:pt>
                <c:pt idx="2861">
                  <c:v>8583</c:v>
                </c:pt>
                <c:pt idx="2862">
                  <c:v>8586</c:v>
                </c:pt>
                <c:pt idx="2863">
                  <c:v>8589</c:v>
                </c:pt>
                <c:pt idx="2864">
                  <c:v>8592</c:v>
                </c:pt>
                <c:pt idx="2865">
                  <c:v>8595</c:v>
                </c:pt>
                <c:pt idx="2866">
                  <c:v>8598</c:v>
                </c:pt>
                <c:pt idx="2867">
                  <c:v>8601</c:v>
                </c:pt>
                <c:pt idx="2868">
                  <c:v>8604</c:v>
                </c:pt>
                <c:pt idx="2869">
                  <c:v>8607</c:v>
                </c:pt>
                <c:pt idx="2870">
                  <c:v>8610</c:v>
                </c:pt>
                <c:pt idx="2871">
                  <c:v>8613</c:v>
                </c:pt>
                <c:pt idx="2872">
                  <c:v>8616</c:v>
                </c:pt>
                <c:pt idx="2873">
                  <c:v>8619</c:v>
                </c:pt>
                <c:pt idx="2874">
                  <c:v>8622</c:v>
                </c:pt>
                <c:pt idx="2875">
                  <c:v>8625</c:v>
                </c:pt>
                <c:pt idx="2876">
                  <c:v>8628</c:v>
                </c:pt>
                <c:pt idx="2877">
                  <c:v>8631</c:v>
                </c:pt>
                <c:pt idx="2878">
                  <c:v>8634</c:v>
                </c:pt>
                <c:pt idx="2879">
                  <c:v>8637</c:v>
                </c:pt>
                <c:pt idx="2880">
                  <c:v>8640</c:v>
                </c:pt>
                <c:pt idx="2881">
                  <c:v>8643</c:v>
                </c:pt>
                <c:pt idx="2882">
                  <c:v>8646</c:v>
                </c:pt>
                <c:pt idx="2883">
                  <c:v>8649</c:v>
                </c:pt>
                <c:pt idx="2884">
                  <c:v>8652</c:v>
                </c:pt>
                <c:pt idx="2885">
                  <c:v>8655</c:v>
                </c:pt>
                <c:pt idx="2886">
                  <c:v>8658</c:v>
                </c:pt>
                <c:pt idx="2887">
                  <c:v>8661</c:v>
                </c:pt>
                <c:pt idx="2888">
                  <c:v>8664</c:v>
                </c:pt>
                <c:pt idx="2889">
                  <c:v>8667</c:v>
                </c:pt>
                <c:pt idx="2890">
                  <c:v>8670</c:v>
                </c:pt>
                <c:pt idx="2891">
                  <c:v>8673</c:v>
                </c:pt>
                <c:pt idx="2892">
                  <c:v>8676</c:v>
                </c:pt>
                <c:pt idx="2893">
                  <c:v>8679</c:v>
                </c:pt>
                <c:pt idx="2894">
                  <c:v>8682</c:v>
                </c:pt>
                <c:pt idx="2895">
                  <c:v>8685</c:v>
                </c:pt>
                <c:pt idx="2896">
                  <c:v>8688</c:v>
                </c:pt>
                <c:pt idx="2897">
                  <c:v>8691</c:v>
                </c:pt>
                <c:pt idx="2898">
                  <c:v>8694</c:v>
                </c:pt>
                <c:pt idx="2899">
                  <c:v>8697</c:v>
                </c:pt>
                <c:pt idx="2900">
                  <c:v>8700</c:v>
                </c:pt>
                <c:pt idx="2901">
                  <c:v>8703</c:v>
                </c:pt>
                <c:pt idx="2902">
                  <c:v>8706</c:v>
                </c:pt>
                <c:pt idx="2903">
                  <c:v>8709</c:v>
                </c:pt>
                <c:pt idx="2904">
                  <c:v>8712</c:v>
                </c:pt>
                <c:pt idx="2905">
                  <c:v>8715</c:v>
                </c:pt>
                <c:pt idx="2906">
                  <c:v>8718</c:v>
                </c:pt>
                <c:pt idx="2907">
                  <c:v>8721</c:v>
                </c:pt>
                <c:pt idx="2908">
                  <c:v>8724</c:v>
                </c:pt>
                <c:pt idx="2909">
                  <c:v>8727</c:v>
                </c:pt>
                <c:pt idx="2910">
                  <c:v>8730</c:v>
                </c:pt>
                <c:pt idx="2911">
                  <c:v>8733</c:v>
                </c:pt>
                <c:pt idx="2912">
                  <c:v>8736</c:v>
                </c:pt>
                <c:pt idx="2913">
                  <c:v>8739</c:v>
                </c:pt>
                <c:pt idx="2914">
                  <c:v>8742</c:v>
                </c:pt>
                <c:pt idx="2915">
                  <c:v>8745</c:v>
                </c:pt>
                <c:pt idx="2916">
                  <c:v>8748</c:v>
                </c:pt>
                <c:pt idx="2917">
                  <c:v>8751</c:v>
                </c:pt>
                <c:pt idx="2918">
                  <c:v>8754</c:v>
                </c:pt>
                <c:pt idx="2919">
                  <c:v>8757</c:v>
                </c:pt>
                <c:pt idx="2920">
                  <c:v>8760</c:v>
                </c:pt>
                <c:pt idx="2921">
                  <c:v>8763</c:v>
                </c:pt>
                <c:pt idx="2922">
                  <c:v>8766</c:v>
                </c:pt>
                <c:pt idx="2923">
                  <c:v>8769</c:v>
                </c:pt>
                <c:pt idx="2924">
                  <c:v>8772</c:v>
                </c:pt>
                <c:pt idx="2925">
                  <c:v>8775</c:v>
                </c:pt>
                <c:pt idx="2926">
                  <c:v>8778</c:v>
                </c:pt>
                <c:pt idx="2927">
                  <c:v>8781</c:v>
                </c:pt>
                <c:pt idx="2928">
                  <c:v>8784</c:v>
                </c:pt>
                <c:pt idx="2929">
                  <c:v>8787</c:v>
                </c:pt>
                <c:pt idx="2930">
                  <c:v>8790</c:v>
                </c:pt>
                <c:pt idx="2931">
                  <c:v>8793</c:v>
                </c:pt>
                <c:pt idx="2932">
                  <c:v>8796</c:v>
                </c:pt>
                <c:pt idx="2933">
                  <c:v>8799</c:v>
                </c:pt>
                <c:pt idx="2934">
                  <c:v>8802</c:v>
                </c:pt>
                <c:pt idx="2935">
                  <c:v>8805</c:v>
                </c:pt>
                <c:pt idx="2936">
                  <c:v>8808</c:v>
                </c:pt>
                <c:pt idx="2937">
                  <c:v>8811</c:v>
                </c:pt>
                <c:pt idx="2938">
                  <c:v>8814</c:v>
                </c:pt>
                <c:pt idx="2939">
                  <c:v>8817</c:v>
                </c:pt>
                <c:pt idx="2940">
                  <c:v>8820</c:v>
                </c:pt>
                <c:pt idx="2941">
                  <c:v>8823</c:v>
                </c:pt>
                <c:pt idx="2942">
                  <c:v>8826</c:v>
                </c:pt>
                <c:pt idx="2943">
                  <c:v>8829</c:v>
                </c:pt>
                <c:pt idx="2944">
                  <c:v>8832</c:v>
                </c:pt>
                <c:pt idx="2945">
                  <c:v>8835</c:v>
                </c:pt>
                <c:pt idx="2946">
                  <c:v>8838</c:v>
                </c:pt>
                <c:pt idx="2947">
                  <c:v>8841</c:v>
                </c:pt>
                <c:pt idx="2948">
                  <c:v>8844</c:v>
                </c:pt>
                <c:pt idx="2949">
                  <c:v>8847</c:v>
                </c:pt>
                <c:pt idx="2950">
                  <c:v>8850</c:v>
                </c:pt>
                <c:pt idx="2951">
                  <c:v>8853</c:v>
                </c:pt>
                <c:pt idx="2952">
                  <c:v>8856</c:v>
                </c:pt>
                <c:pt idx="2953">
                  <c:v>8859</c:v>
                </c:pt>
                <c:pt idx="2954">
                  <c:v>8862</c:v>
                </c:pt>
                <c:pt idx="2955">
                  <c:v>8865</c:v>
                </c:pt>
                <c:pt idx="2956">
                  <c:v>8868</c:v>
                </c:pt>
                <c:pt idx="2957">
                  <c:v>8871</c:v>
                </c:pt>
                <c:pt idx="2958">
                  <c:v>8874</c:v>
                </c:pt>
                <c:pt idx="2959">
                  <c:v>8877</c:v>
                </c:pt>
                <c:pt idx="2960">
                  <c:v>8880</c:v>
                </c:pt>
                <c:pt idx="2961">
                  <c:v>8883</c:v>
                </c:pt>
                <c:pt idx="2962">
                  <c:v>8886</c:v>
                </c:pt>
                <c:pt idx="2963">
                  <c:v>8889</c:v>
                </c:pt>
                <c:pt idx="2964">
                  <c:v>8892</c:v>
                </c:pt>
                <c:pt idx="2965">
                  <c:v>8895</c:v>
                </c:pt>
                <c:pt idx="2966">
                  <c:v>8898</c:v>
                </c:pt>
                <c:pt idx="2967">
                  <c:v>8901</c:v>
                </c:pt>
                <c:pt idx="2968">
                  <c:v>8904</c:v>
                </c:pt>
                <c:pt idx="2969">
                  <c:v>8907</c:v>
                </c:pt>
                <c:pt idx="2970">
                  <c:v>8910</c:v>
                </c:pt>
                <c:pt idx="2971">
                  <c:v>8913</c:v>
                </c:pt>
                <c:pt idx="2972">
                  <c:v>8916</c:v>
                </c:pt>
                <c:pt idx="2973">
                  <c:v>8919</c:v>
                </c:pt>
                <c:pt idx="2974">
                  <c:v>8922</c:v>
                </c:pt>
                <c:pt idx="2975">
                  <c:v>8925</c:v>
                </c:pt>
                <c:pt idx="2976">
                  <c:v>8928</c:v>
                </c:pt>
                <c:pt idx="2977">
                  <c:v>8931</c:v>
                </c:pt>
                <c:pt idx="2978">
                  <c:v>8934</c:v>
                </c:pt>
                <c:pt idx="2979">
                  <c:v>8937</c:v>
                </c:pt>
                <c:pt idx="2980">
                  <c:v>8940</c:v>
                </c:pt>
                <c:pt idx="2981">
                  <c:v>8943</c:v>
                </c:pt>
                <c:pt idx="2982">
                  <c:v>8946</c:v>
                </c:pt>
                <c:pt idx="2983">
                  <c:v>8949</c:v>
                </c:pt>
                <c:pt idx="2984">
                  <c:v>8952</c:v>
                </c:pt>
                <c:pt idx="2985">
                  <c:v>8955</c:v>
                </c:pt>
                <c:pt idx="2986">
                  <c:v>8958</c:v>
                </c:pt>
                <c:pt idx="2987">
                  <c:v>8961</c:v>
                </c:pt>
                <c:pt idx="2988">
                  <c:v>8964</c:v>
                </c:pt>
                <c:pt idx="2989">
                  <c:v>8967</c:v>
                </c:pt>
                <c:pt idx="2990">
                  <c:v>8970</c:v>
                </c:pt>
                <c:pt idx="2991">
                  <c:v>8973</c:v>
                </c:pt>
                <c:pt idx="2992">
                  <c:v>8976</c:v>
                </c:pt>
                <c:pt idx="2993">
                  <c:v>8979</c:v>
                </c:pt>
                <c:pt idx="2994">
                  <c:v>8982</c:v>
                </c:pt>
                <c:pt idx="2995">
                  <c:v>8985</c:v>
                </c:pt>
                <c:pt idx="2996">
                  <c:v>8988</c:v>
                </c:pt>
                <c:pt idx="2997">
                  <c:v>8991</c:v>
                </c:pt>
                <c:pt idx="2998">
                  <c:v>8994</c:v>
                </c:pt>
                <c:pt idx="2999">
                  <c:v>8997</c:v>
                </c:pt>
                <c:pt idx="3000">
                  <c:v>9000</c:v>
                </c:pt>
                <c:pt idx="3001">
                  <c:v>9003</c:v>
                </c:pt>
                <c:pt idx="3002">
                  <c:v>9006</c:v>
                </c:pt>
                <c:pt idx="3003">
                  <c:v>9009</c:v>
                </c:pt>
                <c:pt idx="3004">
                  <c:v>9012</c:v>
                </c:pt>
                <c:pt idx="3005">
                  <c:v>9015</c:v>
                </c:pt>
                <c:pt idx="3006">
                  <c:v>9018</c:v>
                </c:pt>
                <c:pt idx="3007">
                  <c:v>9021</c:v>
                </c:pt>
                <c:pt idx="3008">
                  <c:v>9024</c:v>
                </c:pt>
                <c:pt idx="3009">
                  <c:v>9027</c:v>
                </c:pt>
                <c:pt idx="3010">
                  <c:v>9030</c:v>
                </c:pt>
                <c:pt idx="3011">
                  <c:v>9033</c:v>
                </c:pt>
                <c:pt idx="3012">
                  <c:v>9036</c:v>
                </c:pt>
                <c:pt idx="3013">
                  <c:v>9039</c:v>
                </c:pt>
                <c:pt idx="3014">
                  <c:v>9042</c:v>
                </c:pt>
                <c:pt idx="3015">
                  <c:v>9045</c:v>
                </c:pt>
                <c:pt idx="3016">
                  <c:v>9048</c:v>
                </c:pt>
                <c:pt idx="3017">
                  <c:v>9051</c:v>
                </c:pt>
                <c:pt idx="3018">
                  <c:v>9054</c:v>
                </c:pt>
                <c:pt idx="3019">
                  <c:v>9057</c:v>
                </c:pt>
                <c:pt idx="3020">
                  <c:v>9060</c:v>
                </c:pt>
                <c:pt idx="3021">
                  <c:v>9063</c:v>
                </c:pt>
                <c:pt idx="3022">
                  <c:v>9066</c:v>
                </c:pt>
                <c:pt idx="3023">
                  <c:v>9069</c:v>
                </c:pt>
                <c:pt idx="3024">
                  <c:v>9072</c:v>
                </c:pt>
                <c:pt idx="3025">
                  <c:v>9075</c:v>
                </c:pt>
                <c:pt idx="3026">
                  <c:v>9078</c:v>
                </c:pt>
                <c:pt idx="3027">
                  <c:v>9081</c:v>
                </c:pt>
                <c:pt idx="3028">
                  <c:v>9084</c:v>
                </c:pt>
                <c:pt idx="3029">
                  <c:v>9087</c:v>
                </c:pt>
                <c:pt idx="3030">
                  <c:v>9090</c:v>
                </c:pt>
                <c:pt idx="3031">
                  <c:v>9093</c:v>
                </c:pt>
                <c:pt idx="3032">
                  <c:v>9096</c:v>
                </c:pt>
                <c:pt idx="3033">
                  <c:v>9099</c:v>
                </c:pt>
                <c:pt idx="3034">
                  <c:v>9102</c:v>
                </c:pt>
                <c:pt idx="3035">
                  <c:v>9105</c:v>
                </c:pt>
                <c:pt idx="3036">
                  <c:v>9108</c:v>
                </c:pt>
                <c:pt idx="3037">
                  <c:v>9111</c:v>
                </c:pt>
                <c:pt idx="3038">
                  <c:v>9114</c:v>
                </c:pt>
                <c:pt idx="3039">
                  <c:v>9117</c:v>
                </c:pt>
                <c:pt idx="3040">
                  <c:v>9120</c:v>
                </c:pt>
                <c:pt idx="3041">
                  <c:v>9123</c:v>
                </c:pt>
                <c:pt idx="3042">
                  <c:v>9126</c:v>
                </c:pt>
                <c:pt idx="3043">
                  <c:v>9129</c:v>
                </c:pt>
                <c:pt idx="3044">
                  <c:v>9132</c:v>
                </c:pt>
                <c:pt idx="3045">
                  <c:v>9135</c:v>
                </c:pt>
                <c:pt idx="3046">
                  <c:v>9138</c:v>
                </c:pt>
                <c:pt idx="3047">
                  <c:v>9141</c:v>
                </c:pt>
                <c:pt idx="3048">
                  <c:v>9144</c:v>
                </c:pt>
                <c:pt idx="3049">
                  <c:v>9147</c:v>
                </c:pt>
                <c:pt idx="3050">
                  <c:v>9150</c:v>
                </c:pt>
                <c:pt idx="3051">
                  <c:v>9153</c:v>
                </c:pt>
                <c:pt idx="3052">
                  <c:v>9156</c:v>
                </c:pt>
                <c:pt idx="3053">
                  <c:v>9159</c:v>
                </c:pt>
                <c:pt idx="3054">
                  <c:v>9162</c:v>
                </c:pt>
                <c:pt idx="3055">
                  <c:v>9165</c:v>
                </c:pt>
                <c:pt idx="3056">
                  <c:v>9168</c:v>
                </c:pt>
                <c:pt idx="3057">
                  <c:v>9171</c:v>
                </c:pt>
                <c:pt idx="3058">
                  <c:v>9174</c:v>
                </c:pt>
                <c:pt idx="3059">
                  <c:v>9177</c:v>
                </c:pt>
                <c:pt idx="3060">
                  <c:v>9180</c:v>
                </c:pt>
                <c:pt idx="3061">
                  <c:v>9183</c:v>
                </c:pt>
                <c:pt idx="3062">
                  <c:v>9186</c:v>
                </c:pt>
                <c:pt idx="3063">
                  <c:v>9189</c:v>
                </c:pt>
                <c:pt idx="3064">
                  <c:v>9192</c:v>
                </c:pt>
                <c:pt idx="3065">
                  <c:v>9195</c:v>
                </c:pt>
                <c:pt idx="3066">
                  <c:v>9198</c:v>
                </c:pt>
                <c:pt idx="3067">
                  <c:v>9201</c:v>
                </c:pt>
                <c:pt idx="3068">
                  <c:v>9204</c:v>
                </c:pt>
                <c:pt idx="3069">
                  <c:v>9207</c:v>
                </c:pt>
                <c:pt idx="3070">
                  <c:v>9210</c:v>
                </c:pt>
                <c:pt idx="3071">
                  <c:v>9213</c:v>
                </c:pt>
                <c:pt idx="3072">
                  <c:v>9216</c:v>
                </c:pt>
                <c:pt idx="3073">
                  <c:v>9219</c:v>
                </c:pt>
                <c:pt idx="3074">
                  <c:v>9222</c:v>
                </c:pt>
                <c:pt idx="3075">
                  <c:v>9225</c:v>
                </c:pt>
                <c:pt idx="3076">
                  <c:v>9228</c:v>
                </c:pt>
                <c:pt idx="3077">
                  <c:v>9231</c:v>
                </c:pt>
                <c:pt idx="3078">
                  <c:v>9234</c:v>
                </c:pt>
                <c:pt idx="3079">
                  <c:v>9237</c:v>
                </c:pt>
                <c:pt idx="3080">
                  <c:v>9240</c:v>
                </c:pt>
                <c:pt idx="3081">
                  <c:v>9243</c:v>
                </c:pt>
                <c:pt idx="3082">
                  <c:v>9246</c:v>
                </c:pt>
                <c:pt idx="3083">
                  <c:v>9249</c:v>
                </c:pt>
                <c:pt idx="3084">
                  <c:v>9252</c:v>
                </c:pt>
                <c:pt idx="3085">
                  <c:v>9255</c:v>
                </c:pt>
                <c:pt idx="3086">
                  <c:v>9258</c:v>
                </c:pt>
                <c:pt idx="3087">
                  <c:v>9261</c:v>
                </c:pt>
                <c:pt idx="3088">
                  <c:v>9264</c:v>
                </c:pt>
                <c:pt idx="3089">
                  <c:v>9267</c:v>
                </c:pt>
                <c:pt idx="3090">
                  <c:v>9270</c:v>
                </c:pt>
                <c:pt idx="3091">
                  <c:v>9273</c:v>
                </c:pt>
                <c:pt idx="3092">
                  <c:v>9276</c:v>
                </c:pt>
                <c:pt idx="3093">
                  <c:v>9279</c:v>
                </c:pt>
                <c:pt idx="3094">
                  <c:v>9282</c:v>
                </c:pt>
                <c:pt idx="3095">
                  <c:v>9285</c:v>
                </c:pt>
                <c:pt idx="3096">
                  <c:v>9288</c:v>
                </c:pt>
                <c:pt idx="3097">
                  <c:v>9291</c:v>
                </c:pt>
                <c:pt idx="3098">
                  <c:v>9294</c:v>
                </c:pt>
                <c:pt idx="3099">
                  <c:v>9297</c:v>
                </c:pt>
                <c:pt idx="3100">
                  <c:v>9300</c:v>
                </c:pt>
                <c:pt idx="3101">
                  <c:v>9303</c:v>
                </c:pt>
                <c:pt idx="3102">
                  <c:v>9306</c:v>
                </c:pt>
                <c:pt idx="3103">
                  <c:v>9309</c:v>
                </c:pt>
                <c:pt idx="3104">
                  <c:v>9312</c:v>
                </c:pt>
                <c:pt idx="3105">
                  <c:v>9315</c:v>
                </c:pt>
                <c:pt idx="3106">
                  <c:v>9318</c:v>
                </c:pt>
                <c:pt idx="3107">
                  <c:v>9321</c:v>
                </c:pt>
                <c:pt idx="3108">
                  <c:v>9324</c:v>
                </c:pt>
                <c:pt idx="3109">
                  <c:v>9327</c:v>
                </c:pt>
                <c:pt idx="3110">
                  <c:v>9330</c:v>
                </c:pt>
                <c:pt idx="3111">
                  <c:v>9333</c:v>
                </c:pt>
                <c:pt idx="3112">
                  <c:v>9336</c:v>
                </c:pt>
                <c:pt idx="3113">
                  <c:v>9339</c:v>
                </c:pt>
                <c:pt idx="3114">
                  <c:v>9342</c:v>
                </c:pt>
                <c:pt idx="3115">
                  <c:v>9345</c:v>
                </c:pt>
                <c:pt idx="3116">
                  <c:v>9348</c:v>
                </c:pt>
                <c:pt idx="3117">
                  <c:v>9351</c:v>
                </c:pt>
                <c:pt idx="3118">
                  <c:v>9354</c:v>
                </c:pt>
                <c:pt idx="3119">
                  <c:v>9357</c:v>
                </c:pt>
                <c:pt idx="3120">
                  <c:v>9360</c:v>
                </c:pt>
                <c:pt idx="3121">
                  <c:v>9363</c:v>
                </c:pt>
                <c:pt idx="3122">
                  <c:v>9366</c:v>
                </c:pt>
                <c:pt idx="3123">
                  <c:v>9369</c:v>
                </c:pt>
                <c:pt idx="3124">
                  <c:v>9372</c:v>
                </c:pt>
                <c:pt idx="3125">
                  <c:v>9375</c:v>
                </c:pt>
                <c:pt idx="3126">
                  <c:v>9378</c:v>
                </c:pt>
                <c:pt idx="3127">
                  <c:v>9381</c:v>
                </c:pt>
                <c:pt idx="3128">
                  <c:v>9384</c:v>
                </c:pt>
                <c:pt idx="3129">
                  <c:v>9387</c:v>
                </c:pt>
                <c:pt idx="3130">
                  <c:v>9390</c:v>
                </c:pt>
                <c:pt idx="3131">
                  <c:v>9393</c:v>
                </c:pt>
                <c:pt idx="3132">
                  <c:v>9396</c:v>
                </c:pt>
                <c:pt idx="3133">
                  <c:v>9399</c:v>
                </c:pt>
                <c:pt idx="3134">
                  <c:v>9402</c:v>
                </c:pt>
                <c:pt idx="3135">
                  <c:v>9405</c:v>
                </c:pt>
                <c:pt idx="3136">
                  <c:v>9408</c:v>
                </c:pt>
                <c:pt idx="3137">
                  <c:v>9411</c:v>
                </c:pt>
                <c:pt idx="3138">
                  <c:v>9414</c:v>
                </c:pt>
                <c:pt idx="3139">
                  <c:v>9417</c:v>
                </c:pt>
                <c:pt idx="3140">
                  <c:v>9420</c:v>
                </c:pt>
                <c:pt idx="3141">
                  <c:v>9423</c:v>
                </c:pt>
                <c:pt idx="3142">
                  <c:v>9426</c:v>
                </c:pt>
                <c:pt idx="3143">
                  <c:v>9429</c:v>
                </c:pt>
                <c:pt idx="3144">
                  <c:v>9432</c:v>
                </c:pt>
                <c:pt idx="3145">
                  <c:v>9435</c:v>
                </c:pt>
                <c:pt idx="3146">
                  <c:v>9438</c:v>
                </c:pt>
                <c:pt idx="3147">
                  <c:v>9441</c:v>
                </c:pt>
                <c:pt idx="3148">
                  <c:v>9444</c:v>
                </c:pt>
                <c:pt idx="3149">
                  <c:v>9447</c:v>
                </c:pt>
                <c:pt idx="3150">
                  <c:v>9450</c:v>
                </c:pt>
                <c:pt idx="3151">
                  <c:v>9453</c:v>
                </c:pt>
                <c:pt idx="3152">
                  <c:v>9456</c:v>
                </c:pt>
                <c:pt idx="3153">
                  <c:v>9459</c:v>
                </c:pt>
                <c:pt idx="3154">
                  <c:v>9462</c:v>
                </c:pt>
                <c:pt idx="3155">
                  <c:v>9465</c:v>
                </c:pt>
                <c:pt idx="3156">
                  <c:v>9468</c:v>
                </c:pt>
                <c:pt idx="3157">
                  <c:v>9471</c:v>
                </c:pt>
                <c:pt idx="3158">
                  <c:v>9474</c:v>
                </c:pt>
                <c:pt idx="3159">
                  <c:v>9477</c:v>
                </c:pt>
                <c:pt idx="3160">
                  <c:v>9480</c:v>
                </c:pt>
                <c:pt idx="3161">
                  <c:v>9483</c:v>
                </c:pt>
                <c:pt idx="3162">
                  <c:v>9486</c:v>
                </c:pt>
                <c:pt idx="3163">
                  <c:v>9489</c:v>
                </c:pt>
                <c:pt idx="3164">
                  <c:v>9492</c:v>
                </c:pt>
                <c:pt idx="3165">
                  <c:v>9495</c:v>
                </c:pt>
                <c:pt idx="3166">
                  <c:v>9498</c:v>
                </c:pt>
                <c:pt idx="3167">
                  <c:v>9501</c:v>
                </c:pt>
                <c:pt idx="3168">
                  <c:v>9504</c:v>
                </c:pt>
                <c:pt idx="3169">
                  <c:v>9507</c:v>
                </c:pt>
                <c:pt idx="3170">
                  <c:v>9510</c:v>
                </c:pt>
                <c:pt idx="3171">
                  <c:v>9513</c:v>
                </c:pt>
                <c:pt idx="3172">
                  <c:v>9516</c:v>
                </c:pt>
                <c:pt idx="3173">
                  <c:v>9519</c:v>
                </c:pt>
                <c:pt idx="3174">
                  <c:v>9522</c:v>
                </c:pt>
                <c:pt idx="3175">
                  <c:v>9525</c:v>
                </c:pt>
                <c:pt idx="3176">
                  <c:v>9528</c:v>
                </c:pt>
                <c:pt idx="3177">
                  <c:v>9531</c:v>
                </c:pt>
                <c:pt idx="3178">
                  <c:v>9534</c:v>
                </c:pt>
                <c:pt idx="3179">
                  <c:v>9537</c:v>
                </c:pt>
                <c:pt idx="3180">
                  <c:v>9540</c:v>
                </c:pt>
                <c:pt idx="3181">
                  <c:v>9543</c:v>
                </c:pt>
                <c:pt idx="3182">
                  <c:v>9546</c:v>
                </c:pt>
                <c:pt idx="3183">
                  <c:v>9549</c:v>
                </c:pt>
                <c:pt idx="3184">
                  <c:v>9552</c:v>
                </c:pt>
                <c:pt idx="3185">
                  <c:v>9555</c:v>
                </c:pt>
                <c:pt idx="3186">
                  <c:v>9558</c:v>
                </c:pt>
                <c:pt idx="3187">
                  <c:v>9561</c:v>
                </c:pt>
                <c:pt idx="3188">
                  <c:v>9564</c:v>
                </c:pt>
                <c:pt idx="3189">
                  <c:v>9567</c:v>
                </c:pt>
                <c:pt idx="3190">
                  <c:v>9570</c:v>
                </c:pt>
                <c:pt idx="3191">
                  <c:v>9573</c:v>
                </c:pt>
                <c:pt idx="3192">
                  <c:v>9576</c:v>
                </c:pt>
                <c:pt idx="3193">
                  <c:v>9579</c:v>
                </c:pt>
                <c:pt idx="3194">
                  <c:v>9582</c:v>
                </c:pt>
                <c:pt idx="3195">
                  <c:v>9585</c:v>
                </c:pt>
                <c:pt idx="3196">
                  <c:v>9588</c:v>
                </c:pt>
                <c:pt idx="3197">
                  <c:v>9591</c:v>
                </c:pt>
                <c:pt idx="3198">
                  <c:v>9594</c:v>
                </c:pt>
                <c:pt idx="3199">
                  <c:v>9597</c:v>
                </c:pt>
                <c:pt idx="3200">
                  <c:v>9600</c:v>
                </c:pt>
                <c:pt idx="3201">
                  <c:v>9603</c:v>
                </c:pt>
                <c:pt idx="3202">
                  <c:v>9606</c:v>
                </c:pt>
                <c:pt idx="3203">
                  <c:v>9609</c:v>
                </c:pt>
                <c:pt idx="3204">
                  <c:v>9612</c:v>
                </c:pt>
                <c:pt idx="3205">
                  <c:v>9615</c:v>
                </c:pt>
                <c:pt idx="3206">
                  <c:v>9618</c:v>
                </c:pt>
                <c:pt idx="3207">
                  <c:v>9621</c:v>
                </c:pt>
                <c:pt idx="3208">
                  <c:v>9624</c:v>
                </c:pt>
                <c:pt idx="3209">
                  <c:v>9627</c:v>
                </c:pt>
                <c:pt idx="3210">
                  <c:v>9630</c:v>
                </c:pt>
                <c:pt idx="3211">
                  <c:v>9633</c:v>
                </c:pt>
                <c:pt idx="3212">
                  <c:v>9636</c:v>
                </c:pt>
                <c:pt idx="3213">
                  <c:v>9639</c:v>
                </c:pt>
                <c:pt idx="3214">
                  <c:v>9642</c:v>
                </c:pt>
                <c:pt idx="3215">
                  <c:v>9645</c:v>
                </c:pt>
                <c:pt idx="3216">
                  <c:v>9648</c:v>
                </c:pt>
                <c:pt idx="3217">
                  <c:v>9651</c:v>
                </c:pt>
                <c:pt idx="3218">
                  <c:v>9654</c:v>
                </c:pt>
                <c:pt idx="3219">
                  <c:v>9657</c:v>
                </c:pt>
                <c:pt idx="3220">
                  <c:v>9660</c:v>
                </c:pt>
                <c:pt idx="3221">
                  <c:v>9663</c:v>
                </c:pt>
                <c:pt idx="3222">
                  <c:v>9666</c:v>
                </c:pt>
                <c:pt idx="3223">
                  <c:v>9669</c:v>
                </c:pt>
                <c:pt idx="3224">
                  <c:v>9672</c:v>
                </c:pt>
                <c:pt idx="3225">
                  <c:v>9675</c:v>
                </c:pt>
                <c:pt idx="3226">
                  <c:v>9678</c:v>
                </c:pt>
                <c:pt idx="3227">
                  <c:v>9681</c:v>
                </c:pt>
                <c:pt idx="3228">
                  <c:v>9684</c:v>
                </c:pt>
                <c:pt idx="3229">
                  <c:v>9687</c:v>
                </c:pt>
                <c:pt idx="3230">
                  <c:v>9690</c:v>
                </c:pt>
                <c:pt idx="3231">
                  <c:v>9693</c:v>
                </c:pt>
                <c:pt idx="3232">
                  <c:v>9696</c:v>
                </c:pt>
                <c:pt idx="3233">
                  <c:v>9699</c:v>
                </c:pt>
                <c:pt idx="3234">
                  <c:v>9702</c:v>
                </c:pt>
                <c:pt idx="3235">
                  <c:v>9705</c:v>
                </c:pt>
                <c:pt idx="3236">
                  <c:v>9708</c:v>
                </c:pt>
                <c:pt idx="3237">
                  <c:v>9711</c:v>
                </c:pt>
                <c:pt idx="3238">
                  <c:v>9714</c:v>
                </c:pt>
                <c:pt idx="3239">
                  <c:v>9717</c:v>
                </c:pt>
                <c:pt idx="3240">
                  <c:v>9720</c:v>
                </c:pt>
                <c:pt idx="3241">
                  <c:v>9723</c:v>
                </c:pt>
                <c:pt idx="3242">
                  <c:v>9726</c:v>
                </c:pt>
                <c:pt idx="3243">
                  <c:v>9729</c:v>
                </c:pt>
                <c:pt idx="3244">
                  <c:v>9732</c:v>
                </c:pt>
                <c:pt idx="3245">
                  <c:v>9735</c:v>
                </c:pt>
                <c:pt idx="3246">
                  <c:v>9738</c:v>
                </c:pt>
                <c:pt idx="3247">
                  <c:v>9741</c:v>
                </c:pt>
                <c:pt idx="3248">
                  <c:v>9744</c:v>
                </c:pt>
                <c:pt idx="3249">
                  <c:v>9747</c:v>
                </c:pt>
                <c:pt idx="3250">
                  <c:v>9750</c:v>
                </c:pt>
                <c:pt idx="3251">
                  <c:v>9753</c:v>
                </c:pt>
                <c:pt idx="3252">
                  <c:v>9756</c:v>
                </c:pt>
                <c:pt idx="3253">
                  <c:v>9759</c:v>
                </c:pt>
                <c:pt idx="3254">
                  <c:v>9762</c:v>
                </c:pt>
                <c:pt idx="3255">
                  <c:v>9765</c:v>
                </c:pt>
                <c:pt idx="3256">
                  <c:v>9768</c:v>
                </c:pt>
                <c:pt idx="3257">
                  <c:v>9771</c:v>
                </c:pt>
                <c:pt idx="3258">
                  <c:v>9774</c:v>
                </c:pt>
                <c:pt idx="3259">
                  <c:v>9777</c:v>
                </c:pt>
                <c:pt idx="3260">
                  <c:v>9780</c:v>
                </c:pt>
                <c:pt idx="3261">
                  <c:v>9783</c:v>
                </c:pt>
                <c:pt idx="3262">
                  <c:v>9786</c:v>
                </c:pt>
                <c:pt idx="3263">
                  <c:v>9789</c:v>
                </c:pt>
                <c:pt idx="3264">
                  <c:v>9792</c:v>
                </c:pt>
                <c:pt idx="3265">
                  <c:v>9795</c:v>
                </c:pt>
                <c:pt idx="3266">
                  <c:v>9798</c:v>
                </c:pt>
                <c:pt idx="3267">
                  <c:v>9801</c:v>
                </c:pt>
                <c:pt idx="3268">
                  <c:v>9804</c:v>
                </c:pt>
                <c:pt idx="3269">
                  <c:v>9807</c:v>
                </c:pt>
                <c:pt idx="3270">
                  <c:v>9810</c:v>
                </c:pt>
                <c:pt idx="3271">
                  <c:v>9813</c:v>
                </c:pt>
                <c:pt idx="3272">
                  <c:v>9816</c:v>
                </c:pt>
                <c:pt idx="3273">
                  <c:v>9819</c:v>
                </c:pt>
                <c:pt idx="3274">
                  <c:v>9822</c:v>
                </c:pt>
                <c:pt idx="3275">
                  <c:v>9825</c:v>
                </c:pt>
                <c:pt idx="3276">
                  <c:v>9828</c:v>
                </c:pt>
                <c:pt idx="3277">
                  <c:v>9831</c:v>
                </c:pt>
                <c:pt idx="3278">
                  <c:v>9834</c:v>
                </c:pt>
                <c:pt idx="3279">
                  <c:v>9837</c:v>
                </c:pt>
                <c:pt idx="3280">
                  <c:v>9840</c:v>
                </c:pt>
                <c:pt idx="3281">
                  <c:v>9843</c:v>
                </c:pt>
                <c:pt idx="3282">
                  <c:v>9846</c:v>
                </c:pt>
                <c:pt idx="3283">
                  <c:v>9849</c:v>
                </c:pt>
                <c:pt idx="3284">
                  <c:v>9852</c:v>
                </c:pt>
                <c:pt idx="3285">
                  <c:v>9855</c:v>
                </c:pt>
                <c:pt idx="3286">
                  <c:v>9858</c:v>
                </c:pt>
                <c:pt idx="3287">
                  <c:v>9861</c:v>
                </c:pt>
                <c:pt idx="3288">
                  <c:v>9864</c:v>
                </c:pt>
                <c:pt idx="3289">
                  <c:v>9867</c:v>
                </c:pt>
                <c:pt idx="3290">
                  <c:v>9870</c:v>
                </c:pt>
                <c:pt idx="3291">
                  <c:v>9873</c:v>
                </c:pt>
                <c:pt idx="3292">
                  <c:v>9876</c:v>
                </c:pt>
                <c:pt idx="3293">
                  <c:v>9879</c:v>
                </c:pt>
                <c:pt idx="3294">
                  <c:v>9882</c:v>
                </c:pt>
                <c:pt idx="3295">
                  <c:v>9885</c:v>
                </c:pt>
                <c:pt idx="3296">
                  <c:v>9888</c:v>
                </c:pt>
                <c:pt idx="3297">
                  <c:v>9891</c:v>
                </c:pt>
                <c:pt idx="3298">
                  <c:v>9894</c:v>
                </c:pt>
                <c:pt idx="3299">
                  <c:v>9897</c:v>
                </c:pt>
                <c:pt idx="3300">
                  <c:v>9900</c:v>
                </c:pt>
                <c:pt idx="3301">
                  <c:v>9903</c:v>
                </c:pt>
                <c:pt idx="3302">
                  <c:v>9906</c:v>
                </c:pt>
                <c:pt idx="3303">
                  <c:v>9909</c:v>
                </c:pt>
                <c:pt idx="3304">
                  <c:v>9912</c:v>
                </c:pt>
                <c:pt idx="3305">
                  <c:v>9915</c:v>
                </c:pt>
                <c:pt idx="3306">
                  <c:v>9918</c:v>
                </c:pt>
                <c:pt idx="3307">
                  <c:v>9921</c:v>
                </c:pt>
                <c:pt idx="3308">
                  <c:v>9924</c:v>
                </c:pt>
                <c:pt idx="3309">
                  <c:v>9927</c:v>
                </c:pt>
                <c:pt idx="3310">
                  <c:v>9930</c:v>
                </c:pt>
                <c:pt idx="3311">
                  <c:v>9933</c:v>
                </c:pt>
                <c:pt idx="3312">
                  <c:v>9936</c:v>
                </c:pt>
                <c:pt idx="3313">
                  <c:v>9939</c:v>
                </c:pt>
                <c:pt idx="3314">
                  <c:v>9942</c:v>
                </c:pt>
                <c:pt idx="3315">
                  <c:v>9945</c:v>
                </c:pt>
                <c:pt idx="3316">
                  <c:v>9948</c:v>
                </c:pt>
                <c:pt idx="3317">
                  <c:v>9951</c:v>
                </c:pt>
                <c:pt idx="3318">
                  <c:v>9954</c:v>
                </c:pt>
                <c:pt idx="3319">
                  <c:v>9957</c:v>
                </c:pt>
                <c:pt idx="3320">
                  <c:v>9960</c:v>
                </c:pt>
                <c:pt idx="3321">
                  <c:v>9963</c:v>
                </c:pt>
                <c:pt idx="3322">
                  <c:v>9966</c:v>
                </c:pt>
                <c:pt idx="3323">
                  <c:v>9969</c:v>
                </c:pt>
                <c:pt idx="3324">
                  <c:v>9972</c:v>
                </c:pt>
                <c:pt idx="3325">
                  <c:v>9975</c:v>
                </c:pt>
                <c:pt idx="3326">
                  <c:v>9978</c:v>
                </c:pt>
                <c:pt idx="3327">
                  <c:v>9981</c:v>
                </c:pt>
                <c:pt idx="3328">
                  <c:v>9984</c:v>
                </c:pt>
                <c:pt idx="3329">
                  <c:v>9987</c:v>
                </c:pt>
                <c:pt idx="3330">
                  <c:v>9990</c:v>
                </c:pt>
                <c:pt idx="3331">
                  <c:v>9993</c:v>
                </c:pt>
                <c:pt idx="3332">
                  <c:v>9996</c:v>
                </c:pt>
                <c:pt idx="3333">
                  <c:v>9999</c:v>
                </c:pt>
                <c:pt idx="3334">
                  <c:v>10002</c:v>
                </c:pt>
                <c:pt idx="3335">
                  <c:v>10005</c:v>
                </c:pt>
                <c:pt idx="3336">
                  <c:v>10008</c:v>
                </c:pt>
                <c:pt idx="3337">
                  <c:v>10011</c:v>
                </c:pt>
                <c:pt idx="3338">
                  <c:v>10014</c:v>
                </c:pt>
                <c:pt idx="3339">
                  <c:v>10017</c:v>
                </c:pt>
                <c:pt idx="3340">
                  <c:v>10020</c:v>
                </c:pt>
                <c:pt idx="3341">
                  <c:v>10023</c:v>
                </c:pt>
                <c:pt idx="3342">
                  <c:v>10026</c:v>
                </c:pt>
                <c:pt idx="3343">
                  <c:v>10029</c:v>
                </c:pt>
                <c:pt idx="3344">
                  <c:v>10032</c:v>
                </c:pt>
                <c:pt idx="3345">
                  <c:v>10035</c:v>
                </c:pt>
                <c:pt idx="3346">
                  <c:v>10038</c:v>
                </c:pt>
                <c:pt idx="3347">
                  <c:v>10041</c:v>
                </c:pt>
                <c:pt idx="3348">
                  <c:v>10044</c:v>
                </c:pt>
                <c:pt idx="3349">
                  <c:v>10047</c:v>
                </c:pt>
                <c:pt idx="3350">
                  <c:v>10050</c:v>
                </c:pt>
                <c:pt idx="3351">
                  <c:v>10053</c:v>
                </c:pt>
                <c:pt idx="3352">
                  <c:v>10056</c:v>
                </c:pt>
                <c:pt idx="3353">
                  <c:v>10059</c:v>
                </c:pt>
                <c:pt idx="3354">
                  <c:v>10062</c:v>
                </c:pt>
                <c:pt idx="3355">
                  <c:v>10065</c:v>
                </c:pt>
                <c:pt idx="3356">
                  <c:v>10068</c:v>
                </c:pt>
                <c:pt idx="3357">
                  <c:v>10071</c:v>
                </c:pt>
                <c:pt idx="3358">
                  <c:v>10074</c:v>
                </c:pt>
                <c:pt idx="3359">
                  <c:v>10077</c:v>
                </c:pt>
                <c:pt idx="3360">
                  <c:v>10080</c:v>
                </c:pt>
                <c:pt idx="3361">
                  <c:v>10083</c:v>
                </c:pt>
                <c:pt idx="3362">
                  <c:v>10086</c:v>
                </c:pt>
                <c:pt idx="3363">
                  <c:v>10089</c:v>
                </c:pt>
                <c:pt idx="3364">
                  <c:v>10092</c:v>
                </c:pt>
                <c:pt idx="3365">
                  <c:v>10095</c:v>
                </c:pt>
                <c:pt idx="3366">
                  <c:v>10098</c:v>
                </c:pt>
                <c:pt idx="3367">
                  <c:v>10101</c:v>
                </c:pt>
                <c:pt idx="3368">
                  <c:v>10104</c:v>
                </c:pt>
                <c:pt idx="3369">
                  <c:v>10107</c:v>
                </c:pt>
                <c:pt idx="3370">
                  <c:v>10110</c:v>
                </c:pt>
                <c:pt idx="3371">
                  <c:v>10113</c:v>
                </c:pt>
                <c:pt idx="3372">
                  <c:v>10116</c:v>
                </c:pt>
                <c:pt idx="3373">
                  <c:v>10119</c:v>
                </c:pt>
                <c:pt idx="3374">
                  <c:v>10122</c:v>
                </c:pt>
                <c:pt idx="3375">
                  <c:v>10125</c:v>
                </c:pt>
                <c:pt idx="3376">
                  <c:v>10128</c:v>
                </c:pt>
                <c:pt idx="3377">
                  <c:v>10131</c:v>
                </c:pt>
                <c:pt idx="3378">
                  <c:v>10134</c:v>
                </c:pt>
                <c:pt idx="3379">
                  <c:v>10137</c:v>
                </c:pt>
                <c:pt idx="3380">
                  <c:v>10140</c:v>
                </c:pt>
                <c:pt idx="3381">
                  <c:v>10143</c:v>
                </c:pt>
                <c:pt idx="3382">
                  <c:v>10146</c:v>
                </c:pt>
                <c:pt idx="3383">
                  <c:v>10149</c:v>
                </c:pt>
                <c:pt idx="3384">
                  <c:v>10152</c:v>
                </c:pt>
                <c:pt idx="3385">
                  <c:v>10155</c:v>
                </c:pt>
                <c:pt idx="3386">
                  <c:v>10158</c:v>
                </c:pt>
                <c:pt idx="3387">
                  <c:v>10161</c:v>
                </c:pt>
                <c:pt idx="3388">
                  <c:v>10164</c:v>
                </c:pt>
                <c:pt idx="3389">
                  <c:v>10167</c:v>
                </c:pt>
                <c:pt idx="3390">
                  <c:v>10170</c:v>
                </c:pt>
                <c:pt idx="3391">
                  <c:v>10173</c:v>
                </c:pt>
                <c:pt idx="3392">
                  <c:v>10176</c:v>
                </c:pt>
                <c:pt idx="3393">
                  <c:v>10179</c:v>
                </c:pt>
                <c:pt idx="3394">
                  <c:v>10182</c:v>
                </c:pt>
                <c:pt idx="3395">
                  <c:v>10185</c:v>
                </c:pt>
                <c:pt idx="3396">
                  <c:v>10188</c:v>
                </c:pt>
                <c:pt idx="3397">
                  <c:v>10191</c:v>
                </c:pt>
                <c:pt idx="3398">
                  <c:v>10194</c:v>
                </c:pt>
                <c:pt idx="3399">
                  <c:v>10197</c:v>
                </c:pt>
                <c:pt idx="3400">
                  <c:v>10200</c:v>
                </c:pt>
                <c:pt idx="3401">
                  <c:v>10203</c:v>
                </c:pt>
                <c:pt idx="3402">
                  <c:v>10206</c:v>
                </c:pt>
                <c:pt idx="3403">
                  <c:v>10209</c:v>
                </c:pt>
                <c:pt idx="3404">
                  <c:v>10212</c:v>
                </c:pt>
                <c:pt idx="3405">
                  <c:v>10215</c:v>
                </c:pt>
                <c:pt idx="3406">
                  <c:v>10218</c:v>
                </c:pt>
                <c:pt idx="3407">
                  <c:v>10221</c:v>
                </c:pt>
                <c:pt idx="3408">
                  <c:v>10224</c:v>
                </c:pt>
                <c:pt idx="3409">
                  <c:v>10227</c:v>
                </c:pt>
                <c:pt idx="3410">
                  <c:v>10230</c:v>
                </c:pt>
                <c:pt idx="3411">
                  <c:v>10233</c:v>
                </c:pt>
                <c:pt idx="3412">
                  <c:v>10236</c:v>
                </c:pt>
                <c:pt idx="3413">
                  <c:v>10239</c:v>
                </c:pt>
                <c:pt idx="3414">
                  <c:v>10242</c:v>
                </c:pt>
                <c:pt idx="3415">
                  <c:v>10245</c:v>
                </c:pt>
                <c:pt idx="3416">
                  <c:v>10248</c:v>
                </c:pt>
                <c:pt idx="3417">
                  <c:v>10251</c:v>
                </c:pt>
                <c:pt idx="3418">
                  <c:v>10254</c:v>
                </c:pt>
                <c:pt idx="3419">
                  <c:v>10257</c:v>
                </c:pt>
                <c:pt idx="3420">
                  <c:v>10260</c:v>
                </c:pt>
                <c:pt idx="3421">
                  <c:v>10263</c:v>
                </c:pt>
                <c:pt idx="3422">
                  <c:v>10266</c:v>
                </c:pt>
                <c:pt idx="3423">
                  <c:v>10269</c:v>
                </c:pt>
                <c:pt idx="3424">
                  <c:v>10272</c:v>
                </c:pt>
                <c:pt idx="3425">
                  <c:v>10275</c:v>
                </c:pt>
                <c:pt idx="3426">
                  <c:v>10278</c:v>
                </c:pt>
                <c:pt idx="3427">
                  <c:v>10281</c:v>
                </c:pt>
                <c:pt idx="3428">
                  <c:v>10284</c:v>
                </c:pt>
                <c:pt idx="3429">
                  <c:v>10287</c:v>
                </c:pt>
                <c:pt idx="3430">
                  <c:v>10290</c:v>
                </c:pt>
                <c:pt idx="3431">
                  <c:v>10293</c:v>
                </c:pt>
                <c:pt idx="3432">
                  <c:v>10296</c:v>
                </c:pt>
                <c:pt idx="3433">
                  <c:v>10299</c:v>
                </c:pt>
                <c:pt idx="3434">
                  <c:v>10302</c:v>
                </c:pt>
                <c:pt idx="3435">
                  <c:v>10305</c:v>
                </c:pt>
                <c:pt idx="3436">
                  <c:v>10308</c:v>
                </c:pt>
                <c:pt idx="3437">
                  <c:v>10311</c:v>
                </c:pt>
                <c:pt idx="3438">
                  <c:v>10314</c:v>
                </c:pt>
                <c:pt idx="3439">
                  <c:v>10317</c:v>
                </c:pt>
                <c:pt idx="3440">
                  <c:v>10320</c:v>
                </c:pt>
                <c:pt idx="3441">
                  <c:v>10323</c:v>
                </c:pt>
                <c:pt idx="3442">
                  <c:v>10326</c:v>
                </c:pt>
                <c:pt idx="3443">
                  <c:v>10329</c:v>
                </c:pt>
                <c:pt idx="3444">
                  <c:v>10332</c:v>
                </c:pt>
                <c:pt idx="3445">
                  <c:v>10335</c:v>
                </c:pt>
                <c:pt idx="3446">
                  <c:v>10338</c:v>
                </c:pt>
                <c:pt idx="3447">
                  <c:v>10341</c:v>
                </c:pt>
                <c:pt idx="3448">
                  <c:v>10344</c:v>
                </c:pt>
                <c:pt idx="3449">
                  <c:v>10347</c:v>
                </c:pt>
                <c:pt idx="3450">
                  <c:v>10350</c:v>
                </c:pt>
                <c:pt idx="3451">
                  <c:v>10353</c:v>
                </c:pt>
                <c:pt idx="3452">
                  <c:v>10356</c:v>
                </c:pt>
                <c:pt idx="3453">
                  <c:v>10359</c:v>
                </c:pt>
                <c:pt idx="3454">
                  <c:v>10362</c:v>
                </c:pt>
                <c:pt idx="3455">
                  <c:v>10365</c:v>
                </c:pt>
                <c:pt idx="3456">
                  <c:v>10368</c:v>
                </c:pt>
                <c:pt idx="3457">
                  <c:v>10371</c:v>
                </c:pt>
                <c:pt idx="3458">
                  <c:v>10374</c:v>
                </c:pt>
                <c:pt idx="3459">
                  <c:v>10377</c:v>
                </c:pt>
                <c:pt idx="3460">
                  <c:v>10380</c:v>
                </c:pt>
                <c:pt idx="3461">
                  <c:v>10383</c:v>
                </c:pt>
                <c:pt idx="3462">
                  <c:v>10386</c:v>
                </c:pt>
                <c:pt idx="3463">
                  <c:v>10389</c:v>
                </c:pt>
                <c:pt idx="3464">
                  <c:v>10392</c:v>
                </c:pt>
                <c:pt idx="3465">
                  <c:v>10395</c:v>
                </c:pt>
                <c:pt idx="3466">
                  <c:v>10398</c:v>
                </c:pt>
                <c:pt idx="3467">
                  <c:v>10401</c:v>
                </c:pt>
                <c:pt idx="3468">
                  <c:v>10404</c:v>
                </c:pt>
                <c:pt idx="3469">
                  <c:v>10407</c:v>
                </c:pt>
                <c:pt idx="3470">
                  <c:v>10410</c:v>
                </c:pt>
                <c:pt idx="3471">
                  <c:v>10413</c:v>
                </c:pt>
                <c:pt idx="3472">
                  <c:v>10416</c:v>
                </c:pt>
                <c:pt idx="3473">
                  <c:v>10419</c:v>
                </c:pt>
                <c:pt idx="3474">
                  <c:v>10422</c:v>
                </c:pt>
                <c:pt idx="3475">
                  <c:v>10425</c:v>
                </c:pt>
                <c:pt idx="3476">
                  <c:v>10428</c:v>
                </c:pt>
                <c:pt idx="3477">
                  <c:v>10431</c:v>
                </c:pt>
                <c:pt idx="3478">
                  <c:v>10434</c:v>
                </c:pt>
                <c:pt idx="3479">
                  <c:v>10437</c:v>
                </c:pt>
                <c:pt idx="3480">
                  <c:v>10440</c:v>
                </c:pt>
                <c:pt idx="3481">
                  <c:v>10443</c:v>
                </c:pt>
                <c:pt idx="3482">
                  <c:v>10446</c:v>
                </c:pt>
                <c:pt idx="3483">
                  <c:v>10449</c:v>
                </c:pt>
                <c:pt idx="3484">
                  <c:v>10452</c:v>
                </c:pt>
                <c:pt idx="3485">
                  <c:v>10455</c:v>
                </c:pt>
                <c:pt idx="3486">
                  <c:v>10458</c:v>
                </c:pt>
                <c:pt idx="3487">
                  <c:v>10461</c:v>
                </c:pt>
                <c:pt idx="3488">
                  <c:v>10464</c:v>
                </c:pt>
                <c:pt idx="3489">
                  <c:v>10467</c:v>
                </c:pt>
                <c:pt idx="3490">
                  <c:v>10470</c:v>
                </c:pt>
                <c:pt idx="3491">
                  <c:v>10473</c:v>
                </c:pt>
                <c:pt idx="3492">
                  <c:v>10476</c:v>
                </c:pt>
                <c:pt idx="3493">
                  <c:v>10479</c:v>
                </c:pt>
                <c:pt idx="3494">
                  <c:v>10482</c:v>
                </c:pt>
                <c:pt idx="3495">
                  <c:v>10485</c:v>
                </c:pt>
                <c:pt idx="3496">
                  <c:v>10488</c:v>
                </c:pt>
                <c:pt idx="3497">
                  <c:v>10491</c:v>
                </c:pt>
                <c:pt idx="3498">
                  <c:v>10494</c:v>
                </c:pt>
                <c:pt idx="3499">
                  <c:v>10497</c:v>
                </c:pt>
                <c:pt idx="3500">
                  <c:v>10500</c:v>
                </c:pt>
                <c:pt idx="3501">
                  <c:v>10503</c:v>
                </c:pt>
                <c:pt idx="3502">
                  <c:v>10506</c:v>
                </c:pt>
                <c:pt idx="3503">
                  <c:v>10509</c:v>
                </c:pt>
                <c:pt idx="3504">
                  <c:v>10512</c:v>
                </c:pt>
                <c:pt idx="3505">
                  <c:v>10515</c:v>
                </c:pt>
                <c:pt idx="3506">
                  <c:v>10518</c:v>
                </c:pt>
                <c:pt idx="3507">
                  <c:v>10521</c:v>
                </c:pt>
                <c:pt idx="3508">
                  <c:v>10524</c:v>
                </c:pt>
                <c:pt idx="3509">
                  <c:v>10527</c:v>
                </c:pt>
                <c:pt idx="3510">
                  <c:v>10530</c:v>
                </c:pt>
                <c:pt idx="3511">
                  <c:v>10533</c:v>
                </c:pt>
                <c:pt idx="3512">
                  <c:v>10536</c:v>
                </c:pt>
                <c:pt idx="3513">
                  <c:v>10539</c:v>
                </c:pt>
                <c:pt idx="3514">
                  <c:v>10542</c:v>
                </c:pt>
                <c:pt idx="3515">
                  <c:v>10545</c:v>
                </c:pt>
                <c:pt idx="3516">
                  <c:v>10548</c:v>
                </c:pt>
                <c:pt idx="3517">
                  <c:v>10551</c:v>
                </c:pt>
                <c:pt idx="3518">
                  <c:v>10554</c:v>
                </c:pt>
                <c:pt idx="3519">
                  <c:v>10557</c:v>
                </c:pt>
                <c:pt idx="3520">
                  <c:v>10560</c:v>
                </c:pt>
                <c:pt idx="3521">
                  <c:v>10563</c:v>
                </c:pt>
                <c:pt idx="3522">
                  <c:v>10566</c:v>
                </c:pt>
                <c:pt idx="3523">
                  <c:v>10569</c:v>
                </c:pt>
                <c:pt idx="3524">
                  <c:v>10572</c:v>
                </c:pt>
                <c:pt idx="3525">
                  <c:v>10575</c:v>
                </c:pt>
                <c:pt idx="3526">
                  <c:v>10578</c:v>
                </c:pt>
                <c:pt idx="3527">
                  <c:v>10581</c:v>
                </c:pt>
                <c:pt idx="3528">
                  <c:v>10584</c:v>
                </c:pt>
                <c:pt idx="3529">
                  <c:v>10587</c:v>
                </c:pt>
                <c:pt idx="3530">
                  <c:v>10590</c:v>
                </c:pt>
                <c:pt idx="3531">
                  <c:v>10593</c:v>
                </c:pt>
                <c:pt idx="3532">
                  <c:v>10596</c:v>
                </c:pt>
                <c:pt idx="3533">
                  <c:v>10599</c:v>
                </c:pt>
                <c:pt idx="3534">
                  <c:v>10602</c:v>
                </c:pt>
                <c:pt idx="3535">
                  <c:v>10605</c:v>
                </c:pt>
                <c:pt idx="3536">
                  <c:v>10608</c:v>
                </c:pt>
                <c:pt idx="3537">
                  <c:v>10611</c:v>
                </c:pt>
                <c:pt idx="3538">
                  <c:v>10614</c:v>
                </c:pt>
                <c:pt idx="3539">
                  <c:v>10617</c:v>
                </c:pt>
                <c:pt idx="3540">
                  <c:v>10620</c:v>
                </c:pt>
                <c:pt idx="3541">
                  <c:v>10623</c:v>
                </c:pt>
                <c:pt idx="3542">
                  <c:v>10626</c:v>
                </c:pt>
                <c:pt idx="3543">
                  <c:v>10629</c:v>
                </c:pt>
                <c:pt idx="3544">
                  <c:v>10632</c:v>
                </c:pt>
                <c:pt idx="3545">
                  <c:v>10635</c:v>
                </c:pt>
                <c:pt idx="3546">
                  <c:v>10638</c:v>
                </c:pt>
                <c:pt idx="3547">
                  <c:v>10641</c:v>
                </c:pt>
                <c:pt idx="3548">
                  <c:v>10644</c:v>
                </c:pt>
                <c:pt idx="3549">
                  <c:v>10647</c:v>
                </c:pt>
                <c:pt idx="3550">
                  <c:v>10650</c:v>
                </c:pt>
                <c:pt idx="3551">
                  <c:v>10653</c:v>
                </c:pt>
                <c:pt idx="3552">
                  <c:v>10656</c:v>
                </c:pt>
                <c:pt idx="3553">
                  <c:v>10659</c:v>
                </c:pt>
                <c:pt idx="3554">
                  <c:v>10662</c:v>
                </c:pt>
                <c:pt idx="3555">
                  <c:v>10665</c:v>
                </c:pt>
                <c:pt idx="3556">
                  <c:v>10668</c:v>
                </c:pt>
                <c:pt idx="3557">
                  <c:v>10671</c:v>
                </c:pt>
                <c:pt idx="3558">
                  <c:v>10674</c:v>
                </c:pt>
                <c:pt idx="3559">
                  <c:v>10677</c:v>
                </c:pt>
                <c:pt idx="3560">
                  <c:v>10680</c:v>
                </c:pt>
                <c:pt idx="3561">
                  <c:v>10683</c:v>
                </c:pt>
                <c:pt idx="3562">
                  <c:v>10686</c:v>
                </c:pt>
                <c:pt idx="3563">
                  <c:v>10689</c:v>
                </c:pt>
                <c:pt idx="3564">
                  <c:v>10692</c:v>
                </c:pt>
                <c:pt idx="3565">
                  <c:v>10695</c:v>
                </c:pt>
                <c:pt idx="3566">
                  <c:v>10698</c:v>
                </c:pt>
                <c:pt idx="3567">
                  <c:v>10701</c:v>
                </c:pt>
                <c:pt idx="3568">
                  <c:v>10704</c:v>
                </c:pt>
                <c:pt idx="3569">
                  <c:v>10707</c:v>
                </c:pt>
                <c:pt idx="3570">
                  <c:v>10710</c:v>
                </c:pt>
                <c:pt idx="3571">
                  <c:v>10713</c:v>
                </c:pt>
                <c:pt idx="3572">
                  <c:v>10716</c:v>
                </c:pt>
                <c:pt idx="3573">
                  <c:v>10719</c:v>
                </c:pt>
                <c:pt idx="3574">
                  <c:v>10722</c:v>
                </c:pt>
                <c:pt idx="3575">
                  <c:v>10725</c:v>
                </c:pt>
                <c:pt idx="3576">
                  <c:v>10728</c:v>
                </c:pt>
                <c:pt idx="3577">
                  <c:v>10731</c:v>
                </c:pt>
                <c:pt idx="3578">
                  <c:v>10734</c:v>
                </c:pt>
                <c:pt idx="3579">
                  <c:v>10737</c:v>
                </c:pt>
                <c:pt idx="3580">
                  <c:v>10740</c:v>
                </c:pt>
                <c:pt idx="3581">
                  <c:v>10743</c:v>
                </c:pt>
                <c:pt idx="3582">
                  <c:v>10746</c:v>
                </c:pt>
                <c:pt idx="3583">
                  <c:v>10749</c:v>
                </c:pt>
                <c:pt idx="3584">
                  <c:v>10752</c:v>
                </c:pt>
                <c:pt idx="3585">
                  <c:v>10755</c:v>
                </c:pt>
                <c:pt idx="3586">
                  <c:v>10758</c:v>
                </c:pt>
                <c:pt idx="3587">
                  <c:v>10761</c:v>
                </c:pt>
                <c:pt idx="3588">
                  <c:v>10764</c:v>
                </c:pt>
                <c:pt idx="3589">
                  <c:v>10767</c:v>
                </c:pt>
                <c:pt idx="3590">
                  <c:v>10770</c:v>
                </c:pt>
                <c:pt idx="3591">
                  <c:v>10773</c:v>
                </c:pt>
                <c:pt idx="3592">
                  <c:v>10776</c:v>
                </c:pt>
                <c:pt idx="3593">
                  <c:v>10779</c:v>
                </c:pt>
                <c:pt idx="3594">
                  <c:v>10782</c:v>
                </c:pt>
                <c:pt idx="3595">
                  <c:v>10785</c:v>
                </c:pt>
                <c:pt idx="3596">
                  <c:v>10788</c:v>
                </c:pt>
                <c:pt idx="3597">
                  <c:v>10791</c:v>
                </c:pt>
                <c:pt idx="3598">
                  <c:v>10794</c:v>
                </c:pt>
                <c:pt idx="3599">
                  <c:v>10797</c:v>
                </c:pt>
                <c:pt idx="3600">
                  <c:v>10800</c:v>
                </c:pt>
                <c:pt idx="3601">
                  <c:v>10803</c:v>
                </c:pt>
                <c:pt idx="3602">
                  <c:v>10806</c:v>
                </c:pt>
                <c:pt idx="3603">
                  <c:v>10809</c:v>
                </c:pt>
                <c:pt idx="3604">
                  <c:v>10812</c:v>
                </c:pt>
                <c:pt idx="3605">
                  <c:v>10815</c:v>
                </c:pt>
                <c:pt idx="3606">
                  <c:v>10818</c:v>
                </c:pt>
                <c:pt idx="3607">
                  <c:v>10821</c:v>
                </c:pt>
                <c:pt idx="3608">
                  <c:v>10824</c:v>
                </c:pt>
                <c:pt idx="3609">
                  <c:v>10827</c:v>
                </c:pt>
                <c:pt idx="3610">
                  <c:v>10830</c:v>
                </c:pt>
                <c:pt idx="3611">
                  <c:v>10833</c:v>
                </c:pt>
              </c:numCache>
            </c:numRef>
          </c:xVal>
          <c:yVal>
            <c:numRef>
              <c:f>'RUN47_down-left_log'!$H$7:$H$3618</c:f>
              <c:numCache>
                <c:formatCode>General</c:formatCode>
                <c:ptCount val="3612"/>
                <c:pt idx="0">
                  <c:v>0</c:v>
                </c:pt>
                <c:pt idx="1">
                  <c:v>3.5527136788005072E-15</c:v>
                </c:pt>
                <c:pt idx="2">
                  <c:v>3.5527136788005072E-15</c:v>
                </c:pt>
                <c:pt idx="3">
                  <c:v>0</c:v>
                </c:pt>
                <c:pt idx="4">
                  <c:v>0</c:v>
                </c:pt>
                <c:pt idx="5">
                  <c:v>3.5527136788005072E-15</c:v>
                </c:pt>
                <c:pt idx="6">
                  <c:v>3.5527136788005072E-15</c:v>
                </c:pt>
                <c:pt idx="7">
                  <c:v>3.5527136788005072E-15</c:v>
                </c:pt>
                <c:pt idx="8">
                  <c:v>0</c:v>
                </c:pt>
                <c:pt idx="9">
                  <c:v>3.5527136788005072E-15</c:v>
                </c:pt>
                <c:pt idx="10">
                  <c:v>3.5527136788005072E-15</c:v>
                </c:pt>
                <c:pt idx="11">
                  <c:v>0</c:v>
                </c:pt>
                <c:pt idx="12">
                  <c:v>0</c:v>
                </c:pt>
                <c:pt idx="13">
                  <c:v>3.5527136788005072E-15</c:v>
                </c:pt>
                <c:pt idx="14">
                  <c:v>3.5527136788005072E-15</c:v>
                </c:pt>
                <c:pt idx="15">
                  <c:v>0.12000000000000456</c:v>
                </c:pt>
                <c:pt idx="16">
                  <c:v>3.5527136788005072E-15</c:v>
                </c:pt>
                <c:pt idx="17">
                  <c:v>3.5527136788005072E-15</c:v>
                </c:pt>
                <c:pt idx="18">
                  <c:v>3.5527136788005072E-15</c:v>
                </c:pt>
                <c:pt idx="19">
                  <c:v>3.5527136788005072E-15</c:v>
                </c:pt>
                <c:pt idx="20">
                  <c:v>0</c:v>
                </c:pt>
                <c:pt idx="21">
                  <c:v>0</c:v>
                </c:pt>
                <c:pt idx="22">
                  <c:v>0.12000000000000456</c:v>
                </c:pt>
                <c:pt idx="23">
                  <c:v>-0.11999999999999741</c:v>
                </c:pt>
                <c:pt idx="24">
                  <c:v>0</c:v>
                </c:pt>
                <c:pt idx="25">
                  <c:v>-0.11999999999999741</c:v>
                </c:pt>
                <c:pt idx="26">
                  <c:v>3.5527136788005072E-15</c:v>
                </c:pt>
                <c:pt idx="27">
                  <c:v>3.5527136788005072E-15</c:v>
                </c:pt>
                <c:pt idx="28">
                  <c:v>3.5527136788005072E-15</c:v>
                </c:pt>
                <c:pt idx="29">
                  <c:v>3.5527136788005072E-15</c:v>
                </c:pt>
                <c:pt idx="30">
                  <c:v>-0.11999999999999741</c:v>
                </c:pt>
                <c:pt idx="31">
                  <c:v>3.5527136788005072E-15</c:v>
                </c:pt>
                <c:pt idx="32">
                  <c:v>3.5527136788005072E-15</c:v>
                </c:pt>
                <c:pt idx="33">
                  <c:v>0</c:v>
                </c:pt>
                <c:pt idx="34">
                  <c:v>3.5527136788005072E-15</c:v>
                </c:pt>
                <c:pt idx="35">
                  <c:v>0</c:v>
                </c:pt>
                <c:pt idx="36">
                  <c:v>0.12000000000000099</c:v>
                </c:pt>
                <c:pt idx="37">
                  <c:v>0</c:v>
                </c:pt>
                <c:pt idx="38">
                  <c:v>3.5527136788005072E-15</c:v>
                </c:pt>
                <c:pt idx="39">
                  <c:v>3.5527136788005072E-15</c:v>
                </c:pt>
                <c:pt idx="40">
                  <c:v>0</c:v>
                </c:pt>
                <c:pt idx="41">
                  <c:v>0</c:v>
                </c:pt>
                <c:pt idx="42">
                  <c:v>3.5527136788005072E-15</c:v>
                </c:pt>
                <c:pt idx="43">
                  <c:v>0</c:v>
                </c:pt>
                <c:pt idx="44">
                  <c:v>3.5527136788005072E-15</c:v>
                </c:pt>
                <c:pt idx="45">
                  <c:v>3.5527136788005072E-15</c:v>
                </c:pt>
                <c:pt idx="46">
                  <c:v>-0.11999999999999741</c:v>
                </c:pt>
                <c:pt idx="47">
                  <c:v>3.5527136788005072E-15</c:v>
                </c:pt>
                <c:pt idx="48">
                  <c:v>-0.11999999999999741</c:v>
                </c:pt>
                <c:pt idx="49">
                  <c:v>-0.11999999999999741</c:v>
                </c:pt>
                <c:pt idx="50">
                  <c:v>0</c:v>
                </c:pt>
                <c:pt idx="51">
                  <c:v>3.5527136788005072E-15</c:v>
                </c:pt>
                <c:pt idx="52">
                  <c:v>0.12000000000000099</c:v>
                </c:pt>
                <c:pt idx="53">
                  <c:v>-0.12000000000000099</c:v>
                </c:pt>
                <c:pt idx="54">
                  <c:v>3.5527136788005072E-15</c:v>
                </c:pt>
                <c:pt idx="55">
                  <c:v>0.12000000000000099</c:v>
                </c:pt>
                <c:pt idx="56">
                  <c:v>3.5527136788005072E-15</c:v>
                </c:pt>
                <c:pt idx="57">
                  <c:v>0</c:v>
                </c:pt>
                <c:pt idx="58">
                  <c:v>0</c:v>
                </c:pt>
                <c:pt idx="59">
                  <c:v>3.5527136788005072E-15</c:v>
                </c:pt>
                <c:pt idx="60">
                  <c:v>0</c:v>
                </c:pt>
                <c:pt idx="61">
                  <c:v>3.5527136788005072E-15</c:v>
                </c:pt>
                <c:pt idx="62">
                  <c:v>3.5527136788005072E-15</c:v>
                </c:pt>
                <c:pt idx="63">
                  <c:v>-0.12000000000000099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3.5527136788005072E-15</c:v>
                </c:pt>
                <c:pt idx="68">
                  <c:v>3.5527136788005072E-15</c:v>
                </c:pt>
                <c:pt idx="69">
                  <c:v>3.5527136788005072E-15</c:v>
                </c:pt>
                <c:pt idx="70">
                  <c:v>3.5527136788005072E-15</c:v>
                </c:pt>
                <c:pt idx="71">
                  <c:v>0</c:v>
                </c:pt>
                <c:pt idx="72">
                  <c:v>3.5527136788005072E-15</c:v>
                </c:pt>
                <c:pt idx="73">
                  <c:v>0</c:v>
                </c:pt>
                <c:pt idx="74">
                  <c:v>3.5527136788005072E-15</c:v>
                </c:pt>
                <c:pt idx="75">
                  <c:v>3.5527136788005072E-15</c:v>
                </c:pt>
                <c:pt idx="76">
                  <c:v>0</c:v>
                </c:pt>
                <c:pt idx="77">
                  <c:v>0.12000000000000099</c:v>
                </c:pt>
                <c:pt idx="78">
                  <c:v>3.5527136788005072E-15</c:v>
                </c:pt>
                <c:pt idx="79">
                  <c:v>3.5527136788005072E-15</c:v>
                </c:pt>
                <c:pt idx="80">
                  <c:v>0</c:v>
                </c:pt>
                <c:pt idx="81">
                  <c:v>0.12000000000000099</c:v>
                </c:pt>
                <c:pt idx="82">
                  <c:v>0</c:v>
                </c:pt>
                <c:pt idx="83">
                  <c:v>3.5527136788005072E-15</c:v>
                </c:pt>
                <c:pt idx="84">
                  <c:v>3.5527136788005072E-15</c:v>
                </c:pt>
                <c:pt idx="85">
                  <c:v>3.5527136788005072E-15</c:v>
                </c:pt>
                <c:pt idx="86">
                  <c:v>0</c:v>
                </c:pt>
                <c:pt idx="87">
                  <c:v>0.12000000000000456</c:v>
                </c:pt>
                <c:pt idx="88">
                  <c:v>0.12000000000000099</c:v>
                </c:pt>
                <c:pt idx="89">
                  <c:v>0.12000000000000456</c:v>
                </c:pt>
                <c:pt idx="90">
                  <c:v>-0.12000000000000099</c:v>
                </c:pt>
                <c:pt idx="91">
                  <c:v>3.5527136788005072E-15</c:v>
                </c:pt>
                <c:pt idx="92">
                  <c:v>3.5527136788005072E-15</c:v>
                </c:pt>
                <c:pt idx="93">
                  <c:v>0</c:v>
                </c:pt>
                <c:pt idx="94">
                  <c:v>0.12000000000000099</c:v>
                </c:pt>
                <c:pt idx="95">
                  <c:v>3.5527136788005072E-15</c:v>
                </c:pt>
                <c:pt idx="96">
                  <c:v>-0.11999999999999741</c:v>
                </c:pt>
                <c:pt idx="97">
                  <c:v>0.12000000000000456</c:v>
                </c:pt>
                <c:pt idx="98">
                  <c:v>0.12000000000000456</c:v>
                </c:pt>
                <c:pt idx="99">
                  <c:v>3.5527136788005072E-15</c:v>
                </c:pt>
                <c:pt idx="100">
                  <c:v>0.12000000000000099</c:v>
                </c:pt>
                <c:pt idx="101">
                  <c:v>0.12000000000000456</c:v>
                </c:pt>
                <c:pt idx="102">
                  <c:v>-0.11999999999999741</c:v>
                </c:pt>
                <c:pt idx="103">
                  <c:v>0.12000000000000099</c:v>
                </c:pt>
                <c:pt idx="104">
                  <c:v>3.5527136788005072E-15</c:v>
                </c:pt>
                <c:pt idx="105">
                  <c:v>0</c:v>
                </c:pt>
                <c:pt idx="106">
                  <c:v>3.5527136788005072E-15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3.5527136788005072E-15</c:v>
                </c:pt>
                <c:pt idx="111">
                  <c:v>0.12000000000000456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3.5527136788005072E-15</c:v>
                </c:pt>
                <c:pt idx="116">
                  <c:v>3.5527136788005072E-15</c:v>
                </c:pt>
                <c:pt idx="117">
                  <c:v>3.5527136788005072E-15</c:v>
                </c:pt>
                <c:pt idx="118">
                  <c:v>-0.11999999999999741</c:v>
                </c:pt>
                <c:pt idx="119">
                  <c:v>3.5527136788005072E-15</c:v>
                </c:pt>
                <c:pt idx="120">
                  <c:v>3.5527136788005072E-15</c:v>
                </c:pt>
                <c:pt idx="121">
                  <c:v>3.5527136788005072E-15</c:v>
                </c:pt>
                <c:pt idx="122">
                  <c:v>3.5527136788005072E-15</c:v>
                </c:pt>
                <c:pt idx="123">
                  <c:v>3.5527136788005072E-15</c:v>
                </c:pt>
                <c:pt idx="124">
                  <c:v>-0.11999999999999741</c:v>
                </c:pt>
                <c:pt idx="125">
                  <c:v>0</c:v>
                </c:pt>
                <c:pt idx="126">
                  <c:v>3.5527136788005072E-15</c:v>
                </c:pt>
                <c:pt idx="127">
                  <c:v>-0.12000000000000099</c:v>
                </c:pt>
                <c:pt idx="128">
                  <c:v>0.12000000000000456</c:v>
                </c:pt>
                <c:pt idx="129">
                  <c:v>0.12000000000000456</c:v>
                </c:pt>
                <c:pt idx="130">
                  <c:v>0</c:v>
                </c:pt>
                <c:pt idx="131">
                  <c:v>3.5527136788005072E-15</c:v>
                </c:pt>
                <c:pt idx="132">
                  <c:v>3.5527136788005072E-15</c:v>
                </c:pt>
                <c:pt idx="133">
                  <c:v>-0.12000000000000099</c:v>
                </c:pt>
                <c:pt idx="134">
                  <c:v>3.5527136788005072E-15</c:v>
                </c:pt>
                <c:pt idx="135">
                  <c:v>3.5527136788005072E-15</c:v>
                </c:pt>
                <c:pt idx="136">
                  <c:v>0</c:v>
                </c:pt>
                <c:pt idx="137">
                  <c:v>3.5527136788005072E-15</c:v>
                </c:pt>
                <c:pt idx="138">
                  <c:v>0.12000000000000456</c:v>
                </c:pt>
                <c:pt idx="139">
                  <c:v>-0.12000000000000099</c:v>
                </c:pt>
                <c:pt idx="140">
                  <c:v>0</c:v>
                </c:pt>
                <c:pt idx="141">
                  <c:v>0.12000000000000456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3.5527136788005072E-15</c:v>
                </c:pt>
                <c:pt idx="146">
                  <c:v>0</c:v>
                </c:pt>
                <c:pt idx="147">
                  <c:v>3.5527136788005072E-15</c:v>
                </c:pt>
                <c:pt idx="148">
                  <c:v>0.12000000000000456</c:v>
                </c:pt>
                <c:pt idx="149">
                  <c:v>-0.11999999999999741</c:v>
                </c:pt>
                <c:pt idx="150">
                  <c:v>0.12000000000000099</c:v>
                </c:pt>
                <c:pt idx="151">
                  <c:v>3.5527136788005072E-15</c:v>
                </c:pt>
                <c:pt idx="152">
                  <c:v>0</c:v>
                </c:pt>
                <c:pt idx="153">
                  <c:v>3.5527136788005072E-15</c:v>
                </c:pt>
                <c:pt idx="154">
                  <c:v>0</c:v>
                </c:pt>
                <c:pt idx="155">
                  <c:v>-0.11999999999999741</c:v>
                </c:pt>
                <c:pt idx="156">
                  <c:v>3.5527136788005072E-15</c:v>
                </c:pt>
                <c:pt idx="157">
                  <c:v>0</c:v>
                </c:pt>
                <c:pt idx="158">
                  <c:v>0</c:v>
                </c:pt>
                <c:pt idx="159">
                  <c:v>3.5527136788005072E-15</c:v>
                </c:pt>
                <c:pt idx="160">
                  <c:v>3.5527136788005072E-15</c:v>
                </c:pt>
                <c:pt idx="161">
                  <c:v>3.5527136788005072E-15</c:v>
                </c:pt>
                <c:pt idx="162">
                  <c:v>3.5527136788005072E-15</c:v>
                </c:pt>
                <c:pt idx="163">
                  <c:v>3.5527136788005072E-15</c:v>
                </c:pt>
                <c:pt idx="164">
                  <c:v>3.5527136788005072E-15</c:v>
                </c:pt>
                <c:pt idx="165">
                  <c:v>3.5527136788005072E-15</c:v>
                </c:pt>
                <c:pt idx="166">
                  <c:v>0.12000000000000456</c:v>
                </c:pt>
                <c:pt idx="167">
                  <c:v>3.5527136788005072E-15</c:v>
                </c:pt>
                <c:pt idx="168">
                  <c:v>3.5527136788005072E-15</c:v>
                </c:pt>
                <c:pt idx="169">
                  <c:v>3.5527136788005072E-15</c:v>
                </c:pt>
                <c:pt idx="170">
                  <c:v>3.5527136788005072E-15</c:v>
                </c:pt>
                <c:pt idx="171">
                  <c:v>3.5527136788005072E-15</c:v>
                </c:pt>
                <c:pt idx="172">
                  <c:v>3.5527136788005072E-15</c:v>
                </c:pt>
                <c:pt idx="173">
                  <c:v>3.5527136788005072E-15</c:v>
                </c:pt>
                <c:pt idx="174">
                  <c:v>3.5527136788005072E-15</c:v>
                </c:pt>
                <c:pt idx="175">
                  <c:v>3.5527136788005072E-15</c:v>
                </c:pt>
                <c:pt idx="176">
                  <c:v>3.5527136788005072E-15</c:v>
                </c:pt>
                <c:pt idx="177">
                  <c:v>3.5527136788005072E-15</c:v>
                </c:pt>
                <c:pt idx="178">
                  <c:v>3.5527136788005072E-15</c:v>
                </c:pt>
                <c:pt idx="179">
                  <c:v>3.5527136788005072E-15</c:v>
                </c:pt>
                <c:pt idx="180">
                  <c:v>3.5527136788005072E-15</c:v>
                </c:pt>
                <c:pt idx="181">
                  <c:v>0.12000000000000456</c:v>
                </c:pt>
                <c:pt idx="182">
                  <c:v>0.12000000000000456</c:v>
                </c:pt>
                <c:pt idx="183">
                  <c:v>3.5527136788005072E-15</c:v>
                </c:pt>
                <c:pt idx="184">
                  <c:v>3.5527136788005072E-15</c:v>
                </c:pt>
                <c:pt idx="185">
                  <c:v>3.5527136788005072E-15</c:v>
                </c:pt>
                <c:pt idx="186">
                  <c:v>3.5527136788005072E-15</c:v>
                </c:pt>
                <c:pt idx="187">
                  <c:v>3.5527136788005072E-15</c:v>
                </c:pt>
                <c:pt idx="188">
                  <c:v>3.5527136788005072E-15</c:v>
                </c:pt>
                <c:pt idx="189">
                  <c:v>3.5527136788005072E-15</c:v>
                </c:pt>
                <c:pt idx="190">
                  <c:v>3.5527136788005072E-15</c:v>
                </c:pt>
                <c:pt idx="191">
                  <c:v>3.5527136788005072E-15</c:v>
                </c:pt>
                <c:pt idx="192">
                  <c:v>3.5527136788005072E-15</c:v>
                </c:pt>
                <c:pt idx="193">
                  <c:v>3.5527136788005072E-15</c:v>
                </c:pt>
                <c:pt idx="194">
                  <c:v>3.5527136788005072E-15</c:v>
                </c:pt>
                <c:pt idx="195">
                  <c:v>0.12000000000000456</c:v>
                </c:pt>
                <c:pt idx="196">
                  <c:v>0.12000000000000456</c:v>
                </c:pt>
                <c:pt idx="197">
                  <c:v>3.5527136788005072E-15</c:v>
                </c:pt>
                <c:pt idx="198">
                  <c:v>3.5527136788005072E-15</c:v>
                </c:pt>
                <c:pt idx="199">
                  <c:v>3.5527136788005072E-15</c:v>
                </c:pt>
                <c:pt idx="200">
                  <c:v>3.5527136788005072E-15</c:v>
                </c:pt>
                <c:pt idx="201">
                  <c:v>0.12000000000000456</c:v>
                </c:pt>
                <c:pt idx="202">
                  <c:v>3.5527136788005072E-15</c:v>
                </c:pt>
                <c:pt idx="203">
                  <c:v>3.5527136788005072E-15</c:v>
                </c:pt>
                <c:pt idx="204">
                  <c:v>3.5527136788005072E-15</c:v>
                </c:pt>
                <c:pt idx="205">
                  <c:v>3.5527136788005072E-15</c:v>
                </c:pt>
                <c:pt idx="206">
                  <c:v>3.5527136788005072E-15</c:v>
                </c:pt>
                <c:pt idx="207">
                  <c:v>3.5527136788005072E-15</c:v>
                </c:pt>
                <c:pt idx="208">
                  <c:v>3.5527136788005072E-15</c:v>
                </c:pt>
                <c:pt idx="209">
                  <c:v>3.5527136788005072E-15</c:v>
                </c:pt>
                <c:pt idx="210">
                  <c:v>0.12000000000000456</c:v>
                </c:pt>
                <c:pt idx="211">
                  <c:v>3.5527136788005072E-15</c:v>
                </c:pt>
                <c:pt idx="212">
                  <c:v>3.5527136788005072E-15</c:v>
                </c:pt>
                <c:pt idx="213">
                  <c:v>3.5527136788005072E-15</c:v>
                </c:pt>
                <c:pt idx="214">
                  <c:v>3.5527136788005072E-15</c:v>
                </c:pt>
                <c:pt idx="215">
                  <c:v>3.5527136788005072E-15</c:v>
                </c:pt>
                <c:pt idx="216">
                  <c:v>3.5527136788005072E-15</c:v>
                </c:pt>
                <c:pt idx="217">
                  <c:v>3.5527136788005072E-15</c:v>
                </c:pt>
                <c:pt idx="218">
                  <c:v>3.5527136788005072E-15</c:v>
                </c:pt>
                <c:pt idx="219">
                  <c:v>3.5527136788005072E-15</c:v>
                </c:pt>
                <c:pt idx="220">
                  <c:v>3.5527136788005072E-15</c:v>
                </c:pt>
                <c:pt idx="221">
                  <c:v>3.5527136788005072E-15</c:v>
                </c:pt>
                <c:pt idx="222">
                  <c:v>3.5527136788005072E-15</c:v>
                </c:pt>
                <c:pt idx="223">
                  <c:v>3.5527136788005072E-15</c:v>
                </c:pt>
                <c:pt idx="224">
                  <c:v>3.5527136788005072E-15</c:v>
                </c:pt>
                <c:pt idx="225">
                  <c:v>3.5527136788005072E-15</c:v>
                </c:pt>
                <c:pt idx="226">
                  <c:v>3.5527136788005072E-15</c:v>
                </c:pt>
                <c:pt idx="227">
                  <c:v>3.5527136788005072E-15</c:v>
                </c:pt>
                <c:pt idx="228">
                  <c:v>3.5527136788005072E-15</c:v>
                </c:pt>
                <c:pt idx="229">
                  <c:v>0.12000000000000456</c:v>
                </c:pt>
                <c:pt idx="230">
                  <c:v>3.5527136788005072E-15</c:v>
                </c:pt>
                <c:pt idx="231">
                  <c:v>3.5527136788005072E-15</c:v>
                </c:pt>
                <c:pt idx="232">
                  <c:v>3.5527136788005072E-15</c:v>
                </c:pt>
                <c:pt idx="233">
                  <c:v>3.5527136788005072E-15</c:v>
                </c:pt>
                <c:pt idx="234">
                  <c:v>3.5527136788005072E-15</c:v>
                </c:pt>
                <c:pt idx="235">
                  <c:v>0.12000000000000456</c:v>
                </c:pt>
                <c:pt idx="236">
                  <c:v>3.5527136788005072E-15</c:v>
                </c:pt>
                <c:pt idx="237">
                  <c:v>3.5527136788005072E-15</c:v>
                </c:pt>
                <c:pt idx="238">
                  <c:v>3.5527136788005072E-15</c:v>
                </c:pt>
                <c:pt idx="239">
                  <c:v>3.5527136788005072E-15</c:v>
                </c:pt>
                <c:pt idx="240">
                  <c:v>3.5527136788005072E-15</c:v>
                </c:pt>
                <c:pt idx="241">
                  <c:v>3.5527136788005072E-15</c:v>
                </c:pt>
                <c:pt idx="242">
                  <c:v>3.5527136788005072E-15</c:v>
                </c:pt>
                <c:pt idx="243">
                  <c:v>3.5527136788005072E-15</c:v>
                </c:pt>
                <c:pt idx="244">
                  <c:v>-0.11999999999999741</c:v>
                </c:pt>
                <c:pt idx="245">
                  <c:v>0.12000000000000456</c:v>
                </c:pt>
                <c:pt idx="246">
                  <c:v>0.12000000000000456</c:v>
                </c:pt>
                <c:pt idx="247">
                  <c:v>3.5527136788005072E-15</c:v>
                </c:pt>
                <c:pt idx="248">
                  <c:v>3.5527136788005072E-15</c:v>
                </c:pt>
                <c:pt idx="249">
                  <c:v>3.5527136788005072E-15</c:v>
                </c:pt>
                <c:pt idx="250">
                  <c:v>3.5527136788005072E-15</c:v>
                </c:pt>
                <c:pt idx="251">
                  <c:v>-0.11999999999999741</c:v>
                </c:pt>
                <c:pt idx="252">
                  <c:v>3.5527136788005072E-15</c:v>
                </c:pt>
                <c:pt idx="253">
                  <c:v>3.5527136788005072E-15</c:v>
                </c:pt>
                <c:pt idx="254">
                  <c:v>3.5527136788005072E-15</c:v>
                </c:pt>
                <c:pt idx="255">
                  <c:v>3.5527136788005072E-15</c:v>
                </c:pt>
                <c:pt idx="256">
                  <c:v>3.5527136788005072E-15</c:v>
                </c:pt>
                <c:pt idx="257">
                  <c:v>3.5527136788005072E-15</c:v>
                </c:pt>
                <c:pt idx="258">
                  <c:v>3.5527136788005072E-15</c:v>
                </c:pt>
                <c:pt idx="259">
                  <c:v>3.5527136788005072E-15</c:v>
                </c:pt>
                <c:pt idx="260">
                  <c:v>0.12000000000000456</c:v>
                </c:pt>
                <c:pt idx="261">
                  <c:v>3.5527136788005072E-15</c:v>
                </c:pt>
                <c:pt idx="262">
                  <c:v>3.5527136788005072E-15</c:v>
                </c:pt>
                <c:pt idx="263">
                  <c:v>0.12000000000000456</c:v>
                </c:pt>
                <c:pt idx="264">
                  <c:v>-0.11999999999999741</c:v>
                </c:pt>
                <c:pt idx="265">
                  <c:v>3.5527136788005072E-15</c:v>
                </c:pt>
                <c:pt idx="266">
                  <c:v>3.5527136788005072E-15</c:v>
                </c:pt>
                <c:pt idx="267">
                  <c:v>3.5527136788005072E-15</c:v>
                </c:pt>
                <c:pt idx="268">
                  <c:v>-0.11999999999999741</c:v>
                </c:pt>
                <c:pt idx="269">
                  <c:v>3.5527136788005072E-15</c:v>
                </c:pt>
                <c:pt idx="270">
                  <c:v>3.5527136788005072E-15</c:v>
                </c:pt>
                <c:pt idx="271">
                  <c:v>3.5527136788005072E-15</c:v>
                </c:pt>
                <c:pt idx="272">
                  <c:v>0.12000000000000456</c:v>
                </c:pt>
                <c:pt idx="273">
                  <c:v>-0.11999999999999741</c:v>
                </c:pt>
                <c:pt idx="274">
                  <c:v>3.5527136788005072E-15</c:v>
                </c:pt>
                <c:pt idx="275">
                  <c:v>3.5527136788005072E-15</c:v>
                </c:pt>
                <c:pt idx="276">
                  <c:v>3.5527136788005072E-15</c:v>
                </c:pt>
                <c:pt idx="277">
                  <c:v>3.5527136788005072E-15</c:v>
                </c:pt>
                <c:pt idx="278">
                  <c:v>3.5527136788005072E-15</c:v>
                </c:pt>
                <c:pt idx="279">
                  <c:v>3.5527136788005072E-15</c:v>
                </c:pt>
                <c:pt idx="280">
                  <c:v>3.5527136788005072E-15</c:v>
                </c:pt>
                <c:pt idx="281">
                  <c:v>0.12000000000000456</c:v>
                </c:pt>
                <c:pt idx="282">
                  <c:v>3.5527136788005072E-15</c:v>
                </c:pt>
                <c:pt idx="283">
                  <c:v>3.5527136788005072E-15</c:v>
                </c:pt>
                <c:pt idx="284">
                  <c:v>-0.11999999999999741</c:v>
                </c:pt>
                <c:pt idx="285">
                  <c:v>3.5527136788005072E-15</c:v>
                </c:pt>
                <c:pt idx="286">
                  <c:v>3.5527136788005072E-15</c:v>
                </c:pt>
                <c:pt idx="287">
                  <c:v>3.5527136788005072E-15</c:v>
                </c:pt>
                <c:pt idx="288">
                  <c:v>-0.11999999999999741</c:v>
                </c:pt>
                <c:pt idx="289">
                  <c:v>3.5527136788005072E-15</c:v>
                </c:pt>
                <c:pt idx="290">
                  <c:v>0.12000000000000456</c:v>
                </c:pt>
                <c:pt idx="291">
                  <c:v>3.5527136788005072E-15</c:v>
                </c:pt>
                <c:pt idx="292">
                  <c:v>3.5527136788005072E-15</c:v>
                </c:pt>
                <c:pt idx="293">
                  <c:v>3.5527136788005072E-15</c:v>
                </c:pt>
                <c:pt idx="294">
                  <c:v>3.5527136788005072E-15</c:v>
                </c:pt>
                <c:pt idx="295">
                  <c:v>3.5527136788005072E-15</c:v>
                </c:pt>
                <c:pt idx="296">
                  <c:v>3.5527136788005072E-15</c:v>
                </c:pt>
                <c:pt idx="297">
                  <c:v>0</c:v>
                </c:pt>
                <c:pt idx="298">
                  <c:v>3.5527136788005072E-15</c:v>
                </c:pt>
                <c:pt idx="299">
                  <c:v>3.5527136788005072E-15</c:v>
                </c:pt>
                <c:pt idx="300">
                  <c:v>3.5527136788005072E-15</c:v>
                </c:pt>
                <c:pt idx="301">
                  <c:v>3.5527136788005072E-15</c:v>
                </c:pt>
                <c:pt idx="302">
                  <c:v>3.5527136788005072E-15</c:v>
                </c:pt>
                <c:pt idx="303">
                  <c:v>3.5527136788005072E-15</c:v>
                </c:pt>
                <c:pt idx="304">
                  <c:v>0.12000000000000456</c:v>
                </c:pt>
                <c:pt idx="305">
                  <c:v>3.5527136788005072E-15</c:v>
                </c:pt>
                <c:pt idx="306">
                  <c:v>3.5527136788005072E-15</c:v>
                </c:pt>
                <c:pt idx="307">
                  <c:v>3.5527136788005072E-15</c:v>
                </c:pt>
                <c:pt idx="308">
                  <c:v>3.5527136788005072E-15</c:v>
                </c:pt>
                <c:pt idx="309">
                  <c:v>3.5527136788005072E-15</c:v>
                </c:pt>
                <c:pt idx="310">
                  <c:v>3.5527136788005072E-15</c:v>
                </c:pt>
                <c:pt idx="311">
                  <c:v>3.5527136788005072E-15</c:v>
                </c:pt>
                <c:pt idx="312">
                  <c:v>3.5527136788005072E-15</c:v>
                </c:pt>
                <c:pt idx="313">
                  <c:v>3.5527136788005072E-15</c:v>
                </c:pt>
                <c:pt idx="314">
                  <c:v>3.5527136788005072E-15</c:v>
                </c:pt>
                <c:pt idx="315">
                  <c:v>3.5527136788005072E-15</c:v>
                </c:pt>
                <c:pt idx="316">
                  <c:v>3.5527136788005072E-15</c:v>
                </c:pt>
                <c:pt idx="317">
                  <c:v>3.5527136788005072E-15</c:v>
                </c:pt>
                <c:pt idx="318">
                  <c:v>0</c:v>
                </c:pt>
                <c:pt idx="319">
                  <c:v>3.5527136788005072E-15</c:v>
                </c:pt>
                <c:pt idx="320">
                  <c:v>0.12000000000000099</c:v>
                </c:pt>
                <c:pt idx="321">
                  <c:v>3.5527136788005072E-15</c:v>
                </c:pt>
                <c:pt idx="322">
                  <c:v>3.5527136788005072E-15</c:v>
                </c:pt>
                <c:pt idx="323">
                  <c:v>3.5527136788005072E-15</c:v>
                </c:pt>
                <c:pt idx="324">
                  <c:v>3.5527136788005072E-15</c:v>
                </c:pt>
                <c:pt idx="325">
                  <c:v>0.12000000000000099</c:v>
                </c:pt>
                <c:pt idx="326">
                  <c:v>3.5527136788005072E-15</c:v>
                </c:pt>
                <c:pt idx="327">
                  <c:v>0</c:v>
                </c:pt>
                <c:pt idx="328">
                  <c:v>3.5527136788005072E-15</c:v>
                </c:pt>
                <c:pt idx="329">
                  <c:v>-0.11999999999999741</c:v>
                </c:pt>
                <c:pt idx="330">
                  <c:v>3.5527136788005072E-15</c:v>
                </c:pt>
                <c:pt idx="331">
                  <c:v>3.5527136788005072E-15</c:v>
                </c:pt>
                <c:pt idx="332">
                  <c:v>3.5527136788005072E-15</c:v>
                </c:pt>
                <c:pt idx="333">
                  <c:v>3.5527136788005072E-15</c:v>
                </c:pt>
                <c:pt idx="334">
                  <c:v>3.5527136788005072E-15</c:v>
                </c:pt>
                <c:pt idx="335">
                  <c:v>3.5527136788005072E-15</c:v>
                </c:pt>
                <c:pt idx="336">
                  <c:v>3.5527136788005072E-15</c:v>
                </c:pt>
                <c:pt idx="337">
                  <c:v>3.5527136788005072E-15</c:v>
                </c:pt>
                <c:pt idx="338">
                  <c:v>3.5527136788005072E-15</c:v>
                </c:pt>
                <c:pt idx="339">
                  <c:v>3.5527136788005072E-15</c:v>
                </c:pt>
                <c:pt idx="340">
                  <c:v>3.5527136788005072E-15</c:v>
                </c:pt>
                <c:pt idx="341">
                  <c:v>0.12000000000000456</c:v>
                </c:pt>
                <c:pt idx="342">
                  <c:v>3.5527136788005072E-15</c:v>
                </c:pt>
                <c:pt idx="343">
                  <c:v>3.5527136788005072E-15</c:v>
                </c:pt>
                <c:pt idx="344">
                  <c:v>3.5527136788005072E-15</c:v>
                </c:pt>
                <c:pt idx="345">
                  <c:v>3.5527136788005072E-15</c:v>
                </c:pt>
                <c:pt idx="346">
                  <c:v>3.5527136788005072E-15</c:v>
                </c:pt>
                <c:pt idx="347">
                  <c:v>3.5527136788005072E-15</c:v>
                </c:pt>
                <c:pt idx="348">
                  <c:v>0.12000000000000456</c:v>
                </c:pt>
                <c:pt idx="349">
                  <c:v>3.5527136788005072E-15</c:v>
                </c:pt>
                <c:pt idx="350">
                  <c:v>3.5527136788005072E-15</c:v>
                </c:pt>
                <c:pt idx="351">
                  <c:v>3.5527136788005072E-15</c:v>
                </c:pt>
                <c:pt idx="352">
                  <c:v>3.5527136788005072E-15</c:v>
                </c:pt>
                <c:pt idx="353">
                  <c:v>3.5527136788005072E-15</c:v>
                </c:pt>
                <c:pt idx="354">
                  <c:v>3.5527136788005072E-15</c:v>
                </c:pt>
                <c:pt idx="355">
                  <c:v>3.5527136788005072E-15</c:v>
                </c:pt>
                <c:pt idx="356">
                  <c:v>3.5527136788005072E-15</c:v>
                </c:pt>
                <c:pt idx="357">
                  <c:v>3.5527136788005072E-15</c:v>
                </c:pt>
                <c:pt idx="358">
                  <c:v>3.5527136788005072E-15</c:v>
                </c:pt>
                <c:pt idx="359">
                  <c:v>3.5527136788005072E-15</c:v>
                </c:pt>
                <c:pt idx="360">
                  <c:v>3.5527136788005072E-15</c:v>
                </c:pt>
                <c:pt idx="361">
                  <c:v>0.12000000000000456</c:v>
                </c:pt>
                <c:pt idx="362">
                  <c:v>3.5527136788005072E-15</c:v>
                </c:pt>
                <c:pt idx="363">
                  <c:v>3.5527136788005072E-15</c:v>
                </c:pt>
                <c:pt idx="364">
                  <c:v>0.12000000000000456</c:v>
                </c:pt>
                <c:pt idx="365">
                  <c:v>-1.5599999999999945</c:v>
                </c:pt>
                <c:pt idx="366">
                  <c:v>-1.4399999999999968</c:v>
                </c:pt>
                <c:pt idx="367">
                  <c:v>-1.4399999999999968</c:v>
                </c:pt>
                <c:pt idx="368">
                  <c:v>-1.4399999999999968</c:v>
                </c:pt>
                <c:pt idx="369">
                  <c:v>-1.3200000000000003</c:v>
                </c:pt>
                <c:pt idx="370">
                  <c:v>-1.4399999999999968</c:v>
                </c:pt>
                <c:pt idx="371">
                  <c:v>-0.11999999999999741</c:v>
                </c:pt>
                <c:pt idx="372">
                  <c:v>-1.2000000000000028</c:v>
                </c:pt>
                <c:pt idx="373">
                  <c:v>-1.5600000000000023</c:v>
                </c:pt>
                <c:pt idx="374">
                  <c:v>-1.4399999999999968</c:v>
                </c:pt>
                <c:pt idx="375">
                  <c:v>-1.4399999999999968</c:v>
                </c:pt>
                <c:pt idx="376">
                  <c:v>-1.5599999999999945</c:v>
                </c:pt>
                <c:pt idx="377">
                  <c:v>-1.5599999999999945</c:v>
                </c:pt>
                <c:pt idx="378">
                  <c:v>-1.6799999999999922</c:v>
                </c:pt>
                <c:pt idx="379">
                  <c:v>-1.5599999999999945</c:v>
                </c:pt>
                <c:pt idx="380">
                  <c:v>-1.6799999999999993</c:v>
                </c:pt>
                <c:pt idx="381">
                  <c:v>-1.5599999999999945</c:v>
                </c:pt>
                <c:pt idx="382">
                  <c:v>-1.5599999999999945</c:v>
                </c:pt>
                <c:pt idx="383">
                  <c:v>-1.6799999999999993</c:v>
                </c:pt>
                <c:pt idx="384">
                  <c:v>-1.5600000000000023</c:v>
                </c:pt>
                <c:pt idx="385">
                  <c:v>-1.6799999999999993</c:v>
                </c:pt>
                <c:pt idx="386">
                  <c:v>-1.5600000000000023</c:v>
                </c:pt>
                <c:pt idx="387">
                  <c:v>-1.7999999999999965</c:v>
                </c:pt>
                <c:pt idx="388">
                  <c:v>-1.6799999999999993</c:v>
                </c:pt>
                <c:pt idx="389">
                  <c:v>-1.7999999999999965</c:v>
                </c:pt>
                <c:pt idx="390">
                  <c:v>-1.7999999999999965</c:v>
                </c:pt>
                <c:pt idx="391">
                  <c:v>-1.5600000000000023</c:v>
                </c:pt>
                <c:pt idx="392">
                  <c:v>-1.6799999999999993</c:v>
                </c:pt>
                <c:pt idx="393">
                  <c:v>-1.6799999999999993</c:v>
                </c:pt>
                <c:pt idx="394">
                  <c:v>-1.7999999999999965</c:v>
                </c:pt>
                <c:pt idx="395">
                  <c:v>-1.6799999999999993</c:v>
                </c:pt>
                <c:pt idx="396">
                  <c:v>-1.6799999999999922</c:v>
                </c:pt>
                <c:pt idx="397">
                  <c:v>-1.7999999999999965</c:v>
                </c:pt>
                <c:pt idx="398">
                  <c:v>-1.7999999999999965</c:v>
                </c:pt>
                <c:pt idx="399">
                  <c:v>-1.9200000000000021</c:v>
                </c:pt>
                <c:pt idx="400">
                  <c:v>-1.7999999999999965</c:v>
                </c:pt>
                <c:pt idx="401">
                  <c:v>-1.7999999999999965</c:v>
                </c:pt>
                <c:pt idx="402">
                  <c:v>-1.9200000000000021</c:v>
                </c:pt>
                <c:pt idx="403">
                  <c:v>-1.7999999999999965</c:v>
                </c:pt>
                <c:pt idx="404">
                  <c:v>-1.7999999999999965</c:v>
                </c:pt>
                <c:pt idx="405">
                  <c:v>-1.7999999999999965</c:v>
                </c:pt>
                <c:pt idx="406">
                  <c:v>-1.9200000000000021</c:v>
                </c:pt>
                <c:pt idx="407">
                  <c:v>-1.9200000000000021</c:v>
                </c:pt>
                <c:pt idx="408">
                  <c:v>-1.9200000000000021</c:v>
                </c:pt>
                <c:pt idx="409">
                  <c:v>-1.9200000000000021</c:v>
                </c:pt>
                <c:pt idx="410">
                  <c:v>-1.9200000000000021</c:v>
                </c:pt>
                <c:pt idx="411">
                  <c:v>-1.7999999999999965</c:v>
                </c:pt>
                <c:pt idx="412">
                  <c:v>-1.9200000000000021</c:v>
                </c:pt>
                <c:pt idx="413">
                  <c:v>-1.7999999999999965</c:v>
                </c:pt>
                <c:pt idx="414">
                  <c:v>-1.9199999999999942</c:v>
                </c:pt>
                <c:pt idx="415">
                  <c:v>-1.9199999999999942</c:v>
                </c:pt>
                <c:pt idx="416">
                  <c:v>-1.9199999999999942</c:v>
                </c:pt>
                <c:pt idx="417">
                  <c:v>-1.9199999999999942</c:v>
                </c:pt>
                <c:pt idx="418">
                  <c:v>-1.9199999999999942</c:v>
                </c:pt>
                <c:pt idx="419">
                  <c:v>-1.9200000000000021</c:v>
                </c:pt>
                <c:pt idx="420">
                  <c:v>-1.9200000000000021</c:v>
                </c:pt>
                <c:pt idx="421">
                  <c:v>-1.9199999999999942</c:v>
                </c:pt>
                <c:pt idx="422">
                  <c:v>-1.9199999999999942</c:v>
                </c:pt>
                <c:pt idx="423">
                  <c:v>-2.0399999999999987</c:v>
                </c:pt>
                <c:pt idx="424">
                  <c:v>-1.7999999999999965</c:v>
                </c:pt>
                <c:pt idx="425">
                  <c:v>-1.9199999999999942</c:v>
                </c:pt>
                <c:pt idx="426">
                  <c:v>-1.9200000000000021</c:v>
                </c:pt>
                <c:pt idx="427">
                  <c:v>-1.9199999999999942</c:v>
                </c:pt>
                <c:pt idx="428">
                  <c:v>-2.0399999999999987</c:v>
                </c:pt>
                <c:pt idx="429">
                  <c:v>-1.9199999999999942</c:v>
                </c:pt>
                <c:pt idx="430">
                  <c:v>-1.9199999999999942</c:v>
                </c:pt>
                <c:pt idx="431">
                  <c:v>-1.9199999999999942</c:v>
                </c:pt>
                <c:pt idx="432">
                  <c:v>-2.0399999999999987</c:v>
                </c:pt>
                <c:pt idx="433">
                  <c:v>-2.0399999999999987</c:v>
                </c:pt>
                <c:pt idx="434">
                  <c:v>-2.0399999999999987</c:v>
                </c:pt>
                <c:pt idx="435">
                  <c:v>-2.0399999999999987</c:v>
                </c:pt>
                <c:pt idx="436">
                  <c:v>-2.0399999999999987</c:v>
                </c:pt>
                <c:pt idx="437">
                  <c:v>-2.0399999999999987</c:v>
                </c:pt>
                <c:pt idx="438">
                  <c:v>-2.0399999999999987</c:v>
                </c:pt>
                <c:pt idx="439">
                  <c:v>-2.0399999999999987</c:v>
                </c:pt>
                <c:pt idx="440">
                  <c:v>-2.1600000000000041</c:v>
                </c:pt>
                <c:pt idx="441">
                  <c:v>-2.0399999999999987</c:v>
                </c:pt>
                <c:pt idx="442">
                  <c:v>-2.0399999999999987</c:v>
                </c:pt>
                <c:pt idx="443">
                  <c:v>-2.0399999999999987</c:v>
                </c:pt>
                <c:pt idx="444">
                  <c:v>-2.0399999999999987</c:v>
                </c:pt>
                <c:pt idx="445">
                  <c:v>-2.0399999999999987</c:v>
                </c:pt>
                <c:pt idx="446">
                  <c:v>-2.0399999999999987</c:v>
                </c:pt>
                <c:pt idx="447">
                  <c:v>-2.0399999999999987</c:v>
                </c:pt>
                <c:pt idx="448">
                  <c:v>-2.0399999999999987</c:v>
                </c:pt>
                <c:pt idx="449">
                  <c:v>-2.1599999999999966</c:v>
                </c:pt>
                <c:pt idx="450">
                  <c:v>-2.0399999999999987</c:v>
                </c:pt>
                <c:pt idx="451">
                  <c:v>-2.0399999999999987</c:v>
                </c:pt>
                <c:pt idx="452">
                  <c:v>-2.0399999999999987</c:v>
                </c:pt>
                <c:pt idx="453">
                  <c:v>-2.0399999999999987</c:v>
                </c:pt>
                <c:pt idx="454">
                  <c:v>-2.0399999999999987</c:v>
                </c:pt>
                <c:pt idx="455">
                  <c:v>-2.0399999999999987</c:v>
                </c:pt>
                <c:pt idx="456">
                  <c:v>-2.0399999999999987</c:v>
                </c:pt>
                <c:pt idx="457">
                  <c:v>-2.1599999999999966</c:v>
                </c:pt>
                <c:pt idx="458">
                  <c:v>-2.1599999999999966</c:v>
                </c:pt>
                <c:pt idx="459">
                  <c:v>-2.0399999999999987</c:v>
                </c:pt>
                <c:pt idx="460">
                  <c:v>-2.0399999999999987</c:v>
                </c:pt>
                <c:pt idx="461">
                  <c:v>-2.0399999999999987</c:v>
                </c:pt>
                <c:pt idx="462">
                  <c:v>-2.0399999999999987</c:v>
                </c:pt>
                <c:pt idx="463">
                  <c:v>-2.0399999999999987</c:v>
                </c:pt>
                <c:pt idx="464">
                  <c:v>-2.1599999999999966</c:v>
                </c:pt>
                <c:pt idx="465">
                  <c:v>-2.1599999999999966</c:v>
                </c:pt>
                <c:pt idx="466">
                  <c:v>-2.0399999999999987</c:v>
                </c:pt>
                <c:pt idx="467">
                  <c:v>-2.1599999999999966</c:v>
                </c:pt>
                <c:pt idx="468">
                  <c:v>-2.1599999999999966</c:v>
                </c:pt>
                <c:pt idx="469">
                  <c:v>-2.1599999999999966</c:v>
                </c:pt>
                <c:pt idx="470">
                  <c:v>-2.0399999999999987</c:v>
                </c:pt>
                <c:pt idx="471">
                  <c:v>-2.1599999999999966</c:v>
                </c:pt>
                <c:pt idx="472">
                  <c:v>-2.1599999999999966</c:v>
                </c:pt>
                <c:pt idx="473">
                  <c:v>-2.0399999999999987</c:v>
                </c:pt>
                <c:pt idx="474">
                  <c:v>-2.0399999999999987</c:v>
                </c:pt>
                <c:pt idx="475">
                  <c:v>-2.0399999999999987</c:v>
                </c:pt>
                <c:pt idx="476">
                  <c:v>-2.1599999999999966</c:v>
                </c:pt>
                <c:pt idx="477">
                  <c:v>-2.0399999999999987</c:v>
                </c:pt>
                <c:pt idx="478">
                  <c:v>-2.0399999999999987</c:v>
                </c:pt>
                <c:pt idx="479">
                  <c:v>-2.0399999999999987</c:v>
                </c:pt>
                <c:pt idx="480">
                  <c:v>-2.0399999999999987</c:v>
                </c:pt>
                <c:pt idx="481">
                  <c:v>-2.0399999999999987</c:v>
                </c:pt>
                <c:pt idx="482">
                  <c:v>-2.1599999999999966</c:v>
                </c:pt>
                <c:pt idx="483">
                  <c:v>-2.0399999999999987</c:v>
                </c:pt>
                <c:pt idx="484">
                  <c:v>-2.0399999999999987</c:v>
                </c:pt>
                <c:pt idx="485">
                  <c:v>-2.1599999999999966</c:v>
                </c:pt>
                <c:pt idx="486">
                  <c:v>-2.1599999999999966</c:v>
                </c:pt>
                <c:pt idx="487">
                  <c:v>-2.1599999999999966</c:v>
                </c:pt>
                <c:pt idx="488">
                  <c:v>-2.0399999999999987</c:v>
                </c:pt>
                <c:pt idx="489">
                  <c:v>-2.1599999999999966</c:v>
                </c:pt>
                <c:pt idx="490">
                  <c:v>-2.0399999999999987</c:v>
                </c:pt>
                <c:pt idx="491">
                  <c:v>-2.0399999999999987</c:v>
                </c:pt>
                <c:pt idx="492">
                  <c:v>-2.0399999999999987</c:v>
                </c:pt>
                <c:pt idx="493">
                  <c:v>-2.1599999999999966</c:v>
                </c:pt>
                <c:pt idx="494">
                  <c:v>-2.0399999999999987</c:v>
                </c:pt>
                <c:pt idx="495">
                  <c:v>-2.0399999999999987</c:v>
                </c:pt>
                <c:pt idx="496">
                  <c:v>-2.0399999999999987</c:v>
                </c:pt>
                <c:pt idx="497">
                  <c:v>-2.1599999999999966</c:v>
                </c:pt>
                <c:pt idx="498">
                  <c:v>-2.0399999999999987</c:v>
                </c:pt>
                <c:pt idx="499">
                  <c:v>-2.1599999999999966</c:v>
                </c:pt>
                <c:pt idx="500">
                  <c:v>-2.039999999999992</c:v>
                </c:pt>
                <c:pt idx="501">
                  <c:v>-2.0399999999999987</c:v>
                </c:pt>
                <c:pt idx="502">
                  <c:v>-2.1599999999999966</c:v>
                </c:pt>
                <c:pt idx="503">
                  <c:v>-2.1599999999999966</c:v>
                </c:pt>
                <c:pt idx="504">
                  <c:v>-2.1600000000000041</c:v>
                </c:pt>
                <c:pt idx="505">
                  <c:v>-2.0399999999999987</c:v>
                </c:pt>
                <c:pt idx="506">
                  <c:v>-2.1599999999999966</c:v>
                </c:pt>
                <c:pt idx="507">
                  <c:v>-2.1599999999999966</c:v>
                </c:pt>
                <c:pt idx="508">
                  <c:v>-2.1599999999999966</c:v>
                </c:pt>
                <c:pt idx="509">
                  <c:v>-2.0399999999999987</c:v>
                </c:pt>
                <c:pt idx="510">
                  <c:v>-2.1599999999999966</c:v>
                </c:pt>
                <c:pt idx="511">
                  <c:v>-2.1599999999999966</c:v>
                </c:pt>
                <c:pt idx="512">
                  <c:v>-2.1600000000000041</c:v>
                </c:pt>
                <c:pt idx="513">
                  <c:v>-2.1600000000000041</c:v>
                </c:pt>
                <c:pt idx="514">
                  <c:v>-2.1599999999999966</c:v>
                </c:pt>
                <c:pt idx="515">
                  <c:v>-2.1599999999999966</c:v>
                </c:pt>
                <c:pt idx="516">
                  <c:v>-2.1599999999999966</c:v>
                </c:pt>
                <c:pt idx="517">
                  <c:v>-2.0399999999999987</c:v>
                </c:pt>
                <c:pt idx="518">
                  <c:v>-2.1599999999999966</c:v>
                </c:pt>
                <c:pt idx="519">
                  <c:v>-2.1599999999999966</c:v>
                </c:pt>
                <c:pt idx="520">
                  <c:v>-2.279999999999994</c:v>
                </c:pt>
                <c:pt idx="521">
                  <c:v>-2.1599999999999966</c:v>
                </c:pt>
                <c:pt idx="522">
                  <c:v>-2.1599999999999966</c:v>
                </c:pt>
                <c:pt idx="523">
                  <c:v>-2.1599999999999966</c:v>
                </c:pt>
                <c:pt idx="524">
                  <c:v>-2.1599999999999966</c:v>
                </c:pt>
                <c:pt idx="525">
                  <c:v>-2.0399999999999987</c:v>
                </c:pt>
                <c:pt idx="526">
                  <c:v>-2.1599999999999966</c:v>
                </c:pt>
                <c:pt idx="527">
                  <c:v>-2.0399999999999987</c:v>
                </c:pt>
                <c:pt idx="528">
                  <c:v>-2.1599999999999966</c:v>
                </c:pt>
                <c:pt idx="529">
                  <c:v>-2.1599999999999966</c:v>
                </c:pt>
                <c:pt idx="530">
                  <c:v>-2.1599999999999966</c:v>
                </c:pt>
                <c:pt idx="531">
                  <c:v>-2.1599999999999966</c:v>
                </c:pt>
                <c:pt idx="532">
                  <c:v>-2.1599999999999966</c:v>
                </c:pt>
                <c:pt idx="533">
                  <c:v>-2.1599999999999966</c:v>
                </c:pt>
                <c:pt idx="534">
                  <c:v>-2.1599999999999966</c:v>
                </c:pt>
                <c:pt idx="535">
                  <c:v>-2.1599999999999966</c:v>
                </c:pt>
                <c:pt idx="536">
                  <c:v>-2.1599999999999966</c:v>
                </c:pt>
                <c:pt idx="537">
                  <c:v>-2.1599999999999966</c:v>
                </c:pt>
                <c:pt idx="538">
                  <c:v>-2.1599999999999966</c:v>
                </c:pt>
                <c:pt idx="539">
                  <c:v>-2.279999999999994</c:v>
                </c:pt>
                <c:pt idx="540">
                  <c:v>-2.1599999999999966</c:v>
                </c:pt>
                <c:pt idx="541">
                  <c:v>-2.279999999999994</c:v>
                </c:pt>
                <c:pt idx="542">
                  <c:v>-2.0399999999999987</c:v>
                </c:pt>
                <c:pt idx="543">
                  <c:v>-2.1599999999999966</c:v>
                </c:pt>
                <c:pt idx="544">
                  <c:v>-2.279999999999994</c:v>
                </c:pt>
                <c:pt idx="545">
                  <c:v>-2.1599999999999966</c:v>
                </c:pt>
                <c:pt idx="546">
                  <c:v>-2.1599999999999966</c:v>
                </c:pt>
                <c:pt idx="547">
                  <c:v>-1.1999999999999953</c:v>
                </c:pt>
                <c:pt idx="548">
                  <c:v>-2.1600000000000041</c:v>
                </c:pt>
                <c:pt idx="549">
                  <c:v>-2.1599999999999966</c:v>
                </c:pt>
                <c:pt idx="550">
                  <c:v>-2.1599999999999966</c:v>
                </c:pt>
                <c:pt idx="551">
                  <c:v>-2.1599999999999966</c:v>
                </c:pt>
                <c:pt idx="552">
                  <c:v>-2.1599999999999966</c:v>
                </c:pt>
                <c:pt idx="553">
                  <c:v>-2.1599999999999966</c:v>
                </c:pt>
                <c:pt idx="554">
                  <c:v>-2.1599999999999966</c:v>
                </c:pt>
                <c:pt idx="555">
                  <c:v>-2.1599999999999966</c:v>
                </c:pt>
                <c:pt idx="556">
                  <c:v>-2.1599999999999966</c:v>
                </c:pt>
                <c:pt idx="557">
                  <c:v>-2.0399999999999987</c:v>
                </c:pt>
                <c:pt idx="558">
                  <c:v>-2.1599999999999966</c:v>
                </c:pt>
                <c:pt idx="559">
                  <c:v>-2.1599999999999966</c:v>
                </c:pt>
                <c:pt idx="560">
                  <c:v>-2.1599999999999966</c:v>
                </c:pt>
                <c:pt idx="561">
                  <c:v>-2.1599999999999966</c:v>
                </c:pt>
                <c:pt idx="562">
                  <c:v>-2.1599999999999966</c:v>
                </c:pt>
                <c:pt idx="563">
                  <c:v>-2.279999999999994</c:v>
                </c:pt>
                <c:pt idx="564">
                  <c:v>-2.279999999999994</c:v>
                </c:pt>
                <c:pt idx="565">
                  <c:v>-2.279999999999994</c:v>
                </c:pt>
                <c:pt idx="566">
                  <c:v>-2.1599999999999966</c:v>
                </c:pt>
                <c:pt idx="567">
                  <c:v>-2.1599999999999966</c:v>
                </c:pt>
                <c:pt idx="568">
                  <c:v>-2.1599999999999966</c:v>
                </c:pt>
                <c:pt idx="569">
                  <c:v>-2.279999999999994</c:v>
                </c:pt>
                <c:pt idx="570">
                  <c:v>-2.1599999999999966</c:v>
                </c:pt>
                <c:pt idx="571">
                  <c:v>-2.1599999999999966</c:v>
                </c:pt>
                <c:pt idx="572">
                  <c:v>-2.1599999999999966</c:v>
                </c:pt>
                <c:pt idx="573">
                  <c:v>-2.279999999999994</c:v>
                </c:pt>
                <c:pt idx="574">
                  <c:v>-2.1599999999999966</c:v>
                </c:pt>
                <c:pt idx="575">
                  <c:v>-2.1599999999999966</c:v>
                </c:pt>
                <c:pt idx="576">
                  <c:v>-2.279999999999994</c:v>
                </c:pt>
                <c:pt idx="577">
                  <c:v>-2.279999999999994</c:v>
                </c:pt>
                <c:pt idx="578">
                  <c:v>-2.1599999999999966</c:v>
                </c:pt>
                <c:pt idx="579">
                  <c:v>-2.279999999999994</c:v>
                </c:pt>
                <c:pt idx="580">
                  <c:v>-2.279999999999994</c:v>
                </c:pt>
                <c:pt idx="581">
                  <c:v>-2.279999999999994</c:v>
                </c:pt>
                <c:pt idx="582">
                  <c:v>-2.1599999999999966</c:v>
                </c:pt>
                <c:pt idx="583">
                  <c:v>-2.279999999999994</c:v>
                </c:pt>
                <c:pt idx="584">
                  <c:v>-2.279999999999994</c:v>
                </c:pt>
                <c:pt idx="585">
                  <c:v>-2.1599999999999966</c:v>
                </c:pt>
                <c:pt idx="586">
                  <c:v>-2.279999999999994</c:v>
                </c:pt>
                <c:pt idx="587">
                  <c:v>-2.1599999999999966</c:v>
                </c:pt>
                <c:pt idx="588">
                  <c:v>-2.1599999999999966</c:v>
                </c:pt>
                <c:pt idx="589">
                  <c:v>-2.2800000000000011</c:v>
                </c:pt>
                <c:pt idx="590">
                  <c:v>-2.2800000000000011</c:v>
                </c:pt>
                <c:pt idx="591">
                  <c:v>-2.1599999999999966</c:v>
                </c:pt>
                <c:pt idx="592">
                  <c:v>-2.1599999999999966</c:v>
                </c:pt>
                <c:pt idx="593">
                  <c:v>-2.2800000000000011</c:v>
                </c:pt>
                <c:pt idx="594">
                  <c:v>-2.0399999999999987</c:v>
                </c:pt>
                <c:pt idx="595">
                  <c:v>-2.1599999999999966</c:v>
                </c:pt>
                <c:pt idx="596">
                  <c:v>-2.1599999999999966</c:v>
                </c:pt>
                <c:pt idx="597">
                  <c:v>-2.1599999999999966</c:v>
                </c:pt>
                <c:pt idx="598">
                  <c:v>-2.1600000000000041</c:v>
                </c:pt>
                <c:pt idx="599">
                  <c:v>-2.279999999999994</c:v>
                </c:pt>
                <c:pt idx="600">
                  <c:v>-2.279999999999994</c:v>
                </c:pt>
                <c:pt idx="601">
                  <c:v>-2.1599999999999966</c:v>
                </c:pt>
                <c:pt idx="602">
                  <c:v>-2.2800000000000011</c:v>
                </c:pt>
                <c:pt idx="603">
                  <c:v>-1.4399999999999968</c:v>
                </c:pt>
                <c:pt idx="604">
                  <c:v>-2.1599999999999966</c:v>
                </c:pt>
                <c:pt idx="605">
                  <c:v>-2.1599999999999966</c:v>
                </c:pt>
                <c:pt idx="606">
                  <c:v>-2.1599999999999966</c:v>
                </c:pt>
                <c:pt idx="607">
                  <c:v>-2.1599999999999966</c:v>
                </c:pt>
                <c:pt idx="608">
                  <c:v>-2.1599999999999966</c:v>
                </c:pt>
                <c:pt idx="609">
                  <c:v>-2.1599999999999966</c:v>
                </c:pt>
                <c:pt idx="610">
                  <c:v>-2.2800000000000011</c:v>
                </c:pt>
                <c:pt idx="611">
                  <c:v>-2.1600000000000041</c:v>
                </c:pt>
                <c:pt idx="612">
                  <c:v>-2.1599999999999966</c:v>
                </c:pt>
                <c:pt idx="613">
                  <c:v>-2.1599999999999966</c:v>
                </c:pt>
                <c:pt idx="614">
                  <c:v>-2.1599999999999966</c:v>
                </c:pt>
                <c:pt idx="615">
                  <c:v>-2.1599999999999966</c:v>
                </c:pt>
                <c:pt idx="616">
                  <c:v>-2.1599999999999966</c:v>
                </c:pt>
                <c:pt idx="617">
                  <c:v>-2.2800000000000011</c:v>
                </c:pt>
                <c:pt idx="618">
                  <c:v>-2.2800000000000011</c:v>
                </c:pt>
                <c:pt idx="619">
                  <c:v>-2.0399999999999987</c:v>
                </c:pt>
                <c:pt idx="620">
                  <c:v>-2.1599999999999966</c:v>
                </c:pt>
                <c:pt idx="621">
                  <c:v>-2.1600000000000041</c:v>
                </c:pt>
                <c:pt idx="622">
                  <c:v>-0.35999999999999605</c:v>
                </c:pt>
                <c:pt idx="623">
                  <c:v>-0.59999999999999787</c:v>
                </c:pt>
                <c:pt idx="624">
                  <c:v>-0.59999999999999787</c:v>
                </c:pt>
                <c:pt idx="625">
                  <c:v>-0.59999999999999787</c:v>
                </c:pt>
                <c:pt idx="626">
                  <c:v>-0.48000000000000048</c:v>
                </c:pt>
                <c:pt idx="627">
                  <c:v>-0.59999999999999787</c:v>
                </c:pt>
                <c:pt idx="628">
                  <c:v>-0.47999999999999704</c:v>
                </c:pt>
                <c:pt idx="629">
                  <c:v>-0.47999999999999704</c:v>
                </c:pt>
                <c:pt idx="630">
                  <c:v>-0.47999999999999704</c:v>
                </c:pt>
                <c:pt idx="631">
                  <c:v>-0.59999999999999787</c:v>
                </c:pt>
                <c:pt idx="632">
                  <c:v>-0.47999999999999704</c:v>
                </c:pt>
                <c:pt idx="633">
                  <c:v>-0.47999999999999704</c:v>
                </c:pt>
                <c:pt idx="634">
                  <c:v>-0.47999999999999704</c:v>
                </c:pt>
                <c:pt idx="635">
                  <c:v>-0.59999999999999787</c:v>
                </c:pt>
                <c:pt idx="636">
                  <c:v>-0.47999999999999704</c:v>
                </c:pt>
                <c:pt idx="637">
                  <c:v>-0.47999999999999704</c:v>
                </c:pt>
                <c:pt idx="638">
                  <c:v>-0.35999999999999605</c:v>
                </c:pt>
                <c:pt idx="639">
                  <c:v>-0.35999999999999605</c:v>
                </c:pt>
                <c:pt idx="640">
                  <c:v>-0.47999999999999704</c:v>
                </c:pt>
                <c:pt idx="641">
                  <c:v>-0.47999999999999704</c:v>
                </c:pt>
                <c:pt idx="642">
                  <c:v>-0.47999999999999704</c:v>
                </c:pt>
                <c:pt idx="643">
                  <c:v>-0.35999999999999605</c:v>
                </c:pt>
                <c:pt idx="644">
                  <c:v>-0.35999999999999605</c:v>
                </c:pt>
                <c:pt idx="645">
                  <c:v>-0.35999999999999605</c:v>
                </c:pt>
                <c:pt idx="646">
                  <c:v>-0.35999999999999965</c:v>
                </c:pt>
                <c:pt idx="647">
                  <c:v>-0.35999999999999605</c:v>
                </c:pt>
                <c:pt idx="648">
                  <c:v>-0.47999999999999704</c:v>
                </c:pt>
                <c:pt idx="649">
                  <c:v>-0.47999999999999704</c:v>
                </c:pt>
                <c:pt idx="650">
                  <c:v>-0.35999999999999605</c:v>
                </c:pt>
                <c:pt idx="651">
                  <c:v>-0.35999999999999605</c:v>
                </c:pt>
                <c:pt idx="652">
                  <c:v>-0.35999999999999965</c:v>
                </c:pt>
                <c:pt idx="653">
                  <c:v>-0.35999999999999965</c:v>
                </c:pt>
                <c:pt idx="654">
                  <c:v>-0.23999999999999849</c:v>
                </c:pt>
                <c:pt idx="655">
                  <c:v>-0.35999999999999965</c:v>
                </c:pt>
                <c:pt idx="656">
                  <c:v>-0.23999999999999849</c:v>
                </c:pt>
                <c:pt idx="657">
                  <c:v>-0.23999999999999849</c:v>
                </c:pt>
                <c:pt idx="658">
                  <c:v>-0.35999999999999965</c:v>
                </c:pt>
                <c:pt idx="659">
                  <c:v>-0.23999999999999849</c:v>
                </c:pt>
                <c:pt idx="660">
                  <c:v>-0.23999999999999849</c:v>
                </c:pt>
                <c:pt idx="661">
                  <c:v>-0.23999999999999849</c:v>
                </c:pt>
                <c:pt idx="662">
                  <c:v>-0.23999999999999849</c:v>
                </c:pt>
                <c:pt idx="663">
                  <c:v>-0.23999999999999849</c:v>
                </c:pt>
                <c:pt idx="664">
                  <c:v>-0.23999999999999849</c:v>
                </c:pt>
                <c:pt idx="665">
                  <c:v>-0.23999999999999849</c:v>
                </c:pt>
                <c:pt idx="666">
                  <c:v>-0.35999999999999605</c:v>
                </c:pt>
                <c:pt idx="667">
                  <c:v>-0.23999999999999849</c:v>
                </c:pt>
                <c:pt idx="668">
                  <c:v>-0.23999999999999849</c:v>
                </c:pt>
                <c:pt idx="669">
                  <c:v>-0.35999999999999605</c:v>
                </c:pt>
                <c:pt idx="670">
                  <c:v>-0.23999999999999849</c:v>
                </c:pt>
                <c:pt idx="671">
                  <c:v>-0.23999999999999849</c:v>
                </c:pt>
                <c:pt idx="672">
                  <c:v>-0.23999999999999849</c:v>
                </c:pt>
                <c:pt idx="673">
                  <c:v>-0.11999999999999741</c:v>
                </c:pt>
                <c:pt idx="674">
                  <c:v>-0.11999999999999741</c:v>
                </c:pt>
                <c:pt idx="675">
                  <c:v>-0.11999999999999741</c:v>
                </c:pt>
                <c:pt idx="676">
                  <c:v>-0.23999999999999497</c:v>
                </c:pt>
                <c:pt idx="677">
                  <c:v>-0.23999999999999497</c:v>
                </c:pt>
                <c:pt idx="678">
                  <c:v>-0.35999999999999605</c:v>
                </c:pt>
                <c:pt idx="679">
                  <c:v>-0.11999999999999741</c:v>
                </c:pt>
                <c:pt idx="680">
                  <c:v>-0.11999999999999741</c:v>
                </c:pt>
                <c:pt idx="681">
                  <c:v>-0.11999999999999741</c:v>
                </c:pt>
                <c:pt idx="682">
                  <c:v>-0.23999999999999849</c:v>
                </c:pt>
                <c:pt idx="683">
                  <c:v>-0.23999999999999497</c:v>
                </c:pt>
                <c:pt idx="684">
                  <c:v>-0.11999999999999741</c:v>
                </c:pt>
                <c:pt idx="685">
                  <c:v>-0.11999999999999741</c:v>
                </c:pt>
                <c:pt idx="686">
                  <c:v>-0.11999999999999741</c:v>
                </c:pt>
                <c:pt idx="687">
                  <c:v>-0.23999999999999497</c:v>
                </c:pt>
                <c:pt idx="688">
                  <c:v>-0.11999999999999741</c:v>
                </c:pt>
                <c:pt idx="689">
                  <c:v>-0.23999999999999497</c:v>
                </c:pt>
                <c:pt idx="690">
                  <c:v>-0.11999999999999741</c:v>
                </c:pt>
                <c:pt idx="691">
                  <c:v>-0.11999999999999741</c:v>
                </c:pt>
                <c:pt idx="692">
                  <c:v>-0.11999999999999741</c:v>
                </c:pt>
                <c:pt idx="693">
                  <c:v>-0.23999999999999849</c:v>
                </c:pt>
                <c:pt idx="694">
                  <c:v>-0.11999999999999741</c:v>
                </c:pt>
                <c:pt idx="695">
                  <c:v>-0.23999999999999497</c:v>
                </c:pt>
                <c:pt idx="696">
                  <c:v>-0.11999999999999741</c:v>
                </c:pt>
                <c:pt idx="697">
                  <c:v>-0.11999999999999741</c:v>
                </c:pt>
                <c:pt idx="698">
                  <c:v>-0.11999999999999741</c:v>
                </c:pt>
                <c:pt idx="699">
                  <c:v>-0.23999999999999849</c:v>
                </c:pt>
                <c:pt idx="700">
                  <c:v>-0.23999999999999497</c:v>
                </c:pt>
                <c:pt idx="701">
                  <c:v>-0.11999999999999741</c:v>
                </c:pt>
                <c:pt idx="702">
                  <c:v>-0.11999999999999741</c:v>
                </c:pt>
                <c:pt idx="703">
                  <c:v>-0.23999999999999849</c:v>
                </c:pt>
                <c:pt idx="704">
                  <c:v>-0.11999999999999741</c:v>
                </c:pt>
                <c:pt idx="705">
                  <c:v>-0.11999999999999741</c:v>
                </c:pt>
                <c:pt idx="706">
                  <c:v>-0.11999999999999741</c:v>
                </c:pt>
                <c:pt idx="707">
                  <c:v>-0.11999999999999741</c:v>
                </c:pt>
                <c:pt idx="708">
                  <c:v>-0.11999999999999741</c:v>
                </c:pt>
                <c:pt idx="709">
                  <c:v>-0.11999999999999741</c:v>
                </c:pt>
                <c:pt idx="710">
                  <c:v>-0.11999999999999741</c:v>
                </c:pt>
                <c:pt idx="711">
                  <c:v>-0.11999999999999741</c:v>
                </c:pt>
                <c:pt idx="712">
                  <c:v>-0.11999999999999741</c:v>
                </c:pt>
                <c:pt idx="713">
                  <c:v>-0.11999999999999741</c:v>
                </c:pt>
                <c:pt idx="714">
                  <c:v>-0.11999999999999741</c:v>
                </c:pt>
                <c:pt idx="715">
                  <c:v>-0.11999999999999741</c:v>
                </c:pt>
                <c:pt idx="716">
                  <c:v>3.5527136788005072E-15</c:v>
                </c:pt>
                <c:pt idx="717">
                  <c:v>3.5527136788005072E-15</c:v>
                </c:pt>
                <c:pt idx="718">
                  <c:v>-0.11999999999999741</c:v>
                </c:pt>
                <c:pt idx="719">
                  <c:v>-0.11999999999999741</c:v>
                </c:pt>
                <c:pt idx="720">
                  <c:v>3.5527136788005072E-15</c:v>
                </c:pt>
                <c:pt idx="721">
                  <c:v>3.5527136788005072E-15</c:v>
                </c:pt>
                <c:pt idx="722">
                  <c:v>-0.11999999999999741</c:v>
                </c:pt>
                <c:pt idx="723">
                  <c:v>3.5527136788005072E-15</c:v>
                </c:pt>
                <c:pt idx="724">
                  <c:v>3.5527136788005072E-15</c:v>
                </c:pt>
                <c:pt idx="725">
                  <c:v>3.5527136788005072E-15</c:v>
                </c:pt>
                <c:pt idx="726">
                  <c:v>-0.11999999999999741</c:v>
                </c:pt>
                <c:pt idx="727">
                  <c:v>-0.11999999999999741</c:v>
                </c:pt>
                <c:pt idx="728">
                  <c:v>-0.11999999999999741</c:v>
                </c:pt>
                <c:pt idx="729">
                  <c:v>-0.11999999999999741</c:v>
                </c:pt>
                <c:pt idx="730">
                  <c:v>-0.11999999999999741</c:v>
                </c:pt>
                <c:pt idx="731">
                  <c:v>-0.11999999999999741</c:v>
                </c:pt>
                <c:pt idx="732">
                  <c:v>-0.11999999999999741</c:v>
                </c:pt>
                <c:pt idx="733">
                  <c:v>-0.11999999999999741</c:v>
                </c:pt>
                <c:pt idx="734">
                  <c:v>-0.11999999999999741</c:v>
                </c:pt>
                <c:pt idx="735">
                  <c:v>3.5527136788005072E-15</c:v>
                </c:pt>
                <c:pt idx="736">
                  <c:v>-0.11999999999999741</c:v>
                </c:pt>
                <c:pt idx="737">
                  <c:v>-0.11999999999999741</c:v>
                </c:pt>
                <c:pt idx="738">
                  <c:v>3.5527136788005072E-15</c:v>
                </c:pt>
                <c:pt idx="739">
                  <c:v>3.5527136788005072E-15</c:v>
                </c:pt>
                <c:pt idx="740">
                  <c:v>-0.11999999999999741</c:v>
                </c:pt>
                <c:pt idx="741">
                  <c:v>-0.11999999999999741</c:v>
                </c:pt>
                <c:pt idx="742">
                  <c:v>-0.11999999999999741</c:v>
                </c:pt>
                <c:pt idx="743">
                  <c:v>-0.11999999999999741</c:v>
                </c:pt>
                <c:pt idx="744">
                  <c:v>-0.11999999999999741</c:v>
                </c:pt>
                <c:pt idx="745">
                  <c:v>3.5527136788005072E-15</c:v>
                </c:pt>
                <c:pt idx="746">
                  <c:v>-0.11999999999999741</c:v>
                </c:pt>
                <c:pt idx="747">
                  <c:v>-0.11999999999999741</c:v>
                </c:pt>
                <c:pt idx="748">
                  <c:v>-0.11999999999999741</c:v>
                </c:pt>
                <c:pt idx="749">
                  <c:v>3.5527136788005072E-15</c:v>
                </c:pt>
                <c:pt idx="750">
                  <c:v>-0.11999999999999741</c:v>
                </c:pt>
                <c:pt idx="751">
                  <c:v>-0.11999999999999741</c:v>
                </c:pt>
                <c:pt idx="752">
                  <c:v>-0.11999999999999741</c:v>
                </c:pt>
                <c:pt idx="753">
                  <c:v>-0.11999999999999741</c:v>
                </c:pt>
                <c:pt idx="754">
                  <c:v>3.5527136788005072E-15</c:v>
                </c:pt>
                <c:pt idx="755">
                  <c:v>-0.11999999999999741</c:v>
                </c:pt>
                <c:pt idx="756">
                  <c:v>-0.11999999999999741</c:v>
                </c:pt>
                <c:pt idx="757">
                  <c:v>3.5527136788005072E-15</c:v>
                </c:pt>
                <c:pt idx="758">
                  <c:v>-0.11999999999999741</c:v>
                </c:pt>
                <c:pt idx="759">
                  <c:v>-0.59999999999999787</c:v>
                </c:pt>
                <c:pt idx="760">
                  <c:v>-0.47999999999999704</c:v>
                </c:pt>
                <c:pt idx="761">
                  <c:v>-0.59999999999999787</c:v>
                </c:pt>
                <c:pt idx="762">
                  <c:v>-0.11999999999999741</c:v>
                </c:pt>
                <c:pt idx="763">
                  <c:v>-0.35999999999999965</c:v>
                </c:pt>
                <c:pt idx="764">
                  <c:v>-0.71999999999999909</c:v>
                </c:pt>
                <c:pt idx="765">
                  <c:v>-0.11999999999999741</c:v>
                </c:pt>
                <c:pt idx="766">
                  <c:v>-0.23999999999999497</c:v>
                </c:pt>
                <c:pt idx="767">
                  <c:v>-0.71999999999999909</c:v>
                </c:pt>
                <c:pt idx="768">
                  <c:v>-0.71999999999999909</c:v>
                </c:pt>
                <c:pt idx="769">
                  <c:v>-0.71999999999999553</c:v>
                </c:pt>
                <c:pt idx="770">
                  <c:v>-0.71999999999999553</c:v>
                </c:pt>
                <c:pt idx="771">
                  <c:v>-0.71999999999999553</c:v>
                </c:pt>
                <c:pt idx="772">
                  <c:v>-0.11999999999999741</c:v>
                </c:pt>
                <c:pt idx="773">
                  <c:v>-0.11999999999999741</c:v>
                </c:pt>
                <c:pt idx="774">
                  <c:v>0</c:v>
                </c:pt>
                <c:pt idx="775">
                  <c:v>-0.11999999999999741</c:v>
                </c:pt>
                <c:pt idx="776">
                  <c:v>-0.11999999999999741</c:v>
                </c:pt>
                <c:pt idx="777">
                  <c:v>-0.11999999999999741</c:v>
                </c:pt>
                <c:pt idx="778">
                  <c:v>-0.11999999999999741</c:v>
                </c:pt>
                <c:pt idx="779">
                  <c:v>-0.11999999999999741</c:v>
                </c:pt>
                <c:pt idx="780">
                  <c:v>-0.11999999999999741</c:v>
                </c:pt>
                <c:pt idx="781">
                  <c:v>-0.11999999999999741</c:v>
                </c:pt>
                <c:pt idx="782">
                  <c:v>-0.11999999999999741</c:v>
                </c:pt>
                <c:pt idx="783">
                  <c:v>-0.95999999999999752</c:v>
                </c:pt>
                <c:pt idx="784">
                  <c:v>-1.0799999999999939</c:v>
                </c:pt>
                <c:pt idx="785">
                  <c:v>-0.83999999999999653</c:v>
                </c:pt>
                <c:pt idx="786">
                  <c:v>-0.59999999999999787</c:v>
                </c:pt>
                <c:pt idx="787">
                  <c:v>-0.95999999999999375</c:v>
                </c:pt>
                <c:pt idx="788">
                  <c:v>0</c:v>
                </c:pt>
                <c:pt idx="789">
                  <c:v>3.5527136788005072E-15</c:v>
                </c:pt>
                <c:pt idx="790">
                  <c:v>-1.4399999999999968</c:v>
                </c:pt>
                <c:pt idx="791">
                  <c:v>-1.5600000000000023</c:v>
                </c:pt>
                <c:pt idx="792">
                  <c:v>-0.11999999999999741</c:v>
                </c:pt>
                <c:pt idx="793">
                  <c:v>-0.11999999999999741</c:v>
                </c:pt>
                <c:pt idx="794">
                  <c:v>3.5527136788005072E-15</c:v>
                </c:pt>
                <c:pt idx="795">
                  <c:v>0</c:v>
                </c:pt>
                <c:pt idx="796">
                  <c:v>-0.11999999999999741</c:v>
                </c:pt>
                <c:pt idx="797">
                  <c:v>-0.11999999999999741</c:v>
                </c:pt>
                <c:pt idx="798">
                  <c:v>-0.11999999999999741</c:v>
                </c:pt>
                <c:pt idx="799">
                  <c:v>-0.11999999999999741</c:v>
                </c:pt>
                <c:pt idx="800">
                  <c:v>-0.11999999999999741</c:v>
                </c:pt>
                <c:pt idx="801">
                  <c:v>-0.11999999999999741</c:v>
                </c:pt>
                <c:pt idx="802">
                  <c:v>-0.11999999999999741</c:v>
                </c:pt>
                <c:pt idx="803">
                  <c:v>-0.11999999999999741</c:v>
                </c:pt>
                <c:pt idx="804">
                  <c:v>-0.11999999999999741</c:v>
                </c:pt>
                <c:pt idx="805">
                  <c:v>-0.11999999999999741</c:v>
                </c:pt>
                <c:pt idx="806">
                  <c:v>-0.11999999999999741</c:v>
                </c:pt>
                <c:pt idx="807">
                  <c:v>-0.11999999999999741</c:v>
                </c:pt>
                <c:pt idx="808">
                  <c:v>-0.11999999999999741</c:v>
                </c:pt>
                <c:pt idx="809">
                  <c:v>-0.11999999999999741</c:v>
                </c:pt>
                <c:pt idx="810">
                  <c:v>-0.11999999999999741</c:v>
                </c:pt>
                <c:pt idx="811">
                  <c:v>-0.11999999999999741</c:v>
                </c:pt>
                <c:pt idx="812">
                  <c:v>-0.11999999999999741</c:v>
                </c:pt>
                <c:pt idx="813">
                  <c:v>3.5527136788005072E-15</c:v>
                </c:pt>
                <c:pt idx="814">
                  <c:v>-0.11999999999999741</c:v>
                </c:pt>
                <c:pt idx="815">
                  <c:v>-0.11999999999999741</c:v>
                </c:pt>
                <c:pt idx="816">
                  <c:v>-0.11999999999999741</c:v>
                </c:pt>
                <c:pt idx="817">
                  <c:v>-0.11999999999999741</c:v>
                </c:pt>
                <c:pt idx="818">
                  <c:v>3.5527136788005072E-15</c:v>
                </c:pt>
                <c:pt idx="819">
                  <c:v>3.5527136788005072E-15</c:v>
                </c:pt>
                <c:pt idx="820">
                  <c:v>3.5527136788005072E-15</c:v>
                </c:pt>
                <c:pt idx="821">
                  <c:v>-0.11999999999999741</c:v>
                </c:pt>
                <c:pt idx="822">
                  <c:v>3.5527136788005072E-15</c:v>
                </c:pt>
                <c:pt idx="823">
                  <c:v>3.5527136788005072E-15</c:v>
                </c:pt>
                <c:pt idx="824">
                  <c:v>-0.11999999999999741</c:v>
                </c:pt>
                <c:pt idx="825">
                  <c:v>3.5527136788005072E-15</c:v>
                </c:pt>
                <c:pt idx="826">
                  <c:v>3.5527136788005072E-15</c:v>
                </c:pt>
                <c:pt idx="827">
                  <c:v>-0.11999999999999741</c:v>
                </c:pt>
                <c:pt idx="828">
                  <c:v>3.5527136788005072E-15</c:v>
                </c:pt>
                <c:pt idx="829">
                  <c:v>-0.11999999999999741</c:v>
                </c:pt>
                <c:pt idx="830">
                  <c:v>-0.11999999999999741</c:v>
                </c:pt>
                <c:pt idx="831">
                  <c:v>-0.11999999999999741</c:v>
                </c:pt>
                <c:pt idx="832">
                  <c:v>-0.11999999999999741</c:v>
                </c:pt>
                <c:pt idx="833">
                  <c:v>-0.11999999999999741</c:v>
                </c:pt>
                <c:pt idx="834">
                  <c:v>3.5527136788005072E-15</c:v>
                </c:pt>
                <c:pt idx="835">
                  <c:v>3.5527136788005072E-15</c:v>
                </c:pt>
                <c:pt idx="836">
                  <c:v>3.5527136788005072E-15</c:v>
                </c:pt>
                <c:pt idx="837">
                  <c:v>-0.11999999999999741</c:v>
                </c:pt>
                <c:pt idx="838">
                  <c:v>3.5527136788005072E-15</c:v>
                </c:pt>
                <c:pt idx="839">
                  <c:v>-0.23999999999999849</c:v>
                </c:pt>
                <c:pt idx="840">
                  <c:v>3.5527136788005072E-15</c:v>
                </c:pt>
                <c:pt idx="841">
                  <c:v>3.5527136788005072E-15</c:v>
                </c:pt>
                <c:pt idx="842">
                  <c:v>-0.11999999999999741</c:v>
                </c:pt>
                <c:pt idx="843">
                  <c:v>3.5527136788005072E-15</c:v>
                </c:pt>
                <c:pt idx="844">
                  <c:v>3.5527136788005072E-15</c:v>
                </c:pt>
                <c:pt idx="845">
                  <c:v>3.5527136788005072E-15</c:v>
                </c:pt>
                <c:pt idx="846">
                  <c:v>-0.11999999999999741</c:v>
                </c:pt>
                <c:pt idx="847">
                  <c:v>-0.11999999999999741</c:v>
                </c:pt>
                <c:pt idx="848">
                  <c:v>3.5527136788005072E-15</c:v>
                </c:pt>
                <c:pt idx="849">
                  <c:v>3.5527136788005072E-15</c:v>
                </c:pt>
                <c:pt idx="850">
                  <c:v>-0.11999999999999741</c:v>
                </c:pt>
                <c:pt idx="851">
                  <c:v>3.5527136788005072E-15</c:v>
                </c:pt>
                <c:pt idx="852">
                  <c:v>3.5527136788005072E-15</c:v>
                </c:pt>
                <c:pt idx="853">
                  <c:v>-1.6799999999999993</c:v>
                </c:pt>
                <c:pt idx="854">
                  <c:v>-1.5599999999999945</c:v>
                </c:pt>
                <c:pt idx="855">
                  <c:v>-1.6799999999999993</c:v>
                </c:pt>
                <c:pt idx="856">
                  <c:v>-1.6799999999999993</c:v>
                </c:pt>
                <c:pt idx="857">
                  <c:v>-1.5599999999999945</c:v>
                </c:pt>
                <c:pt idx="858">
                  <c:v>-1.6799999999999922</c:v>
                </c:pt>
                <c:pt idx="859">
                  <c:v>-1.6799999999999922</c:v>
                </c:pt>
                <c:pt idx="860">
                  <c:v>-1.6799999999999922</c:v>
                </c:pt>
                <c:pt idx="861">
                  <c:v>-1.5599999999999945</c:v>
                </c:pt>
                <c:pt idx="862">
                  <c:v>-1.6799999999999993</c:v>
                </c:pt>
                <c:pt idx="863">
                  <c:v>-1.7999999999999965</c:v>
                </c:pt>
                <c:pt idx="864">
                  <c:v>-1.6799999999999993</c:v>
                </c:pt>
                <c:pt idx="865">
                  <c:v>-1.7999999999999965</c:v>
                </c:pt>
                <c:pt idx="866">
                  <c:v>-1.7999999999999965</c:v>
                </c:pt>
                <c:pt idx="867">
                  <c:v>-1.7999999999999965</c:v>
                </c:pt>
                <c:pt idx="868">
                  <c:v>-1.6799999999999993</c:v>
                </c:pt>
                <c:pt idx="869">
                  <c:v>-1.7999999999999965</c:v>
                </c:pt>
                <c:pt idx="870">
                  <c:v>-1.6799999999999993</c:v>
                </c:pt>
                <c:pt idx="871">
                  <c:v>-1.7999999999999965</c:v>
                </c:pt>
                <c:pt idx="872">
                  <c:v>-1.7999999999999965</c:v>
                </c:pt>
                <c:pt idx="873">
                  <c:v>-1.7999999999999965</c:v>
                </c:pt>
                <c:pt idx="874">
                  <c:v>-1.9199999999999942</c:v>
                </c:pt>
                <c:pt idx="875">
                  <c:v>-1.9199999999999942</c:v>
                </c:pt>
                <c:pt idx="876">
                  <c:v>-1.9199999999999942</c:v>
                </c:pt>
                <c:pt idx="877">
                  <c:v>-1.9200000000000021</c:v>
                </c:pt>
                <c:pt idx="878">
                  <c:v>-1.9200000000000021</c:v>
                </c:pt>
                <c:pt idx="879">
                  <c:v>-1.9200000000000021</c:v>
                </c:pt>
                <c:pt idx="880">
                  <c:v>-1.7999999999999965</c:v>
                </c:pt>
                <c:pt idx="881">
                  <c:v>-1.9200000000000021</c:v>
                </c:pt>
                <c:pt idx="882">
                  <c:v>-1.9200000000000021</c:v>
                </c:pt>
                <c:pt idx="883">
                  <c:v>-1.9200000000000021</c:v>
                </c:pt>
                <c:pt idx="884">
                  <c:v>-2.0399999999999987</c:v>
                </c:pt>
                <c:pt idx="885">
                  <c:v>-1.9200000000000021</c:v>
                </c:pt>
                <c:pt idx="886">
                  <c:v>-1.9199999999999942</c:v>
                </c:pt>
                <c:pt idx="887">
                  <c:v>-1.9199999999999942</c:v>
                </c:pt>
                <c:pt idx="888">
                  <c:v>-2.0399999999999987</c:v>
                </c:pt>
                <c:pt idx="889">
                  <c:v>-2.0399999999999987</c:v>
                </c:pt>
                <c:pt idx="890">
                  <c:v>-1.9199999999999942</c:v>
                </c:pt>
                <c:pt idx="891">
                  <c:v>-2.0399999999999987</c:v>
                </c:pt>
                <c:pt idx="892">
                  <c:v>-2.0399999999999987</c:v>
                </c:pt>
                <c:pt idx="893">
                  <c:v>-1.9199999999999942</c:v>
                </c:pt>
                <c:pt idx="894">
                  <c:v>-1.9199999999999942</c:v>
                </c:pt>
                <c:pt idx="895">
                  <c:v>-2.0399999999999987</c:v>
                </c:pt>
                <c:pt idx="896">
                  <c:v>-2.0399999999999987</c:v>
                </c:pt>
                <c:pt idx="897">
                  <c:v>-2.1599999999999966</c:v>
                </c:pt>
                <c:pt idx="898">
                  <c:v>-2.0399999999999987</c:v>
                </c:pt>
                <c:pt idx="899">
                  <c:v>-2.0399999999999987</c:v>
                </c:pt>
                <c:pt idx="900">
                  <c:v>-2.0399999999999987</c:v>
                </c:pt>
                <c:pt idx="901">
                  <c:v>-2.0399999999999987</c:v>
                </c:pt>
                <c:pt idx="902">
                  <c:v>-2.0399999999999987</c:v>
                </c:pt>
                <c:pt idx="903">
                  <c:v>-2.0399999999999987</c:v>
                </c:pt>
                <c:pt idx="904">
                  <c:v>-2.0399999999999987</c:v>
                </c:pt>
                <c:pt idx="905">
                  <c:v>-2.0399999999999987</c:v>
                </c:pt>
                <c:pt idx="906">
                  <c:v>-2.0399999999999987</c:v>
                </c:pt>
                <c:pt idx="907">
                  <c:v>-2.0399999999999987</c:v>
                </c:pt>
                <c:pt idx="908">
                  <c:v>-2.1600000000000041</c:v>
                </c:pt>
                <c:pt idx="909">
                  <c:v>-2.0399999999999987</c:v>
                </c:pt>
                <c:pt idx="910">
                  <c:v>-2.0399999999999987</c:v>
                </c:pt>
                <c:pt idx="911">
                  <c:v>-2.1600000000000041</c:v>
                </c:pt>
                <c:pt idx="912">
                  <c:v>-2.1599999999999966</c:v>
                </c:pt>
                <c:pt idx="913">
                  <c:v>-2.1599999999999966</c:v>
                </c:pt>
                <c:pt idx="914">
                  <c:v>-2.1599999999999966</c:v>
                </c:pt>
                <c:pt idx="915">
                  <c:v>-2.1599999999999966</c:v>
                </c:pt>
                <c:pt idx="916">
                  <c:v>-2.1599999999999966</c:v>
                </c:pt>
                <c:pt idx="917">
                  <c:v>-2.0399999999999987</c:v>
                </c:pt>
                <c:pt idx="918">
                  <c:v>-2.0399999999999987</c:v>
                </c:pt>
                <c:pt idx="919">
                  <c:v>-2.1599999999999966</c:v>
                </c:pt>
                <c:pt idx="920">
                  <c:v>-2.1599999999999966</c:v>
                </c:pt>
                <c:pt idx="921">
                  <c:v>-2.1599999999999966</c:v>
                </c:pt>
                <c:pt idx="922">
                  <c:v>-2.0399999999999987</c:v>
                </c:pt>
                <c:pt idx="923">
                  <c:v>-2.1599999999999966</c:v>
                </c:pt>
                <c:pt idx="924">
                  <c:v>-2.1599999999999966</c:v>
                </c:pt>
                <c:pt idx="925">
                  <c:v>-2.1599999999999966</c:v>
                </c:pt>
                <c:pt idx="926">
                  <c:v>-2.1599999999999966</c:v>
                </c:pt>
                <c:pt idx="927">
                  <c:v>-2.1599999999999966</c:v>
                </c:pt>
                <c:pt idx="928">
                  <c:v>-2.279999999999994</c:v>
                </c:pt>
                <c:pt idx="929">
                  <c:v>-2.1599999999999966</c:v>
                </c:pt>
                <c:pt idx="930">
                  <c:v>-1.9200000000000021</c:v>
                </c:pt>
                <c:pt idx="931">
                  <c:v>-2.1599999999999966</c:v>
                </c:pt>
                <c:pt idx="932">
                  <c:v>-2.1599999999999966</c:v>
                </c:pt>
                <c:pt idx="933">
                  <c:v>-2.1599999999999966</c:v>
                </c:pt>
                <c:pt idx="934">
                  <c:v>-2.1600000000000041</c:v>
                </c:pt>
                <c:pt idx="935">
                  <c:v>-2.0399999999999987</c:v>
                </c:pt>
                <c:pt idx="936">
                  <c:v>-2.1599999999999966</c:v>
                </c:pt>
                <c:pt idx="937">
                  <c:v>-2.1599999999999966</c:v>
                </c:pt>
                <c:pt idx="938">
                  <c:v>-2.1599999999999966</c:v>
                </c:pt>
                <c:pt idx="939">
                  <c:v>-2.1600000000000041</c:v>
                </c:pt>
                <c:pt idx="940">
                  <c:v>-2.1599999999999966</c:v>
                </c:pt>
                <c:pt idx="941">
                  <c:v>-2.1599999999999966</c:v>
                </c:pt>
                <c:pt idx="942">
                  <c:v>-2.1599999999999966</c:v>
                </c:pt>
                <c:pt idx="943">
                  <c:v>-2.279999999999994</c:v>
                </c:pt>
                <c:pt idx="944">
                  <c:v>-2.1599999999999966</c:v>
                </c:pt>
                <c:pt idx="945">
                  <c:v>-2.1599999999999966</c:v>
                </c:pt>
                <c:pt idx="946">
                  <c:v>-2.279999999999994</c:v>
                </c:pt>
                <c:pt idx="947">
                  <c:v>-2.1599999999999966</c:v>
                </c:pt>
                <c:pt idx="948">
                  <c:v>-2.1599999999999966</c:v>
                </c:pt>
                <c:pt idx="949">
                  <c:v>-2.1600000000000041</c:v>
                </c:pt>
                <c:pt idx="950">
                  <c:v>-2.1599999999999966</c:v>
                </c:pt>
                <c:pt idx="951">
                  <c:v>-2.1599999999999966</c:v>
                </c:pt>
                <c:pt idx="952">
                  <c:v>-2.1599999999999966</c:v>
                </c:pt>
                <c:pt idx="953">
                  <c:v>-2.279999999999994</c:v>
                </c:pt>
                <c:pt idx="954">
                  <c:v>-2.1599999999999966</c:v>
                </c:pt>
                <c:pt idx="955">
                  <c:v>-2.1599999999999966</c:v>
                </c:pt>
                <c:pt idx="956">
                  <c:v>-2.1600000000000041</c:v>
                </c:pt>
                <c:pt idx="957">
                  <c:v>-2.1599999999999966</c:v>
                </c:pt>
                <c:pt idx="958">
                  <c:v>-2.1600000000000041</c:v>
                </c:pt>
                <c:pt idx="959">
                  <c:v>-2.279999999999994</c:v>
                </c:pt>
                <c:pt idx="960">
                  <c:v>-2.1599999999999966</c:v>
                </c:pt>
                <c:pt idx="961">
                  <c:v>-2.2800000000000011</c:v>
                </c:pt>
                <c:pt idx="962">
                  <c:v>-2.1599999999999966</c:v>
                </c:pt>
                <c:pt idx="963">
                  <c:v>-2.1599999999999966</c:v>
                </c:pt>
                <c:pt idx="964">
                  <c:v>-2.1599999999999966</c:v>
                </c:pt>
                <c:pt idx="965">
                  <c:v>-2.1599999999999966</c:v>
                </c:pt>
                <c:pt idx="966">
                  <c:v>-2.2800000000000011</c:v>
                </c:pt>
                <c:pt idx="967">
                  <c:v>-2.2800000000000011</c:v>
                </c:pt>
                <c:pt idx="968">
                  <c:v>-2.2800000000000011</c:v>
                </c:pt>
                <c:pt idx="969">
                  <c:v>-2.1599999999999966</c:v>
                </c:pt>
                <c:pt idx="970">
                  <c:v>-2.1599999999999966</c:v>
                </c:pt>
                <c:pt idx="971">
                  <c:v>-2.0399999999999987</c:v>
                </c:pt>
                <c:pt idx="972">
                  <c:v>-2.1599999999999966</c:v>
                </c:pt>
                <c:pt idx="973">
                  <c:v>-2.1599999999999966</c:v>
                </c:pt>
                <c:pt idx="974">
                  <c:v>-2.279999999999994</c:v>
                </c:pt>
                <c:pt idx="975">
                  <c:v>-2.2800000000000011</c:v>
                </c:pt>
                <c:pt idx="976">
                  <c:v>-2.1599999999999966</c:v>
                </c:pt>
                <c:pt idx="977">
                  <c:v>-2.279999999999994</c:v>
                </c:pt>
                <c:pt idx="978">
                  <c:v>-2.1599999999999966</c:v>
                </c:pt>
                <c:pt idx="979">
                  <c:v>-2.1599999999999966</c:v>
                </c:pt>
                <c:pt idx="980">
                  <c:v>-2.2800000000000011</c:v>
                </c:pt>
                <c:pt idx="981">
                  <c:v>-2.2800000000000011</c:v>
                </c:pt>
                <c:pt idx="982">
                  <c:v>-2.1599999999999966</c:v>
                </c:pt>
                <c:pt idx="983">
                  <c:v>-2.2800000000000011</c:v>
                </c:pt>
                <c:pt idx="984">
                  <c:v>-2.1599999999999966</c:v>
                </c:pt>
                <c:pt idx="985">
                  <c:v>-2.1600000000000041</c:v>
                </c:pt>
                <c:pt idx="986">
                  <c:v>-2.2800000000000011</c:v>
                </c:pt>
                <c:pt idx="987">
                  <c:v>-2.279999999999994</c:v>
                </c:pt>
                <c:pt idx="988">
                  <c:v>-2.1599999999999966</c:v>
                </c:pt>
                <c:pt idx="989">
                  <c:v>-2.2800000000000011</c:v>
                </c:pt>
                <c:pt idx="990">
                  <c:v>-2.2800000000000011</c:v>
                </c:pt>
                <c:pt idx="991">
                  <c:v>-2.279999999999994</c:v>
                </c:pt>
                <c:pt idx="992">
                  <c:v>-2.1599999999999966</c:v>
                </c:pt>
                <c:pt idx="993">
                  <c:v>-2.279999999999994</c:v>
                </c:pt>
                <c:pt idx="994">
                  <c:v>-2.1599999999999966</c:v>
                </c:pt>
                <c:pt idx="995">
                  <c:v>-2.1599999999999966</c:v>
                </c:pt>
                <c:pt idx="996">
                  <c:v>-2.1599999999999966</c:v>
                </c:pt>
                <c:pt idx="997">
                  <c:v>-2.1599999999999966</c:v>
                </c:pt>
                <c:pt idx="998">
                  <c:v>-2.2800000000000011</c:v>
                </c:pt>
                <c:pt idx="999">
                  <c:v>-2.279999999999994</c:v>
                </c:pt>
                <c:pt idx="1000">
                  <c:v>-2.1599999999999966</c:v>
                </c:pt>
                <c:pt idx="1001">
                  <c:v>-2.2800000000000011</c:v>
                </c:pt>
                <c:pt idx="1002">
                  <c:v>-2.2800000000000011</c:v>
                </c:pt>
                <c:pt idx="1003">
                  <c:v>-2.2800000000000011</c:v>
                </c:pt>
                <c:pt idx="1004">
                  <c:v>-2.1600000000000041</c:v>
                </c:pt>
                <c:pt idx="1005">
                  <c:v>-2.1599999999999966</c:v>
                </c:pt>
                <c:pt idx="1006">
                  <c:v>-2.2800000000000011</c:v>
                </c:pt>
                <c:pt idx="1007">
                  <c:v>-2.279999999999994</c:v>
                </c:pt>
                <c:pt idx="1008">
                  <c:v>-2.279999999999994</c:v>
                </c:pt>
                <c:pt idx="1009">
                  <c:v>-2.1599999999999966</c:v>
                </c:pt>
                <c:pt idx="1010">
                  <c:v>-2.2800000000000011</c:v>
                </c:pt>
                <c:pt idx="1011">
                  <c:v>-0.47999999999999704</c:v>
                </c:pt>
                <c:pt idx="1012">
                  <c:v>-1.3199999999999958</c:v>
                </c:pt>
                <c:pt idx="1013">
                  <c:v>-2.279999999999994</c:v>
                </c:pt>
                <c:pt idx="1014">
                  <c:v>-2.1599999999999966</c:v>
                </c:pt>
                <c:pt idx="1015">
                  <c:v>-2.1599999999999966</c:v>
                </c:pt>
                <c:pt idx="1016">
                  <c:v>-2.2800000000000011</c:v>
                </c:pt>
                <c:pt idx="1017">
                  <c:v>-2.1600000000000041</c:v>
                </c:pt>
                <c:pt idx="1018">
                  <c:v>-2.2800000000000011</c:v>
                </c:pt>
                <c:pt idx="1019">
                  <c:v>-2.1599999999999966</c:v>
                </c:pt>
                <c:pt idx="1020">
                  <c:v>-2.1599999999999966</c:v>
                </c:pt>
                <c:pt idx="1021">
                  <c:v>-2.1599999999999966</c:v>
                </c:pt>
                <c:pt idx="1022">
                  <c:v>-2.2800000000000011</c:v>
                </c:pt>
                <c:pt idx="1023">
                  <c:v>-2.1600000000000041</c:v>
                </c:pt>
                <c:pt idx="1024">
                  <c:v>-2.1599999999999966</c:v>
                </c:pt>
                <c:pt idx="1025">
                  <c:v>-2.2800000000000011</c:v>
                </c:pt>
                <c:pt idx="1026">
                  <c:v>-2.2800000000000011</c:v>
                </c:pt>
                <c:pt idx="1027">
                  <c:v>-2.2800000000000011</c:v>
                </c:pt>
                <c:pt idx="1028">
                  <c:v>-2.279999999999994</c:v>
                </c:pt>
                <c:pt idx="1029">
                  <c:v>-2.279999999999994</c:v>
                </c:pt>
                <c:pt idx="1030">
                  <c:v>-2.2800000000000011</c:v>
                </c:pt>
                <c:pt idx="1031">
                  <c:v>-2.2800000000000011</c:v>
                </c:pt>
                <c:pt idx="1032">
                  <c:v>-2.2800000000000011</c:v>
                </c:pt>
                <c:pt idx="1033">
                  <c:v>-2.1600000000000041</c:v>
                </c:pt>
                <c:pt idx="1034">
                  <c:v>-2.1599999999999966</c:v>
                </c:pt>
                <c:pt idx="1035">
                  <c:v>-2.1599999999999966</c:v>
                </c:pt>
                <c:pt idx="1036">
                  <c:v>-2.279999999999994</c:v>
                </c:pt>
                <c:pt idx="1037">
                  <c:v>-2.1599999999999966</c:v>
                </c:pt>
                <c:pt idx="1038">
                  <c:v>-2.2800000000000011</c:v>
                </c:pt>
                <c:pt idx="1039">
                  <c:v>-2.2800000000000011</c:v>
                </c:pt>
                <c:pt idx="1040">
                  <c:v>-2.2800000000000011</c:v>
                </c:pt>
                <c:pt idx="1041">
                  <c:v>-2.2800000000000011</c:v>
                </c:pt>
                <c:pt idx="1042">
                  <c:v>-2.2800000000000011</c:v>
                </c:pt>
                <c:pt idx="1043">
                  <c:v>-2.279999999999994</c:v>
                </c:pt>
                <c:pt idx="1044">
                  <c:v>-2.3999999999999977</c:v>
                </c:pt>
                <c:pt idx="1045">
                  <c:v>-2.1599999999999966</c:v>
                </c:pt>
                <c:pt idx="1046">
                  <c:v>-2.2800000000000011</c:v>
                </c:pt>
                <c:pt idx="1047">
                  <c:v>-2.2800000000000011</c:v>
                </c:pt>
                <c:pt idx="1048">
                  <c:v>-2.2800000000000011</c:v>
                </c:pt>
                <c:pt idx="1049">
                  <c:v>-2.2800000000000011</c:v>
                </c:pt>
                <c:pt idx="1050">
                  <c:v>-2.1599999999999966</c:v>
                </c:pt>
                <c:pt idx="1051">
                  <c:v>-2.2800000000000011</c:v>
                </c:pt>
                <c:pt idx="1052">
                  <c:v>-2.2800000000000011</c:v>
                </c:pt>
                <c:pt idx="1053">
                  <c:v>-1.4399999999999933</c:v>
                </c:pt>
                <c:pt idx="1054">
                  <c:v>-2.2800000000000011</c:v>
                </c:pt>
                <c:pt idx="1055">
                  <c:v>-2.2800000000000011</c:v>
                </c:pt>
                <c:pt idx="1056">
                  <c:v>-2.2800000000000011</c:v>
                </c:pt>
                <c:pt idx="1057">
                  <c:v>-2.279999999999994</c:v>
                </c:pt>
                <c:pt idx="1058">
                  <c:v>-2.279999999999994</c:v>
                </c:pt>
                <c:pt idx="1059">
                  <c:v>-2.1599999999999966</c:v>
                </c:pt>
                <c:pt idx="1060">
                  <c:v>-2.2800000000000011</c:v>
                </c:pt>
                <c:pt idx="1061">
                  <c:v>-2.2800000000000011</c:v>
                </c:pt>
                <c:pt idx="1062">
                  <c:v>-2.3999999999999977</c:v>
                </c:pt>
                <c:pt idx="1063">
                  <c:v>-2.2800000000000011</c:v>
                </c:pt>
                <c:pt idx="1064">
                  <c:v>-2.2800000000000011</c:v>
                </c:pt>
                <c:pt idx="1065">
                  <c:v>-2.2800000000000011</c:v>
                </c:pt>
                <c:pt idx="1066">
                  <c:v>-2.2800000000000011</c:v>
                </c:pt>
                <c:pt idx="1067">
                  <c:v>-2.1599999999999966</c:v>
                </c:pt>
                <c:pt idx="1068">
                  <c:v>-2.2800000000000011</c:v>
                </c:pt>
                <c:pt idx="1069">
                  <c:v>-2.1599999999999966</c:v>
                </c:pt>
                <c:pt idx="1070">
                  <c:v>-2.1599999999999966</c:v>
                </c:pt>
                <c:pt idx="1071">
                  <c:v>-2.2800000000000011</c:v>
                </c:pt>
                <c:pt idx="1072">
                  <c:v>-2.2800000000000011</c:v>
                </c:pt>
                <c:pt idx="1073">
                  <c:v>-2.2800000000000011</c:v>
                </c:pt>
                <c:pt idx="1074">
                  <c:v>-2.2800000000000011</c:v>
                </c:pt>
                <c:pt idx="1075">
                  <c:v>-2.2800000000000011</c:v>
                </c:pt>
                <c:pt idx="1076">
                  <c:v>-2.2800000000000011</c:v>
                </c:pt>
                <c:pt idx="1077">
                  <c:v>-2.2800000000000011</c:v>
                </c:pt>
                <c:pt idx="1078">
                  <c:v>-2.279999999999994</c:v>
                </c:pt>
                <c:pt idx="1079">
                  <c:v>-2.2800000000000011</c:v>
                </c:pt>
                <c:pt idx="1080">
                  <c:v>-2.279999999999994</c:v>
                </c:pt>
                <c:pt idx="1081">
                  <c:v>-2.2800000000000011</c:v>
                </c:pt>
                <c:pt idx="1082">
                  <c:v>-2.1599999999999966</c:v>
                </c:pt>
                <c:pt idx="1083">
                  <c:v>-2.2800000000000011</c:v>
                </c:pt>
                <c:pt idx="1084">
                  <c:v>-2.2800000000000011</c:v>
                </c:pt>
                <c:pt idx="1085">
                  <c:v>-2.2800000000000011</c:v>
                </c:pt>
                <c:pt idx="1086">
                  <c:v>-2.1599999999999966</c:v>
                </c:pt>
                <c:pt idx="1087">
                  <c:v>-2.2800000000000011</c:v>
                </c:pt>
                <c:pt idx="1088">
                  <c:v>-2.279999999999994</c:v>
                </c:pt>
                <c:pt idx="1089">
                  <c:v>-2.1599999999999966</c:v>
                </c:pt>
                <c:pt idx="1090">
                  <c:v>-2.2800000000000011</c:v>
                </c:pt>
                <c:pt idx="1091">
                  <c:v>-2.1599999999999966</c:v>
                </c:pt>
                <c:pt idx="1092">
                  <c:v>-2.2800000000000011</c:v>
                </c:pt>
                <c:pt idx="1093">
                  <c:v>-2.1599999999999966</c:v>
                </c:pt>
                <c:pt idx="1094">
                  <c:v>-2.279999999999994</c:v>
                </c:pt>
                <c:pt idx="1095">
                  <c:v>-2.2800000000000011</c:v>
                </c:pt>
                <c:pt idx="1096">
                  <c:v>-2.2800000000000011</c:v>
                </c:pt>
                <c:pt idx="1097">
                  <c:v>-2.1599999999999966</c:v>
                </c:pt>
                <c:pt idx="1098">
                  <c:v>-2.279999999999994</c:v>
                </c:pt>
                <c:pt idx="1099">
                  <c:v>-2.2800000000000011</c:v>
                </c:pt>
                <c:pt idx="1100">
                  <c:v>-2.1600000000000041</c:v>
                </c:pt>
                <c:pt idx="1101">
                  <c:v>-2.2800000000000011</c:v>
                </c:pt>
                <c:pt idx="1102">
                  <c:v>-2.279999999999994</c:v>
                </c:pt>
                <c:pt idx="1103">
                  <c:v>-2.2800000000000011</c:v>
                </c:pt>
                <c:pt idx="1104">
                  <c:v>-2.1599999999999966</c:v>
                </c:pt>
                <c:pt idx="1105">
                  <c:v>-2.2800000000000011</c:v>
                </c:pt>
                <c:pt idx="1106">
                  <c:v>-2.2800000000000011</c:v>
                </c:pt>
                <c:pt idx="1107">
                  <c:v>-2.3999999999999977</c:v>
                </c:pt>
                <c:pt idx="1108">
                  <c:v>-2.279999999999994</c:v>
                </c:pt>
                <c:pt idx="1109">
                  <c:v>-2.2800000000000011</c:v>
                </c:pt>
                <c:pt idx="1110">
                  <c:v>-2.2800000000000011</c:v>
                </c:pt>
                <c:pt idx="1111">
                  <c:v>-2.2800000000000011</c:v>
                </c:pt>
                <c:pt idx="1112">
                  <c:v>-2.279999999999994</c:v>
                </c:pt>
                <c:pt idx="1113">
                  <c:v>-2.279999999999994</c:v>
                </c:pt>
                <c:pt idx="1114">
                  <c:v>-2.3999999999999977</c:v>
                </c:pt>
                <c:pt idx="1115">
                  <c:v>-2.2800000000000011</c:v>
                </c:pt>
                <c:pt idx="1116">
                  <c:v>-2.2800000000000011</c:v>
                </c:pt>
                <c:pt idx="1117">
                  <c:v>-2.279999999999994</c:v>
                </c:pt>
                <c:pt idx="1118">
                  <c:v>-2.2800000000000011</c:v>
                </c:pt>
                <c:pt idx="1119">
                  <c:v>-2.279999999999994</c:v>
                </c:pt>
                <c:pt idx="1120">
                  <c:v>-2.3999999999999977</c:v>
                </c:pt>
                <c:pt idx="1121">
                  <c:v>-2.279999999999994</c:v>
                </c:pt>
                <c:pt idx="1122">
                  <c:v>-2.279999999999994</c:v>
                </c:pt>
                <c:pt idx="1123">
                  <c:v>-2.2800000000000011</c:v>
                </c:pt>
                <c:pt idx="1124">
                  <c:v>-2.2800000000000011</c:v>
                </c:pt>
                <c:pt idx="1125">
                  <c:v>-2.2800000000000011</c:v>
                </c:pt>
                <c:pt idx="1126">
                  <c:v>-2.1599999999999966</c:v>
                </c:pt>
                <c:pt idx="1127">
                  <c:v>-2.279999999999994</c:v>
                </c:pt>
                <c:pt idx="1128">
                  <c:v>-1.4399999999999968</c:v>
                </c:pt>
                <c:pt idx="1129">
                  <c:v>-2.279999999999994</c:v>
                </c:pt>
                <c:pt idx="1130">
                  <c:v>-2.3999999999999977</c:v>
                </c:pt>
                <c:pt idx="1131">
                  <c:v>-2.2800000000000011</c:v>
                </c:pt>
                <c:pt idx="1132">
                  <c:v>-2.2800000000000011</c:v>
                </c:pt>
                <c:pt idx="1133">
                  <c:v>-2.279999999999994</c:v>
                </c:pt>
                <c:pt idx="1134">
                  <c:v>-2.2800000000000011</c:v>
                </c:pt>
                <c:pt idx="1135">
                  <c:v>-2.3999999999999977</c:v>
                </c:pt>
                <c:pt idx="1136">
                  <c:v>-2.2800000000000011</c:v>
                </c:pt>
                <c:pt idx="1137">
                  <c:v>-2.2800000000000011</c:v>
                </c:pt>
                <c:pt idx="1138">
                  <c:v>-2.1599999999999966</c:v>
                </c:pt>
                <c:pt idx="1139">
                  <c:v>-2.2800000000000011</c:v>
                </c:pt>
                <c:pt idx="1140">
                  <c:v>-2.279999999999994</c:v>
                </c:pt>
                <c:pt idx="1141">
                  <c:v>-2.2800000000000011</c:v>
                </c:pt>
                <c:pt idx="1142">
                  <c:v>-2.2800000000000011</c:v>
                </c:pt>
                <c:pt idx="1143">
                  <c:v>-2.2800000000000011</c:v>
                </c:pt>
                <c:pt idx="1144">
                  <c:v>-2.1599999999999966</c:v>
                </c:pt>
                <c:pt idx="1145">
                  <c:v>-2.3999999999999977</c:v>
                </c:pt>
                <c:pt idx="1146">
                  <c:v>-2.1599999999999966</c:v>
                </c:pt>
                <c:pt idx="1147">
                  <c:v>-2.2800000000000011</c:v>
                </c:pt>
                <c:pt idx="1148">
                  <c:v>-2.3999999999999977</c:v>
                </c:pt>
                <c:pt idx="1149">
                  <c:v>-2.2800000000000011</c:v>
                </c:pt>
                <c:pt idx="1150">
                  <c:v>-2.3999999999999977</c:v>
                </c:pt>
                <c:pt idx="1151">
                  <c:v>-2.2800000000000011</c:v>
                </c:pt>
                <c:pt idx="1152">
                  <c:v>-2.2800000000000011</c:v>
                </c:pt>
                <c:pt idx="1153">
                  <c:v>-2.2800000000000011</c:v>
                </c:pt>
                <c:pt idx="1154">
                  <c:v>-2.2800000000000011</c:v>
                </c:pt>
                <c:pt idx="1155">
                  <c:v>-2.2800000000000011</c:v>
                </c:pt>
                <c:pt idx="1156">
                  <c:v>-2.1600000000000041</c:v>
                </c:pt>
                <c:pt idx="1157">
                  <c:v>-2.2800000000000011</c:v>
                </c:pt>
                <c:pt idx="1158">
                  <c:v>-2.2800000000000011</c:v>
                </c:pt>
                <c:pt idx="1159">
                  <c:v>-2.2800000000000011</c:v>
                </c:pt>
                <c:pt idx="1160">
                  <c:v>-2.2800000000000011</c:v>
                </c:pt>
                <c:pt idx="1161">
                  <c:v>-2.2800000000000011</c:v>
                </c:pt>
                <c:pt idx="1162">
                  <c:v>-2.2800000000000011</c:v>
                </c:pt>
                <c:pt idx="1163">
                  <c:v>-2.2800000000000011</c:v>
                </c:pt>
                <c:pt idx="1164">
                  <c:v>-2.2800000000000011</c:v>
                </c:pt>
                <c:pt idx="1165">
                  <c:v>-2.2800000000000011</c:v>
                </c:pt>
                <c:pt idx="1166">
                  <c:v>-2.3999999999999977</c:v>
                </c:pt>
                <c:pt idx="1167">
                  <c:v>-2.2800000000000011</c:v>
                </c:pt>
                <c:pt idx="1168">
                  <c:v>-2.1599999999999966</c:v>
                </c:pt>
                <c:pt idx="1169">
                  <c:v>-2.2800000000000011</c:v>
                </c:pt>
                <c:pt idx="1170">
                  <c:v>-2.2800000000000011</c:v>
                </c:pt>
                <c:pt idx="1171">
                  <c:v>-2.1599999999999966</c:v>
                </c:pt>
                <c:pt idx="1172">
                  <c:v>-2.3999999999999977</c:v>
                </c:pt>
                <c:pt idx="1173">
                  <c:v>-2.2800000000000011</c:v>
                </c:pt>
                <c:pt idx="1174">
                  <c:v>-2.2800000000000011</c:v>
                </c:pt>
                <c:pt idx="1175">
                  <c:v>-2.3999999999999977</c:v>
                </c:pt>
                <c:pt idx="1176">
                  <c:v>-2.3999999999999977</c:v>
                </c:pt>
                <c:pt idx="1177">
                  <c:v>-2.2800000000000011</c:v>
                </c:pt>
                <c:pt idx="1178">
                  <c:v>-2.2800000000000011</c:v>
                </c:pt>
                <c:pt idx="1179">
                  <c:v>-2.279999999999994</c:v>
                </c:pt>
                <c:pt idx="1180">
                  <c:v>-2.3999999999999977</c:v>
                </c:pt>
                <c:pt idx="1181">
                  <c:v>-2.3999999999999977</c:v>
                </c:pt>
                <c:pt idx="1182">
                  <c:v>-2.2800000000000011</c:v>
                </c:pt>
                <c:pt idx="1183">
                  <c:v>-2.2800000000000011</c:v>
                </c:pt>
                <c:pt idx="1184">
                  <c:v>-2.3999999999999977</c:v>
                </c:pt>
                <c:pt idx="1185">
                  <c:v>-2.3999999999999977</c:v>
                </c:pt>
                <c:pt idx="1186">
                  <c:v>-2.2800000000000011</c:v>
                </c:pt>
                <c:pt idx="1187">
                  <c:v>-2.2800000000000011</c:v>
                </c:pt>
                <c:pt idx="1188">
                  <c:v>-2.3999999999999977</c:v>
                </c:pt>
                <c:pt idx="1189">
                  <c:v>-2.2800000000000011</c:v>
                </c:pt>
                <c:pt idx="1190">
                  <c:v>-2.2800000000000011</c:v>
                </c:pt>
                <c:pt idx="1191">
                  <c:v>-2.2800000000000011</c:v>
                </c:pt>
                <c:pt idx="1192">
                  <c:v>-1.7999999999999965</c:v>
                </c:pt>
                <c:pt idx="1193">
                  <c:v>-2.1599999999999966</c:v>
                </c:pt>
                <c:pt idx="1194">
                  <c:v>-2.279999999999994</c:v>
                </c:pt>
                <c:pt idx="1195">
                  <c:v>-2.2800000000000011</c:v>
                </c:pt>
                <c:pt idx="1196">
                  <c:v>-2.3999999999999977</c:v>
                </c:pt>
                <c:pt idx="1197">
                  <c:v>-2.2800000000000011</c:v>
                </c:pt>
                <c:pt idx="1198">
                  <c:v>-2.2800000000000011</c:v>
                </c:pt>
                <c:pt idx="1199">
                  <c:v>-2.2800000000000011</c:v>
                </c:pt>
                <c:pt idx="1200">
                  <c:v>-0.95999999999999375</c:v>
                </c:pt>
                <c:pt idx="1201">
                  <c:v>-2.279999999999994</c:v>
                </c:pt>
                <c:pt idx="1202">
                  <c:v>-2.2800000000000011</c:v>
                </c:pt>
                <c:pt idx="1203">
                  <c:v>-2.2800000000000011</c:v>
                </c:pt>
                <c:pt idx="1204">
                  <c:v>-2.2800000000000011</c:v>
                </c:pt>
                <c:pt idx="1205">
                  <c:v>-2.2800000000000011</c:v>
                </c:pt>
                <c:pt idx="1206">
                  <c:v>-2.3999999999999977</c:v>
                </c:pt>
                <c:pt idx="1207">
                  <c:v>-2.0399999999999987</c:v>
                </c:pt>
                <c:pt idx="1208">
                  <c:v>-2.1599999999999966</c:v>
                </c:pt>
                <c:pt idx="1209">
                  <c:v>-2.279999999999994</c:v>
                </c:pt>
                <c:pt idx="1210">
                  <c:v>-2.2800000000000011</c:v>
                </c:pt>
                <c:pt idx="1211">
                  <c:v>-2.2800000000000011</c:v>
                </c:pt>
                <c:pt idx="1212">
                  <c:v>-2.2800000000000011</c:v>
                </c:pt>
                <c:pt idx="1213">
                  <c:v>-2.2800000000000011</c:v>
                </c:pt>
                <c:pt idx="1214">
                  <c:v>-2.2800000000000011</c:v>
                </c:pt>
                <c:pt idx="1215">
                  <c:v>-2.2800000000000011</c:v>
                </c:pt>
                <c:pt idx="1216">
                  <c:v>-2.2800000000000011</c:v>
                </c:pt>
                <c:pt idx="1217">
                  <c:v>-2.0399999999999987</c:v>
                </c:pt>
                <c:pt idx="1218">
                  <c:v>-2.2800000000000011</c:v>
                </c:pt>
                <c:pt idx="1219">
                  <c:v>-2.3999999999999977</c:v>
                </c:pt>
                <c:pt idx="1220">
                  <c:v>-2.3999999999999977</c:v>
                </c:pt>
                <c:pt idx="1221">
                  <c:v>-2.2800000000000011</c:v>
                </c:pt>
                <c:pt idx="1222">
                  <c:v>-2.2800000000000011</c:v>
                </c:pt>
                <c:pt idx="1223">
                  <c:v>-2.2800000000000011</c:v>
                </c:pt>
                <c:pt idx="1224">
                  <c:v>-2.3999999999999977</c:v>
                </c:pt>
                <c:pt idx="1225">
                  <c:v>-2.3999999999999977</c:v>
                </c:pt>
                <c:pt idx="1226">
                  <c:v>-2.3999999999999977</c:v>
                </c:pt>
                <c:pt idx="1227">
                  <c:v>-2.2800000000000011</c:v>
                </c:pt>
                <c:pt idx="1228">
                  <c:v>-2.2800000000000011</c:v>
                </c:pt>
                <c:pt idx="1229">
                  <c:v>-2.2800000000000011</c:v>
                </c:pt>
                <c:pt idx="1230">
                  <c:v>-2.2800000000000011</c:v>
                </c:pt>
                <c:pt idx="1231">
                  <c:v>-2.2800000000000011</c:v>
                </c:pt>
                <c:pt idx="1232">
                  <c:v>-2.3999999999999977</c:v>
                </c:pt>
                <c:pt idx="1233">
                  <c:v>-2.2800000000000011</c:v>
                </c:pt>
                <c:pt idx="1234">
                  <c:v>-2.2800000000000011</c:v>
                </c:pt>
                <c:pt idx="1235">
                  <c:v>-2.2800000000000011</c:v>
                </c:pt>
                <c:pt idx="1236">
                  <c:v>-2.3999999999999977</c:v>
                </c:pt>
                <c:pt idx="1237">
                  <c:v>-2.3999999999999977</c:v>
                </c:pt>
                <c:pt idx="1238">
                  <c:v>-2.2800000000000011</c:v>
                </c:pt>
                <c:pt idx="1239">
                  <c:v>-2.2800000000000011</c:v>
                </c:pt>
                <c:pt idx="1240">
                  <c:v>-2.2800000000000011</c:v>
                </c:pt>
                <c:pt idx="1241">
                  <c:v>-2.2800000000000011</c:v>
                </c:pt>
                <c:pt idx="1242">
                  <c:v>-2.2800000000000011</c:v>
                </c:pt>
                <c:pt idx="1243">
                  <c:v>-2.2800000000000011</c:v>
                </c:pt>
                <c:pt idx="1244">
                  <c:v>-2.2800000000000011</c:v>
                </c:pt>
                <c:pt idx="1245">
                  <c:v>-2.2800000000000011</c:v>
                </c:pt>
                <c:pt idx="1246">
                  <c:v>-2.2800000000000011</c:v>
                </c:pt>
                <c:pt idx="1247">
                  <c:v>-2.2800000000000011</c:v>
                </c:pt>
                <c:pt idx="1248">
                  <c:v>-2.3999999999999977</c:v>
                </c:pt>
                <c:pt idx="1249">
                  <c:v>-2.2800000000000011</c:v>
                </c:pt>
                <c:pt idx="1250">
                  <c:v>-2.2800000000000011</c:v>
                </c:pt>
                <c:pt idx="1251">
                  <c:v>-2.2800000000000011</c:v>
                </c:pt>
                <c:pt idx="1252">
                  <c:v>-2.2800000000000011</c:v>
                </c:pt>
                <c:pt idx="1253">
                  <c:v>-2.2800000000000011</c:v>
                </c:pt>
                <c:pt idx="1254">
                  <c:v>-2.3999999999999977</c:v>
                </c:pt>
                <c:pt idx="1255">
                  <c:v>-2.2800000000000011</c:v>
                </c:pt>
                <c:pt idx="1256">
                  <c:v>-2.2800000000000011</c:v>
                </c:pt>
                <c:pt idx="1257">
                  <c:v>-2.2800000000000011</c:v>
                </c:pt>
                <c:pt idx="1258">
                  <c:v>-2.3999999999999977</c:v>
                </c:pt>
                <c:pt idx="1259">
                  <c:v>-2.3999999999999977</c:v>
                </c:pt>
                <c:pt idx="1260">
                  <c:v>-2.2800000000000011</c:v>
                </c:pt>
                <c:pt idx="1261">
                  <c:v>-2.2800000000000011</c:v>
                </c:pt>
                <c:pt idx="1262">
                  <c:v>-2.2800000000000011</c:v>
                </c:pt>
                <c:pt idx="1263">
                  <c:v>-2.2800000000000011</c:v>
                </c:pt>
                <c:pt idx="1264">
                  <c:v>-2.2800000000000011</c:v>
                </c:pt>
                <c:pt idx="1265">
                  <c:v>-2.2800000000000011</c:v>
                </c:pt>
                <c:pt idx="1266">
                  <c:v>-2.3999999999999977</c:v>
                </c:pt>
                <c:pt idx="1267">
                  <c:v>-2.2800000000000011</c:v>
                </c:pt>
                <c:pt idx="1268">
                  <c:v>-2.2800000000000011</c:v>
                </c:pt>
                <c:pt idx="1269">
                  <c:v>-2.3999999999999977</c:v>
                </c:pt>
                <c:pt idx="1270">
                  <c:v>-2.2800000000000011</c:v>
                </c:pt>
                <c:pt idx="1271">
                  <c:v>-2.2800000000000011</c:v>
                </c:pt>
                <c:pt idx="1272">
                  <c:v>-2.2800000000000011</c:v>
                </c:pt>
                <c:pt idx="1273">
                  <c:v>-2.2800000000000011</c:v>
                </c:pt>
                <c:pt idx="1274">
                  <c:v>-2.2800000000000011</c:v>
                </c:pt>
                <c:pt idx="1275">
                  <c:v>-2.2800000000000011</c:v>
                </c:pt>
                <c:pt idx="1276">
                  <c:v>-2.3999999999999977</c:v>
                </c:pt>
                <c:pt idx="1277">
                  <c:v>-2.2800000000000011</c:v>
                </c:pt>
                <c:pt idx="1278">
                  <c:v>-2.3999999999999977</c:v>
                </c:pt>
                <c:pt idx="1279">
                  <c:v>-2.2800000000000011</c:v>
                </c:pt>
                <c:pt idx="1280">
                  <c:v>-2.2800000000000011</c:v>
                </c:pt>
                <c:pt idx="1281">
                  <c:v>-2.3999999999999977</c:v>
                </c:pt>
                <c:pt idx="1282">
                  <c:v>-2.279999999999994</c:v>
                </c:pt>
                <c:pt idx="1283">
                  <c:v>-2.2800000000000011</c:v>
                </c:pt>
                <c:pt idx="1284">
                  <c:v>-2.2800000000000011</c:v>
                </c:pt>
                <c:pt idx="1285">
                  <c:v>-2.3999999999999977</c:v>
                </c:pt>
                <c:pt idx="1286">
                  <c:v>-2.2800000000000011</c:v>
                </c:pt>
                <c:pt idx="1287">
                  <c:v>-2.2800000000000011</c:v>
                </c:pt>
                <c:pt idx="1288">
                  <c:v>-2.2800000000000011</c:v>
                </c:pt>
                <c:pt idx="1289">
                  <c:v>-2.2800000000000011</c:v>
                </c:pt>
                <c:pt idx="1290">
                  <c:v>-2.2800000000000011</c:v>
                </c:pt>
                <c:pt idx="1291">
                  <c:v>-2.2800000000000011</c:v>
                </c:pt>
                <c:pt idx="1292">
                  <c:v>-2.2800000000000011</c:v>
                </c:pt>
                <c:pt idx="1293">
                  <c:v>-2.3999999999999977</c:v>
                </c:pt>
                <c:pt idx="1294">
                  <c:v>-2.3999999999999977</c:v>
                </c:pt>
                <c:pt idx="1295">
                  <c:v>-2.3999999999999977</c:v>
                </c:pt>
                <c:pt idx="1296">
                  <c:v>-2.2800000000000011</c:v>
                </c:pt>
                <c:pt idx="1297">
                  <c:v>-2.2800000000000011</c:v>
                </c:pt>
                <c:pt idx="1298">
                  <c:v>-2.2800000000000011</c:v>
                </c:pt>
                <c:pt idx="1299">
                  <c:v>-2.3999999999999977</c:v>
                </c:pt>
                <c:pt idx="1300">
                  <c:v>-2.2800000000000011</c:v>
                </c:pt>
                <c:pt idx="1301">
                  <c:v>-2.2800000000000011</c:v>
                </c:pt>
                <c:pt idx="1302">
                  <c:v>-2.2800000000000011</c:v>
                </c:pt>
                <c:pt idx="1303">
                  <c:v>-2.2800000000000011</c:v>
                </c:pt>
                <c:pt idx="1304">
                  <c:v>-2.2800000000000011</c:v>
                </c:pt>
                <c:pt idx="1305">
                  <c:v>-2.2800000000000011</c:v>
                </c:pt>
                <c:pt idx="1306">
                  <c:v>-2.2800000000000011</c:v>
                </c:pt>
                <c:pt idx="1307">
                  <c:v>-2.2800000000000011</c:v>
                </c:pt>
                <c:pt idx="1308">
                  <c:v>-2.3999999999999977</c:v>
                </c:pt>
                <c:pt idx="1309">
                  <c:v>-2.2800000000000011</c:v>
                </c:pt>
                <c:pt idx="1310">
                  <c:v>-2.2800000000000011</c:v>
                </c:pt>
                <c:pt idx="1311">
                  <c:v>-2.3999999999999977</c:v>
                </c:pt>
                <c:pt idx="1312">
                  <c:v>-2.3999999999999977</c:v>
                </c:pt>
                <c:pt idx="1313">
                  <c:v>-2.2800000000000011</c:v>
                </c:pt>
                <c:pt idx="1314">
                  <c:v>-2.2800000000000011</c:v>
                </c:pt>
                <c:pt idx="1315">
                  <c:v>-2.2800000000000011</c:v>
                </c:pt>
                <c:pt idx="1316">
                  <c:v>-2.3999999999999977</c:v>
                </c:pt>
                <c:pt idx="1317">
                  <c:v>-2.2800000000000011</c:v>
                </c:pt>
                <c:pt idx="1318">
                  <c:v>-2.2800000000000011</c:v>
                </c:pt>
                <c:pt idx="1319">
                  <c:v>-2.3999999999999977</c:v>
                </c:pt>
                <c:pt idx="1320">
                  <c:v>-2.2800000000000011</c:v>
                </c:pt>
                <c:pt idx="1321">
                  <c:v>-2.3999999999999977</c:v>
                </c:pt>
                <c:pt idx="1322">
                  <c:v>-2.2800000000000011</c:v>
                </c:pt>
                <c:pt idx="1323">
                  <c:v>-2.3999999999999977</c:v>
                </c:pt>
                <c:pt idx="1324">
                  <c:v>-2.2800000000000011</c:v>
                </c:pt>
                <c:pt idx="1325">
                  <c:v>-2.2800000000000011</c:v>
                </c:pt>
                <c:pt idx="1326">
                  <c:v>-2.3999999999999977</c:v>
                </c:pt>
                <c:pt idx="1327">
                  <c:v>-2.2800000000000011</c:v>
                </c:pt>
                <c:pt idx="1328">
                  <c:v>-2.3999999999999977</c:v>
                </c:pt>
                <c:pt idx="1329">
                  <c:v>-2.2800000000000011</c:v>
                </c:pt>
                <c:pt idx="1330">
                  <c:v>-2.3999999999999977</c:v>
                </c:pt>
                <c:pt idx="1331">
                  <c:v>-2.2800000000000011</c:v>
                </c:pt>
                <c:pt idx="1332">
                  <c:v>-2.3999999999999977</c:v>
                </c:pt>
                <c:pt idx="1333">
                  <c:v>-2.3999999999999977</c:v>
                </c:pt>
                <c:pt idx="1334">
                  <c:v>-2.2800000000000011</c:v>
                </c:pt>
                <c:pt idx="1335">
                  <c:v>-2.3999999999999977</c:v>
                </c:pt>
                <c:pt idx="1336">
                  <c:v>-2.279999999999994</c:v>
                </c:pt>
                <c:pt idx="1337">
                  <c:v>-2.3999999999999977</c:v>
                </c:pt>
                <c:pt idx="1338">
                  <c:v>-2.3999999999999977</c:v>
                </c:pt>
                <c:pt idx="1339">
                  <c:v>-2.2800000000000011</c:v>
                </c:pt>
                <c:pt idx="1340">
                  <c:v>-2.3999999999999977</c:v>
                </c:pt>
                <c:pt idx="1341">
                  <c:v>-2.3999999999999977</c:v>
                </c:pt>
                <c:pt idx="1342">
                  <c:v>-2.2800000000000011</c:v>
                </c:pt>
                <c:pt idx="1343">
                  <c:v>-2.2800000000000011</c:v>
                </c:pt>
                <c:pt idx="1344">
                  <c:v>-2.2800000000000011</c:v>
                </c:pt>
                <c:pt idx="1345">
                  <c:v>-2.2800000000000011</c:v>
                </c:pt>
                <c:pt idx="1346">
                  <c:v>-2.2800000000000011</c:v>
                </c:pt>
                <c:pt idx="1347">
                  <c:v>-2.2800000000000011</c:v>
                </c:pt>
                <c:pt idx="1348">
                  <c:v>-2.2800000000000011</c:v>
                </c:pt>
                <c:pt idx="1349">
                  <c:v>-2.2800000000000011</c:v>
                </c:pt>
                <c:pt idx="1350">
                  <c:v>-2.2800000000000011</c:v>
                </c:pt>
                <c:pt idx="1351">
                  <c:v>-2.3999999999999977</c:v>
                </c:pt>
                <c:pt idx="1352">
                  <c:v>-2.2800000000000011</c:v>
                </c:pt>
                <c:pt idx="1353">
                  <c:v>-2.279999999999994</c:v>
                </c:pt>
                <c:pt idx="1354">
                  <c:v>-2.2800000000000011</c:v>
                </c:pt>
                <c:pt idx="1355">
                  <c:v>-2.2800000000000011</c:v>
                </c:pt>
                <c:pt idx="1356">
                  <c:v>-2.3999999999999977</c:v>
                </c:pt>
                <c:pt idx="1357">
                  <c:v>-2.3999999999999977</c:v>
                </c:pt>
                <c:pt idx="1358">
                  <c:v>-2.3999999999999977</c:v>
                </c:pt>
                <c:pt idx="1359">
                  <c:v>-2.3999999999999977</c:v>
                </c:pt>
                <c:pt idx="1360">
                  <c:v>-2.3999999999999977</c:v>
                </c:pt>
                <c:pt idx="1361">
                  <c:v>-2.3999999999999977</c:v>
                </c:pt>
                <c:pt idx="1362">
                  <c:v>-2.2800000000000011</c:v>
                </c:pt>
                <c:pt idx="1363">
                  <c:v>-2.3999999999999977</c:v>
                </c:pt>
                <c:pt idx="1364">
                  <c:v>-2.3999999999999977</c:v>
                </c:pt>
                <c:pt idx="1365">
                  <c:v>-2.279999999999994</c:v>
                </c:pt>
                <c:pt idx="1366">
                  <c:v>-2.2800000000000011</c:v>
                </c:pt>
                <c:pt idx="1367">
                  <c:v>-2.2800000000000011</c:v>
                </c:pt>
                <c:pt idx="1368">
                  <c:v>-2.2800000000000011</c:v>
                </c:pt>
                <c:pt idx="1369">
                  <c:v>-2.3999999999999977</c:v>
                </c:pt>
                <c:pt idx="1370">
                  <c:v>-2.3999999999999977</c:v>
                </c:pt>
                <c:pt idx="1371">
                  <c:v>-2.3999999999999977</c:v>
                </c:pt>
                <c:pt idx="1372">
                  <c:v>-2.3999999999999977</c:v>
                </c:pt>
                <c:pt idx="1373">
                  <c:v>-2.3999999999999977</c:v>
                </c:pt>
                <c:pt idx="1374">
                  <c:v>-2.2800000000000011</c:v>
                </c:pt>
                <c:pt idx="1375">
                  <c:v>-2.2800000000000011</c:v>
                </c:pt>
                <c:pt idx="1376">
                  <c:v>-2.3999999999999977</c:v>
                </c:pt>
                <c:pt idx="1377">
                  <c:v>-2.3999999999999977</c:v>
                </c:pt>
                <c:pt idx="1378">
                  <c:v>-2.2800000000000011</c:v>
                </c:pt>
                <c:pt idx="1379">
                  <c:v>-2.3999999999999977</c:v>
                </c:pt>
                <c:pt idx="1380">
                  <c:v>-2.3999999999999977</c:v>
                </c:pt>
                <c:pt idx="1381">
                  <c:v>-2.2800000000000011</c:v>
                </c:pt>
                <c:pt idx="1382">
                  <c:v>-2.2800000000000011</c:v>
                </c:pt>
                <c:pt idx="1383">
                  <c:v>-2.2800000000000011</c:v>
                </c:pt>
                <c:pt idx="1384">
                  <c:v>-2.3999999999999977</c:v>
                </c:pt>
                <c:pt idx="1385">
                  <c:v>-2.3999999999999977</c:v>
                </c:pt>
                <c:pt idx="1386">
                  <c:v>-2.279999999999994</c:v>
                </c:pt>
                <c:pt idx="1387">
                  <c:v>-2.3999999999999977</c:v>
                </c:pt>
                <c:pt idx="1388">
                  <c:v>-2.2800000000000011</c:v>
                </c:pt>
                <c:pt idx="1389">
                  <c:v>-1.8000000000000043</c:v>
                </c:pt>
                <c:pt idx="1390">
                  <c:v>-2.3999999999999977</c:v>
                </c:pt>
                <c:pt idx="1391">
                  <c:v>-2.2800000000000011</c:v>
                </c:pt>
                <c:pt idx="1392">
                  <c:v>-2.2800000000000011</c:v>
                </c:pt>
                <c:pt idx="1393">
                  <c:v>-2.3999999999999977</c:v>
                </c:pt>
                <c:pt idx="1394">
                  <c:v>-2.2800000000000011</c:v>
                </c:pt>
                <c:pt idx="1395">
                  <c:v>-2.2800000000000011</c:v>
                </c:pt>
                <c:pt idx="1396">
                  <c:v>-2.2800000000000011</c:v>
                </c:pt>
                <c:pt idx="1397">
                  <c:v>-2.3999999999999977</c:v>
                </c:pt>
                <c:pt idx="1398">
                  <c:v>-2.2800000000000011</c:v>
                </c:pt>
                <c:pt idx="1399">
                  <c:v>-2.2800000000000011</c:v>
                </c:pt>
                <c:pt idx="1400">
                  <c:v>-2.2800000000000011</c:v>
                </c:pt>
                <c:pt idx="1401">
                  <c:v>-2.3999999999999977</c:v>
                </c:pt>
                <c:pt idx="1402">
                  <c:v>-2.3999999999999977</c:v>
                </c:pt>
                <c:pt idx="1403">
                  <c:v>-2.3999999999999977</c:v>
                </c:pt>
                <c:pt idx="1404">
                  <c:v>-1.1999999999999953</c:v>
                </c:pt>
                <c:pt idx="1405">
                  <c:v>-2.3999999999999977</c:v>
                </c:pt>
                <c:pt idx="1406">
                  <c:v>-2.3999999999999977</c:v>
                </c:pt>
                <c:pt idx="1407">
                  <c:v>-2.3999999999999977</c:v>
                </c:pt>
                <c:pt idx="1408">
                  <c:v>-2.3999999999999977</c:v>
                </c:pt>
                <c:pt idx="1409">
                  <c:v>-2.3999999999999977</c:v>
                </c:pt>
                <c:pt idx="1410">
                  <c:v>-2.3999999999999977</c:v>
                </c:pt>
                <c:pt idx="1411">
                  <c:v>-0.95999999999999752</c:v>
                </c:pt>
                <c:pt idx="1412">
                  <c:v>-2.039999999999992</c:v>
                </c:pt>
                <c:pt idx="1413">
                  <c:v>-2.2800000000000011</c:v>
                </c:pt>
                <c:pt idx="1414">
                  <c:v>-2.3999999999999977</c:v>
                </c:pt>
                <c:pt idx="1415">
                  <c:v>-2.2800000000000011</c:v>
                </c:pt>
                <c:pt idx="1416">
                  <c:v>-2.2800000000000011</c:v>
                </c:pt>
                <c:pt idx="1417">
                  <c:v>-2.3999999999999977</c:v>
                </c:pt>
                <c:pt idx="1418">
                  <c:v>-2.2800000000000011</c:v>
                </c:pt>
                <c:pt idx="1419">
                  <c:v>-2.3999999999999977</c:v>
                </c:pt>
                <c:pt idx="1420">
                  <c:v>-2.3999999999999977</c:v>
                </c:pt>
                <c:pt idx="1421">
                  <c:v>-2.2800000000000011</c:v>
                </c:pt>
                <c:pt idx="1422">
                  <c:v>-2.2800000000000011</c:v>
                </c:pt>
                <c:pt idx="1423">
                  <c:v>-2.2800000000000011</c:v>
                </c:pt>
                <c:pt idx="1424">
                  <c:v>-2.2800000000000011</c:v>
                </c:pt>
                <c:pt idx="1425">
                  <c:v>-2.2800000000000011</c:v>
                </c:pt>
                <c:pt idx="1426">
                  <c:v>-2.3999999999999977</c:v>
                </c:pt>
                <c:pt idx="1427">
                  <c:v>-2.2800000000000011</c:v>
                </c:pt>
                <c:pt idx="1428">
                  <c:v>-2.2800000000000011</c:v>
                </c:pt>
                <c:pt idx="1429">
                  <c:v>-2.3999999999999977</c:v>
                </c:pt>
                <c:pt idx="1430">
                  <c:v>-2.2800000000000011</c:v>
                </c:pt>
                <c:pt idx="1431">
                  <c:v>-2.2800000000000011</c:v>
                </c:pt>
                <c:pt idx="1432">
                  <c:v>-2.2800000000000011</c:v>
                </c:pt>
                <c:pt idx="1433">
                  <c:v>-2.3999999999999977</c:v>
                </c:pt>
                <c:pt idx="1434">
                  <c:v>-2.2800000000000011</c:v>
                </c:pt>
                <c:pt idx="1435">
                  <c:v>-2.3999999999999977</c:v>
                </c:pt>
                <c:pt idx="1436">
                  <c:v>-2.2800000000000011</c:v>
                </c:pt>
                <c:pt idx="1437">
                  <c:v>-2.2800000000000011</c:v>
                </c:pt>
                <c:pt idx="1438">
                  <c:v>-2.2800000000000011</c:v>
                </c:pt>
                <c:pt idx="1439">
                  <c:v>-2.2800000000000011</c:v>
                </c:pt>
                <c:pt idx="1440">
                  <c:v>-2.3999999999999977</c:v>
                </c:pt>
                <c:pt idx="1441">
                  <c:v>-2.3999999999999977</c:v>
                </c:pt>
                <c:pt idx="1442">
                  <c:v>-2.3999999999999977</c:v>
                </c:pt>
                <c:pt idx="1443">
                  <c:v>-2.3999999999999977</c:v>
                </c:pt>
                <c:pt idx="1444">
                  <c:v>-2.3999999999999977</c:v>
                </c:pt>
                <c:pt idx="1445">
                  <c:v>-2.3999999999999977</c:v>
                </c:pt>
                <c:pt idx="1446">
                  <c:v>-2.3999999999999977</c:v>
                </c:pt>
                <c:pt idx="1447">
                  <c:v>-2.2800000000000011</c:v>
                </c:pt>
                <c:pt idx="1448">
                  <c:v>-2.3999999999999977</c:v>
                </c:pt>
                <c:pt idx="1449">
                  <c:v>-2.3999999999999977</c:v>
                </c:pt>
                <c:pt idx="1450">
                  <c:v>-2.3999999999999977</c:v>
                </c:pt>
                <c:pt idx="1451">
                  <c:v>-2.3999999999999977</c:v>
                </c:pt>
                <c:pt idx="1452">
                  <c:v>-2.2800000000000011</c:v>
                </c:pt>
                <c:pt idx="1453">
                  <c:v>-2.3999999999999977</c:v>
                </c:pt>
                <c:pt idx="1454">
                  <c:v>-2.3999999999999977</c:v>
                </c:pt>
                <c:pt idx="1455">
                  <c:v>-2.2800000000000011</c:v>
                </c:pt>
                <c:pt idx="1456">
                  <c:v>-2.3999999999999977</c:v>
                </c:pt>
                <c:pt idx="1457">
                  <c:v>-2.3999999999999977</c:v>
                </c:pt>
                <c:pt idx="1458">
                  <c:v>-2.3999999999999977</c:v>
                </c:pt>
                <c:pt idx="1459">
                  <c:v>-2.3999999999999977</c:v>
                </c:pt>
                <c:pt idx="1460">
                  <c:v>-2.2800000000000011</c:v>
                </c:pt>
                <c:pt idx="1461">
                  <c:v>-2.3999999999999977</c:v>
                </c:pt>
                <c:pt idx="1462">
                  <c:v>-2.2800000000000011</c:v>
                </c:pt>
                <c:pt idx="1463">
                  <c:v>-2.3999999999999977</c:v>
                </c:pt>
                <c:pt idx="1464">
                  <c:v>-2.3999999999999977</c:v>
                </c:pt>
                <c:pt idx="1465">
                  <c:v>-2.3999999999999977</c:v>
                </c:pt>
                <c:pt idx="1466">
                  <c:v>-2.3999999999999977</c:v>
                </c:pt>
                <c:pt idx="1467">
                  <c:v>-2.3999999999999977</c:v>
                </c:pt>
                <c:pt idx="1468">
                  <c:v>-2.3999999999999977</c:v>
                </c:pt>
                <c:pt idx="1469">
                  <c:v>-2.1599999999999966</c:v>
                </c:pt>
                <c:pt idx="1470">
                  <c:v>-2.3999999999999977</c:v>
                </c:pt>
                <c:pt idx="1471">
                  <c:v>-2.3999999999999977</c:v>
                </c:pt>
                <c:pt idx="1472">
                  <c:v>-2.3999999999999977</c:v>
                </c:pt>
                <c:pt idx="1473">
                  <c:v>-2.2800000000000011</c:v>
                </c:pt>
                <c:pt idx="1474">
                  <c:v>-2.2800000000000011</c:v>
                </c:pt>
                <c:pt idx="1475">
                  <c:v>-2.2800000000000011</c:v>
                </c:pt>
                <c:pt idx="1476">
                  <c:v>-2.3999999999999977</c:v>
                </c:pt>
                <c:pt idx="1477">
                  <c:v>-2.2800000000000011</c:v>
                </c:pt>
                <c:pt idx="1478">
                  <c:v>-2.3999999999999977</c:v>
                </c:pt>
                <c:pt idx="1479">
                  <c:v>-2.3999999999999977</c:v>
                </c:pt>
                <c:pt idx="1480">
                  <c:v>-2.2800000000000011</c:v>
                </c:pt>
                <c:pt idx="1481">
                  <c:v>-2.2800000000000011</c:v>
                </c:pt>
                <c:pt idx="1482">
                  <c:v>-2.2800000000000011</c:v>
                </c:pt>
                <c:pt idx="1483">
                  <c:v>-2.2800000000000011</c:v>
                </c:pt>
                <c:pt idx="1484">
                  <c:v>-2.3999999999999977</c:v>
                </c:pt>
                <c:pt idx="1485">
                  <c:v>-2.2800000000000011</c:v>
                </c:pt>
                <c:pt idx="1486">
                  <c:v>-0.47999999999999704</c:v>
                </c:pt>
                <c:pt idx="1487">
                  <c:v>-0.48000000000000048</c:v>
                </c:pt>
                <c:pt idx="1488">
                  <c:v>-2.3999999999999977</c:v>
                </c:pt>
                <c:pt idx="1489">
                  <c:v>-2.3999999999999977</c:v>
                </c:pt>
                <c:pt idx="1490">
                  <c:v>-2.3999999999999977</c:v>
                </c:pt>
                <c:pt idx="1491">
                  <c:v>-2.0399999999999987</c:v>
                </c:pt>
                <c:pt idx="1492">
                  <c:v>-2.3999999999999977</c:v>
                </c:pt>
                <c:pt idx="1493">
                  <c:v>-2.3999999999999977</c:v>
                </c:pt>
                <c:pt idx="1494">
                  <c:v>-2.2800000000000011</c:v>
                </c:pt>
                <c:pt idx="1495">
                  <c:v>-2.2800000000000011</c:v>
                </c:pt>
                <c:pt idx="1496">
                  <c:v>-2.3999999999999977</c:v>
                </c:pt>
                <c:pt idx="1497">
                  <c:v>-2.2800000000000011</c:v>
                </c:pt>
                <c:pt idx="1498">
                  <c:v>-2.2800000000000011</c:v>
                </c:pt>
                <c:pt idx="1499">
                  <c:v>-2.2800000000000011</c:v>
                </c:pt>
                <c:pt idx="1500">
                  <c:v>-2.3999999999999977</c:v>
                </c:pt>
                <c:pt idx="1501">
                  <c:v>-2.2800000000000011</c:v>
                </c:pt>
                <c:pt idx="1502">
                  <c:v>-2.2800000000000011</c:v>
                </c:pt>
                <c:pt idx="1503">
                  <c:v>-2.2800000000000011</c:v>
                </c:pt>
                <c:pt idx="1504">
                  <c:v>-2.2800000000000011</c:v>
                </c:pt>
                <c:pt idx="1505">
                  <c:v>-2.3999999999999977</c:v>
                </c:pt>
                <c:pt idx="1506">
                  <c:v>-2.2800000000000011</c:v>
                </c:pt>
                <c:pt idx="1507">
                  <c:v>-2.3999999999999977</c:v>
                </c:pt>
                <c:pt idx="1508">
                  <c:v>-2.279999999999994</c:v>
                </c:pt>
                <c:pt idx="1509">
                  <c:v>-2.3999999999999977</c:v>
                </c:pt>
                <c:pt idx="1510">
                  <c:v>-1.0799999999999976</c:v>
                </c:pt>
                <c:pt idx="1511">
                  <c:v>-2.3999999999999977</c:v>
                </c:pt>
                <c:pt idx="1512">
                  <c:v>-2.3999999999999977</c:v>
                </c:pt>
                <c:pt idx="1513">
                  <c:v>-2.3999999999999977</c:v>
                </c:pt>
                <c:pt idx="1514">
                  <c:v>-1.7999999999999965</c:v>
                </c:pt>
                <c:pt idx="1515">
                  <c:v>-2.3999999999999977</c:v>
                </c:pt>
                <c:pt idx="1516">
                  <c:v>-2.3999999999999977</c:v>
                </c:pt>
                <c:pt idx="1517">
                  <c:v>-2.3999999999999977</c:v>
                </c:pt>
                <c:pt idx="1518">
                  <c:v>-2.3999999999999977</c:v>
                </c:pt>
                <c:pt idx="1519">
                  <c:v>-2.2800000000000011</c:v>
                </c:pt>
                <c:pt idx="1520">
                  <c:v>-2.3999999999999977</c:v>
                </c:pt>
                <c:pt idx="1521">
                  <c:v>-2.3999999999999977</c:v>
                </c:pt>
                <c:pt idx="1522">
                  <c:v>-2.2800000000000011</c:v>
                </c:pt>
                <c:pt idx="1523">
                  <c:v>-2.3999999999999977</c:v>
                </c:pt>
                <c:pt idx="1524">
                  <c:v>-2.2800000000000011</c:v>
                </c:pt>
                <c:pt idx="1525">
                  <c:v>-2.279999999999994</c:v>
                </c:pt>
                <c:pt idx="1526">
                  <c:v>-2.2800000000000011</c:v>
                </c:pt>
                <c:pt idx="1527">
                  <c:v>-2.3999999999999977</c:v>
                </c:pt>
                <c:pt idx="1528">
                  <c:v>-2.2800000000000011</c:v>
                </c:pt>
                <c:pt idx="1529">
                  <c:v>-2.2800000000000011</c:v>
                </c:pt>
                <c:pt idx="1530">
                  <c:v>-2.2800000000000011</c:v>
                </c:pt>
                <c:pt idx="1531">
                  <c:v>-2.2800000000000011</c:v>
                </c:pt>
                <c:pt idx="1532">
                  <c:v>-2.3999999999999977</c:v>
                </c:pt>
                <c:pt idx="1533">
                  <c:v>-2.3999999999999977</c:v>
                </c:pt>
                <c:pt idx="1534">
                  <c:v>-2.3999999999999977</c:v>
                </c:pt>
                <c:pt idx="1535">
                  <c:v>-2.3999999999999977</c:v>
                </c:pt>
                <c:pt idx="1536">
                  <c:v>-2.3999999999999977</c:v>
                </c:pt>
                <c:pt idx="1537">
                  <c:v>-2.3999999999999977</c:v>
                </c:pt>
                <c:pt idx="1538">
                  <c:v>-2.2800000000000011</c:v>
                </c:pt>
                <c:pt idx="1539">
                  <c:v>-2.2800000000000011</c:v>
                </c:pt>
                <c:pt idx="1540">
                  <c:v>-2.2800000000000011</c:v>
                </c:pt>
                <c:pt idx="1541">
                  <c:v>-2.2800000000000011</c:v>
                </c:pt>
                <c:pt idx="1542">
                  <c:v>-2.3999999999999977</c:v>
                </c:pt>
                <c:pt idx="1543">
                  <c:v>-2.3999999999999977</c:v>
                </c:pt>
                <c:pt idx="1544">
                  <c:v>-2.519999999999996</c:v>
                </c:pt>
                <c:pt idx="1545">
                  <c:v>-2.3999999999999977</c:v>
                </c:pt>
                <c:pt idx="1546">
                  <c:v>-2.2800000000000011</c:v>
                </c:pt>
                <c:pt idx="1547">
                  <c:v>-2.3999999999999977</c:v>
                </c:pt>
                <c:pt idx="1548">
                  <c:v>-2.3999999999999977</c:v>
                </c:pt>
                <c:pt idx="1549">
                  <c:v>-2.2800000000000011</c:v>
                </c:pt>
                <c:pt idx="1550">
                  <c:v>-2.2800000000000011</c:v>
                </c:pt>
                <c:pt idx="1551">
                  <c:v>-2.3999999999999977</c:v>
                </c:pt>
                <c:pt idx="1552">
                  <c:v>-2.3999999999999977</c:v>
                </c:pt>
                <c:pt idx="1553">
                  <c:v>-2.3999999999999977</c:v>
                </c:pt>
                <c:pt idx="1554">
                  <c:v>-2.2800000000000011</c:v>
                </c:pt>
                <c:pt idx="1555">
                  <c:v>-2.2800000000000011</c:v>
                </c:pt>
                <c:pt idx="1556">
                  <c:v>-2.3999999999999977</c:v>
                </c:pt>
                <c:pt idx="1557">
                  <c:v>-2.3999999999999977</c:v>
                </c:pt>
                <c:pt idx="1558">
                  <c:v>-2.3999999999999977</c:v>
                </c:pt>
                <c:pt idx="1559">
                  <c:v>-2.3999999999999977</c:v>
                </c:pt>
                <c:pt idx="1560">
                  <c:v>-2.3999999999999977</c:v>
                </c:pt>
                <c:pt idx="1561">
                  <c:v>-2.3999999999999977</c:v>
                </c:pt>
                <c:pt idx="1562">
                  <c:v>-2.3999999999999977</c:v>
                </c:pt>
                <c:pt idx="1563">
                  <c:v>-2.2800000000000011</c:v>
                </c:pt>
                <c:pt idx="1564">
                  <c:v>-2.2800000000000011</c:v>
                </c:pt>
                <c:pt idx="1565">
                  <c:v>-2.3999999999999977</c:v>
                </c:pt>
                <c:pt idx="1566">
                  <c:v>-2.3999999999999977</c:v>
                </c:pt>
                <c:pt idx="1567">
                  <c:v>-2.3999999999999977</c:v>
                </c:pt>
                <c:pt idx="1568">
                  <c:v>-2.519999999999996</c:v>
                </c:pt>
                <c:pt idx="1569">
                  <c:v>-2.3999999999999977</c:v>
                </c:pt>
                <c:pt idx="1570">
                  <c:v>-2.3999999999999977</c:v>
                </c:pt>
                <c:pt idx="1571">
                  <c:v>-2.3999999999999977</c:v>
                </c:pt>
                <c:pt idx="1572">
                  <c:v>-2.2800000000000011</c:v>
                </c:pt>
                <c:pt idx="1573">
                  <c:v>-2.3999999999999977</c:v>
                </c:pt>
                <c:pt idx="1574">
                  <c:v>-2.2800000000000011</c:v>
                </c:pt>
                <c:pt idx="1575">
                  <c:v>-2.2800000000000011</c:v>
                </c:pt>
                <c:pt idx="1576">
                  <c:v>-2.3999999999999977</c:v>
                </c:pt>
                <c:pt idx="1577">
                  <c:v>-2.3999999999999977</c:v>
                </c:pt>
                <c:pt idx="1578">
                  <c:v>-2.3999999999999977</c:v>
                </c:pt>
                <c:pt idx="1579">
                  <c:v>-2.3999999999999977</c:v>
                </c:pt>
                <c:pt idx="1580">
                  <c:v>-2.279999999999994</c:v>
                </c:pt>
                <c:pt idx="1581">
                  <c:v>-2.2800000000000011</c:v>
                </c:pt>
                <c:pt idx="1582">
                  <c:v>-2.3999999999999977</c:v>
                </c:pt>
                <c:pt idx="1583">
                  <c:v>-2.279999999999994</c:v>
                </c:pt>
                <c:pt idx="1584">
                  <c:v>-0.47999999999999704</c:v>
                </c:pt>
                <c:pt idx="1585">
                  <c:v>-0.59999999999999787</c:v>
                </c:pt>
                <c:pt idx="1586">
                  <c:v>-0.47999999999999704</c:v>
                </c:pt>
                <c:pt idx="1587">
                  <c:v>-2.3999999999999977</c:v>
                </c:pt>
                <c:pt idx="1588">
                  <c:v>-2.519999999999996</c:v>
                </c:pt>
                <c:pt idx="1589">
                  <c:v>-2.2800000000000011</c:v>
                </c:pt>
                <c:pt idx="1590">
                  <c:v>-2.2800000000000011</c:v>
                </c:pt>
                <c:pt idx="1591">
                  <c:v>-2.3999999999999977</c:v>
                </c:pt>
                <c:pt idx="1592">
                  <c:v>-2.3999999999999977</c:v>
                </c:pt>
                <c:pt idx="1593">
                  <c:v>-2.2800000000000011</c:v>
                </c:pt>
                <c:pt idx="1594">
                  <c:v>-0.59999999999999787</c:v>
                </c:pt>
                <c:pt idx="1595">
                  <c:v>-0.35999999999999965</c:v>
                </c:pt>
                <c:pt idx="1596">
                  <c:v>-0.47999999999999704</c:v>
                </c:pt>
                <c:pt idx="1597">
                  <c:v>-2.1599999999999966</c:v>
                </c:pt>
                <c:pt idx="1598">
                  <c:v>-0.59999999999999787</c:v>
                </c:pt>
                <c:pt idx="1599">
                  <c:v>-0.59999999999999787</c:v>
                </c:pt>
                <c:pt idx="1600">
                  <c:v>-0.47999999999999704</c:v>
                </c:pt>
                <c:pt idx="1601">
                  <c:v>-0.47999999999999704</c:v>
                </c:pt>
                <c:pt idx="1602">
                  <c:v>-0.59999999999999787</c:v>
                </c:pt>
                <c:pt idx="1603">
                  <c:v>-2.279999999999994</c:v>
                </c:pt>
                <c:pt idx="1604">
                  <c:v>-2.2800000000000011</c:v>
                </c:pt>
                <c:pt idx="1605">
                  <c:v>-2.3999999999999977</c:v>
                </c:pt>
                <c:pt idx="1606">
                  <c:v>-2.2800000000000011</c:v>
                </c:pt>
                <c:pt idx="1607">
                  <c:v>-2.2800000000000011</c:v>
                </c:pt>
                <c:pt idx="1608">
                  <c:v>-2.279999999999994</c:v>
                </c:pt>
                <c:pt idx="1609">
                  <c:v>-2.279999999999994</c:v>
                </c:pt>
                <c:pt idx="1610">
                  <c:v>-2.2800000000000011</c:v>
                </c:pt>
                <c:pt idx="1611">
                  <c:v>-2.2800000000000011</c:v>
                </c:pt>
                <c:pt idx="1612">
                  <c:v>-2.279999999999994</c:v>
                </c:pt>
                <c:pt idx="1613">
                  <c:v>-2.279999999999994</c:v>
                </c:pt>
                <c:pt idx="1614">
                  <c:v>-2.2800000000000011</c:v>
                </c:pt>
                <c:pt idx="1615">
                  <c:v>-2.3999999999999977</c:v>
                </c:pt>
                <c:pt idx="1616">
                  <c:v>-0.48000000000000048</c:v>
                </c:pt>
                <c:pt idx="1617">
                  <c:v>-2.1599999999999966</c:v>
                </c:pt>
                <c:pt idx="1618">
                  <c:v>-2.2800000000000011</c:v>
                </c:pt>
                <c:pt idx="1619">
                  <c:v>-0.35999999999999965</c:v>
                </c:pt>
                <c:pt idx="1620">
                  <c:v>-0.47999999999999704</c:v>
                </c:pt>
                <c:pt idx="1621">
                  <c:v>-0.47999999999999704</c:v>
                </c:pt>
                <c:pt idx="1622">
                  <c:v>-2.2800000000000011</c:v>
                </c:pt>
                <c:pt idx="1623">
                  <c:v>-2.3999999999999977</c:v>
                </c:pt>
                <c:pt idx="1624">
                  <c:v>-2.279999999999994</c:v>
                </c:pt>
                <c:pt idx="1625">
                  <c:v>-2.3999999999999977</c:v>
                </c:pt>
                <c:pt idx="1626">
                  <c:v>-2.279999999999994</c:v>
                </c:pt>
                <c:pt idx="1627">
                  <c:v>-2.2800000000000011</c:v>
                </c:pt>
                <c:pt idx="1628">
                  <c:v>-2.2800000000000011</c:v>
                </c:pt>
                <c:pt idx="1629">
                  <c:v>-2.1599999999999966</c:v>
                </c:pt>
                <c:pt idx="1630">
                  <c:v>-2.1600000000000041</c:v>
                </c:pt>
                <c:pt idx="1631">
                  <c:v>-2.2800000000000011</c:v>
                </c:pt>
                <c:pt idx="1632">
                  <c:v>-2.1599999999999966</c:v>
                </c:pt>
                <c:pt idx="1633">
                  <c:v>-2.2800000000000011</c:v>
                </c:pt>
                <c:pt idx="1634">
                  <c:v>-2.3999999999999977</c:v>
                </c:pt>
                <c:pt idx="1635">
                  <c:v>-2.2800000000000011</c:v>
                </c:pt>
                <c:pt idx="1636">
                  <c:v>-2.2800000000000011</c:v>
                </c:pt>
                <c:pt idx="1637">
                  <c:v>-2.2800000000000011</c:v>
                </c:pt>
                <c:pt idx="1638">
                  <c:v>-2.2800000000000011</c:v>
                </c:pt>
                <c:pt idx="1639">
                  <c:v>-2.3999999999999977</c:v>
                </c:pt>
                <c:pt idx="1640">
                  <c:v>-2.2800000000000011</c:v>
                </c:pt>
                <c:pt idx="1641">
                  <c:v>-2.2800000000000011</c:v>
                </c:pt>
                <c:pt idx="1642">
                  <c:v>-2.3999999999999977</c:v>
                </c:pt>
                <c:pt idx="1643">
                  <c:v>-2.3999999999999977</c:v>
                </c:pt>
                <c:pt idx="1644">
                  <c:v>-2.2800000000000011</c:v>
                </c:pt>
                <c:pt idx="1645">
                  <c:v>-2.2800000000000011</c:v>
                </c:pt>
                <c:pt idx="1646">
                  <c:v>-2.3999999999999977</c:v>
                </c:pt>
                <c:pt idx="1647">
                  <c:v>-2.2800000000000011</c:v>
                </c:pt>
                <c:pt idx="1648">
                  <c:v>-2.3999999999999977</c:v>
                </c:pt>
                <c:pt idx="1649">
                  <c:v>-2.3999999999999977</c:v>
                </c:pt>
                <c:pt idx="1650">
                  <c:v>-2.2800000000000011</c:v>
                </c:pt>
                <c:pt idx="1651">
                  <c:v>-2.3999999999999977</c:v>
                </c:pt>
                <c:pt idx="1652">
                  <c:v>-2.3999999999999977</c:v>
                </c:pt>
                <c:pt idx="1653">
                  <c:v>-2.3999999999999977</c:v>
                </c:pt>
                <c:pt idx="1654">
                  <c:v>-2.3999999999999977</c:v>
                </c:pt>
                <c:pt idx="1655">
                  <c:v>-2.3999999999999977</c:v>
                </c:pt>
                <c:pt idx="1656">
                  <c:v>-2.2800000000000011</c:v>
                </c:pt>
                <c:pt idx="1657">
                  <c:v>-2.2800000000000011</c:v>
                </c:pt>
                <c:pt idx="1658">
                  <c:v>-2.3999999999999977</c:v>
                </c:pt>
                <c:pt idx="1659">
                  <c:v>-2.3999999999999977</c:v>
                </c:pt>
                <c:pt idx="1660">
                  <c:v>-2.3999999999999977</c:v>
                </c:pt>
                <c:pt idx="1661">
                  <c:v>-2.3999999999999977</c:v>
                </c:pt>
                <c:pt idx="1662">
                  <c:v>-2.3999999999999977</c:v>
                </c:pt>
                <c:pt idx="1663">
                  <c:v>-2.2800000000000011</c:v>
                </c:pt>
                <c:pt idx="1664">
                  <c:v>-2.2800000000000011</c:v>
                </c:pt>
                <c:pt idx="1665">
                  <c:v>-2.3999999999999977</c:v>
                </c:pt>
                <c:pt idx="1666">
                  <c:v>-2.279999999999994</c:v>
                </c:pt>
                <c:pt idx="1667">
                  <c:v>-2.2800000000000011</c:v>
                </c:pt>
                <c:pt idx="1668">
                  <c:v>-2.3999999999999977</c:v>
                </c:pt>
                <c:pt idx="1669">
                  <c:v>-2.3999999999999977</c:v>
                </c:pt>
                <c:pt idx="1670">
                  <c:v>-2.3999999999999977</c:v>
                </c:pt>
                <c:pt idx="1671">
                  <c:v>-2.2800000000000011</c:v>
                </c:pt>
                <c:pt idx="1672">
                  <c:v>-2.3999999999999977</c:v>
                </c:pt>
                <c:pt idx="1673">
                  <c:v>-2.3999999999999977</c:v>
                </c:pt>
                <c:pt idx="1674">
                  <c:v>-2.3999999999999977</c:v>
                </c:pt>
                <c:pt idx="1675">
                  <c:v>-2.3999999999999977</c:v>
                </c:pt>
                <c:pt idx="1676">
                  <c:v>-2.279999999999994</c:v>
                </c:pt>
                <c:pt idx="1677">
                  <c:v>-2.3999999999999977</c:v>
                </c:pt>
                <c:pt idx="1678">
                  <c:v>-2.3999999999999977</c:v>
                </c:pt>
                <c:pt idx="1679">
                  <c:v>-2.3999999999999977</c:v>
                </c:pt>
                <c:pt idx="1680">
                  <c:v>-2.3999999999999977</c:v>
                </c:pt>
                <c:pt idx="1681">
                  <c:v>-2.2800000000000011</c:v>
                </c:pt>
                <c:pt idx="1682">
                  <c:v>-2.3999999999999977</c:v>
                </c:pt>
                <c:pt idx="1683">
                  <c:v>-2.3999999999999977</c:v>
                </c:pt>
                <c:pt idx="1684">
                  <c:v>-2.3999999999999977</c:v>
                </c:pt>
                <c:pt idx="1685">
                  <c:v>-1.4399999999999968</c:v>
                </c:pt>
                <c:pt idx="1686">
                  <c:v>-2.519999999999996</c:v>
                </c:pt>
                <c:pt idx="1687">
                  <c:v>-2.2800000000000011</c:v>
                </c:pt>
                <c:pt idx="1688">
                  <c:v>-2.519999999999996</c:v>
                </c:pt>
                <c:pt idx="1689">
                  <c:v>-2.3999999999999977</c:v>
                </c:pt>
                <c:pt idx="1690">
                  <c:v>-2.3999999999999977</c:v>
                </c:pt>
                <c:pt idx="1691">
                  <c:v>-2.3999999999999977</c:v>
                </c:pt>
                <c:pt idx="1692">
                  <c:v>-2.3999999999999977</c:v>
                </c:pt>
                <c:pt idx="1693">
                  <c:v>-2.1599999999999966</c:v>
                </c:pt>
                <c:pt idx="1694">
                  <c:v>-2.3999999999999977</c:v>
                </c:pt>
                <c:pt idx="1695">
                  <c:v>-2.2800000000000011</c:v>
                </c:pt>
                <c:pt idx="1696">
                  <c:v>-2.3999999999999977</c:v>
                </c:pt>
                <c:pt idx="1697">
                  <c:v>-2.3999999999999977</c:v>
                </c:pt>
                <c:pt idx="1698">
                  <c:v>-2.2800000000000011</c:v>
                </c:pt>
                <c:pt idx="1699">
                  <c:v>-2.3999999999999977</c:v>
                </c:pt>
                <c:pt idx="1700">
                  <c:v>-2.2800000000000011</c:v>
                </c:pt>
                <c:pt idx="1701">
                  <c:v>-2.2800000000000011</c:v>
                </c:pt>
                <c:pt idx="1702">
                  <c:v>-2.3999999999999977</c:v>
                </c:pt>
                <c:pt idx="1703">
                  <c:v>-2.3999999999999977</c:v>
                </c:pt>
                <c:pt idx="1704">
                  <c:v>-2.3999999999999977</c:v>
                </c:pt>
                <c:pt idx="1705">
                  <c:v>-2.3999999999999977</c:v>
                </c:pt>
                <c:pt idx="1706">
                  <c:v>-2.3999999999999977</c:v>
                </c:pt>
                <c:pt idx="1707">
                  <c:v>-2.3999999999999977</c:v>
                </c:pt>
                <c:pt idx="1708">
                  <c:v>-2.2800000000000011</c:v>
                </c:pt>
                <c:pt idx="1709">
                  <c:v>-2.3999999999999977</c:v>
                </c:pt>
                <c:pt idx="1710">
                  <c:v>-2.3999999999999977</c:v>
                </c:pt>
                <c:pt idx="1711">
                  <c:v>-2.3999999999999977</c:v>
                </c:pt>
                <c:pt idx="1712">
                  <c:v>-2.2800000000000011</c:v>
                </c:pt>
                <c:pt idx="1713">
                  <c:v>-2.3999999999999977</c:v>
                </c:pt>
                <c:pt idx="1714">
                  <c:v>-2.3999999999999977</c:v>
                </c:pt>
                <c:pt idx="1715">
                  <c:v>-2.3999999999999977</c:v>
                </c:pt>
                <c:pt idx="1716">
                  <c:v>-2.3999999999999977</c:v>
                </c:pt>
                <c:pt idx="1717">
                  <c:v>-2.3999999999999977</c:v>
                </c:pt>
                <c:pt idx="1718">
                  <c:v>-2.3999999999999977</c:v>
                </c:pt>
                <c:pt idx="1719">
                  <c:v>-2.2800000000000011</c:v>
                </c:pt>
                <c:pt idx="1720">
                  <c:v>-2.3999999999999977</c:v>
                </c:pt>
                <c:pt idx="1721">
                  <c:v>-2.3999999999999977</c:v>
                </c:pt>
                <c:pt idx="1722">
                  <c:v>-2.3999999999999977</c:v>
                </c:pt>
                <c:pt idx="1723">
                  <c:v>-2.3999999999999977</c:v>
                </c:pt>
                <c:pt idx="1724">
                  <c:v>-2.3999999999999977</c:v>
                </c:pt>
                <c:pt idx="1725">
                  <c:v>-2.3999999999999977</c:v>
                </c:pt>
                <c:pt idx="1726">
                  <c:v>-2.3999999999999977</c:v>
                </c:pt>
                <c:pt idx="1727">
                  <c:v>-2.279999999999994</c:v>
                </c:pt>
                <c:pt idx="1728">
                  <c:v>-2.3999999999999977</c:v>
                </c:pt>
                <c:pt idx="1729">
                  <c:v>-2.2800000000000011</c:v>
                </c:pt>
                <c:pt idx="1730">
                  <c:v>-2.3999999999999977</c:v>
                </c:pt>
                <c:pt idx="1731">
                  <c:v>-2.519999999999996</c:v>
                </c:pt>
                <c:pt idx="1732">
                  <c:v>-2.3999999999999977</c:v>
                </c:pt>
                <c:pt idx="1733">
                  <c:v>-2.279999999999994</c:v>
                </c:pt>
                <c:pt idx="1734">
                  <c:v>-2.3999999999999977</c:v>
                </c:pt>
                <c:pt idx="1735">
                  <c:v>-2.3999999999999977</c:v>
                </c:pt>
                <c:pt idx="1736">
                  <c:v>-2.3999999999999977</c:v>
                </c:pt>
                <c:pt idx="1737">
                  <c:v>-2.2800000000000011</c:v>
                </c:pt>
                <c:pt idx="1738">
                  <c:v>-2.3999999999999977</c:v>
                </c:pt>
                <c:pt idx="1739">
                  <c:v>-2.3999999999999977</c:v>
                </c:pt>
                <c:pt idx="1740">
                  <c:v>-2.3999999999999977</c:v>
                </c:pt>
                <c:pt idx="1741">
                  <c:v>-2.3999999999999977</c:v>
                </c:pt>
                <c:pt idx="1742">
                  <c:v>-2.3999999999999977</c:v>
                </c:pt>
                <c:pt idx="1743">
                  <c:v>-2.2800000000000011</c:v>
                </c:pt>
                <c:pt idx="1744">
                  <c:v>-2.279999999999994</c:v>
                </c:pt>
                <c:pt idx="1745">
                  <c:v>-2.2800000000000011</c:v>
                </c:pt>
                <c:pt idx="1746">
                  <c:v>-2.3999999999999977</c:v>
                </c:pt>
                <c:pt idx="1747">
                  <c:v>-2.3999999999999977</c:v>
                </c:pt>
                <c:pt idx="1748">
                  <c:v>-2.519999999999996</c:v>
                </c:pt>
                <c:pt idx="1749">
                  <c:v>-2.3999999999999977</c:v>
                </c:pt>
                <c:pt idx="1750">
                  <c:v>-2.519999999999996</c:v>
                </c:pt>
                <c:pt idx="1751">
                  <c:v>-2.3999999999999977</c:v>
                </c:pt>
                <c:pt idx="1752">
                  <c:v>-2.3999999999999977</c:v>
                </c:pt>
                <c:pt idx="1753">
                  <c:v>-2.3999999999999977</c:v>
                </c:pt>
                <c:pt idx="1754">
                  <c:v>-2.2800000000000011</c:v>
                </c:pt>
                <c:pt idx="1755">
                  <c:v>-2.2800000000000011</c:v>
                </c:pt>
                <c:pt idx="1756">
                  <c:v>-2.3999999999999977</c:v>
                </c:pt>
                <c:pt idx="1757">
                  <c:v>-2.3999999999999977</c:v>
                </c:pt>
                <c:pt idx="1758">
                  <c:v>-2.3999999999999977</c:v>
                </c:pt>
                <c:pt idx="1759">
                  <c:v>-2.3999999999999977</c:v>
                </c:pt>
                <c:pt idx="1760">
                  <c:v>-2.3999999999999977</c:v>
                </c:pt>
                <c:pt idx="1761">
                  <c:v>-2.3999999999999977</c:v>
                </c:pt>
                <c:pt idx="1762">
                  <c:v>-2.3999999999999977</c:v>
                </c:pt>
                <c:pt idx="1763">
                  <c:v>-2.3999999999999977</c:v>
                </c:pt>
                <c:pt idx="1764">
                  <c:v>-2.3999999999999977</c:v>
                </c:pt>
                <c:pt idx="1765">
                  <c:v>-2.2800000000000011</c:v>
                </c:pt>
                <c:pt idx="1766">
                  <c:v>-2.3999999999999977</c:v>
                </c:pt>
                <c:pt idx="1767">
                  <c:v>-2.2800000000000011</c:v>
                </c:pt>
                <c:pt idx="1768">
                  <c:v>-2.3999999999999977</c:v>
                </c:pt>
                <c:pt idx="1769">
                  <c:v>-2.3999999999999977</c:v>
                </c:pt>
                <c:pt idx="1770">
                  <c:v>-2.2800000000000011</c:v>
                </c:pt>
                <c:pt idx="1771">
                  <c:v>-2.3999999999999977</c:v>
                </c:pt>
                <c:pt idx="1772">
                  <c:v>-2.3999999999999977</c:v>
                </c:pt>
                <c:pt idx="1773">
                  <c:v>-2.3999999999999977</c:v>
                </c:pt>
                <c:pt idx="1774">
                  <c:v>-2.3999999999999977</c:v>
                </c:pt>
                <c:pt idx="1775">
                  <c:v>-2.3999999999999977</c:v>
                </c:pt>
                <c:pt idx="1776">
                  <c:v>-2.3999999999999977</c:v>
                </c:pt>
                <c:pt idx="1777">
                  <c:v>-2.3999999999999977</c:v>
                </c:pt>
                <c:pt idx="1778">
                  <c:v>-2.3999999999999977</c:v>
                </c:pt>
                <c:pt idx="1779">
                  <c:v>-2.3999999999999977</c:v>
                </c:pt>
                <c:pt idx="1780">
                  <c:v>-2.3999999999999977</c:v>
                </c:pt>
                <c:pt idx="1781">
                  <c:v>-2.3999999999999977</c:v>
                </c:pt>
                <c:pt idx="1782">
                  <c:v>-2.3999999999999977</c:v>
                </c:pt>
                <c:pt idx="1783">
                  <c:v>-2.3999999999999977</c:v>
                </c:pt>
                <c:pt idx="1784">
                  <c:v>-2.3999999999999977</c:v>
                </c:pt>
                <c:pt idx="1785">
                  <c:v>-2.3999999999999977</c:v>
                </c:pt>
                <c:pt idx="1786">
                  <c:v>-2.3999999999999977</c:v>
                </c:pt>
                <c:pt idx="1787">
                  <c:v>-2.3999999999999977</c:v>
                </c:pt>
                <c:pt idx="1788">
                  <c:v>-2.3999999999999977</c:v>
                </c:pt>
                <c:pt idx="1789">
                  <c:v>-2.3999999999999977</c:v>
                </c:pt>
                <c:pt idx="1790">
                  <c:v>-2.519999999999996</c:v>
                </c:pt>
                <c:pt idx="1791">
                  <c:v>-2.3999999999999977</c:v>
                </c:pt>
                <c:pt idx="1792">
                  <c:v>-2.3999999999999977</c:v>
                </c:pt>
                <c:pt idx="1793">
                  <c:v>-2.3999999999999977</c:v>
                </c:pt>
                <c:pt idx="1794">
                  <c:v>-2.3999999999999977</c:v>
                </c:pt>
                <c:pt idx="1795">
                  <c:v>-2.3999999999999977</c:v>
                </c:pt>
                <c:pt idx="1796">
                  <c:v>-2.3999999999999977</c:v>
                </c:pt>
                <c:pt idx="1797">
                  <c:v>-2.519999999999996</c:v>
                </c:pt>
                <c:pt idx="1798">
                  <c:v>-2.2800000000000011</c:v>
                </c:pt>
                <c:pt idx="1799">
                  <c:v>-2.3999999999999977</c:v>
                </c:pt>
                <c:pt idx="1800">
                  <c:v>-2.3999999999999977</c:v>
                </c:pt>
                <c:pt idx="1801">
                  <c:v>-2.3999999999999977</c:v>
                </c:pt>
                <c:pt idx="1802">
                  <c:v>-2.3999999999999977</c:v>
                </c:pt>
                <c:pt idx="1803">
                  <c:v>-2.3999999999999977</c:v>
                </c:pt>
                <c:pt idx="1804">
                  <c:v>-2.3999999999999977</c:v>
                </c:pt>
                <c:pt idx="1805">
                  <c:v>-2.519999999999996</c:v>
                </c:pt>
                <c:pt idx="1806">
                  <c:v>-2.3999999999999977</c:v>
                </c:pt>
                <c:pt idx="1807">
                  <c:v>-2.3999999999999977</c:v>
                </c:pt>
                <c:pt idx="1808">
                  <c:v>-2.3999999999999977</c:v>
                </c:pt>
                <c:pt idx="1809">
                  <c:v>-2.3999999999999977</c:v>
                </c:pt>
                <c:pt idx="1810">
                  <c:v>-2.3999999999999977</c:v>
                </c:pt>
                <c:pt idx="1811">
                  <c:v>-2.279999999999994</c:v>
                </c:pt>
                <c:pt idx="1812">
                  <c:v>-2.3999999999999977</c:v>
                </c:pt>
                <c:pt idx="1813">
                  <c:v>-2.3999999999999977</c:v>
                </c:pt>
                <c:pt idx="1814">
                  <c:v>-2.3999999999999977</c:v>
                </c:pt>
                <c:pt idx="1815">
                  <c:v>-2.3999999999999977</c:v>
                </c:pt>
                <c:pt idx="1816">
                  <c:v>-2.3999999999999977</c:v>
                </c:pt>
                <c:pt idx="1817">
                  <c:v>-2.3999999999999977</c:v>
                </c:pt>
                <c:pt idx="1818">
                  <c:v>-2.2800000000000011</c:v>
                </c:pt>
                <c:pt idx="1819">
                  <c:v>-2.3999999999999977</c:v>
                </c:pt>
                <c:pt idx="1820">
                  <c:v>-2.5200000000000031</c:v>
                </c:pt>
                <c:pt idx="1821">
                  <c:v>-2.3999999999999977</c:v>
                </c:pt>
                <c:pt idx="1822">
                  <c:v>-2.3999999999999977</c:v>
                </c:pt>
                <c:pt idx="1823">
                  <c:v>-2.3999999999999977</c:v>
                </c:pt>
                <c:pt idx="1824">
                  <c:v>-2.3999999999999977</c:v>
                </c:pt>
                <c:pt idx="1825">
                  <c:v>-2.3999999999999977</c:v>
                </c:pt>
                <c:pt idx="1826">
                  <c:v>-2.519999999999996</c:v>
                </c:pt>
                <c:pt idx="1827">
                  <c:v>-2.3999999999999977</c:v>
                </c:pt>
                <c:pt idx="1828">
                  <c:v>-2.3999999999999977</c:v>
                </c:pt>
                <c:pt idx="1829">
                  <c:v>-2.3999999999999977</c:v>
                </c:pt>
                <c:pt idx="1830">
                  <c:v>-2.3999999999999977</c:v>
                </c:pt>
                <c:pt idx="1831">
                  <c:v>-2.519999999999996</c:v>
                </c:pt>
                <c:pt idx="1832">
                  <c:v>-2.3999999999999977</c:v>
                </c:pt>
                <c:pt idx="1833">
                  <c:v>-2.3999999999999977</c:v>
                </c:pt>
                <c:pt idx="1834">
                  <c:v>-2.3999999999999977</c:v>
                </c:pt>
                <c:pt idx="1835">
                  <c:v>-2.3999999999999977</c:v>
                </c:pt>
                <c:pt idx="1836">
                  <c:v>-2.3999999999999977</c:v>
                </c:pt>
                <c:pt idx="1837">
                  <c:v>-2.3999999999999977</c:v>
                </c:pt>
                <c:pt idx="1838">
                  <c:v>-2.519999999999996</c:v>
                </c:pt>
                <c:pt idx="1839">
                  <c:v>-2.519999999999996</c:v>
                </c:pt>
                <c:pt idx="1840">
                  <c:v>-2.3999999999999977</c:v>
                </c:pt>
                <c:pt idx="1841">
                  <c:v>-2.519999999999996</c:v>
                </c:pt>
                <c:pt idx="1842">
                  <c:v>-2.3999999999999977</c:v>
                </c:pt>
                <c:pt idx="1843">
                  <c:v>-2.3999999999999977</c:v>
                </c:pt>
                <c:pt idx="1844">
                  <c:v>-2.519999999999996</c:v>
                </c:pt>
                <c:pt idx="1845">
                  <c:v>-2.2800000000000011</c:v>
                </c:pt>
                <c:pt idx="1846">
                  <c:v>-2.3999999999999977</c:v>
                </c:pt>
                <c:pt idx="1847">
                  <c:v>-2.3999999999999977</c:v>
                </c:pt>
                <c:pt idx="1848">
                  <c:v>-2.519999999999996</c:v>
                </c:pt>
                <c:pt idx="1849">
                  <c:v>-2.3999999999999977</c:v>
                </c:pt>
                <c:pt idx="1850">
                  <c:v>-2.3999999999999977</c:v>
                </c:pt>
                <c:pt idx="1851">
                  <c:v>-2.3999999999999977</c:v>
                </c:pt>
                <c:pt idx="1852">
                  <c:v>-2.519999999999996</c:v>
                </c:pt>
                <c:pt idx="1853">
                  <c:v>-2.3999999999999977</c:v>
                </c:pt>
                <c:pt idx="1854">
                  <c:v>-2.3999999999999977</c:v>
                </c:pt>
                <c:pt idx="1855">
                  <c:v>-2.3999999999999977</c:v>
                </c:pt>
                <c:pt idx="1856">
                  <c:v>-2.3999999999999977</c:v>
                </c:pt>
                <c:pt idx="1857">
                  <c:v>-2.519999999999996</c:v>
                </c:pt>
                <c:pt idx="1858">
                  <c:v>-2.3999999999999977</c:v>
                </c:pt>
                <c:pt idx="1859">
                  <c:v>-2.3999999999999977</c:v>
                </c:pt>
                <c:pt idx="1860">
                  <c:v>-2.519999999999996</c:v>
                </c:pt>
                <c:pt idx="1861">
                  <c:v>-2.3999999999999977</c:v>
                </c:pt>
                <c:pt idx="1862">
                  <c:v>-2.3999999999999977</c:v>
                </c:pt>
                <c:pt idx="1863">
                  <c:v>-2.3999999999999977</c:v>
                </c:pt>
                <c:pt idx="1864">
                  <c:v>-2.3999999999999977</c:v>
                </c:pt>
                <c:pt idx="1865">
                  <c:v>-2.3999999999999977</c:v>
                </c:pt>
                <c:pt idx="1866">
                  <c:v>-2.519999999999996</c:v>
                </c:pt>
                <c:pt idx="1867">
                  <c:v>-2.3999999999999977</c:v>
                </c:pt>
                <c:pt idx="1868">
                  <c:v>-2.519999999999996</c:v>
                </c:pt>
                <c:pt idx="1869">
                  <c:v>-2.3999999999999977</c:v>
                </c:pt>
                <c:pt idx="1870">
                  <c:v>-2.3999999999999977</c:v>
                </c:pt>
                <c:pt idx="1871">
                  <c:v>-2.3999999999999977</c:v>
                </c:pt>
                <c:pt idx="1872">
                  <c:v>-2.3999999999999977</c:v>
                </c:pt>
                <c:pt idx="1873">
                  <c:v>-2.3999999999999977</c:v>
                </c:pt>
                <c:pt idx="1874">
                  <c:v>-2.3999999999999977</c:v>
                </c:pt>
                <c:pt idx="1875">
                  <c:v>-2.3999999999999977</c:v>
                </c:pt>
                <c:pt idx="1876">
                  <c:v>-2.3999999999999977</c:v>
                </c:pt>
                <c:pt idx="1877">
                  <c:v>-2.3999999999999977</c:v>
                </c:pt>
                <c:pt idx="1878">
                  <c:v>-2.5200000000000031</c:v>
                </c:pt>
                <c:pt idx="1879">
                  <c:v>-2.2800000000000011</c:v>
                </c:pt>
                <c:pt idx="1880">
                  <c:v>-2.3999999999999977</c:v>
                </c:pt>
                <c:pt idx="1881">
                  <c:v>-2.3999999999999977</c:v>
                </c:pt>
                <c:pt idx="1882">
                  <c:v>-2.3999999999999977</c:v>
                </c:pt>
                <c:pt idx="1883">
                  <c:v>-2.519999999999996</c:v>
                </c:pt>
                <c:pt idx="1884">
                  <c:v>-2.3999999999999977</c:v>
                </c:pt>
                <c:pt idx="1885">
                  <c:v>-2.3999999999999977</c:v>
                </c:pt>
                <c:pt idx="1886">
                  <c:v>-2.2800000000000011</c:v>
                </c:pt>
                <c:pt idx="1887">
                  <c:v>-2.519999999999996</c:v>
                </c:pt>
                <c:pt idx="1888">
                  <c:v>-2.3999999999999977</c:v>
                </c:pt>
                <c:pt idx="1889">
                  <c:v>-2.3999999999999977</c:v>
                </c:pt>
                <c:pt idx="1890">
                  <c:v>-2.3999999999999977</c:v>
                </c:pt>
                <c:pt idx="1891">
                  <c:v>-2.3999999999999977</c:v>
                </c:pt>
                <c:pt idx="1892">
                  <c:v>-2.3999999999999977</c:v>
                </c:pt>
                <c:pt idx="1893">
                  <c:v>-2.3999999999999977</c:v>
                </c:pt>
                <c:pt idx="1894">
                  <c:v>-2.3999999999999977</c:v>
                </c:pt>
                <c:pt idx="1895">
                  <c:v>-2.3999999999999977</c:v>
                </c:pt>
                <c:pt idx="1896">
                  <c:v>-2.3999999999999977</c:v>
                </c:pt>
                <c:pt idx="1897">
                  <c:v>-2.519999999999996</c:v>
                </c:pt>
                <c:pt idx="1898">
                  <c:v>-2.3999999999999977</c:v>
                </c:pt>
                <c:pt idx="1899">
                  <c:v>-2.519999999999996</c:v>
                </c:pt>
                <c:pt idx="1900">
                  <c:v>-2.3999999999999977</c:v>
                </c:pt>
                <c:pt idx="1901">
                  <c:v>-2.519999999999996</c:v>
                </c:pt>
                <c:pt idx="1902">
                  <c:v>-2.3999999999999977</c:v>
                </c:pt>
                <c:pt idx="1903">
                  <c:v>-2.519999999999996</c:v>
                </c:pt>
                <c:pt idx="1904">
                  <c:v>-2.2800000000000011</c:v>
                </c:pt>
                <c:pt idx="1905">
                  <c:v>-2.3999999999999977</c:v>
                </c:pt>
                <c:pt idx="1906">
                  <c:v>-2.3999999999999977</c:v>
                </c:pt>
                <c:pt idx="1907">
                  <c:v>-2.3999999999999977</c:v>
                </c:pt>
                <c:pt idx="1908">
                  <c:v>-2.2800000000000011</c:v>
                </c:pt>
                <c:pt idx="1909">
                  <c:v>-2.3999999999999977</c:v>
                </c:pt>
                <c:pt idx="1910">
                  <c:v>-2.3999999999999977</c:v>
                </c:pt>
                <c:pt idx="1911">
                  <c:v>-2.3999999999999977</c:v>
                </c:pt>
                <c:pt idx="1912">
                  <c:v>-2.3999999999999977</c:v>
                </c:pt>
                <c:pt idx="1913">
                  <c:v>-2.3999999999999977</c:v>
                </c:pt>
                <c:pt idx="1914">
                  <c:v>-2.3999999999999977</c:v>
                </c:pt>
                <c:pt idx="1915">
                  <c:v>-2.3999999999999977</c:v>
                </c:pt>
                <c:pt idx="1916">
                  <c:v>-2.519999999999996</c:v>
                </c:pt>
                <c:pt idx="1917">
                  <c:v>-2.3999999999999977</c:v>
                </c:pt>
                <c:pt idx="1918">
                  <c:v>-2.3999999999999977</c:v>
                </c:pt>
                <c:pt idx="1919">
                  <c:v>-2.519999999999996</c:v>
                </c:pt>
                <c:pt idx="1920">
                  <c:v>-2.3999999999999977</c:v>
                </c:pt>
                <c:pt idx="1921">
                  <c:v>-2.519999999999996</c:v>
                </c:pt>
                <c:pt idx="1922">
                  <c:v>-2.3999999999999977</c:v>
                </c:pt>
                <c:pt idx="1923">
                  <c:v>-2.519999999999996</c:v>
                </c:pt>
                <c:pt idx="1924">
                  <c:v>-2.3999999999999977</c:v>
                </c:pt>
                <c:pt idx="1925">
                  <c:v>-2.3999999999999977</c:v>
                </c:pt>
                <c:pt idx="1926">
                  <c:v>-2.3999999999999977</c:v>
                </c:pt>
                <c:pt idx="1927">
                  <c:v>-2.519999999999996</c:v>
                </c:pt>
                <c:pt idx="1928">
                  <c:v>-2.3999999999999977</c:v>
                </c:pt>
                <c:pt idx="1929">
                  <c:v>-2.3999999999999977</c:v>
                </c:pt>
                <c:pt idx="1930">
                  <c:v>-2.3999999999999977</c:v>
                </c:pt>
                <c:pt idx="1931">
                  <c:v>-2.519999999999996</c:v>
                </c:pt>
                <c:pt idx="1932">
                  <c:v>-2.3999999999999977</c:v>
                </c:pt>
                <c:pt idx="1933">
                  <c:v>-2.3999999999999977</c:v>
                </c:pt>
                <c:pt idx="1934">
                  <c:v>-2.519999999999996</c:v>
                </c:pt>
                <c:pt idx="1935">
                  <c:v>-2.3999999999999977</c:v>
                </c:pt>
                <c:pt idx="1936">
                  <c:v>-2.3999999999999977</c:v>
                </c:pt>
                <c:pt idx="1937">
                  <c:v>-2.3999999999999977</c:v>
                </c:pt>
                <c:pt idx="1938">
                  <c:v>-2.3999999999999977</c:v>
                </c:pt>
                <c:pt idx="1939">
                  <c:v>-2.3999999999999977</c:v>
                </c:pt>
                <c:pt idx="1940">
                  <c:v>-2.3999999999999977</c:v>
                </c:pt>
                <c:pt idx="1941">
                  <c:v>-2.3999999999999977</c:v>
                </c:pt>
                <c:pt idx="1942">
                  <c:v>-2.3999999999999977</c:v>
                </c:pt>
                <c:pt idx="1943">
                  <c:v>-2.3999999999999977</c:v>
                </c:pt>
                <c:pt idx="1944">
                  <c:v>-2.3999999999999977</c:v>
                </c:pt>
                <c:pt idx="1945">
                  <c:v>-2.3999999999999977</c:v>
                </c:pt>
                <c:pt idx="1946">
                  <c:v>-2.3999999999999977</c:v>
                </c:pt>
                <c:pt idx="1947">
                  <c:v>-2.2800000000000011</c:v>
                </c:pt>
                <c:pt idx="1948">
                  <c:v>-2.3999999999999977</c:v>
                </c:pt>
                <c:pt idx="1949">
                  <c:v>-2.519999999999996</c:v>
                </c:pt>
                <c:pt idx="1950">
                  <c:v>-2.3999999999999977</c:v>
                </c:pt>
                <c:pt idx="1951">
                  <c:v>-2.519999999999996</c:v>
                </c:pt>
                <c:pt idx="1952">
                  <c:v>-2.3999999999999977</c:v>
                </c:pt>
                <c:pt idx="1953">
                  <c:v>-2.3999999999999977</c:v>
                </c:pt>
                <c:pt idx="1954">
                  <c:v>-2.519999999999996</c:v>
                </c:pt>
                <c:pt idx="1955">
                  <c:v>-2.519999999999996</c:v>
                </c:pt>
                <c:pt idx="1956">
                  <c:v>-1.1999999999999988</c:v>
                </c:pt>
                <c:pt idx="1957">
                  <c:v>-2.5200000000000031</c:v>
                </c:pt>
                <c:pt idx="1958">
                  <c:v>-2.3999999999999977</c:v>
                </c:pt>
                <c:pt idx="1959">
                  <c:v>-2.519999999999996</c:v>
                </c:pt>
                <c:pt idx="1960">
                  <c:v>-2.2800000000000011</c:v>
                </c:pt>
                <c:pt idx="1961">
                  <c:v>-2.3999999999999977</c:v>
                </c:pt>
                <c:pt idx="1962">
                  <c:v>-2.3999999999999977</c:v>
                </c:pt>
                <c:pt idx="1963">
                  <c:v>-2.519999999999996</c:v>
                </c:pt>
                <c:pt idx="1964">
                  <c:v>-2.3999999999999977</c:v>
                </c:pt>
                <c:pt idx="1965">
                  <c:v>-2.3999999999999977</c:v>
                </c:pt>
                <c:pt idx="1966">
                  <c:v>-2.3999999999999977</c:v>
                </c:pt>
                <c:pt idx="1967">
                  <c:v>-2.3999999999999977</c:v>
                </c:pt>
                <c:pt idx="1968">
                  <c:v>-2.519999999999996</c:v>
                </c:pt>
                <c:pt idx="1969">
                  <c:v>-2.519999999999996</c:v>
                </c:pt>
                <c:pt idx="1970">
                  <c:v>-2.3999999999999977</c:v>
                </c:pt>
                <c:pt idx="1971">
                  <c:v>-2.3999999999999977</c:v>
                </c:pt>
                <c:pt idx="1972">
                  <c:v>-2.519999999999996</c:v>
                </c:pt>
                <c:pt idx="1973">
                  <c:v>-2.3999999999999977</c:v>
                </c:pt>
                <c:pt idx="1974">
                  <c:v>-2.3999999999999977</c:v>
                </c:pt>
                <c:pt idx="1975">
                  <c:v>-1.5600000000000023</c:v>
                </c:pt>
                <c:pt idx="1976">
                  <c:v>-2.3999999999999977</c:v>
                </c:pt>
                <c:pt idx="1977">
                  <c:v>-2.519999999999996</c:v>
                </c:pt>
                <c:pt idx="1978">
                  <c:v>-2.3999999999999977</c:v>
                </c:pt>
                <c:pt idx="1979">
                  <c:v>-2.3999999999999977</c:v>
                </c:pt>
                <c:pt idx="1980">
                  <c:v>-2.3999999999999977</c:v>
                </c:pt>
                <c:pt idx="1981">
                  <c:v>-2.3999999999999977</c:v>
                </c:pt>
                <c:pt idx="1982">
                  <c:v>-2.3999999999999977</c:v>
                </c:pt>
                <c:pt idx="1983">
                  <c:v>-2.3999999999999977</c:v>
                </c:pt>
                <c:pt idx="1984">
                  <c:v>-2.3999999999999977</c:v>
                </c:pt>
                <c:pt idx="1985">
                  <c:v>-2.3999999999999977</c:v>
                </c:pt>
                <c:pt idx="1986">
                  <c:v>-2.519999999999996</c:v>
                </c:pt>
                <c:pt idx="1987">
                  <c:v>-2.3999999999999977</c:v>
                </c:pt>
                <c:pt idx="1988">
                  <c:v>-2.3999999999999977</c:v>
                </c:pt>
                <c:pt idx="1989">
                  <c:v>-2.3999999999999977</c:v>
                </c:pt>
                <c:pt idx="1990">
                  <c:v>-2.3999999999999977</c:v>
                </c:pt>
                <c:pt idx="1991">
                  <c:v>-2.3999999999999977</c:v>
                </c:pt>
                <c:pt idx="1992">
                  <c:v>-2.3999999999999977</c:v>
                </c:pt>
                <c:pt idx="1993">
                  <c:v>-2.3999999999999977</c:v>
                </c:pt>
                <c:pt idx="1994">
                  <c:v>-2.5200000000000031</c:v>
                </c:pt>
                <c:pt idx="1995">
                  <c:v>-2.3999999999999977</c:v>
                </c:pt>
                <c:pt idx="1996">
                  <c:v>-2.519999999999996</c:v>
                </c:pt>
                <c:pt idx="1997">
                  <c:v>-2.3999999999999977</c:v>
                </c:pt>
                <c:pt idx="1998">
                  <c:v>-2.3999999999999977</c:v>
                </c:pt>
                <c:pt idx="1999">
                  <c:v>-2.519999999999996</c:v>
                </c:pt>
                <c:pt idx="2000">
                  <c:v>-2.3999999999999977</c:v>
                </c:pt>
                <c:pt idx="2001">
                  <c:v>-2.3999999999999977</c:v>
                </c:pt>
                <c:pt idx="2002">
                  <c:v>-2.3999999999999977</c:v>
                </c:pt>
                <c:pt idx="2003">
                  <c:v>-2.519999999999996</c:v>
                </c:pt>
                <c:pt idx="2004">
                  <c:v>-2.3999999999999977</c:v>
                </c:pt>
                <c:pt idx="2005">
                  <c:v>-2.3999999999999977</c:v>
                </c:pt>
                <c:pt idx="2006">
                  <c:v>-2.3999999999999977</c:v>
                </c:pt>
                <c:pt idx="2007">
                  <c:v>-2.3999999999999977</c:v>
                </c:pt>
                <c:pt idx="2008">
                  <c:v>-2.3999999999999977</c:v>
                </c:pt>
                <c:pt idx="2009">
                  <c:v>-2.3999999999999977</c:v>
                </c:pt>
                <c:pt idx="2010">
                  <c:v>-2.3999999999999977</c:v>
                </c:pt>
                <c:pt idx="2011">
                  <c:v>-2.519999999999996</c:v>
                </c:pt>
                <c:pt idx="2012">
                  <c:v>-2.3999999999999977</c:v>
                </c:pt>
                <c:pt idx="2013">
                  <c:v>-2.3999999999999977</c:v>
                </c:pt>
                <c:pt idx="2014">
                  <c:v>-2.519999999999996</c:v>
                </c:pt>
                <c:pt idx="2015">
                  <c:v>-2.3999999999999977</c:v>
                </c:pt>
                <c:pt idx="2016">
                  <c:v>-2.3999999999999977</c:v>
                </c:pt>
                <c:pt idx="2017">
                  <c:v>-2.3999999999999977</c:v>
                </c:pt>
                <c:pt idx="2018">
                  <c:v>-2.519999999999996</c:v>
                </c:pt>
                <c:pt idx="2019">
                  <c:v>-2.3999999999999977</c:v>
                </c:pt>
                <c:pt idx="2020">
                  <c:v>-2.3999999999999977</c:v>
                </c:pt>
                <c:pt idx="2021">
                  <c:v>-2.519999999999996</c:v>
                </c:pt>
                <c:pt idx="2022">
                  <c:v>-2.519999999999996</c:v>
                </c:pt>
                <c:pt idx="2023">
                  <c:v>-2.3999999999999977</c:v>
                </c:pt>
                <c:pt idx="2024">
                  <c:v>-2.519999999999996</c:v>
                </c:pt>
                <c:pt idx="2025">
                  <c:v>-2.3999999999999977</c:v>
                </c:pt>
                <c:pt idx="2026">
                  <c:v>-2.3999999999999977</c:v>
                </c:pt>
                <c:pt idx="2027">
                  <c:v>-2.3999999999999977</c:v>
                </c:pt>
                <c:pt idx="2028">
                  <c:v>-2.519999999999996</c:v>
                </c:pt>
                <c:pt idx="2029">
                  <c:v>-2.3999999999999977</c:v>
                </c:pt>
                <c:pt idx="2030">
                  <c:v>-2.3999999999999977</c:v>
                </c:pt>
                <c:pt idx="2031">
                  <c:v>-2.519999999999996</c:v>
                </c:pt>
                <c:pt idx="2032">
                  <c:v>-2.519999999999996</c:v>
                </c:pt>
                <c:pt idx="2033">
                  <c:v>-2.3999999999999977</c:v>
                </c:pt>
                <c:pt idx="2034">
                  <c:v>-2.3999999999999977</c:v>
                </c:pt>
                <c:pt idx="2035">
                  <c:v>-2.3999999999999977</c:v>
                </c:pt>
                <c:pt idx="2036">
                  <c:v>-2.3999999999999977</c:v>
                </c:pt>
                <c:pt idx="2037">
                  <c:v>-2.519999999999996</c:v>
                </c:pt>
                <c:pt idx="2038">
                  <c:v>-2.3999999999999977</c:v>
                </c:pt>
                <c:pt idx="2039">
                  <c:v>-2.519999999999996</c:v>
                </c:pt>
                <c:pt idx="2040">
                  <c:v>-2.3999999999999977</c:v>
                </c:pt>
                <c:pt idx="2041">
                  <c:v>-2.3999999999999977</c:v>
                </c:pt>
                <c:pt idx="2042">
                  <c:v>-2.519999999999996</c:v>
                </c:pt>
                <c:pt idx="2043">
                  <c:v>-2.519999999999996</c:v>
                </c:pt>
                <c:pt idx="2044">
                  <c:v>-2.3999999999999977</c:v>
                </c:pt>
                <c:pt idx="2045">
                  <c:v>-2.2800000000000011</c:v>
                </c:pt>
                <c:pt idx="2046">
                  <c:v>-2.519999999999996</c:v>
                </c:pt>
                <c:pt idx="2047">
                  <c:v>-2.519999999999996</c:v>
                </c:pt>
                <c:pt idx="2048">
                  <c:v>-2.519999999999996</c:v>
                </c:pt>
                <c:pt idx="2049">
                  <c:v>-2.3999999999999977</c:v>
                </c:pt>
                <c:pt idx="2050">
                  <c:v>-2.3999999999999977</c:v>
                </c:pt>
                <c:pt idx="2051">
                  <c:v>-1.8000000000000043</c:v>
                </c:pt>
                <c:pt idx="2052">
                  <c:v>-2.3999999999999977</c:v>
                </c:pt>
                <c:pt idx="2053">
                  <c:v>-2.3999999999999977</c:v>
                </c:pt>
                <c:pt idx="2054">
                  <c:v>-2.519999999999996</c:v>
                </c:pt>
                <c:pt idx="2055">
                  <c:v>-2.279999999999994</c:v>
                </c:pt>
                <c:pt idx="2056">
                  <c:v>-2.3999999999999977</c:v>
                </c:pt>
                <c:pt idx="2057">
                  <c:v>-2.3999999999999977</c:v>
                </c:pt>
                <c:pt idx="2058">
                  <c:v>-2.3999999999999977</c:v>
                </c:pt>
                <c:pt idx="2059">
                  <c:v>-2.3999999999999977</c:v>
                </c:pt>
                <c:pt idx="2060">
                  <c:v>-2.519999999999996</c:v>
                </c:pt>
                <c:pt idx="2061">
                  <c:v>-2.3999999999999977</c:v>
                </c:pt>
                <c:pt idx="2062">
                  <c:v>-2.3999999999999977</c:v>
                </c:pt>
                <c:pt idx="2063">
                  <c:v>-2.519999999999996</c:v>
                </c:pt>
                <c:pt idx="2064">
                  <c:v>-2.3999999999999977</c:v>
                </c:pt>
                <c:pt idx="2065">
                  <c:v>-2.519999999999996</c:v>
                </c:pt>
                <c:pt idx="2066">
                  <c:v>-2.2800000000000011</c:v>
                </c:pt>
                <c:pt idx="2067">
                  <c:v>-2.3999999999999977</c:v>
                </c:pt>
                <c:pt idx="2068">
                  <c:v>-2.3999999999999977</c:v>
                </c:pt>
                <c:pt idx="2069">
                  <c:v>-2.2800000000000011</c:v>
                </c:pt>
                <c:pt idx="2070">
                  <c:v>-2.3999999999999977</c:v>
                </c:pt>
                <c:pt idx="2071">
                  <c:v>-2.3999999999999977</c:v>
                </c:pt>
                <c:pt idx="2072">
                  <c:v>-2.519999999999996</c:v>
                </c:pt>
                <c:pt idx="2073">
                  <c:v>-2.519999999999996</c:v>
                </c:pt>
                <c:pt idx="2074">
                  <c:v>-2.519999999999996</c:v>
                </c:pt>
                <c:pt idx="2075">
                  <c:v>-2.519999999999996</c:v>
                </c:pt>
                <c:pt idx="2076">
                  <c:v>-2.519999999999996</c:v>
                </c:pt>
                <c:pt idx="2077">
                  <c:v>-2.3999999999999977</c:v>
                </c:pt>
                <c:pt idx="2078">
                  <c:v>-2.3999999999999977</c:v>
                </c:pt>
                <c:pt idx="2079">
                  <c:v>-2.3999999999999977</c:v>
                </c:pt>
                <c:pt idx="2080">
                  <c:v>-2.3999999999999977</c:v>
                </c:pt>
                <c:pt idx="2081">
                  <c:v>-2.3999999999999977</c:v>
                </c:pt>
                <c:pt idx="2082">
                  <c:v>-2.3999999999999977</c:v>
                </c:pt>
                <c:pt idx="2083">
                  <c:v>-2.3999999999999977</c:v>
                </c:pt>
                <c:pt idx="2084">
                  <c:v>-2.3999999999999977</c:v>
                </c:pt>
                <c:pt idx="2085">
                  <c:v>-2.3999999999999977</c:v>
                </c:pt>
                <c:pt idx="2086">
                  <c:v>-2.519999999999996</c:v>
                </c:pt>
                <c:pt idx="2087">
                  <c:v>-2.519999999999996</c:v>
                </c:pt>
                <c:pt idx="2088">
                  <c:v>-2.3999999999999977</c:v>
                </c:pt>
                <c:pt idx="2089">
                  <c:v>-2.519999999999996</c:v>
                </c:pt>
                <c:pt idx="2090">
                  <c:v>-2.3999999999999977</c:v>
                </c:pt>
                <c:pt idx="2091">
                  <c:v>-0.47999999999999704</c:v>
                </c:pt>
                <c:pt idx="2092">
                  <c:v>-0.48000000000000048</c:v>
                </c:pt>
                <c:pt idx="2093">
                  <c:v>-2.1599999999999966</c:v>
                </c:pt>
                <c:pt idx="2094">
                  <c:v>-2.3999999999999977</c:v>
                </c:pt>
                <c:pt idx="2095">
                  <c:v>-2.3999999999999977</c:v>
                </c:pt>
                <c:pt idx="2096">
                  <c:v>-2.5200000000000031</c:v>
                </c:pt>
                <c:pt idx="2097">
                  <c:v>-2.3999999999999977</c:v>
                </c:pt>
                <c:pt idx="2098">
                  <c:v>-2.3999999999999977</c:v>
                </c:pt>
                <c:pt idx="2099">
                  <c:v>-2.3999999999999977</c:v>
                </c:pt>
                <c:pt idx="2100">
                  <c:v>-2.3999999999999977</c:v>
                </c:pt>
                <c:pt idx="2101">
                  <c:v>-2.3999999999999977</c:v>
                </c:pt>
                <c:pt idx="2102">
                  <c:v>-2.519999999999996</c:v>
                </c:pt>
                <c:pt idx="2103">
                  <c:v>-2.3999999999999977</c:v>
                </c:pt>
                <c:pt idx="2104">
                  <c:v>-2.3999999999999977</c:v>
                </c:pt>
                <c:pt idx="2105">
                  <c:v>-2.3999999999999977</c:v>
                </c:pt>
                <c:pt idx="2106">
                  <c:v>-2.3999999999999977</c:v>
                </c:pt>
                <c:pt idx="2107">
                  <c:v>-2.3999999999999977</c:v>
                </c:pt>
                <c:pt idx="2108">
                  <c:v>-2.3999999999999977</c:v>
                </c:pt>
                <c:pt idx="2109">
                  <c:v>-2.3999999999999977</c:v>
                </c:pt>
                <c:pt idx="2110">
                  <c:v>-2.3999999999999977</c:v>
                </c:pt>
                <c:pt idx="2111">
                  <c:v>-2.519999999999996</c:v>
                </c:pt>
                <c:pt idx="2112">
                  <c:v>-2.3999999999999977</c:v>
                </c:pt>
                <c:pt idx="2113">
                  <c:v>-2.3999999999999977</c:v>
                </c:pt>
                <c:pt idx="2114">
                  <c:v>-2.519999999999996</c:v>
                </c:pt>
                <c:pt idx="2115">
                  <c:v>-2.279999999999994</c:v>
                </c:pt>
                <c:pt idx="2116">
                  <c:v>-2.3999999999999977</c:v>
                </c:pt>
                <c:pt idx="2117">
                  <c:v>-2.519999999999996</c:v>
                </c:pt>
                <c:pt idx="2118">
                  <c:v>-2.3999999999999977</c:v>
                </c:pt>
                <c:pt idx="2119">
                  <c:v>-2.3999999999999977</c:v>
                </c:pt>
                <c:pt idx="2120">
                  <c:v>-2.3999999999999977</c:v>
                </c:pt>
                <c:pt idx="2121">
                  <c:v>-2.3999999999999977</c:v>
                </c:pt>
                <c:pt idx="2122">
                  <c:v>-2.3999999999999977</c:v>
                </c:pt>
                <c:pt idx="2123">
                  <c:v>-2.3999999999999977</c:v>
                </c:pt>
                <c:pt idx="2124">
                  <c:v>-2.3999999999999977</c:v>
                </c:pt>
                <c:pt idx="2125">
                  <c:v>-2.3999999999999977</c:v>
                </c:pt>
                <c:pt idx="2126">
                  <c:v>-2.3999999999999977</c:v>
                </c:pt>
                <c:pt idx="2127">
                  <c:v>-2.3999999999999977</c:v>
                </c:pt>
                <c:pt idx="2128">
                  <c:v>-2.3999999999999977</c:v>
                </c:pt>
                <c:pt idx="2129">
                  <c:v>-2.3999999999999977</c:v>
                </c:pt>
                <c:pt idx="2130">
                  <c:v>-2.3999999999999977</c:v>
                </c:pt>
                <c:pt idx="2131">
                  <c:v>-2.3999999999999977</c:v>
                </c:pt>
                <c:pt idx="2132">
                  <c:v>-2.519999999999996</c:v>
                </c:pt>
                <c:pt idx="2133">
                  <c:v>-2.3999999999999977</c:v>
                </c:pt>
                <c:pt idx="2134">
                  <c:v>-2.519999999999996</c:v>
                </c:pt>
                <c:pt idx="2135">
                  <c:v>-2.3999999999999977</c:v>
                </c:pt>
                <c:pt idx="2136">
                  <c:v>-2.3999999999999977</c:v>
                </c:pt>
                <c:pt idx="2137">
                  <c:v>-2.3999999999999977</c:v>
                </c:pt>
                <c:pt idx="2138">
                  <c:v>-2.3999999999999977</c:v>
                </c:pt>
                <c:pt idx="2139">
                  <c:v>-2.519999999999996</c:v>
                </c:pt>
                <c:pt idx="2140">
                  <c:v>-2.519999999999996</c:v>
                </c:pt>
                <c:pt idx="2141">
                  <c:v>-2.519999999999996</c:v>
                </c:pt>
                <c:pt idx="2142">
                  <c:v>-2.3999999999999977</c:v>
                </c:pt>
                <c:pt idx="2143">
                  <c:v>-2.519999999999996</c:v>
                </c:pt>
                <c:pt idx="2144">
                  <c:v>-2.519999999999996</c:v>
                </c:pt>
                <c:pt idx="2145">
                  <c:v>-2.3999999999999977</c:v>
                </c:pt>
                <c:pt idx="2146">
                  <c:v>-2.3999999999999977</c:v>
                </c:pt>
                <c:pt idx="2147">
                  <c:v>-2.3999999999999977</c:v>
                </c:pt>
                <c:pt idx="2148">
                  <c:v>-2.3999999999999977</c:v>
                </c:pt>
                <c:pt idx="2149">
                  <c:v>-2.5200000000000031</c:v>
                </c:pt>
                <c:pt idx="2150">
                  <c:v>-2.3999999999999977</c:v>
                </c:pt>
                <c:pt idx="2151">
                  <c:v>-2.519999999999996</c:v>
                </c:pt>
                <c:pt idx="2152">
                  <c:v>-2.3999999999999977</c:v>
                </c:pt>
                <c:pt idx="2153">
                  <c:v>-2.3999999999999977</c:v>
                </c:pt>
                <c:pt idx="2154">
                  <c:v>-2.3999999999999977</c:v>
                </c:pt>
                <c:pt idx="2155">
                  <c:v>-2.5200000000000031</c:v>
                </c:pt>
                <c:pt idx="2156">
                  <c:v>-2.519999999999996</c:v>
                </c:pt>
                <c:pt idx="2157">
                  <c:v>-2.3999999999999977</c:v>
                </c:pt>
                <c:pt idx="2158">
                  <c:v>-2.3999999999999977</c:v>
                </c:pt>
                <c:pt idx="2159">
                  <c:v>-2.3999999999999977</c:v>
                </c:pt>
                <c:pt idx="2160">
                  <c:v>-2.3999999999999977</c:v>
                </c:pt>
                <c:pt idx="2161">
                  <c:v>-2.519999999999996</c:v>
                </c:pt>
                <c:pt idx="2162">
                  <c:v>-2.3999999999999977</c:v>
                </c:pt>
                <c:pt idx="2163">
                  <c:v>-2.519999999999996</c:v>
                </c:pt>
                <c:pt idx="2164">
                  <c:v>-2.3999999999999977</c:v>
                </c:pt>
                <c:pt idx="2165">
                  <c:v>-2.3999999999999977</c:v>
                </c:pt>
                <c:pt idx="2166">
                  <c:v>-2.519999999999996</c:v>
                </c:pt>
                <c:pt idx="2167">
                  <c:v>-2.519999999999996</c:v>
                </c:pt>
                <c:pt idx="2168">
                  <c:v>-2.3999999999999977</c:v>
                </c:pt>
                <c:pt idx="2169">
                  <c:v>-2.3999999999999977</c:v>
                </c:pt>
                <c:pt idx="2170">
                  <c:v>-2.519999999999996</c:v>
                </c:pt>
                <c:pt idx="2171">
                  <c:v>-2.3999999999999977</c:v>
                </c:pt>
                <c:pt idx="2172">
                  <c:v>-2.3999999999999977</c:v>
                </c:pt>
                <c:pt idx="2173">
                  <c:v>-2.3999999999999977</c:v>
                </c:pt>
                <c:pt idx="2174">
                  <c:v>-2.3999999999999977</c:v>
                </c:pt>
                <c:pt idx="2175">
                  <c:v>-2.519999999999996</c:v>
                </c:pt>
                <c:pt idx="2176">
                  <c:v>-2.519999999999996</c:v>
                </c:pt>
                <c:pt idx="2177">
                  <c:v>-2.519999999999996</c:v>
                </c:pt>
                <c:pt idx="2178">
                  <c:v>-2.3999999999999977</c:v>
                </c:pt>
                <c:pt idx="2179">
                  <c:v>-2.519999999999996</c:v>
                </c:pt>
                <c:pt idx="2180">
                  <c:v>-2.3999999999999977</c:v>
                </c:pt>
                <c:pt idx="2181">
                  <c:v>-2.3999999999999977</c:v>
                </c:pt>
                <c:pt idx="2182">
                  <c:v>-2.519999999999996</c:v>
                </c:pt>
                <c:pt idx="2183">
                  <c:v>-2.519999999999996</c:v>
                </c:pt>
                <c:pt idx="2184">
                  <c:v>-2.3999999999999977</c:v>
                </c:pt>
                <c:pt idx="2185">
                  <c:v>-2.519999999999996</c:v>
                </c:pt>
                <c:pt idx="2186">
                  <c:v>-2.3999999999999977</c:v>
                </c:pt>
                <c:pt idx="2187">
                  <c:v>-2.3999999999999977</c:v>
                </c:pt>
                <c:pt idx="2188">
                  <c:v>-2.519999999999996</c:v>
                </c:pt>
                <c:pt idx="2189">
                  <c:v>-2.3999999999999977</c:v>
                </c:pt>
                <c:pt idx="2190">
                  <c:v>-2.3999999999999977</c:v>
                </c:pt>
                <c:pt idx="2191">
                  <c:v>-2.3999999999999977</c:v>
                </c:pt>
                <c:pt idx="2192">
                  <c:v>-2.3999999999999977</c:v>
                </c:pt>
                <c:pt idx="2193">
                  <c:v>-2.3999999999999977</c:v>
                </c:pt>
                <c:pt idx="2194">
                  <c:v>-2.519999999999996</c:v>
                </c:pt>
                <c:pt idx="2195">
                  <c:v>-2.519999999999996</c:v>
                </c:pt>
                <c:pt idx="2196">
                  <c:v>-2.3999999999999977</c:v>
                </c:pt>
                <c:pt idx="2197">
                  <c:v>-2.3999999999999977</c:v>
                </c:pt>
                <c:pt idx="2198">
                  <c:v>-2.519999999999996</c:v>
                </c:pt>
                <c:pt idx="2199">
                  <c:v>-2.519999999999996</c:v>
                </c:pt>
                <c:pt idx="2200">
                  <c:v>-2.3999999999999977</c:v>
                </c:pt>
                <c:pt idx="2201">
                  <c:v>-2.3999999999999977</c:v>
                </c:pt>
                <c:pt idx="2202">
                  <c:v>-2.5200000000000031</c:v>
                </c:pt>
                <c:pt idx="2203">
                  <c:v>-2.3999999999999977</c:v>
                </c:pt>
                <c:pt idx="2204">
                  <c:v>-2.3999999999999977</c:v>
                </c:pt>
                <c:pt idx="2205">
                  <c:v>-2.3999999999999977</c:v>
                </c:pt>
                <c:pt idx="2206">
                  <c:v>-2.3999999999999977</c:v>
                </c:pt>
                <c:pt idx="2207">
                  <c:v>-2.3999999999999977</c:v>
                </c:pt>
                <c:pt idx="2208">
                  <c:v>-2.519999999999996</c:v>
                </c:pt>
                <c:pt idx="2209">
                  <c:v>-2.3999999999999977</c:v>
                </c:pt>
                <c:pt idx="2210">
                  <c:v>-2.519999999999996</c:v>
                </c:pt>
                <c:pt idx="2211">
                  <c:v>-2.3999999999999977</c:v>
                </c:pt>
                <c:pt idx="2212">
                  <c:v>-2.5200000000000031</c:v>
                </c:pt>
                <c:pt idx="2213">
                  <c:v>-2.519999999999996</c:v>
                </c:pt>
                <c:pt idx="2214">
                  <c:v>-2.3999999999999977</c:v>
                </c:pt>
                <c:pt idx="2215">
                  <c:v>-2.3999999999999977</c:v>
                </c:pt>
                <c:pt idx="2216">
                  <c:v>-2.519999999999996</c:v>
                </c:pt>
                <c:pt idx="2217">
                  <c:v>-2.3999999999999977</c:v>
                </c:pt>
                <c:pt idx="2218">
                  <c:v>-2.3999999999999977</c:v>
                </c:pt>
                <c:pt idx="2219">
                  <c:v>-2.3999999999999977</c:v>
                </c:pt>
                <c:pt idx="2220">
                  <c:v>-2.3999999999999977</c:v>
                </c:pt>
                <c:pt idx="2221">
                  <c:v>-2.3999999999999977</c:v>
                </c:pt>
                <c:pt idx="2222">
                  <c:v>-2.3999999999999977</c:v>
                </c:pt>
                <c:pt idx="2223">
                  <c:v>-2.3999999999999977</c:v>
                </c:pt>
                <c:pt idx="2224">
                  <c:v>-2.3999999999999977</c:v>
                </c:pt>
                <c:pt idx="2225">
                  <c:v>-2.3999999999999977</c:v>
                </c:pt>
                <c:pt idx="2226">
                  <c:v>-2.519999999999996</c:v>
                </c:pt>
                <c:pt idx="2227">
                  <c:v>-2.3999999999999977</c:v>
                </c:pt>
                <c:pt idx="2228">
                  <c:v>-2.3999999999999977</c:v>
                </c:pt>
                <c:pt idx="2229">
                  <c:v>-2.519999999999996</c:v>
                </c:pt>
                <c:pt idx="2230">
                  <c:v>-2.3999999999999977</c:v>
                </c:pt>
                <c:pt idx="2231">
                  <c:v>-2.3999999999999977</c:v>
                </c:pt>
                <c:pt idx="2232">
                  <c:v>-2.519999999999996</c:v>
                </c:pt>
                <c:pt idx="2233">
                  <c:v>-2.519999999999996</c:v>
                </c:pt>
                <c:pt idx="2234">
                  <c:v>-2.519999999999996</c:v>
                </c:pt>
                <c:pt idx="2235">
                  <c:v>-2.519999999999996</c:v>
                </c:pt>
                <c:pt idx="2236">
                  <c:v>-2.3999999999999977</c:v>
                </c:pt>
                <c:pt idx="2237">
                  <c:v>-2.519999999999996</c:v>
                </c:pt>
                <c:pt idx="2238">
                  <c:v>-2.3999999999999977</c:v>
                </c:pt>
                <c:pt idx="2239">
                  <c:v>-2.519999999999996</c:v>
                </c:pt>
                <c:pt idx="2240">
                  <c:v>-2.519999999999996</c:v>
                </c:pt>
                <c:pt idx="2241">
                  <c:v>-2.3999999999999977</c:v>
                </c:pt>
                <c:pt idx="2242">
                  <c:v>-2.3999999999999977</c:v>
                </c:pt>
                <c:pt idx="2243">
                  <c:v>-2.3999999999999977</c:v>
                </c:pt>
                <c:pt idx="2244">
                  <c:v>-2.3999999999999977</c:v>
                </c:pt>
                <c:pt idx="2245">
                  <c:v>-2.519999999999996</c:v>
                </c:pt>
                <c:pt idx="2246">
                  <c:v>-2.519999999999996</c:v>
                </c:pt>
                <c:pt idx="2247">
                  <c:v>-2.3999999999999977</c:v>
                </c:pt>
                <c:pt idx="2248">
                  <c:v>-2.519999999999996</c:v>
                </c:pt>
                <c:pt idx="2249">
                  <c:v>-2.3999999999999977</c:v>
                </c:pt>
                <c:pt idx="2250">
                  <c:v>-2.3999999999999977</c:v>
                </c:pt>
                <c:pt idx="2251">
                  <c:v>-2.519999999999996</c:v>
                </c:pt>
                <c:pt idx="2252">
                  <c:v>-2.519999999999996</c:v>
                </c:pt>
                <c:pt idx="2253">
                  <c:v>-2.3999999999999977</c:v>
                </c:pt>
                <c:pt idx="2254">
                  <c:v>-2.3999999999999977</c:v>
                </c:pt>
                <c:pt idx="2255">
                  <c:v>-2.519999999999996</c:v>
                </c:pt>
                <c:pt idx="2256">
                  <c:v>-2.519999999999996</c:v>
                </c:pt>
                <c:pt idx="2257">
                  <c:v>-2.519999999999996</c:v>
                </c:pt>
                <c:pt idx="2258">
                  <c:v>-2.3999999999999977</c:v>
                </c:pt>
                <c:pt idx="2259">
                  <c:v>-2.519999999999996</c:v>
                </c:pt>
                <c:pt idx="2260">
                  <c:v>-2.3999999999999977</c:v>
                </c:pt>
                <c:pt idx="2261">
                  <c:v>-2.3999999999999977</c:v>
                </c:pt>
                <c:pt idx="2262">
                  <c:v>-2.3999999999999977</c:v>
                </c:pt>
                <c:pt idx="2263">
                  <c:v>-2.519999999999996</c:v>
                </c:pt>
                <c:pt idx="2264">
                  <c:v>-2.3999999999999977</c:v>
                </c:pt>
                <c:pt idx="2265">
                  <c:v>-2.3999999999999977</c:v>
                </c:pt>
                <c:pt idx="2266">
                  <c:v>-2.3999999999999977</c:v>
                </c:pt>
                <c:pt idx="2267">
                  <c:v>-2.3999999999999977</c:v>
                </c:pt>
                <c:pt idx="2268">
                  <c:v>-2.3999999999999977</c:v>
                </c:pt>
                <c:pt idx="2269">
                  <c:v>-2.3999999999999977</c:v>
                </c:pt>
                <c:pt idx="2270">
                  <c:v>-2.3999999999999977</c:v>
                </c:pt>
                <c:pt idx="2271">
                  <c:v>-2.5200000000000031</c:v>
                </c:pt>
                <c:pt idx="2272">
                  <c:v>-2.519999999999996</c:v>
                </c:pt>
                <c:pt idx="2273">
                  <c:v>-2.3999999999999977</c:v>
                </c:pt>
                <c:pt idx="2274">
                  <c:v>-2.5200000000000031</c:v>
                </c:pt>
                <c:pt idx="2275">
                  <c:v>-2.3999999999999977</c:v>
                </c:pt>
                <c:pt idx="2276">
                  <c:v>-2.3999999999999977</c:v>
                </c:pt>
                <c:pt idx="2277">
                  <c:v>-2.3999999999999977</c:v>
                </c:pt>
                <c:pt idx="2278">
                  <c:v>-2.3999999999999977</c:v>
                </c:pt>
                <c:pt idx="2279">
                  <c:v>-2.3999999999999977</c:v>
                </c:pt>
                <c:pt idx="2280">
                  <c:v>-2.3999999999999977</c:v>
                </c:pt>
                <c:pt idx="2281">
                  <c:v>-2.5200000000000031</c:v>
                </c:pt>
                <c:pt idx="2282">
                  <c:v>-2.2800000000000011</c:v>
                </c:pt>
                <c:pt idx="2283">
                  <c:v>-2.519999999999996</c:v>
                </c:pt>
                <c:pt idx="2284">
                  <c:v>-2.5200000000000031</c:v>
                </c:pt>
                <c:pt idx="2285">
                  <c:v>-2.3999999999999977</c:v>
                </c:pt>
                <c:pt idx="2286">
                  <c:v>-2.519999999999996</c:v>
                </c:pt>
                <c:pt idx="2287">
                  <c:v>-2.5200000000000031</c:v>
                </c:pt>
                <c:pt idx="2288">
                  <c:v>-2.3999999999999977</c:v>
                </c:pt>
                <c:pt idx="2289">
                  <c:v>-2.519999999999996</c:v>
                </c:pt>
                <c:pt idx="2290">
                  <c:v>-2.5200000000000031</c:v>
                </c:pt>
                <c:pt idx="2291">
                  <c:v>-2.519999999999996</c:v>
                </c:pt>
                <c:pt idx="2292">
                  <c:v>-2.3999999999999977</c:v>
                </c:pt>
                <c:pt idx="2293">
                  <c:v>-2.3999999999999977</c:v>
                </c:pt>
                <c:pt idx="2294">
                  <c:v>-2.519999999999996</c:v>
                </c:pt>
                <c:pt idx="2295">
                  <c:v>-0.83999999999999653</c:v>
                </c:pt>
                <c:pt idx="2296">
                  <c:v>-2.5200000000000031</c:v>
                </c:pt>
                <c:pt idx="2297">
                  <c:v>-2.3999999999999977</c:v>
                </c:pt>
                <c:pt idx="2298">
                  <c:v>-2.3999999999999977</c:v>
                </c:pt>
                <c:pt idx="2299">
                  <c:v>-2.519999999999996</c:v>
                </c:pt>
                <c:pt idx="2300">
                  <c:v>-2.3999999999999977</c:v>
                </c:pt>
                <c:pt idx="2301">
                  <c:v>-2.5200000000000031</c:v>
                </c:pt>
                <c:pt idx="2302">
                  <c:v>-2.3999999999999977</c:v>
                </c:pt>
                <c:pt idx="2303">
                  <c:v>-2.3999999999999977</c:v>
                </c:pt>
                <c:pt idx="2304">
                  <c:v>-2.3999999999999977</c:v>
                </c:pt>
                <c:pt idx="2305">
                  <c:v>-2.5200000000000031</c:v>
                </c:pt>
                <c:pt idx="2306">
                  <c:v>-2.3999999999999977</c:v>
                </c:pt>
                <c:pt idx="2307">
                  <c:v>-0.47999999999999704</c:v>
                </c:pt>
                <c:pt idx="2308">
                  <c:v>-0.59999999999999787</c:v>
                </c:pt>
                <c:pt idx="2309">
                  <c:v>-2.5200000000000031</c:v>
                </c:pt>
                <c:pt idx="2310">
                  <c:v>-2.519999999999996</c:v>
                </c:pt>
                <c:pt idx="2311">
                  <c:v>-2.5200000000000031</c:v>
                </c:pt>
                <c:pt idx="2312">
                  <c:v>-2.3999999999999977</c:v>
                </c:pt>
                <c:pt idx="2313">
                  <c:v>-2.3999999999999977</c:v>
                </c:pt>
                <c:pt idx="2314">
                  <c:v>-2.2800000000000011</c:v>
                </c:pt>
                <c:pt idx="2315">
                  <c:v>-2.519999999999996</c:v>
                </c:pt>
                <c:pt idx="2316">
                  <c:v>-2.3999999999999977</c:v>
                </c:pt>
                <c:pt idx="2317">
                  <c:v>-2.3999999999999977</c:v>
                </c:pt>
                <c:pt idx="2318">
                  <c:v>-2.3999999999999977</c:v>
                </c:pt>
                <c:pt idx="2319">
                  <c:v>-2.3999999999999977</c:v>
                </c:pt>
                <c:pt idx="2320">
                  <c:v>-2.3999999999999977</c:v>
                </c:pt>
                <c:pt idx="2321">
                  <c:v>-2.519999999999996</c:v>
                </c:pt>
                <c:pt idx="2322">
                  <c:v>-2.519999999999996</c:v>
                </c:pt>
                <c:pt idx="2323">
                  <c:v>-2.519999999999996</c:v>
                </c:pt>
                <c:pt idx="2324">
                  <c:v>-2.3999999999999977</c:v>
                </c:pt>
                <c:pt idx="2325">
                  <c:v>-2.3999999999999977</c:v>
                </c:pt>
                <c:pt idx="2326">
                  <c:v>-2.519999999999996</c:v>
                </c:pt>
                <c:pt idx="2327">
                  <c:v>-2.3999999999999977</c:v>
                </c:pt>
                <c:pt idx="2328">
                  <c:v>-2.3999999999999977</c:v>
                </c:pt>
                <c:pt idx="2329">
                  <c:v>-2.3999999999999977</c:v>
                </c:pt>
                <c:pt idx="2330">
                  <c:v>-2.3999999999999977</c:v>
                </c:pt>
                <c:pt idx="2331">
                  <c:v>-2.3999999999999977</c:v>
                </c:pt>
                <c:pt idx="2332">
                  <c:v>-2.3999999999999977</c:v>
                </c:pt>
                <c:pt idx="2333">
                  <c:v>-2.5200000000000031</c:v>
                </c:pt>
                <c:pt idx="2334">
                  <c:v>-2.3999999999999977</c:v>
                </c:pt>
                <c:pt idx="2335">
                  <c:v>-2.3999999999999977</c:v>
                </c:pt>
                <c:pt idx="2336">
                  <c:v>-2.3999999999999977</c:v>
                </c:pt>
                <c:pt idx="2337">
                  <c:v>-2.3999999999999977</c:v>
                </c:pt>
                <c:pt idx="2338">
                  <c:v>-2.3999999999999977</c:v>
                </c:pt>
                <c:pt idx="2339">
                  <c:v>-2.3999999999999977</c:v>
                </c:pt>
                <c:pt idx="2340">
                  <c:v>-2.5200000000000031</c:v>
                </c:pt>
                <c:pt idx="2341">
                  <c:v>-2.3999999999999977</c:v>
                </c:pt>
                <c:pt idx="2342">
                  <c:v>-2.3999999999999977</c:v>
                </c:pt>
                <c:pt idx="2343">
                  <c:v>-1.9199999999999942</c:v>
                </c:pt>
                <c:pt idx="2344">
                  <c:v>-2.3999999999999977</c:v>
                </c:pt>
                <c:pt idx="2345">
                  <c:v>-2.3999999999999977</c:v>
                </c:pt>
                <c:pt idx="2346">
                  <c:v>-2.5200000000000031</c:v>
                </c:pt>
                <c:pt idx="2347">
                  <c:v>-2.3999999999999977</c:v>
                </c:pt>
                <c:pt idx="2348">
                  <c:v>-2.3999999999999977</c:v>
                </c:pt>
                <c:pt idx="2349">
                  <c:v>-2.3999999999999977</c:v>
                </c:pt>
                <c:pt idx="2350">
                  <c:v>-2.3999999999999977</c:v>
                </c:pt>
                <c:pt idx="2351">
                  <c:v>-2.3999999999999977</c:v>
                </c:pt>
                <c:pt idx="2352">
                  <c:v>-2.519999999999996</c:v>
                </c:pt>
                <c:pt idx="2353">
                  <c:v>-2.3999999999999977</c:v>
                </c:pt>
                <c:pt idx="2354">
                  <c:v>-2.519999999999996</c:v>
                </c:pt>
                <c:pt idx="2355">
                  <c:v>-2.3999999999999977</c:v>
                </c:pt>
                <c:pt idx="2356">
                  <c:v>-2.519999999999996</c:v>
                </c:pt>
                <c:pt idx="2357">
                  <c:v>-0.47999999999999704</c:v>
                </c:pt>
                <c:pt idx="2358">
                  <c:v>-0.47999999999999704</c:v>
                </c:pt>
                <c:pt idx="2359">
                  <c:v>-2.3999999999999906</c:v>
                </c:pt>
                <c:pt idx="2360">
                  <c:v>-2.519999999999996</c:v>
                </c:pt>
                <c:pt idx="2361">
                  <c:v>-2.5200000000000031</c:v>
                </c:pt>
                <c:pt idx="2362">
                  <c:v>-2.3999999999999977</c:v>
                </c:pt>
                <c:pt idx="2363">
                  <c:v>-2.519999999999996</c:v>
                </c:pt>
                <c:pt idx="2364">
                  <c:v>-2.3999999999999977</c:v>
                </c:pt>
                <c:pt idx="2365">
                  <c:v>-2.3999999999999977</c:v>
                </c:pt>
                <c:pt idx="2366">
                  <c:v>-2.3999999999999977</c:v>
                </c:pt>
                <c:pt idx="2367">
                  <c:v>-2.3999999999999977</c:v>
                </c:pt>
                <c:pt idx="2368">
                  <c:v>-2.3999999999999977</c:v>
                </c:pt>
                <c:pt idx="2369">
                  <c:v>-2.5200000000000031</c:v>
                </c:pt>
                <c:pt idx="2370">
                  <c:v>-2.3999999999999977</c:v>
                </c:pt>
                <c:pt idx="2371">
                  <c:v>-2.519999999999996</c:v>
                </c:pt>
                <c:pt idx="2372">
                  <c:v>-2.3999999999999977</c:v>
                </c:pt>
                <c:pt idx="2373">
                  <c:v>-2.3999999999999977</c:v>
                </c:pt>
                <c:pt idx="2374">
                  <c:v>-2.519999999999996</c:v>
                </c:pt>
                <c:pt idx="2375">
                  <c:v>-2.3999999999999977</c:v>
                </c:pt>
                <c:pt idx="2376">
                  <c:v>-2.3999999999999977</c:v>
                </c:pt>
                <c:pt idx="2377">
                  <c:v>-2.3999999999999977</c:v>
                </c:pt>
                <c:pt idx="2378">
                  <c:v>-2.3999999999999977</c:v>
                </c:pt>
                <c:pt idx="2379">
                  <c:v>-2.3999999999999977</c:v>
                </c:pt>
                <c:pt idx="2380">
                  <c:v>-2.3999999999999977</c:v>
                </c:pt>
                <c:pt idx="2381">
                  <c:v>-2.3999999999999977</c:v>
                </c:pt>
                <c:pt idx="2382">
                  <c:v>-2.3999999999999977</c:v>
                </c:pt>
                <c:pt idx="2383">
                  <c:v>-2.3999999999999977</c:v>
                </c:pt>
                <c:pt idx="2384">
                  <c:v>-2.519999999999996</c:v>
                </c:pt>
                <c:pt idx="2385">
                  <c:v>-2.3999999999999977</c:v>
                </c:pt>
                <c:pt idx="2386">
                  <c:v>-2.519999999999996</c:v>
                </c:pt>
                <c:pt idx="2387">
                  <c:v>-2.5200000000000031</c:v>
                </c:pt>
                <c:pt idx="2388">
                  <c:v>-2.3999999999999977</c:v>
                </c:pt>
                <c:pt idx="2389">
                  <c:v>-2.519999999999996</c:v>
                </c:pt>
                <c:pt idx="2390">
                  <c:v>-2.3999999999999977</c:v>
                </c:pt>
                <c:pt idx="2391">
                  <c:v>-2.5200000000000031</c:v>
                </c:pt>
                <c:pt idx="2392">
                  <c:v>-2.519999999999996</c:v>
                </c:pt>
                <c:pt idx="2393">
                  <c:v>-2.3999999999999977</c:v>
                </c:pt>
                <c:pt idx="2394">
                  <c:v>-2.3999999999999977</c:v>
                </c:pt>
                <c:pt idx="2395">
                  <c:v>-2.5200000000000031</c:v>
                </c:pt>
                <c:pt idx="2396">
                  <c:v>-2.519999999999996</c:v>
                </c:pt>
                <c:pt idx="2397">
                  <c:v>-2.519999999999996</c:v>
                </c:pt>
                <c:pt idx="2398">
                  <c:v>-2.519999999999996</c:v>
                </c:pt>
                <c:pt idx="2399">
                  <c:v>-2.3999999999999977</c:v>
                </c:pt>
                <c:pt idx="2400">
                  <c:v>-2.3999999999999977</c:v>
                </c:pt>
                <c:pt idx="2401">
                  <c:v>-2.3999999999999977</c:v>
                </c:pt>
                <c:pt idx="2402">
                  <c:v>-2.5200000000000031</c:v>
                </c:pt>
                <c:pt idx="2403">
                  <c:v>-2.5200000000000031</c:v>
                </c:pt>
                <c:pt idx="2404">
                  <c:v>-2.3999999999999977</c:v>
                </c:pt>
                <c:pt idx="2405">
                  <c:v>-2.3999999999999977</c:v>
                </c:pt>
                <c:pt idx="2406">
                  <c:v>-2.3999999999999977</c:v>
                </c:pt>
                <c:pt idx="2407">
                  <c:v>-2.3999999999999977</c:v>
                </c:pt>
                <c:pt idx="2408">
                  <c:v>-2.3999999999999977</c:v>
                </c:pt>
                <c:pt idx="2409">
                  <c:v>-2.519999999999996</c:v>
                </c:pt>
                <c:pt idx="2410">
                  <c:v>-2.3999999999999977</c:v>
                </c:pt>
                <c:pt idx="2411">
                  <c:v>-2.3999999999999977</c:v>
                </c:pt>
                <c:pt idx="2412">
                  <c:v>-2.3999999999999977</c:v>
                </c:pt>
                <c:pt idx="2413">
                  <c:v>-2.3999999999999977</c:v>
                </c:pt>
                <c:pt idx="2414">
                  <c:v>-2.519999999999996</c:v>
                </c:pt>
                <c:pt idx="2415">
                  <c:v>-2.519999999999996</c:v>
                </c:pt>
                <c:pt idx="2416">
                  <c:v>-2.519999999999996</c:v>
                </c:pt>
                <c:pt idx="2417">
                  <c:v>-2.519999999999996</c:v>
                </c:pt>
                <c:pt idx="2418">
                  <c:v>-2.3999999999999977</c:v>
                </c:pt>
                <c:pt idx="2419">
                  <c:v>-2.3999999999999977</c:v>
                </c:pt>
                <c:pt idx="2420">
                  <c:v>-2.519999999999996</c:v>
                </c:pt>
                <c:pt idx="2421">
                  <c:v>-2.3999999999999977</c:v>
                </c:pt>
                <c:pt idx="2422">
                  <c:v>-2.519999999999996</c:v>
                </c:pt>
                <c:pt idx="2423">
                  <c:v>-2.3999999999999977</c:v>
                </c:pt>
                <c:pt idx="2424">
                  <c:v>-2.519999999999996</c:v>
                </c:pt>
                <c:pt idx="2425">
                  <c:v>-2.3999999999999977</c:v>
                </c:pt>
                <c:pt idx="2426">
                  <c:v>-2.519999999999996</c:v>
                </c:pt>
                <c:pt idx="2427">
                  <c:v>-2.519999999999996</c:v>
                </c:pt>
                <c:pt idx="2428">
                  <c:v>-2.519999999999996</c:v>
                </c:pt>
                <c:pt idx="2429">
                  <c:v>-2.3999999999999977</c:v>
                </c:pt>
                <c:pt idx="2430">
                  <c:v>-2.519999999999996</c:v>
                </c:pt>
                <c:pt idx="2431">
                  <c:v>-2.3999999999999977</c:v>
                </c:pt>
                <c:pt idx="2432">
                  <c:v>-2.519999999999996</c:v>
                </c:pt>
                <c:pt idx="2433">
                  <c:v>-2.519999999999996</c:v>
                </c:pt>
                <c:pt idx="2434">
                  <c:v>-2.519999999999996</c:v>
                </c:pt>
                <c:pt idx="2435">
                  <c:v>-2.3999999999999977</c:v>
                </c:pt>
                <c:pt idx="2436">
                  <c:v>-2.519999999999996</c:v>
                </c:pt>
                <c:pt idx="2437">
                  <c:v>-2.519999999999996</c:v>
                </c:pt>
                <c:pt idx="2438">
                  <c:v>-2.519999999999996</c:v>
                </c:pt>
                <c:pt idx="2439">
                  <c:v>-2.519999999999996</c:v>
                </c:pt>
                <c:pt idx="2440">
                  <c:v>-2.519999999999996</c:v>
                </c:pt>
                <c:pt idx="2441">
                  <c:v>-0.59999999999999787</c:v>
                </c:pt>
                <c:pt idx="2442">
                  <c:v>-2.5200000000000031</c:v>
                </c:pt>
                <c:pt idx="2443">
                  <c:v>-2.519999999999996</c:v>
                </c:pt>
                <c:pt idx="2444">
                  <c:v>-2.3999999999999977</c:v>
                </c:pt>
                <c:pt idx="2445">
                  <c:v>-2.519999999999996</c:v>
                </c:pt>
                <c:pt idx="2446">
                  <c:v>-2.519999999999996</c:v>
                </c:pt>
                <c:pt idx="2447">
                  <c:v>-2.519999999999996</c:v>
                </c:pt>
                <c:pt idx="2448">
                  <c:v>-2.519999999999996</c:v>
                </c:pt>
                <c:pt idx="2449">
                  <c:v>-2.519999999999996</c:v>
                </c:pt>
                <c:pt idx="2450">
                  <c:v>-2.519999999999996</c:v>
                </c:pt>
                <c:pt idx="2451">
                  <c:v>-2.3999999999999977</c:v>
                </c:pt>
                <c:pt idx="2452">
                  <c:v>-2.3999999999999977</c:v>
                </c:pt>
                <c:pt idx="2453">
                  <c:v>-2.519999999999996</c:v>
                </c:pt>
                <c:pt idx="2454">
                  <c:v>-0.84000000000000008</c:v>
                </c:pt>
                <c:pt idx="2455">
                  <c:v>-2.3999999999999977</c:v>
                </c:pt>
                <c:pt idx="2456">
                  <c:v>-2.519999999999996</c:v>
                </c:pt>
                <c:pt idx="2457">
                  <c:v>-2.5200000000000031</c:v>
                </c:pt>
                <c:pt idx="2458">
                  <c:v>-2.519999999999996</c:v>
                </c:pt>
                <c:pt idx="2459">
                  <c:v>-2.3999999999999977</c:v>
                </c:pt>
                <c:pt idx="2460">
                  <c:v>-2.519999999999996</c:v>
                </c:pt>
                <c:pt idx="2461">
                  <c:v>-2.3999999999999977</c:v>
                </c:pt>
                <c:pt idx="2462">
                  <c:v>-2.6399999999999935</c:v>
                </c:pt>
                <c:pt idx="2463">
                  <c:v>-2.3999999999999977</c:v>
                </c:pt>
                <c:pt idx="2464">
                  <c:v>-2.519999999999996</c:v>
                </c:pt>
                <c:pt idx="2465">
                  <c:v>-2.519999999999996</c:v>
                </c:pt>
                <c:pt idx="2466">
                  <c:v>-2.3999999999999977</c:v>
                </c:pt>
                <c:pt idx="2467">
                  <c:v>-2.3999999999999977</c:v>
                </c:pt>
                <c:pt idx="2468">
                  <c:v>-2.519999999999996</c:v>
                </c:pt>
                <c:pt idx="2469">
                  <c:v>-2.3999999999999977</c:v>
                </c:pt>
                <c:pt idx="2470">
                  <c:v>-2.3999999999999977</c:v>
                </c:pt>
                <c:pt idx="2471">
                  <c:v>-2.3999999999999977</c:v>
                </c:pt>
                <c:pt idx="2472">
                  <c:v>-2.3999999999999977</c:v>
                </c:pt>
                <c:pt idx="2473">
                  <c:v>-2.519999999999996</c:v>
                </c:pt>
                <c:pt idx="2474">
                  <c:v>-2.519999999999996</c:v>
                </c:pt>
                <c:pt idx="2475">
                  <c:v>-2.3999999999999977</c:v>
                </c:pt>
                <c:pt idx="2476">
                  <c:v>-2.519999999999996</c:v>
                </c:pt>
                <c:pt idx="2477">
                  <c:v>-2.3999999999999977</c:v>
                </c:pt>
                <c:pt idx="2478">
                  <c:v>-2.3999999999999977</c:v>
                </c:pt>
                <c:pt idx="2479">
                  <c:v>-2.519999999999996</c:v>
                </c:pt>
                <c:pt idx="2480">
                  <c:v>-2.519999999999996</c:v>
                </c:pt>
                <c:pt idx="2481">
                  <c:v>-2.519999999999996</c:v>
                </c:pt>
                <c:pt idx="2482">
                  <c:v>-2.3999999999999977</c:v>
                </c:pt>
                <c:pt idx="2483">
                  <c:v>-2.519999999999996</c:v>
                </c:pt>
                <c:pt idx="2484">
                  <c:v>-2.6399999999999935</c:v>
                </c:pt>
                <c:pt idx="2485">
                  <c:v>-2.519999999999996</c:v>
                </c:pt>
                <c:pt idx="2486">
                  <c:v>-2.3999999999999977</c:v>
                </c:pt>
                <c:pt idx="2487">
                  <c:v>-2.519999999999996</c:v>
                </c:pt>
                <c:pt idx="2488">
                  <c:v>-2.3999999999999977</c:v>
                </c:pt>
                <c:pt idx="2489">
                  <c:v>-2.3999999999999977</c:v>
                </c:pt>
                <c:pt idx="2490">
                  <c:v>-2.3999999999999977</c:v>
                </c:pt>
                <c:pt idx="2491">
                  <c:v>-2.519999999999996</c:v>
                </c:pt>
                <c:pt idx="2492">
                  <c:v>-2.519999999999996</c:v>
                </c:pt>
                <c:pt idx="2493">
                  <c:v>-2.519999999999996</c:v>
                </c:pt>
                <c:pt idx="2494">
                  <c:v>-2.3999999999999977</c:v>
                </c:pt>
                <c:pt idx="2495">
                  <c:v>-2.3999999999999977</c:v>
                </c:pt>
                <c:pt idx="2496">
                  <c:v>-2.3999999999999977</c:v>
                </c:pt>
                <c:pt idx="2497">
                  <c:v>-2.519999999999996</c:v>
                </c:pt>
                <c:pt idx="2498">
                  <c:v>-2.519999999999996</c:v>
                </c:pt>
                <c:pt idx="2499">
                  <c:v>-2.519999999999996</c:v>
                </c:pt>
                <c:pt idx="2500">
                  <c:v>-2.3999999999999977</c:v>
                </c:pt>
                <c:pt idx="2501">
                  <c:v>-2.519999999999996</c:v>
                </c:pt>
                <c:pt idx="2502">
                  <c:v>-2.3999999999999977</c:v>
                </c:pt>
                <c:pt idx="2503">
                  <c:v>-2.519999999999996</c:v>
                </c:pt>
                <c:pt idx="2504">
                  <c:v>-2.3999999999999977</c:v>
                </c:pt>
                <c:pt idx="2505">
                  <c:v>-2.3999999999999977</c:v>
                </c:pt>
                <c:pt idx="2506">
                  <c:v>-2.519999999999996</c:v>
                </c:pt>
                <c:pt idx="2507">
                  <c:v>-2.519999999999996</c:v>
                </c:pt>
                <c:pt idx="2508">
                  <c:v>-0.71999999999999909</c:v>
                </c:pt>
                <c:pt idx="2509">
                  <c:v>-2.3999999999999977</c:v>
                </c:pt>
                <c:pt idx="2510">
                  <c:v>-2.519999999999996</c:v>
                </c:pt>
                <c:pt idx="2511">
                  <c:v>-2.519999999999996</c:v>
                </c:pt>
                <c:pt idx="2512">
                  <c:v>-2.519999999999996</c:v>
                </c:pt>
                <c:pt idx="2513">
                  <c:v>-2.519999999999996</c:v>
                </c:pt>
                <c:pt idx="2514">
                  <c:v>-2.519999999999996</c:v>
                </c:pt>
                <c:pt idx="2515">
                  <c:v>-2.3999999999999977</c:v>
                </c:pt>
                <c:pt idx="2516">
                  <c:v>-2.519999999999996</c:v>
                </c:pt>
                <c:pt idx="2517">
                  <c:v>-2.519999999999996</c:v>
                </c:pt>
                <c:pt idx="2518">
                  <c:v>-2.519999999999996</c:v>
                </c:pt>
                <c:pt idx="2519">
                  <c:v>-2.519999999999996</c:v>
                </c:pt>
                <c:pt idx="2520">
                  <c:v>-2.519999999999996</c:v>
                </c:pt>
                <c:pt idx="2521">
                  <c:v>-2.519999999999996</c:v>
                </c:pt>
                <c:pt idx="2522">
                  <c:v>-0.95999999999999752</c:v>
                </c:pt>
                <c:pt idx="2523">
                  <c:v>-2.519999999999996</c:v>
                </c:pt>
                <c:pt idx="2524">
                  <c:v>-2.519999999999996</c:v>
                </c:pt>
                <c:pt idx="2525">
                  <c:v>-2.519999999999996</c:v>
                </c:pt>
                <c:pt idx="2526">
                  <c:v>-2.519999999999996</c:v>
                </c:pt>
                <c:pt idx="2527">
                  <c:v>-2.519999999999996</c:v>
                </c:pt>
                <c:pt idx="2528">
                  <c:v>-2.3999999999999977</c:v>
                </c:pt>
                <c:pt idx="2529">
                  <c:v>-2.519999999999996</c:v>
                </c:pt>
                <c:pt idx="2530">
                  <c:v>-2.519999999999996</c:v>
                </c:pt>
                <c:pt idx="2531">
                  <c:v>-2.3999999999999977</c:v>
                </c:pt>
                <c:pt idx="2532">
                  <c:v>-2.519999999999996</c:v>
                </c:pt>
                <c:pt idx="2533">
                  <c:v>-2.3999999999999977</c:v>
                </c:pt>
                <c:pt idx="2534">
                  <c:v>-2.519999999999996</c:v>
                </c:pt>
                <c:pt idx="2535">
                  <c:v>-2.3999999999999977</c:v>
                </c:pt>
                <c:pt idx="2536">
                  <c:v>-2.519999999999996</c:v>
                </c:pt>
                <c:pt idx="2537">
                  <c:v>-2.3999999999999977</c:v>
                </c:pt>
                <c:pt idx="2538">
                  <c:v>-2.3999999999999977</c:v>
                </c:pt>
                <c:pt idx="2539">
                  <c:v>-2.519999999999996</c:v>
                </c:pt>
                <c:pt idx="2540">
                  <c:v>-2.519999999999996</c:v>
                </c:pt>
                <c:pt idx="2541">
                  <c:v>-2.3999999999999977</c:v>
                </c:pt>
                <c:pt idx="2542">
                  <c:v>-2.6399999999999935</c:v>
                </c:pt>
                <c:pt idx="2543">
                  <c:v>-2.3999999999999977</c:v>
                </c:pt>
                <c:pt idx="2544">
                  <c:v>-2.519999999999996</c:v>
                </c:pt>
                <c:pt idx="2545">
                  <c:v>-2.519999999999996</c:v>
                </c:pt>
                <c:pt idx="2546">
                  <c:v>-2.3999999999999977</c:v>
                </c:pt>
                <c:pt idx="2547">
                  <c:v>-2.519999999999996</c:v>
                </c:pt>
                <c:pt idx="2548">
                  <c:v>-2.3999999999999977</c:v>
                </c:pt>
                <c:pt idx="2549">
                  <c:v>-2.3999999999999977</c:v>
                </c:pt>
                <c:pt idx="2550">
                  <c:v>-2.519999999999996</c:v>
                </c:pt>
                <c:pt idx="2551">
                  <c:v>-2.519999999999996</c:v>
                </c:pt>
                <c:pt idx="2552">
                  <c:v>-2.519999999999996</c:v>
                </c:pt>
                <c:pt idx="2553">
                  <c:v>-2.519999999999996</c:v>
                </c:pt>
                <c:pt idx="2554">
                  <c:v>-2.519999999999996</c:v>
                </c:pt>
                <c:pt idx="2555">
                  <c:v>-2.519999999999996</c:v>
                </c:pt>
                <c:pt idx="2556">
                  <c:v>-2.3999999999999977</c:v>
                </c:pt>
                <c:pt idx="2557">
                  <c:v>-2.3999999999999977</c:v>
                </c:pt>
                <c:pt idx="2558">
                  <c:v>-2.3999999999999977</c:v>
                </c:pt>
                <c:pt idx="2559">
                  <c:v>-2.519999999999996</c:v>
                </c:pt>
                <c:pt idx="2560">
                  <c:v>-2.3999999999999977</c:v>
                </c:pt>
                <c:pt idx="2561">
                  <c:v>-2.3999999999999977</c:v>
                </c:pt>
                <c:pt idx="2562">
                  <c:v>-2.519999999999996</c:v>
                </c:pt>
                <c:pt idx="2563">
                  <c:v>-2.3999999999999977</c:v>
                </c:pt>
                <c:pt idx="2564">
                  <c:v>-2.519999999999996</c:v>
                </c:pt>
                <c:pt idx="2565">
                  <c:v>-2.3999999999999977</c:v>
                </c:pt>
                <c:pt idx="2566">
                  <c:v>-2.3999999999999977</c:v>
                </c:pt>
                <c:pt idx="2567">
                  <c:v>-2.519999999999996</c:v>
                </c:pt>
                <c:pt idx="2568">
                  <c:v>-2.519999999999996</c:v>
                </c:pt>
                <c:pt idx="2569">
                  <c:v>-2.519999999999996</c:v>
                </c:pt>
                <c:pt idx="2570">
                  <c:v>-2.519999999999996</c:v>
                </c:pt>
                <c:pt idx="2571">
                  <c:v>-2.519999999999996</c:v>
                </c:pt>
                <c:pt idx="2572">
                  <c:v>-2.519999999999996</c:v>
                </c:pt>
                <c:pt idx="2573">
                  <c:v>-2.519999999999996</c:v>
                </c:pt>
                <c:pt idx="2574">
                  <c:v>-2.519999999999996</c:v>
                </c:pt>
                <c:pt idx="2575">
                  <c:v>-2.519999999999996</c:v>
                </c:pt>
                <c:pt idx="2576">
                  <c:v>-2.519999999999996</c:v>
                </c:pt>
                <c:pt idx="2577">
                  <c:v>-2.3999999999999977</c:v>
                </c:pt>
                <c:pt idx="2578">
                  <c:v>-2.519999999999996</c:v>
                </c:pt>
                <c:pt idx="2579">
                  <c:v>-2.519999999999996</c:v>
                </c:pt>
                <c:pt idx="2580">
                  <c:v>-2.519999999999996</c:v>
                </c:pt>
                <c:pt idx="2581">
                  <c:v>-2.3999999999999977</c:v>
                </c:pt>
                <c:pt idx="2582">
                  <c:v>-2.3999999999999977</c:v>
                </c:pt>
                <c:pt idx="2583">
                  <c:v>-1.7999999999999965</c:v>
                </c:pt>
                <c:pt idx="2584">
                  <c:v>-2.3999999999999977</c:v>
                </c:pt>
                <c:pt idx="2585">
                  <c:v>-2.519999999999996</c:v>
                </c:pt>
                <c:pt idx="2586">
                  <c:v>-1.7999999999999965</c:v>
                </c:pt>
                <c:pt idx="2587">
                  <c:v>-2.519999999999996</c:v>
                </c:pt>
                <c:pt idx="2588">
                  <c:v>-2.3999999999999977</c:v>
                </c:pt>
                <c:pt idx="2589">
                  <c:v>-2.519999999999996</c:v>
                </c:pt>
                <c:pt idx="2590">
                  <c:v>-2.519999999999996</c:v>
                </c:pt>
                <c:pt idx="2591">
                  <c:v>-2.519999999999996</c:v>
                </c:pt>
                <c:pt idx="2592">
                  <c:v>-2.519999999999996</c:v>
                </c:pt>
                <c:pt idx="2593">
                  <c:v>-2.5200000000000031</c:v>
                </c:pt>
                <c:pt idx="2594">
                  <c:v>-2.519999999999996</c:v>
                </c:pt>
                <c:pt idx="2595">
                  <c:v>-2.5200000000000031</c:v>
                </c:pt>
                <c:pt idx="2596">
                  <c:v>-2.3999999999999977</c:v>
                </c:pt>
                <c:pt idx="2597">
                  <c:v>-2.3999999999999977</c:v>
                </c:pt>
                <c:pt idx="2598">
                  <c:v>-2.3999999999999977</c:v>
                </c:pt>
                <c:pt idx="2599">
                  <c:v>-2.5200000000000031</c:v>
                </c:pt>
                <c:pt idx="2600">
                  <c:v>-2.3999999999999977</c:v>
                </c:pt>
                <c:pt idx="2601">
                  <c:v>-2.519999999999996</c:v>
                </c:pt>
                <c:pt idx="2602">
                  <c:v>-2.3999999999999977</c:v>
                </c:pt>
                <c:pt idx="2603">
                  <c:v>-2.519999999999996</c:v>
                </c:pt>
                <c:pt idx="2604">
                  <c:v>-2.519999999999996</c:v>
                </c:pt>
                <c:pt idx="2605">
                  <c:v>-2.519999999999996</c:v>
                </c:pt>
                <c:pt idx="2606">
                  <c:v>-2.519999999999996</c:v>
                </c:pt>
                <c:pt idx="2607">
                  <c:v>-2.3999999999999977</c:v>
                </c:pt>
                <c:pt idx="2608">
                  <c:v>-2.519999999999996</c:v>
                </c:pt>
                <c:pt idx="2609">
                  <c:v>-2.519999999999996</c:v>
                </c:pt>
                <c:pt idx="2610">
                  <c:v>-2.519999999999996</c:v>
                </c:pt>
                <c:pt idx="2611">
                  <c:v>-2.519999999999996</c:v>
                </c:pt>
                <c:pt idx="2612">
                  <c:v>-2.519999999999996</c:v>
                </c:pt>
                <c:pt idx="2613">
                  <c:v>-2.519999999999996</c:v>
                </c:pt>
                <c:pt idx="2614">
                  <c:v>-2.6399999999999935</c:v>
                </c:pt>
                <c:pt idx="2615">
                  <c:v>-2.519999999999996</c:v>
                </c:pt>
                <c:pt idx="2616">
                  <c:v>-2.519999999999996</c:v>
                </c:pt>
                <c:pt idx="2617">
                  <c:v>-2.3999999999999977</c:v>
                </c:pt>
                <c:pt idx="2618">
                  <c:v>-2.6400000000000006</c:v>
                </c:pt>
                <c:pt idx="2619">
                  <c:v>-2.519999999999996</c:v>
                </c:pt>
                <c:pt idx="2620">
                  <c:v>-2.3999999999999977</c:v>
                </c:pt>
                <c:pt idx="2621">
                  <c:v>-2.519999999999996</c:v>
                </c:pt>
                <c:pt idx="2622">
                  <c:v>-2.519999999999996</c:v>
                </c:pt>
                <c:pt idx="2623">
                  <c:v>-2.519999999999996</c:v>
                </c:pt>
                <c:pt idx="2624">
                  <c:v>-2.519999999999996</c:v>
                </c:pt>
                <c:pt idx="2625">
                  <c:v>-2.519999999999996</c:v>
                </c:pt>
                <c:pt idx="2626">
                  <c:v>-2.519999999999996</c:v>
                </c:pt>
                <c:pt idx="2627">
                  <c:v>-2.519999999999996</c:v>
                </c:pt>
                <c:pt idx="2628">
                  <c:v>-2.3999999999999977</c:v>
                </c:pt>
                <c:pt idx="2629">
                  <c:v>-2.519999999999996</c:v>
                </c:pt>
                <c:pt idx="2630">
                  <c:v>-2.519999999999996</c:v>
                </c:pt>
                <c:pt idx="2631">
                  <c:v>-2.519999999999996</c:v>
                </c:pt>
                <c:pt idx="2632">
                  <c:v>-2.519999999999996</c:v>
                </c:pt>
                <c:pt idx="2633">
                  <c:v>-2.5200000000000031</c:v>
                </c:pt>
                <c:pt idx="2634">
                  <c:v>-2.3999999999999977</c:v>
                </c:pt>
                <c:pt idx="2635">
                  <c:v>-2.519999999999996</c:v>
                </c:pt>
                <c:pt idx="2636">
                  <c:v>-2.3999999999999977</c:v>
                </c:pt>
                <c:pt idx="2637">
                  <c:v>-2.519999999999996</c:v>
                </c:pt>
                <c:pt idx="2638">
                  <c:v>-2.519999999999996</c:v>
                </c:pt>
                <c:pt idx="2639">
                  <c:v>-2.519999999999996</c:v>
                </c:pt>
                <c:pt idx="2640">
                  <c:v>-2.3999999999999977</c:v>
                </c:pt>
                <c:pt idx="2641">
                  <c:v>-2.519999999999996</c:v>
                </c:pt>
                <c:pt idx="2642">
                  <c:v>-2.3999999999999977</c:v>
                </c:pt>
                <c:pt idx="2643">
                  <c:v>-2.5200000000000031</c:v>
                </c:pt>
                <c:pt idx="2644">
                  <c:v>-2.519999999999996</c:v>
                </c:pt>
                <c:pt idx="2645">
                  <c:v>-2.519999999999996</c:v>
                </c:pt>
                <c:pt idx="2646">
                  <c:v>-2.519999999999996</c:v>
                </c:pt>
                <c:pt idx="2647">
                  <c:v>-2.519999999999996</c:v>
                </c:pt>
                <c:pt idx="2648">
                  <c:v>-2.5200000000000031</c:v>
                </c:pt>
                <c:pt idx="2649">
                  <c:v>-2.519999999999996</c:v>
                </c:pt>
                <c:pt idx="2650">
                  <c:v>-2.519999999999996</c:v>
                </c:pt>
                <c:pt idx="2651">
                  <c:v>-2.6399999999999935</c:v>
                </c:pt>
                <c:pt idx="2652">
                  <c:v>-2.519999999999996</c:v>
                </c:pt>
                <c:pt idx="2653">
                  <c:v>-2.519999999999996</c:v>
                </c:pt>
                <c:pt idx="2654">
                  <c:v>-2.519999999999996</c:v>
                </c:pt>
                <c:pt idx="2655">
                  <c:v>-2.519999999999996</c:v>
                </c:pt>
                <c:pt idx="2656">
                  <c:v>-2.519999999999996</c:v>
                </c:pt>
                <c:pt idx="2657">
                  <c:v>-2.519999999999996</c:v>
                </c:pt>
                <c:pt idx="2658">
                  <c:v>-2.519999999999996</c:v>
                </c:pt>
                <c:pt idx="2659">
                  <c:v>-2.519999999999996</c:v>
                </c:pt>
                <c:pt idx="2660">
                  <c:v>-2.519999999999996</c:v>
                </c:pt>
                <c:pt idx="2661">
                  <c:v>-2.3999999999999977</c:v>
                </c:pt>
                <c:pt idx="2662">
                  <c:v>-2.5200000000000031</c:v>
                </c:pt>
                <c:pt idx="2663">
                  <c:v>-2.519999999999996</c:v>
                </c:pt>
                <c:pt idx="2664">
                  <c:v>-2.519999999999996</c:v>
                </c:pt>
                <c:pt idx="2665">
                  <c:v>-2.519999999999996</c:v>
                </c:pt>
                <c:pt idx="2666">
                  <c:v>-2.519999999999996</c:v>
                </c:pt>
                <c:pt idx="2667">
                  <c:v>-1.1999999999999988</c:v>
                </c:pt>
                <c:pt idx="2668">
                  <c:v>-2.519999999999996</c:v>
                </c:pt>
                <c:pt idx="2669">
                  <c:v>-2.3999999999999977</c:v>
                </c:pt>
                <c:pt idx="2670">
                  <c:v>-2.519999999999996</c:v>
                </c:pt>
                <c:pt idx="2671">
                  <c:v>-2.3999999999999977</c:v>
                </c:pt>
                <c:pt idx="2672">
                  <c:v>-2.519999999999996</c:v>
                </c:pt>
                <c:pt idx="2673">
                  <c:v>-0.71999999999999909</c:v>
                </c:pt>
                <c:pt idx="2674">
                  <c:v>-2.3999999999999977</c:v>
                </c:pt>
                <c:pt idx="2675">
                  <c:v>-2.3999999999999977</c:v>
                </c:pt>
                <c:pt idx="2676">
                  <c:v>-2.3999999999999977</c:v>
                </c:pt>
                <c:pt idx="2677">
                  <c:v>-2.519999999999996</c:v>
                </c:pt>
                <c:pt idx="2678">
                  <c:v>-2.519999999999996</c:v>
                </c:pt>
                <c:pt idx="2679">
                  <c:v>-2.3999999999999977</c:v>
                </c:pt>
                <c:pt idx="2680">
                  <c:v>-2.5200000000000031</c:v>
                </c:pt>
                <c:pt idx="2681">
                  <c:v>-2.5200000000000031</c:v>
                </c:pt>
                <c:pt idx="2682">
                  <c:v>-2.3999999999999977</c:v>
                </c:pt>
                <c:pt idx="2683">
                  <c:v>-2.3999999999999977</c:v>
                </c:pt>
                <c:pt idx="2684">
                  <c:v>-2.3999999999999977</c:v>
                </c:pt>
                <c:pt idx="2685">
                  <c:v>-2.519999999999996</c:v>
                </c:pt>
                <c:pt idx="2686">
                  <c:v>-2.519999999999996</c:v>
                </c:pt>
                <c:pt idx="2687">
                  <c:v>-2.3999999999999977</c:v>
                </c:pt>
                <c:pt idx="2688">
                  <c:v>-2.519999999999996</c:v>
                </c:pt>
                <c:pt idx="2689">
                  <c:v>-2.519999999999996</c:v>
                </c:pt>
                <c:pt idx="2690">
                  <c:v>-2.519999999999996</c:v>
                </c:pt>
                <c:pt idx="2691">
                  <c:v>-2.519999999999996</c:v>
                </c:pt>
                <c:pt idx="2692">
                  <c:v>-2.3999999999999977</c:v>
                </c:pt>
                <c:pt idx="2693">
                  <c:v>-2.519999999999996</c:v>
                </c:pt>
                <c:pt idx="2694">
                  <c:v>-2.5200000000000031</c:v>
                </c:pt>
                <c:pt idx="2695">
                  <c:v>-2.3999999999999977</c:v>
                </c:pt>
                <c:pt idx="2696">
                  <c:v>-2.519999999999996</c:v>
                </c:pt>
                <c:pt idx="2697">
                  <c:v>-2.3999999999999977</c:v>
                </c:pt>
                <c:pt idx="2698">
                  <c:v>-2.519999999999996</c:v>
                </c:pt>
                <c:pt idx="2699">
                  <c:v>-2.519999999999996</c:v>
                </c:pt>
                <c:pt idx="2700">
                  <c:v>-2.519999999999996</c:v>
                </c:pt>
                <c:pt idx="2701">
                  <c:v>-2.519999999999996</c:v>
                </c:pt>
                <c:pt idx="2702">
                  <c:v>-2.519999999999996</c:v>
                </c:pt>
                <c:pt idx="2703">
                  <c:v>-2.519999999999996</c:v>
                </c:pt>
                <c:pt idx="2704">
                  <c:v>-2.519999999999996</c:v>
                </c:pt>
                <c:pt idx="2705">
                  <c:v>-2.519999999999996</c:v>
                </c:pt>
                <c:pt idx="2706">
                  <c:v>-2.519999999999996</c:v>
                </c:pt>
                <c:pt idx="2707">
                  <c:v>-2.1599999999999966</c:v>
                </c:pt>
                <c:pt idx="2708">
                  <c:v>-2.3999999999999977</c:v>
                </c:pt>
                <c:pt idx="2709">
                  <c:v>-2.519999999999996</c:v>
                </c:pt>
                <c:pt idx="2710">
                  <c:v>-2.519999999999996</c:v>
                </c:pt>
                <c:pt idx="2711">
                  <c:v>-2.519999999999996</c:v>
                </c:pt>
                <c:pt idx="2712">
                  <c:v>-2.519999999999996</c:v>
                </c:pt>
                <c:pt idx="2713">
                  <c:v>-2.3999999999999977</c:v>
                </c:pt>
                <c:pt idx="2714">
                  <c:v>-2.519999999999996</c:v>
                </c:pt>
                <c:pt idx="2715">
                  <c:v>-2.519999999999996</c:v>
                </c:pt>
                <c:pt idx="2716">
                  <c:v>-2.519999999999996</c:v>
                </c:pt>
                <c:pt idx="2717">
                  <c:v>-2.519999999999996</c:v>
                </c:pt>
                <c:pt idx="2718">
                  <c:v>-2.3999999999999977</c:v>
                </c:pt>
                <c:pt idx="2719">
                  <c:v>-2.3999999999999977</c:v>
                </c:pt>
                <c:pt idx="2720">
                  <c:v>-2.519999999999996</c:v>
                </c:pt>
                <c:pt idx="2721">
                  <c:v>-2.519999999999996</c:v>
                </c:pt>
                <c:pt idx="2722">
                  <c:v>-0.47999999999999704</c:v>
                </c:pt>
                <c:pt idx="2723">
                  <c:v>-0.71999999999999909</c:v>
                </c:pt>
                <c:pt idx="2724">
                  <c:v>-2.6399999999999935</c:v>
                </c:pt>
                <c:pt idx="2725">
                  <c:v>-2.5200000000000031</c:v>
                </c:pt>
                <c:pt idx="2726">
                  <c:v>-2.519999999999996</c:v>
                </c:pt>
                <c:pt idx="2727">
                  <c:v>-2.519999999999996</c:v>
                </c:pt>
                <c:pt idx="2728">
                  <c:v>-2.3999999999999977</c:v>
                </c:pt>
                <c:pt idx="2729">
                  <c:v>-2.3999999999999977</c:v>
                </c:pt>
                <c:pt idx="2730">
                  <c:v>-2.519999999999996</c:v>
                </c:pt>
                <c:pt idx="2731">
                  <c:v>-2.3999999999999977</c:v>
                </c:pt>
                <c:pt idx="2732">
                  <c:v>-2.519999999999996</c:v>
                </c:pt>
                <c:pt idx="2733">
                  <c:v>-2.3999999999999977</c:v>
                </c:pt>
                <c:pt idx="2734">
                  <c:v>-2.3999999999999977</c:v>
                </c:pt>
                <c:pt idx="2735">
                  <c:v>-2.519999999999996</c:v>
                </c:pt>
                <c:pt idx="2736">
                  <c:v>-2.3999999999999977</c:v>
                </c:pt>
                <c:pt idx="2737">
                  <c:v>-2.3999999999999977</c:v>
                </c:pt>
                <c:pt idx="2738">
                  <c:v>-2.519999999999996</c:v>
                </c:pt>
                <c:pt idx="2739">
                  <c:v>-2.3999999999999977</c:v>
                </c:pt>
                <c:pt idx="2740">
                  <c:v>-2.519999999999996</c:v>
                </c:pt>
                <c:pt idx="2741">
                  <c:v>-2.3999999999999977</c:v>
                </c:pt>
                <c:pt idx="2742">
                  <c:v>-2.3999999999999977</c:v>
                </c:pt>
                <c:pt idx="2743">
                  <c:v>-1.1999999999999988</c:v>
                </c:pt>
                <c:pt idx="2744">
                  <c:v>-2.5200000000000031</c:v>
                </c:pt>
                <c:pt idx="2745">
                  <c:v>-2.519999999999996</c:v>
                </c:pt>
                <c:pt idx="2746">
                  <c:v>-2.3999999999999977</c:v>
                </c:pt>
                <c:pt idx="2747">
                  <c:v>-2.3999999999999977</c:v>
                </c:pt>
                <c:pt idx="2748">
                  <c:v>-2.519999999999996</c:v>
                </c:pt>
                <c:pt idx="2749">
                  <c:v>-2.3999999999999977</c:v>
                </c:pt>
                <c:pt idx="2750">
                  <c:v>-2.519999999999996</c:v>
                </c:pt>
                <c:pt idx="2751">
                  <c:v>-2.3999999999999977</c:v>
                </c:pt>
                <c:pt idx="2752">
                  <c:v>-2.519999999999996</c:v>
                </c:pt>
                <c:pt idx="2753">
                  <c:v>-2.3999999999999977</c:v>
                </c:pt>
                <c:pt idx="2754">
                  <c:v>-2.519999999999996</c:v>
                </c:pt>
                <c:pt idx="2755">
                  <c:v>-2.6399999999999935</c:v>
                </c:pt>
                <c:pt idx="2756">
                  <c:v>-2.519999999999996</c:v>
                </c:pt>
                <c:pt idx="2757">
                  <c:v>-2.519999999999996</c:v>
                </c:pt>
                <c:pt idx="2758">
                  <c:v>-2.3999999999999977</c:v>
                </c:pt>
                <c:pt idx="2759">
                  <c:v>-2.519999999999996</c:v>
                </c:pt>
                <c:pt idx="2760">
                  <c:v>-2.519999999999996</c:v>
                </c:pt>
                <c:pt idx="2761">
                  <c:v>-2.519999999999996</c:v>
                </c:pt>
                <c:pt idx="2762">
                  <c:v>-2.519999999999996</c:v>
                </c:pt>
                <c:pt idx="2763">
                  <c:v>-2.519999999999996</c:v>
                </c:pt>
                <c:pt idx="2764">
                  <c:v>-2.519999999999996</c:v>
                </c:pt>
                <c:pt idx="2765">
                  <c:v>-2.519999999999996</c:v>
                </c:pt>
                <c:pt idx="2766">
                  <c:v>-2.3999999999999977</c:v>
                </c:pt>
                <c:pt idx="2767">
                  <c:v>-2.1599999999999966</c:v>
                </c:pt>
                <c:pt idx="2768">
                  <c:v>-2.3999999999999977</c:v>
                </c:pt>
                <c:pt idx="2769">
                  <c:v>-2.519999999999996</c:v>
                </c:pt>
                <c:pt idx="2770">
                  <c:v>-2.3999999999999977</c:v>
                </c:pt>
                <c:pt idx="2771">
                  <c:v>-2.519999999999996</c:v>
                </c:pt>
                <c:pt idx="2772">
                  <c:v>-2.3999999999999977</c:v>
                </c:pt>
                <c:pt idx="2773">
                  <c:v>-2.519999999999996</c:v>
                </c:pt>
                <c:pt idx="2774">
                  <c:v>-2.519999999999996</c:v>
                </c:pt>
                <c:pt idx="2775">
                  <c:v>-2.6400000000000006</c:v>
                </c:pt>
                <c:pt idx="2776">
                  <c:v>-2.519999999999996</c:v>
                </c:pt>
                <c:pt idx="2777">
                  <c:v>-2.3999999999999977</c:v>
                </c:pt>
                <c:pt idx="2778">
                  <c:v>-2.519999999999996</c:v>
                </c:pt>
                <c:pt idx="2779">
                  <c:v>-2.3999999999999977</c:v>
                </c:pt>
                <c:pt idx="2780">
                  <c:v>-2.519999999999996</c:v>
                </c:pt>
                <c:pt idx="2781">
                  <c:v>-2.519999999999996</c:v>
                </c:pt>
                <c:pt idx="2782">
                  <c:v>-2.519999999999996</c:v>
                </c:pt>
                <c:pt idx="2783">
                  <c:v>-2.519999999999996</c:v>
                </c:pt>
                <c:pt idx="2784">
                  <c:v>-2.3999999999999977</c:v>
                </c:pt>
                <c:pt idx="2785">
                  <c:v>-2.519999999999996</c:v>
                </c:pt>
                <c:pt idx="2786">
                  <c:v>-2.3999999999999977</c:v>
                </c:pt>
                <c:pt idx="2787">
                  <c:v>-2.5200000000000031</c:v>
                </c:pt>
                <c:pt idx="2788">
                  <c:v>-2.3999999999999977</c:v>
                </c:pt>
                <c:pt idx="2789">
                  <c:v>-2.3999999999999977</c:v>
                </c:pt>
                <c:pt idx="2790">
                  <c:v>-2.519999999999996</c:v>
                </c:pt>
                <c:pt idx="2791">
                  <c:v>-2.3999999999999977</c:v>
                </c:pt>
                <c:pt idx="2792">
                  <c:v>-2.3999999999999977</c:v>
                </c:pt>
                <c:pt idx="2793">
                  <c:v>-2.519999999999996</c:v>
                </c:pt>
                <c:pt idx="2794">
                  <c:v>-2.519999999999996</c:v>
                </c:pt>
                <c:pt idx="2795">
                  <c:v>-2.519999999999996</c:v>
                </c:pt>
                <c:pt idx="2796">
                  <c:v>-2.519999999999996</c:v>
                </c:pt>
                <c:pt idx="2797">
                  <c:v>-2.6399999999999935</c:v>
                </c:pt>
                <c:pt idx="2798">
                  <c:v>-2.519999999999996</c:v>
                </c:pt>
                <c:pt idx="2799">
                  <c:v>-2.519999999999996</c:v>
                </c:pt>
                <c:pt idx="2800">
                  <c:v>-2.3999999999999977</c:v>
                </c:pt>
                <c:pt idx="2801">
                  <c:v>-2.519999999999996</c:v>
                </c:pt>
                <c:pt idx="2802">
                  <c:v>-2.519999999999996</c:v>
                </c:pt>
                <c:pt idx="2803">
                  <c:v>-2.519999999999996</c:v>
                </c:pt>
                <c:pt idx="2804">
                  <c:v>-2.3999999999999977</c:v>
                </c:pt>
                <c:pt idx="2805">
                  <c:v>-2.519999999999996</c:v>
                </c:pt>
                <c:pt idx="2806">
                  <c:v>-2.3999999999999977</c:v>
                </c:pt>
                <c:pt idx="2807">
                  <c:v>-2.3999999999999977</c:v>
                </c:pt>
                <c:pt idx="2808">
                  <c:v>-2.519999999999996</c:v>
                </c:pt>
                <c:pt idx="2809">
                  <c:v>-2.519999999999996</c:v>
                </c:pt>
                <c:pt idx="2810">
                  <c:v>-2.3999999999999977</c:v>
                </c:pt>
                <c:pt idx="2811">
                  <c:v>-2.519999999999996</c:v>
                </c:pt>
                <c:pt idx="2812">
                  <c:v>-2.519999999999996</c:v>
                </c:pt>
                <c:pt idx="2813">
                  <c:v>-2.519999999999996</c:v>
                </c:pt>
                <c:pt idx="2814">
                  <c:v>-2.519999999999996</c:v>
                </c:pt>
                <c:pt idx="2815">
                  <c:v>-2.519999999999996</c:v>
                </c:pt>
                <c:pt idx="2816">
                  <c:v>-2.519999999999996</c:v>
                </c:pt>
                <c:pt idx="2817">
                  <c:v>-2.519999999999996</c:v>
                </c:pt>
                <c:pt idx="2818">
                  <c:v>-2.519999999999996</c:v>
                </c:pt>
                <c:pt idx="2819">
                  <c:v>-2.519999999999996</c:v>
                </c:pt>
                <c:pt idx="2820">
                  <c:v>-2.519999999999996</c:v>
                </c:pt>
                <c:pt idx="2821">
                  <c:v>-2.519999999999996</c:v>
                </c:pt>
                <c:pt idx="2822">
                  <c:v>-2.3999999999999977</c:v>
                </c:pt>
                <c:pt idx="2823">
                  <c:v>-2.519999999999996</c:v>
                </c:pt>
                <c:pt idx="2824">
                  <c:v>-2.519999999999996</c:v>
                </c:pt>
                <c:pt idx="2825">
                  <c:v>-2.519999999999996</c:v>
                </c:pt>
                <c:pt idx="2826">
                  <c:v>-2.519999999999996</c:v>
                </c:pt>
                <c:pt idx="2827">
                  <c:v>-2.3999999999999977</c:v>
                </c:pt>
                <c:pt idx="2828">
                  <c:v>-2.3999999999999977</c:v>
                </c:pt>
                <c:pt idx="2829">
                  <c:v>-2.519999999999996</c:v>
                </c:pt>
                <c:pt idx="2830">
                  <c:v>-2.3999999999999977</c:v>
                </c:pt>
                <c:pt idx="2831">
                  <c:v>-2.519999999999996</c:v>
                </c:pt>
                <c:pt idx="2832">
                  <c:v>-2.3999999999999977</c:v>
                </c:pt>
                <c:pt idx="2833">
                  <c:v>-2.519999999999996</c:v>
                </c:pt>
                <c:pt idx="2834">
                  <c:v>-2.519999999999996</c:v>
                </c:pt>
                <c:pt idx="2835">
                  <c:v>-2.519999999999996</c:v>
                </c:pt>
                <c:pt idx="2836">
                  <c:v>-2.519999999999996</c:v>
                </c:pt>
                <c:pt idx="2837">
                  <c:v>-2.519999999999996</c:v>
                </c:pt>
                <c:pt idx="2838">
                  <c:v>-2.3999999999999977</c:v>
                </c:pt>
                <c:pt idx="2839">
                  <c:v>-2.3999999999999977</c:v>
                </c:pt>
                <c:pt idx="2840">
                  <c:v>-2.6399999999999935</c:v>
                </c:pt>
                <c:pt idx="2841">
                  <c:v>-2.519999999999996</c:v>
                </c:pt>
                <c:pt idx="2842">
                  <c:v>-2.519999999999996</c:v>
                </c:pt>
                <c:pt idx="2843">
                  <c:v>-2.519999999999996</c:v>
                </c:pt>
                <c:pt idx="2844">
                  <c:v>-2.519999999999996</c:v>
                </c:pt>
                <c:pt idx="2845">
                  <c:v>-2.519999999999996</c:v>
                </c:pt>
                <c:pt idx="2846">
                  <c:v>-2.519999999999996</c:v>
                </c:pt>
                <c:pt idx="2847">
                  <c:v>-2.519999999999996</c:v>
                </c:pt>
                <c:pt idx="2848">
                  <c:v>-2.519999999999996</c:v>
                </c:pt>
                <c:pt idx="2849">
                  <c:v>-2.519999999999996</c:v>
                </c:pt>
                <c:pt idx="2850">
                  <c:v>-2.519999999999996</c:v>
                </c:pt>
                <c:pt idx="2851">
                  <c:v>-2.519999999999996</c:v>
                </c:pt>
                <c:pt idx="2852">
                  <c:v>-2.519999999999996</c:v>
                </c:pt>
                <c:pt idx="2853">
                  <c:v>-2.519999999999996</c:v>
                </c:pt>
                <c:pt idx="2854">
                  <c:v>-2.519999999999996</c:v>
                </c:pt>
                <c:pt idx="2855">
                  <c:v>-2.3999999999999977</c:v>
                </c:pt>
                <c:pt idx="2856">
                  <c:v>-2.3999999999999977</c:v>
                </c:pt>
                <c:pt idx="2857">
                  <c:v>-2.519999999999996</c:v>
                </c:pt>
                <c:pt idx="2858">
                  <c:v>-2.3999999999999977</c:v>
                </c:pt>
                <c:pt idx="2859">
                  <c:v>-2.519999999999996</c:v>
                </c:pt>
                <c:pt idx="2860">
                  <c:v>-2.519999999999996</c:v>
                </c:pt>
                <c:pt idx="2861">
                  <c:v>-2.519999999999996</c:v>
                </c:pt>
                <c:pt idx="2862">
                  <c:v>-2.6399999999999935</c:v>
                </c:pt>
                <c:pt idx="2863">
                  <c:v>-2.519999999999996</c:v>
                </c:pt>
                <c:pt idx="2864">
                  <c:v>-2.3999999999999977</c:v>
                </c:pt>
                <c:pt idx="2865">
                  <c:v>-2.519999999999996</c:v>
                </c:pt>
                <c:pt idx="2866">
                  <c:v>-2.519999999999996</c:v>
                </c:pt>
                <c:pt idx="2867">
                  <c:v>-2.519999999999996</c:v>
                </c:pt>
                <c:pt idx="2868">
                  <c:v>-2.519999999999996</c:v>
                </c:pt>
                <c:pt idx="2869">
                  <c:v>-2.519999999999996</c:v>
                </c:pt>
                <c:pt idx="2870">
                  <c:v>-2.519999999999996</c:v>
                </c:pt>
                <c:pt idx="2871">
                  <c:v>-2.519999999999996</c:v>
                </c:pt>
                <c:pt idx="2872">
                  <c:v>-2.519999999999996</c:v>
                </c:pt>
                <c:pt idx="2873">
                  <c:v>-2.519999999999996</c:v>
                </c:pt>
                <c:pt idx="2874">
                  <c:v>-2.3999999999999977</c:v>
                </c:pt>
                <c:pt idx="2875">
                  <c:v>-2.519999999999996</c:v>
                </c:pt>
                <c:pt idx="2876">
                  <c:v>-2.519999999999996</c:v>
                </c:pt>
                <c:pt idx="2877">
                  <c:v>-2.6399999999999935</c:v>
                </c:pt>
                <c:pt idx="2878">
                  <c:v>-2.3999999999999977</c:v>
                </c:pt>
                <c:pt idx="2879">
                  <c:v>-2.519999999999996</c:v>
                </c:pt>
                <c:pt idx="2880">
                  <c:v>-2.519999999999996</c:v>
                </c:pt>
                <c:pt idx="2881">
                  <c:v>-2.519999999999996</c:v>
                </c:pt>
                <c:pt idx="2882">
                  <c:v>-2.519999999999996</c:v>
                </c:pt>
                <c:pt idx="2883">
                  <c:v>-0.83999999999999653</c:v>
                </c:pt>
                <c:pt idx="2884">
                  <c:v>-2.519999999999996</c:v>
                </c:pt>
                <c:pt idx="2885">
                  <c:v>-2.519999999999996</c:v>
                </c:pt>
                <c:pt idx="2886">
                  <c:v>-2.519999999999996</c:v>
                </c:pt>
                <c:pt idx="2887">
                  <c:v>-2.519999999999996</c:v>
                </c:pt>
                <c:pt idx="2888">
                  <c:v>-2.519999999999996</c:v>
                </c:pt>
                <c:pt idx="2889">
                  <c:v>-2.519999999999996</c:v>
                </c:pt>
                <c:pt idx="2890">
                  <c:v>-2.3999999999999977</c:v>
                </c:pt>
                <c:pt idx="2891">
                  <c:v>-2.5200000000000031</c:v>
                </c:pt>
                <c:pt idx="2892">
                  <c:v>-2.5200000000000031</c:v>
                </c:pt>
                <c:pt idx="2893">
                  <c:v>-2.519999999999996</c:v>
                </c:pt>
                <c:pt idx="2894">
                  <c:v>-2.519999999999996</c:v>
                </c:pt>
                <c:pt idx="2895">
                  <c:v>-2.519999999999996</c:v>
                </c:pt>
                <c:pt idx="2896">
                  <c:v>-2.519999999999996</c:v>
                </c:pt>
                <c:pt idx="2897">
                  <c:v>-2.519999999999996</c:v>
                </c:pt>
                <c:pt idx="2898">
                  <c:v>-2.519999999999996</c:v>
                </c:pt>
                <c:pt idx="2899">
                  <c:v>-2.519999999999996</c:v>
                </c:pt>
                <c:pt idx="2900">
                  <c:v>-2.519999999999996</c:v>
                </c:pt>
                <c:pt idx="2901">
                  <c:v>-2.519999999999996</c:v>
                </c:pt>
                <c:pt idx="2902">
                  <c:v>-2.519999999999996</c:v>
                </c:pt>
                <c:pt idx="2903">
                  <c:v>-2.519999999999996</c:v>
                </c:pt>
                <c:pt idx="2904">
                  <c:v>-2.6399999999999935</c:v>
                </c:pt>
                <c:pt idx="2905">
                  <c:v>-2.519999999999996</c:v>
                </c:pt>
                <c:pt idx="2906">
                  <c:v>-2.3999999999999977</c:v>
                </c:pt>
                <c:pt idx="2907">
                  <c:v>-2.3999999999999977</c:v>
                </c:pt>
                <c:pt idx="2908">
                  <c:v>-2.519999999999996</c:v>
                </c:pt>
                <c:pt idx="2909">
                  <c:v>-2.519999999999996</c:v>
                </c:pt>
                <c:pt idx="2910">
                  <c:v>-2.519999999999996</c:v>
                </c:pt>
                <c:pt idx="2911">
                  <c:v>-2.5200000000000031</c:v>
                </c:pt>
                <c:pt idx="2912">
                  <c:v>-2.519999999999996</c:v>
                </c:pt>
                <c:pt idx="2913">
                  <c:v>-2.519999999999996</c:v>
                </c:pt>
                <c:pt idx="2914">
                  <c:v>-1.0800000000000021</c:v>
                </c:pt>
                <c:pt idx="2915">
                  <c:v>-2.5200000000000031</c:v>
                </c:pt>
                <c:pt idx="2916">
                  <c:v>-2.3999999999999977</c:v>
                </c:pt>
                <c:pt idx="2917">
                  <c:v>-2.519999999999996</c:v>
                </c:pt>
                <c:pt idx="2918">
                  <c:v>-2.519999999999996</c:v>
                </c:pt>
                <c:pt idx="2919">
                  <c:v>-2.519999999999996</c:v>
                </c:pt>
                <c:pt idx="2920">
                  <c:v>-2.6399999999999935</c:v>
                </c:pt>
                <c:pt idx="2921">
                  <c:v>-2.519999999999996</c:v>
                </c:pt>
                <c:pt idx="2922">
                  <c:v>-2.519999999999996</c:v>
                </c:pt>
                <c:pt idx="2923">
                  <c:v>-2.3999999999999977</c:v>
                </c:pt>
                <c:pt idx="2924">
                  <c:v>-2.3999999999999977</c:v>
                </c:pt>
                <c:pt idx="2925">
                  <c:v>-2.519999999999996</c:v>
                </c:pt>
                <c:pt idx="2926">
                  <c:v>-2.6399999999999935</c:v>
                </c:pt>
                <c:pt idx="2927">
                  <c:v>-2.519999999999996</c:v>
                </c:pt>
                <c:pt idx="2928">
                  <c:v>-2.3999999999999977</c:v>
                </c:pt>
                <c:pt idx="2929">
                  <c:v>-2.519999999999996</c:v>
                </c:pt>
                <c:pt idx="2930">
                  <c:v>-2.3999999999999977</c:v>
                </c:pt>
                <c:pt idx="2931">
                  <c:v>-2.0399999999999987</c:v>
                </c:pt>
                <c:pt idx="2932">
                  <c:v>-2.5200000000000031</c:v>
                </c:pt>
                <c:pt idx="2933">
                  <c:v>-2.3999999999999977</c:v>
                </c:pt>
                <c:pt idx="2934">
                  <c:v>-2.6400000000000006</c:v>
                </c:pt>
                <c:pt idx="2935">
                  <c:v>-2.519999999999996</c:v>
                </c:pt>
                <c:pt idx="2936">
                  <c:v>-2.6399999999999935</c:v>
                </c:pt>
                <c:pt idx="2937">
                  <c:v>-2.519999999999996</c:v>
                </c:pt>
                <c:pt idx="2938">
                  <c:v>-2.519999999999996</c:v>
                </c:pt>
                <c:pt idx="2939">
                  <c:v>-2.1600000000000041</c:v>
                </c:pt>
                <c:pt idx="2940">
                  <c:v>-1.5599999999999945</c:v>
                </c:pt>
                <c:pt idx="2941">
                  <c:v>-1.0799999999999939</c:v>
                </c:pt>
                <c:pt idx="2942">
                  <c:v>-2.519999999999996</c:v>
                </c:pt>
                <c:pt idx="2943">
                  <c:v>-2.5200000000000031</c:v>
                </c:pt>
                <c:pt idx="2944">
                  <c:v>-2.5200000000000031</c:v>
                </c:pt>
                <c:pt idx="2945">
                  <c:v>-2.519999999999996</c:v>
                </c:pt>
                <c:pt idx="2946">
                  <c:v>-2.519999999999996</c:v>
                </c:pt>
                <c:pt idx="2947">
                  <c:v>-2.519999999999996</c:v>
                </c:pt>
                <c:pt idx="2948">
                  <c:v>-2.519999999999996</c:v>
                </c:pt>
                <c:pt idx="2949">
                  <c:v>-2.519999999999996</c:v>
                </c:pt>
                <c:pt idx="2950">
                  <c:v>-2.519999999999996</c:v>
                </c:pt>
                <c:pt idx="2951">
                  <c:v>-2.3999999999999977</c:v>
                </c:pt>
                <c:pt idx="2952">
                  <c:v>-2.519999999999996</c:v>
                </c:pt>
                <c:pt idx="2953">
                  <c:v>-2.3999999999999977</c:v>
                </c:pt>
                <c:pt idx="2954">
                  <c:v>-2.519999999999996</c:v>
                </c:pt>
                <c:pt idx="2955">
                  <c:v>-2.3999999999999977</c:v>
                </c:pt>
                <c:pt idx="2956">
                  <c:v>-2.519999999999996</c:v>
                </c:pt>
                <c:pt idx="2957">
                  <c:v>-2.519999999999996</c:v>
                </c:pt>
                <c:pt idx="2958">
                  <c:v>-2.3999999999999977</c:v>
                </c:pt>
                <c:pt idx="2959">
                  <c:v>-2.519999999999996</c:v>
                </c:pt>
                <c:pt idx="2960">
                  <c:v>-2.519999999999996</c:v>
                </c:pt>
                <c:pt idx="2961">
                  <c:v>-2.3999999999999977</c:v>
                </c:pt>
                <c:pt idx="2962">
                  <c:v>-2.6399999999999935</c:v>
                </c:pt>
                <c:pt idx="2963">
                  <c:v>-2.519999999999996</c:v>
                </c:pt>
                <c:pt idx="2964">
                  <c:v>-2.3999999999999977</c:v>
                </c:pt>
                <c:pt idx="2965">
                  <c:v>-2.519999999999996</c:v>
                </c:pt>
                <c:pt idx="2966">
                  <c:v>-2.3999999999999977</c:v>
                </c:pt>
                <c:pt idx="2967">
                  <c:v>-2.519999999999996</c:v>
                </c:pt>
                <c:pt idx="2968">
                  <c:v>-2.1599999999999966</c:v>
                </c:pt>
                <c:pt idx="2969">
                  <c:v>-2.5200000000000031</c:v>
                </c:pt>
                <c:pt idx="2970">
                  <c:v>-2.6400000000000006</c:v>
                </c:pt>
                <c:pt idx="2971">
                  <c:v>-2.519999999999996</c:v>
                </c:pt>
                <c:pt idx="2972">
                  <c:v>-2.519999999999996</c:v>
                </c:pt>
                <c:pt idx="2973">
                  <c:v>-2.3999999999999977</c:v>
                </c:pt>
                <c:pt idx="2974">
                  <c:v>-2.519999999999996</c:v>
                </c:pt>
                <c:pt idx="2975">
                  <c:v>-2.3999999999999977</c:v>
                </c:pt>
                <c:pt idx="2976">
                  <c:v>-2.519999999999996</c:v>
                </c:pt>
                <c:pt idx="2977">
                  <c:v>-2.3999999999999977</c:v>
                </c:pt>
                <c:pt idx="2978">
                  <c:v>-2.519999999999996</c:v>
                </c:pt>
                <c:pt idx="2979">
                  <c:v>-2.3999999999999977</c:v>
                </c:pt>
                <c:pt idx="2980">
                  <c:v>-2.3999999999999977</c:v>
                </c:pt>
                <c:pt idx="2981">
                  <c:v>-2.519999999999996</c:v>
                </c:pt>
                <c:pt idx="2982">
                  <c:v>-2.3999999999999977</c:v>
                </c:pt>
                <c:pt idx="2983">
                  <c:v>-2.3999999999999977</c:v>
                </c:pt>
                <c:pt idx="2984">
                  <c:v>-2.3999999999999977</c:v>
                </c:pt>
                <c:pt idx="2985">
                  <c:v>-2.3999999999999977</c:v>
                </c:pt>
                <c:pt idx="2986">
                  <c:v>-2.3999999999999977</c:v>
                </c:pt>
                <c:pt idx="2987">
                  <c:v>-2.3999999999999977</c:v>
                </c:pt>
                <c:pt idx="2988">
                  <c:v>-2.519999999999996</c:v>
                </c:pt>
                <c:pt idx="2989">
                  <c:v>-2.519999999999996</c:v>
                </c:pt>
                <c:pt idx="2990">
                  <c:v>-2.3999999999999977</c:v>
                </c:pt>
                <c:pt idx="2991">
                  <c:v>-2.519999999999996</c:v>
                </c:pt>
                <c:pt idx="2992">
                  <c:v>-2.519999999999996</c:v>
                </c:pt>
                <c:pt idx="2993">
                  <c:v>-2.519999999999996</c:v>
                </c:pt>
                <c:pt idx="2994">
                  <c:v>-2.519999999999996</c:v>
                </c:pt>
                <c:pt idx="2995">
                  <c:v>-2.3999999999999977</c:v>
                </c:pt>
                <c:pt idx="2996">
                  <c:v>-2.3999999999999977</c:v>
                </c:pt>
                <c:pt idx="2997">
                  <c:v>-2.519999999999996</c:v>
                </c:pt>
                <c:pt idx="2998">
                  <c:v>-2.519999999999996</c:v>
                </c:pt>
                <c:pt idx="2999">
                  <c:v>-2.519999999999996</c:v>
                </c:pt>
                <c:pt idx="3000">
                  <c:v>-2.519999999999996</c:v>
                </c:pt>
                <c:pt idx="3001">
                  <c:v>-2.519999999999996</c:v>
                </c:pt>
                <c:pt idx="3002">
                  <c:v>-2.3999999999999977</c:v>
                </c:pt>
                <c:pt idx="3003">
                  <c:v>-2.3999999999999977</c:v>
                </c:pt>
                <c:pt idx="3004">
                  <c:v>-2.3999999999999977</c:v>
                </c:pt>
                <c:pt idx="3005">
                  <c:v>-2.519999999999996</c:v>
                </c:pt>
                <c:pt idx="3006">
                  <c:v>-2.3999999999999977</c:v>
                </c:pt>
                <c:pt idx="3007">
                  <c:v>-2.519999999999996</c:v>
                </c:pt>
                <c:pt idx="3008">
                  <c:v>-2.519999999999996</c:v>
                </c:pt>
                <c:pt idx="3009">
                  <c:v>-2.3999999999999977</c:v>
                </c:pt>
                <c:pt idx="3010">
                  <c:v>-2.519999999999996</c:v>
                </c:pt>
                <c:pt idx="3011">
                  <c:v>-2.519999999999996</c:v>
                </c:pt>
                <c:pt idx="3012">
                  <c:v>-2.3999999999999977</c:v>
                </c:pt>
                <c:pt idx="3013">
                  <c:v>-2.519999999999996</c:v>
                </c:pt>
                <c:pt idx="3014">
                  <c:v>-2.519999999999996</c:v>
                </c:pt>
                <c:pt idx="3015">
                  <c:v>-2.519999999999996</c:v>
                </c:pt>
                <c:pt idx="3016">
                  <c:v>-2.519999999999996</c:v>
                </c:pt>
                <c:pt idx="3017">
                  <c:v>-2.519999999999996</c:v>
                </c:pt>
                <c:pt idx="3018">
                  <c:v>-2.519999999999996</c:v>
                </c:pt>
                <c:pt idx="3019">
                  <c:v>-2.519999999999996</c:v>
                </c:pt>
                <c:pt idx="3020">
                  <c:v>-2.519999999999996</c:v>
                </c:pt>
                <c:pt idx="3021">
                  <c:v>-2.3999999999999977</c:v>
                </c:pt>
                <c:pt idx="3022">
                  <c:v>-2.519999999999996</c:v>
                </c:pt>
                <c:pt idx="3023">
                  <c:v>-2.3999999999999977</c:v>
                </c:pt>
                <c:pt idx="3024">
                  <c:v>-2.3999999999999977</c:v>
                </c:pt>
                <c:pt idx="3025">
                  <c:v>-2.519999999999996</c:v>
                </c:pt>
                <c:pt idx="3026">
                  <c:v>-2.519999999999996</c:v>
                </c:pt>
                <c:pt idx="3027">
                  <c:v>-2.519999999999996</c:v>
                </c:pt>
                <c:pt idx="3028">
                  <c:v>-2.519999999999996</c:v>
                </c:pt>
                <c:pt idx="3029">
                  <c:v>-2.3999999999999977</c:v>
                </c:pt>
                <c:pt idx="3030">
                  <c:v>-2.5200000000000031</c:v>
                </c:pt>
                <c:pt idx="3031">
                  <c:v>-2.519999999999996</c:v>
                </c:pt>
                <c:pt idx="3032">
                  <c:v>-2.519999999999996</c:v>
                </c:pt>
                <c:pt idx="3033">
                  <c:v>-2.519999999999996</c:v>
                </c:pt>
                <c:pt idx="3034">
                  <c:v>-2.3999999999999977</c:v>
                </c:pt>
                <c:pt idx="3035">
                  <c:v>-2.519999999999996</c:v>
                </c:pt>
                <c:pt idx="3036">
                  <c:v>-2.519999999999996</c:v>
                </c:pt>
                <c:pt idx="3037">
                  <c:v>-2.519999999999996</c:v>
                </c:pt>
                <c:pt idx="3038">
                  <c:v>-2.5200000000000031</c:v>
                </c:pt>
                <c:pt idx="3039">
                  <c:v>-2.519999999999996</c:v>
                </c:pt>
                <c:pt idx="3040">
                  <c:v>-2.519999999999996</c:v>
                </c:pt>
                <c:pt idx="3041">
                  <c:v>-2.519999999999996</c:v>
                </c:pt>
                <c:pt idx="3042">
                  <c:v>-2.5200000000000031</c:v>
                </c:pt>
                <c:pt idx="3043">
                  <c:v>-2.6400000000000006</c:v>
                </c:pt>
                <c:pt idx="3044">
                  <c:v>-2.519999999999996</c:v>
                </c:pt>
                <c:pt idx="3045">
                  <c:v>-2.519999999999996</c:v>
                </c:pt>
                <c:pt idx="3046">
                  <c:v>-2.519999999999996</c:v>
                </c:pt>
                <c:pt idx="3047">
                  <c:v>-2.5200000000000031</c:v>
                </c:pt>
                <c:pt idx="3048">
                  <c:v>-2.5200000000000031</c:v>
                </c:pt>
                <c:pt idx="3049">
                  <c:v>-2.3999999999999977</c:v>
                </c:pt>
                <c:pt idx="3050">
                  <c:v>-2.0399999999999987</c:v>
                </c:pt>
                <c:pt idx="3051">
                  <c:v>-2.519999999999996</c:v>
                </c:pt>
                <c:pt idx="3052">
                  <c:v>-2.5200000000000031</c:v>
                </c:pt>
                <c:pt idx="3053">
                  <c:v>-2.519999999999996</c:v>
                </c:pt>
                <c:pt idx="3054">
                  <c:v>-2.519999999999996</c:v>
                </c:pt>
                <c:pt idx="3055">
                  <c:v>-2.5200000000000031</c:v>
                </c:pt>
                <c:pt idx="3056">
                  <c:v>-2.519999999999996</c:v>
                </c:pt>
                <c:pt idx="3057">
                  <c:v>-2.519999999999996</c:v>
                </c:pt>
                <c:pt idx="3058">
                  <c:v>-2.3999999999999977</c:v>
                </c:pt>
                <c:pt idx="3059">
                  <c:v>-2.5200000000000031</c:v>
                </c:pt>
                <c:pt idx="3060">
                  <c:v>-2.519999999999996</c:v>
                </c:pt>
                <c:pt idx="3061">
                  <c:v>-2.3999999999999977</c:v>
                </c:pt>
                <c:pt idx="3062">
                  <c:v>-0.35999999999999965</c:v>
                </c:pt>
                <c:pt idx="3063">
                  <c:v>-2.1600000000000041</c:v>
                </c:pt>
                <c:pt idx="3064">
                  <c:v>-2.519999999999996</c:v>
                </c:pt>
                <c:pt idx="3065">
                  <c:v>-2.3999999999999977</c:v>
                </c:pt>
                <c:pt idx="3066">
                  <c:v>-2.519999999999996</c:v>
                </c:pt>
                <c:pt idx="3067">
                  <c:v>-2.3999999999999977</c:v>
                </c:pt>
                <c:pt idx="3068">
                  <c:v>-2.3999999999999977</c:v>
                </c:pt>
                <c:pt idx="3069">
                  <c:v>-2.5200000000000031</c:v>
                </c:pt>
                <c:pt idx="3070">
                  <c:v>-2.3999999999999977</c:v>
                </c:pt>
                <c:pt idx="3071">
                  <c:v>-2.519999999999996</c:v>
                </c:pt>
                <c:pt idx="3072">
                  <c:v>-2.519999999999996</c:v>
                </c:pt>
                <c:pt idx="3073">
                  <c:v>-2.519999999999996</c:v>
                </c:pt>
                <c:pt idx="3074">
                  <c:v>-2.3999999999999977</c:v>
                </c:pt>
                <c:pt idx="3075">
                  <c:v>-2.519999999999996</c:v>
                </c:pt>
                <c:pt idx="3076">
                  <c:v>-2.519999999999996</c:v>
                </c:pt>
                <c:pt idx="3077">
                  <c:v>-2.519999999999996</c:v>
                </c:pt>
                <c:pt idx="3078">
                  <c:v>-2.519999999999996</c:v>
                </c:pt>
                <c:pt idx="3079">
                  <c:v>-2.5200000000000031</c:v>
                </c:pt>
                <c:pt idx="3080">
                  <c:v>-2.5200000000000031</c:v>
                </c:pt>
                <c:pt idx="3081">
                  <c:v>-2.519999999999996</c:v>
                </c:pt>
                <c:pt idx="3082">
                  <c:v>-2.519999999999996</c:v>
                </c:pt>
                <c:pt idx="3083">
                  <c:v>-2.519999999999996</c:v>
                </c:pt>
                <c:pt idx="3084">
                  <c:v>-2.3999999999999977</c:v>
                </c:pt>
                <c:pt idx="3085">
                  <c:v>-2.5200000000000031</c:v>
                </c:pt>
                <c:pt idx="3086">
                  <c:v>-2.519999999999996</c:v>
                </c:pt>
                <c:pt idx="3087">
                  <c:v>-2.519999999999996</c:v>
                </c:pt>
                <c:pt idx="3088">
                  <c:v>-2.5200000000000031</c:v>
                </c:pt>
                <c:pt idx="3089">
                  <c:v>-2.519999999999996</c:v>
                </c:pt>
                <c:pt idx="3090">
                  <c:v>-2.519999999999996</c:v>
                </c:pt>
                <c:pt idx="3091">
                  <c:v>-2.3999999999999977</c:v>
                </c:pt>
                <c:pt idx="3092">
                  <c:v>-2.5200000000000031</c:v>
                </c:pt>
                <c:pt idx="3093">
                  <c:v>-2.3999999999999977</c:v>
                </c:pt>
                <c:pt idx="3094">
                  <c:v>-2.519999999999996</c:v>
                </c:pt>
                <c:pt idx="3095">
                  <c:v>-2.5200000000000031</c:v>
                </c:pt>
                <c:pt idx="3096">
                  <c:v>-2.3999999999999977</c:v>
                </c:pt>
                <c:pt idx="3097">
                  <c:v>-2.5200000000000031</c:v>
                </c:pt>
                <c:pt idx="3098">
                  <c:v>-2.519999999999996</c:v>
                </c:pt>
                <c:pt idx="3099">
                  <c:v>-2.3999999999999977</c:v>
                </c:pt>
                <c:pt idx="3100">
                  <c:v>-2.3999999999999977</c:v>
                </c:pt>
                <c:pt idx="3101">
                  <c:v>-2.3999999999999977</c:v>
                </c:pt>
                <c:pt idx="3102">
                  <c:v>-2.5200000000000031</c:v>
                </c:pt>
                <c:pt idx="3103">
                  <c:v>-2.3999999999999977</c:v>
                </c:pt>
                <c:pt idx="3104">
                  <c:v>-2.519999999999996</c:v>
                </c:pt>
                <c:pt idx="3105">
                  <c:v>-2.519999999999996</c:v>
                </c:pt>
                <c:pt idx="3106">
                  <c:v>-2.5200000000000031</c:v>
                </c:pt>
                <c:pt idx="3107">
                  <c:v>-2.519999999999996</c:v>
                </c:pt>
                <c:pt idx="3108">
                  <c:v>-2.3999999999999977</c:v>
                </c:pt>
                <c:pt idx="3109">
                  <c:v>-2.519999999999996</c:v>
                </c:pt>
                <c:pt idx="3110">
                  <c:v>-2.3999999999999977</c:v>
                </c:pt>
                <c:pt idx="3111">
                  <c:v>-2.519999999999996</c:v>
                </c:pt>
                <c:pt idx="3112">
                  <c:v>-2.519999999999996</c:v>
                </c:pt>
                <c:pt idx="3113">
                  <c:v>-2.5200000000000031</c:v>
                </c:pt>
                <c:pt idx="3114">
                  <c:v>-2.5200000000000031</c:v>
                </c:pt>
                <c:pt idx="3115">
                  <c:v>-2.3999999999999977</c:v>
                </c:pt>
                <c:pt idx="3116">
                  <c:v>-2.519999999999996</c:v>
                </c:pt>
                <c:pt idx="3117">
                  <c:v>-2.519999999999996</c:v>
                </c:pt>
                <c:pt idx="3118">
                  <c:v>-2.519999999999996</c:v>
                </c:pt>
                <c:pt idx="3119">
                  <c:v>-2.3999999999999977</c:v>
                </c:pt>
                <c:pt idx="3120">
                  <c:v>-2.5200000000000031</c:v>
                </c:pt>
                <c:pt idx="3121">
                  <c:v>-2.519999999999996</c:v>
                </c:pt>
                <c:pt idx="3122">
                  <c:v>-2.519999999999996</c:v>
                </c:pt>
                <c:pt idx="3123">
                  <c:v>-2.519999999999996</c:v>
                </c:pt>
                <c:pt idx="3124">
                  <c:v>-2.519999999999996</c:v>
                </c:pt>
                <c:pt idx="3125">
                  <c:v>-2.5200000000000031</c:v>
                </c:pt>
                <c:pt idx="3126">
                  <c:v>-2.519999999999996</c:v>
                </c:pt>
                <c:pt idx="3127">
                  <c:v>-2.519999999999996</c:v>
                </c:pt>
                <c:pt idx="3128">
                  <c:v>-2.519999999999996</c:v>
                </c:pt>
                <c:pt idx="3129">
                  <c:v>-2.519999999999996</c:v>
                </c:pt>
                <c:pt idx="3130">
                  <c:v>-2.519999999999996</c:v>
                </c:pt>
                <c:pt idx="3131">
                  <c:v>-2.519999999999996</c:v>
                </c:pt>
                <c:pt idx="3132">
                  <c:v>-2.519999999999996</c:v>
                </c:pt>
                <c:pt idx="3133">
                  <c:v>-2.6399999999999935</c:v>
                </c:pt>
                <c:pt idx="3134">
                  <c:v>-2.519999999999996</c:v>
                </c:pt>
                <c:pt idx="3135">
                  <c:v>-2.519999999999996</c:v>
                </c:pt>
                <c:pt idx="3136">
                  <c:v>-2.519999999999996</c:v>
                </c:pt>
                <c:pt idx="3137">
                  <c:v>-2.519999999999996</c:v>
                </c:pt>
                <c:pt idx="3138">
                  <c:v>-2.3999999999999977</c:v>
                </c:pt>
                <c:pt idx="3139">
                  <c:v>-2.519999999999996</c:v>
                </c:pt>
                <c:pt idx="3140">
                  <c:v>-2.3999999999999977</c:v>
                </c:pt>
                <c:pt idx="3141">
                  <c:v>-2.519999999999996</c:v>
                </c:pt>
                <c:pt idx="3142">
                  <c:v>-2.519999999999996</c:v>
                </c:pt>
                <c:pt idx="3143">
                  <c:v>-2.519999999999996</c:v>
                </c:pt>
                <c:pt idx="3144">
                  <c:v>-2.519999999999996</c:v>
                </c:pt>
                <c:pt idx="3145">
                  <c:v>-2.519999999999996</c:v>
                </c:pt>
                <c:pt idx="3146">
                  <c:v>-2.6400000000000006</c:v>
                </c:pt>
                <c:pt idx="3147">
                  <c:v>-2.519999999999996</c:v>
                </c:pt>
                <c:pt idx="3148">
                  <c:v>-2.519999999999996</c:v>
                </c:pt>
                <c:pt idx="3149">
                  <c:v>-2.519999999999996</c:v>
                </c:pt>
                <c:pt idx="3150">
                  <c:v>-2.519999999999996</c:v>
                </c:pt>
                <c:pt idx="3151">
                  <c:v>-2.519999999999996</c:v>
                </c:pt>
                <c:pt idx="3152">
                  <c:v>-2.519999999999996</c:v>
                </c:pt>
                <c:pt idx="3153">
                  <c:v>-2.519999999999996</c:v>
                </c:pt>
                <c:pt idx="3154">
                  <c:v>-2.519999999999996</c:v>
                </c:pt>
                <c:pt idx="3155">
                  <c:v>-2.519999999999996</c:v>
                </c:pt>
                <c:pt idx="3156">
                  <c:v>-2.519999999999996</c:v>
                </c:pt>
                <c:pt idx="3157">
                  <c:v>-2.5200000000000031</c:v>
                </c:pt>
                <c:pt idx="3158">
                  <c:v>-2.5200000000000031</c:v>
                </c:pt>
                <c:pt idx="3159">
                  <c:v>-2.3999999999999977</c:v>
                </c:pt>
                <c:pt idx="3160">
                  <c:v>-2.519999999999996</c:v>
                </c:pt>
                <c:pt idx="3161">
                  <c:v>-2.519999999999996</c:v>
                </c:pt>
                <c:pt idx="3162">
                  <c:v>-2.3999999999999977</c:v>
                </c:pt>
                <c:pt idx="3163">
                  <c:v>-2.519999999999996</c:v>
                </c:pt>
                <c:pt idx="3164">
                  <c:v>-2.519999999999996</c:v>
                </c:pt>
                <c:pt idx="3165">
                  <c:v>-2.519999999999996</c:v>
                </c:pt>
                <c:pt idx="3166">
                  <c:v>-2.519999999999996</c:v>
                </c:pt>
                <c:pt idx="3167">
                  <c:v>-2.6399999999999935</c:v>
                </c:pt>
                <c:pt idx="3168">
                  <c:v>-2.519999999999996</c:v>
                </c:pt>
                <c:pt idx="3169">
                  <c:v>-2.519999999999996</c:v>
                </c:pt>
                <c:pt idx="3170">
                  <c:v>-2.3999999999999977</c:v>
                </c:pt>
                <c:pt idx="3171">
                  <c:v>-2.5200000000000031</c:v>
                </c:pt>
                <c:pt idx="3172">
                  <c:v>-2.519999999999996</c:v>
                </c:pt>
                <c:pt idx="3173">
                  <c:v>-2.3999999999999977</c:v>
                </c:pt>
                <c:pt idx="3174">
                  <c:v>-2.519999999999996</c:v>
                </c:pt>
                <c:pt idx="3175">
                  <c:v>-2.5200000000000031</c:v>
                </c:pt>
                <c:pt idx="3176">
                  <c:v>-2.5200000000000031</c:v>
                </c:pt>
                <c:pt idx="3177">
                  <c:v>-2.5200000000000031</c:v>
                </c:pt>
                <c:pt idx="3178">
                  <c:v>-2.519999999999996</c:v>
                </c:pt>
                <c:pt idx="3179">
                  <c:v>-2.3999999999999977</c:v>
                </c:pt>
                <c:pt idx="3180">
                  <c:v>-2.519999999999996</c:v>
                </c:pt>
                <c:pt idx="3181">
                  <c:v>-2.6399999999999935</c:v>
                </c:pt>
                <c:pt idx="3182">
                  <c:v>-2.519999999999996</c:v>
                </c:pt>
                <c:pt idx="3183">
                  <c:v>-2.519999999999996</c:v>
                </c:pt>
                <c:pt idx="3184">
                  <c:v>-2.3999999999999977</c:v>
                </c:pt>
                <c:pt idx="3185">
                  <c:v>-2.519999999999996</c:v>
                </c:pt>
                <c:pt idx="3186">
                  <c:v>-2.5200000000000031</c:v>
                </c:pt>
                <c:pt idx="3187">
                  <c:v>-2.519999999999996</c:v>
                </c:pt>
                <c:pt idx="3188">
                  <c:v>-2.519999999999996</c:v>
                </c:pt>
                <c:pt idx="3189">
                  <c:v>-2.519999999999996</c:v>
                </c:pt>
                <c:pt idx="3190">
                  <c:v>-2.3999999999999977</c:v>
                </c:pt>
                <c:pt idx="3191">
                  <c:v>-2.5200000000000031</c:v>
                </c:pt>
                <c:pt idx="3192">
                  <c:v>-2.5200000000000031</c:v>
                </c:pt>
                <c:pt idx="3193">
                  <c:v>-2.519999999999996</c:v>
                </c:pt>
                <c:pt idx="3194">
                  <c:v>-2.519999999999996</c:v>
                </c:pt>
                <c:pt idx="3195">
                  <c:v>-2.519999999999996</c:v>
                </c:pt>
                <c:pt idx="3196">
                  <c:v>-2.3999999999999977</c:v>
                </c:pt>
                <c:pt idx="3197">
                  <c:v>-2.5200000000000031</c:v>
                </c:pt>
                <c:pt idx="3198">
                  <c:v>-2.5200000000000031</c:v>
                </c:pt>
                <c:pt idx="3199">
                  <c:v>-2.6399999999999935</c:v>
                </c:pt>
                <c:pt idx="3200">
                  <c:v>-2.519999999999996</c:v>
                </c:pt>
                <c:pt idx="3201">
                  <c:v>-2.519999999999996</c:v>
                </c:pt>
                <c:pt idx="3202">
                  <c:v>-2.519999999999996</c:v>
                </c:pt>
                <c:pt idx="3203">
                  <c:v>-2.3999999999999977</c:v>
                </c:pt>
                <c:pt idx="3204">
                  <c:v>-2.5200000000000031</c:v>
                </c:pt>
                <c:pt idx="3205">
                  <c:v>-2.519999999999996</c:v>
                </c:pt>
                <c:pt idx="3206">
                  <c:v>-2.519999999999996</c:v>
                </c:pt>
                <c:pt idx="3207">
                  <c:v>-2.519999999999996</c:v>
                </c:pt>
                <c:pt idx="3208">
                  <c:v>-2.3999999999999977</c:v>
                </c:pt>
                <c:pt idx="3209">
                  <c:v>-2.3999999999999977</c:v>
                </c:pt>
                <c:pt idx="3210">
                  <c:v>-2.519999999999996</c:v>
                </c:pt>
                <c:pt idx="3211">
                  <c:v>-2.5200000000000031</c:v>
                </c:pt>
                <c:pt idx="3212">
                  <c:v>-2.5200000000000031</c:v>
                </c:pt>
                <c:pt idx="3213">
                  <c:v>-2.3999999999999977</c:v>
                </c:pt>
                <c:pt idx="3214">
                  <c:v>-2.519999999999996</c:v>
                </c:pt>
                <c:pt idx="3215">
                  <c:v>-2.519999999999996</c:v>
                </c:pt>
                <c:pt idx="3216">
                  <c:v>-2.3999999999999977</c:v>
                </c:pt>
                <c:pt idx="3217">
                  <c:v>-2.519999999999996</c:v>
                </c:pt>
                <c:pt idx="3218">
                  <c:v>-2.3999999999999977</c:v>
                </c:pt>
                <c:pt idx="3219">
                  <c:v>-2.3999999999999977</c:v>
                </c:pt>
                <c:pt idx="3220">
                  <c:v>-2.5200000000000031</c:v>
                </c:pt>
                <c:pt idx="3221">
                  <c:v>-2.519999999999996</c:v>
                </c:pt>
                <c:pt idx="3222">
                  <c:v>-2.6399999999999935</c:v>
                </c:pt>
                <c:pt idx="3223">
                  <c:v>-2.3999999999999977</c:v>
                </c:pt>
                <c:pt idx="3224">
                  <c:v>-2.519999999999996</c:v>
                </c:pt>
                <c:pt idx="3225">
                  <c:v>-2.3999999999999977</c:v>
                </c:pt>
                <c:pt idx="3226">
                  <c:v>-2.519999999999996</c:v>
                </c:pt>
                <c:pt idx="3227">
                  <c:v>-2.519999999999996</c:v>
                </c:pt>
                <c:pt idx="3228">
                  <c:v>-2.519999999999996</c:v>
                </c:pt>
                <c:pt idx="3229">
                  <c:v>-2.5200000000000031</c:v>
                </c:pt>
                <c:pt idx="3230">
                  <c:v>-2.3999999999999977</c:v>
                </c:pt>
                <c:pt idx="3231">
                  <c:v>-2.519999999999996</c:v>
                </c:pt>
                <c:pt idx="3232">
                  <c:v>-2.519999999999996</c:v>
                </c:pt>
                <c:pt idx="3233">
                  <c:v>-2.3999999999999977</c:v>
                </c:pt>
                <c:pt idx="3234">
                  <c:v>-2.519999999999996</c:v>
                </c:pt>
                <c:pt idx="3235">
                  <c:v>-2.6399999999999935</c:v>
                </c:pt>
                <c:pt idx="3236">
                  <c:v>-2.5200000000000031</c:v>
                </c:pt>
                <c:pt idx="3237">
                  <c:v>-2.5200000000000031</c:v>
                </c:pt>
                <c:pt idx="3238">
                  <c:v>-2.519999999999996</c:v>
                </c:pt>
                <c:pt idx="3239">
                  <c:v>-2.6399999999999935</c:v>
                </c:pt>
                <c:pt idx="3240">
                  <c:v>-2.519999999999996</c:v>
                </c:pt>
                <c:pt idx="3241">
                  <c:v>-2.519999999999996</c:v>
                </c:pt>
                <c:pt idx="3242">
                  <c:v>-2.5200000000000031</c:v>
                </c:pt>
                <c:pt idx="3243">
                  <c:v>-2.5200000000000031</c:v>
                </c:pt>
                <c:pt idx="3244">
                  <c:v>-2.3999999999999977</c:v>
                </c:pt>
                <c:pt idx="3245">
                  <c:v>-2.519999999999996</c:v>
                </c:pt>
                <c:pt idx="3246">
                  <c:v>-2.519999999999996</c:v>
                </c:pt>
                <c:pt idx="3247">
                  <c:v>-2.519999999999996</c:v>
                </c:pt>
                <c:pt idx="3248">
                  <c:v>-2.5200000000000031</c:v>
                </c:pt>
                <c:pt idx="3249">
                  <c:v>-2.519999999999996</c:v>
                </c:pt>
                <c:pt idx="3250">
                  <c:v>-2.519999999999996</c:v>
                </c:pt>
                <c:pt idx="3251">
                  <c:v>-2.519999999999996</c:v>
                </c:pt>
                <c:pt idx="3252">
                  <c:v>-2.519999999999996</c:v>
                </c:pt>
                <c:pt idx="3253">
                  <c:v>-2.519999999999996</c:v>
                </c:pt>
                <c:pt idx="3254">
                  <c:v>-2.6399999999999935</c:v>
                </c:pt>
                <c:pt idx="3255">
                  <c:v>-2.3999999999999977</c:v>
                </c:pt>
                <c:pt idx="3256">
                  <c:v>-2.519999999999996</c:v>
                </c:pt>
                <c:pt idx="3257">
                  <c:v>-2.6399999999999935</c:v>
                </c:pt>
                <c:pt idx="3258">
                  <c:v>-2.519999999999996</c:v>
                </c:pt>
                <c:pt idx="3259">
                  <c:v>-2.519999999999996</c:v>
                </c:pt>
                <c:pt idx="3260">
                  <c:v>-2.3999999999999977</c:v>
                </c:pt>
                <c:pt idx="3261">
                  <c:v>-2.3999999999999977</c:v>
                </c:pt>
                <c:pt idx="3262">
                  <c:v>-2.6399999999999935</c:v>
                </c:pt>
                <c:pt idx="3263">
                  <c:v>-1.9199999999999942</c:v>
                </c:pt>
                <c:pt idx="3264">
                  <c:v>-2.519999999999996</c:v>
                </c:pt>
                <c:pt idx="3265">
                  <c:v>-2.519999999999996</c:v>
                </c:pt>
                <c:pt idx="3266">
                  <c:v>-2.519999999999996</c:v>
                </c:pt>
                <c:pt idx="3267">
                  <c:v>-2.519999999999996</c:v>
                </c:pt>
                <c:pt idx="3268">
                  <c:v>-2.519999999999996</c:v>
                </c:pt>
                <c:pt idx="3269">
                  <c:v>-2.5200000000000031</c:v>
                </c:pt>
                <c:pt idx="3270">
                  <c:v>-2.5200000000000031</c:v>
                </c:pt>
                <c:pt idx="3271">
                  <c:v>-2.519999999999996</c:v>
                </c:pt>
                <c:pt idx="3272">
                  <c:v>-2.3999999999999977</c:v>
                </c:pt>
                <c:pt idx="3273">
                  <c:v>-2.519999999999996</c:v>
                </c:pt>
                <c:pt idx="3274">
                  <c:v>-2.519999999999996</c:v>
                </c:pt>
                <c:pt idx="3275">
                  <c:v>-2.519999999999996</c:v>
                </c:pt>
                <c:pt idx="3276">
                  <c:v>-2.519999999999996</c:v>
                </c:pt>
                <c:pt idx="3277">
                  <c:v>-2.3999999999999977</c:v>
                </c:pt>
                <c:pt idx="3278">
                  <c:v>-2.3999999999999977</c:v>
                </c:pt>
                <c:pt idx="3279">
                  <c:v>-2.519999999999996</c:v>
                </c:pt>
                <c:pt idx="3280">
                  <c:v>-2.3999999999999977</c:v>
                </c:pt>
                <c:pt idx="3281">
                  <c:v>-2.3999999999999977</c:v>
                </c:pt>
                <c:pt idx="3282">
                  <c:v>-2.519999999999996</c:v>
                </c:pt>
                <c:pt idx="3283">
                  <c:v>-2.519999999999996</c:v>
                </c:pt>
                <c:pt idx="3284">
                  <c:v>-2.3999999999999977</c:v>
                </c:pt>
                <c:pt idx="3285">
                  <c:v>-2.519999999999996</c:v>
                </c:pt>
                <c:pt idx="3286">
                  <c:v>-2.519999999999996</c:v>
                </c:pt>
                <c:pt idx="3287">
                  <c:v>-2.519999999999996</c:v>
                </c:pt>
                <c:pt idx="3288">
                  <c:v>-2.519999999999996</c:v>
                </c:pt>
                <c:pt idx="3289">
                  <c:v>-2.519999999999996</c:v>
                </c:pt>
                <c:pt idx="3290">
                  <c:v>-2.519999999999996</c:v>
                </c:pt>
                <c:pt idx="3291">
                  <c:v>-2.5200000000000031</c:v>
                </c:pt>
                <c:pt idx="3292">
                  <c:v>-2.519999999999996</c:v>
                </c:pt>
                <c:pt idx="3293">
                  <c:v>-2.519999999999996</c:v>
                </c:pt>
                <c:pt idx="3294">
                  <c:v>-2.519999999999996</c:v>
                </c:pt>
                <c:pt idx="3295">
                  <c:v>-2.3999999999999977</c:v>
                </c:pt>
                <c:pt idx="3296">
                  <c:v>-2.6399999999999935</c:v>
                </c:pt>
                <c:pt idx="3297">
                  <c:v>-2.6399999999999935</c:v>
                </c:pt>
                <c:pt idx="3298">
                  <c:v>-2.519999999999996</c:v>
                </c:pt>
                <c:pt idx="3299">
                  <c:v>-2.3999999999999977</c:v>
                </c:pt>
                <c:pt idx="3300">
                  <c:v>-2.519999999999996</c:v>
                </c:pt>
                <c:pt idx="3301">
                  <c:v>-2.519999999999996</c:v>
                </c:pt>
                <c:pt idx="3302">
                  <c:v>-0.95999999999999752</c:v>
                </c:pt>
                <c:pt idx="3303">
                  <c:v>-2.3999999999999977</c:v>
                </c:pt>
                <c:pt idx="3304">
                  <c:v>-2.519999999999996</c:v>
                </c:pt>
                <c:pt idx="3305">
                  <c:v>-2.519999999999996</c:v>
                </c:pt>
                <c:pt idx="3306">
                  <c:v>-2.3999999999999977</c:v>
                </c:pt>
                <c:pt idx="3307">
                  <c:v>-2.6399999999999935</c:v>
                </c:pt>
                <c:pt idx="3308">
                  <c:v>-2.519999999999996</c:v>
                </c:pt>
                <c:pt idx="3309">
                  <c:v>-2.3999999999999977</c:v>
                </c:pt>
                <c:pt idx="3310">
                  <c:v>-2.5200000000000031</c:v>
                </c:pt>
                <c:pt idx="3311">
                  <c:v>-2.519999999999996</c:v>
                </c:pt>
                <c:pt idx="3312">
                  <c:v>-2.519999999999996</c:v>
                </c:pt>
                <c:pt idx="3313">
                  <c:v>-2.3999999999999977</c:v>
                </c:pt>
                <c:pt idx="3314">
                  <c:v>-2.519999999999996</c:v>
                </c:pt>
                <c:pt idx="3315">
                  <c:v>-2.519999999999996</c:v>
                </c:pt>
                <c:pt idx="3316">
                  <c:v>-2.519999999999996</c:v>
                </c:pt>
                <c:pt idx="3317">
                  <c:v>-2.519999999999996</c:v>
                </c:pt>
                <c:pt idx="3318">
                  <c:v>-2.519999999999996</c:v>
                </c:pt>
                <c:pt idx="3319">
                  <c:v>-2.519999999999996</c:v>
                </c:pt>
                <c:pt idx="3320">
                  <c:v>-2.519999999999996</c:v>
                </c:pt>
                <c:pt idx="3321">
                  <c:v>-0.71999999999999553</c:v>
                </c:pt>
                <c:pt idx="3322">
                  <c:v>-2.5200000000000031</c:v>
                </c:pt>
                <c:pt idx="3323">
                  <c:v>-2.519999999999996</c:v>
                </c:pt>
                <c:pt idx="3324">
                  <c:v>-2.519999999999996</c:v>
                </c:pt>
                <c:pt idx="3325">
                  <c:v>-2.519999999999996</c:v>
                </c:pt>
                <c:pt idx="3326">
                  <c:v>-2.519999999999996</c:v>
                </c:pt>
                <c:pt idx="3327">
                  <c:v>-2.519999999999996</c:v>
                </c:pt>
                <c:pt idx="3328">
                  <c:v>-2.519999999999996</c:v>
                </c:pt>
                <c:pt idx="3329">
                  <c:v>-2.3999999999999977</c:v>
                </c:pt>
                <c:pt idx="3330">
                  <c:v>-2.519999999999996</c:v>
                </c:pt>
                <c:pt idx="3331">
                  <c:v>-2.3999999999999977</c:v>
                </c:pt>
                <c:pt idx="3332">
                  <c:v>-2.519999999999996</c:v>
                </c:pt>
                <c:pt idx="3333">
                  <c:v>-2.519999999999996</c:v>
                </c:pt>
                <c:pt idx="3334">
                  <c:v>-2.519999999999996</c:v>
                </c:pt>
                <c:pt idx="3335">
                  <c:v>-2.519999999999996</c:v>
                </c:pt>
                <c:pt idx="3336">
                  <c:v>-2.519999999999996</c:v>
                </c:pt>
                <c:pt idx="3337">
                  <c:v>-2.6399999999999935</c:v>
                </c:pt>
                <c:pt idx="3338">
                  <c:v>-2.3999999999999977</c:v>
                </c:pt>
                <c:pt idx="3339">
                  <c:v>-2.519999999999996</c:v>
                </c:pt>
                <c:pt idx="3340">
                  <c:v>-2.519999999999996</c:v>
                </c:pt>
                <c:pt idx="3341">
                  <c:v>-2.519999999999996</c:v>
                </c:pt>
                <c:pt idx="3342">
                  <c:v>-2.519999999999996</c:v>
                </c:pt>
                <c:pt idx="3343">
                  <c:v>-2.519999999999996</c:v>
                </c:pt>
                <c:pt idx="3344">
                  <c:v>-2.519999999999996</c:v>
                </c:pt>
                <c:pt idx="3345">
                  <c:v>-2.519999999999996</c:v>
                </c:pt>
                <c:pt idx="3346">
                  <c:v>-2.519999999999996</c:v>
                </c:pt>
                <c:pt idx="3347">
                  <c:v>-2.519999999999996</c:v>
                </c:pt>
                <c:pt idx="3348">
                  <c:v>-2.519999999999996</c:v>
                </c:pt>
                <c:pt idx="3349">
                  <c:v>-2.519999999999996</c:v>
                </c:pt>
                <c:pt idx="3350">
                  <c:v>-2.6399999999999935</c:v>
                </c:pt>
                <c:pt idx="3351">
                  <c:v>-2.519999999999996</c:v>
                </c:pt>
                <c:pt idx="3352">
                  <c:v>-2.519999999999996</c:v>
                </c:pt>
                <c:pt idx="3353">
                  <c:v>-2.519999999999996</c:v>
                </c:pt>
                <c:pt idx="3354">
                  <c:v>-2.519999999999996</c:v>
                </c:pt>
                <c:pt idx="3355">
                  <c:v>-2.5200000000000031</c:v>
                </c:pt>
                <c:pt idx="3356">
                  <c:v>-2.3999999999999977</c:v>
                </c:pt>
                <c:pt idx="3357">
                  <c:v>-2.519999999999996</c:v>
                </c:pt>
                <c:pt idx="3358">
                  <c:v>-2.3999999999999977</c:v>
                </c:pt>
                <c:pt idx="3359">
                  <c:v>-2.3999999999999977</c:v>
                </c:pt>
                <c:pt idx="3360">
                  <c:v>-2.519999999999996</c:v>
                </c:pt>
                <c:pt idx="3361">
                  <c:v>-2.519999999999996</c:v>
                </c:pt>
                <c:pt idx="3362">
                  <c:v>-2.519999999999996</c:v>
                </c:pt>
                <c:pt idx="3363">
                  <c:v>-2.519999999999996</c:v>
                </c:pt>
                <c:pt idx="3364">
                  <c:v>-2.519999999999996</c:v>
                </c:pt>
                <c:pt idx="3365">
                  <c:v>-2.519999999999996</c:v>
                </c:pt>
                <c:pt idx="3366">
                  <c:v>-2.519999999999996</c:v>
                </c:pt>
                <c:pt idx="3367">
                  <c:v>-2.519999999999996</c:v>
                </c:pt>
                <c:pt idx="3368">
                  <c:v>-2.3999999999999977</c:v>
                </c:pt>
                <c:pt idx="3369">
                  <c:v>-2.519999999999996</c:v>
                </c:pt>
                <c:pt idx="3370">
                  <c:v>-2.3999999999999977</c:v>
                </c:pt>
                <c:pt idx="3371">
                  <c:v>-2.519999999999996</c:v>
                </c:pt>
                <c:pt idx="3372">
                  <c:v>-2.519999999999996</c:v>
                </c:pt>
                <c:pt idx="3373">
                  <c:v>-0.71999999999999909</c:v>
                </c:pt>
                <c:pt idx="3374">
                  <c:v>-2.5200000000000031</c:v>
                </c:pt>
                <c:pt idx="3375">
                  <c:v>-2.3999999999999977</c:v>
                </c:pt>
                <c:pt idx="3376">
                  <c:v>-2.519999999999996</c:v>
                </c:pt>
                <c:pt idx="3377">
                  <c:v>-2.519999999999996</c:v>
                </c:pt>
                <c:pt idx="3378">
                  <c:v>-2.3999999999999977</c:v>
                </c:pt>
                <c:pt idx="3379">
                  <c:v>-2.519999999999996</c:v>
                </c:pt>
                <c:pt idx="3380">
                  <c:v>-2.519999999999996</c:v>
                </c:pt>
                <c:pt idx="3381">
                  <c:v>-2.519999999999996</c:v>
                </c:pt>
                <c:pt idx="3382">
                  <c:v>-2.6399999999999935</c:v>
                </c:pt>
                <c:pt idx="3383">
                  <c:v>-2.3999999999999977</c:v>
                </c:pt>
                <c:pt idx="3384">
                  <c:v>-2.519999999999996</c:v>
                </c:pt>
                <c:pt idx="3385">
                  <c:v>-2.519999999999996</c:v>
                </c:pt>
                <c:pt idx="3386">
                  <c:v>-2.519999999999996</c:v>
                </c:pt>
                <c:pt idx="3387">
                  <c:v>-2.519999999999996</c:v>
                </c:pt>
                <c:pt idx="3388">
                  <c:v>-2.519999999999996</c:v>
                </c:pt>
                <c:pt idx="3389">
                  <c:v>-2.3999999999999977</c:v>
                </c:pt>
                <c:pt idx="3390">
                  <c:v>-2.3999999999999977</c:v>
                </c:pt>
                <c:pt idx="3391">
                  <c:v>-2.6399999999999935</c:v>
                </c:pt>
                <c:pt idx="3392">
                  <c:v>-2.519999999999996</c:v>
                </c:pt>
                <c:pt idx="3393">
                  <c:v>-2.519999999999996</c:v>
                </c:pt>
                <c:pt idx="3394">
                  <c:v>-2.519999999999996</c:v>
                </c:pt>
                <c:pt idx="3395">
                  <c:v>-2.519999999999996</c:v>
                </c:pt>
                <c:pt idx="3396">
                  <c:v>-2.519999999999996</c:v>
                </c:pt>
                <c:pt idx="3397">
                  <c:v>-2.519999999999996</c:v>
                </c:pt>
                <c:pt idx="3398">
                  <c:v>-2.519999999999996</c:v>
                </c:pt>
                <c:pt idx="3399">
                  <c:v>-2.3999999999999977</c:v>
                </c:pt>
                <c:pt idx="3400">
                  <c:v>-2.519999999999996</c:v>
                </c:pt>
                <c:pt idx="3401">
                  <c:v>-2.6400000000000006</c:v>
                </c:pt>
                <c:pt idx="3402">
                  <c:v>-2.519999999999996</c:v>
                </c:pt>
                <c:pt idx="3403">
                  <c:v>-2.519999999999996</c:v>
                </c:pt>
                <c:pt idx="3404">
                  <c:v>-2.519999999999996</c:v>
                </c:pt>
                <c:pt idx="3405">
                  <c:v>-2.3999999999999977</c:v>
                </c:pt>
                <c:pt idx="3406">
                  <c:v>-2.519999999999996</c:v>
                </c:pt>
                <c:pt idx="3407">
                  <c:v>-2.519999999999996</c:v>
                </c:pt>
                <c:pt idx="3408">
                  <c:v>-2.519999999999996</c:v>
                </c:pt>
                <c:pt idx="3409">
                  <c:v>-2.519999999999996</c:v>
                </c:pt>
                <c:pt idx="3410">
                  <c:v>-2.519999999999996</c:v>
                </c:pt>
                <c:pt idx="3411">
                  <c:v>-2.3999999999999977</c:v>
                </c:pt>
                <c:pt idx="3412">
                  <c:v>-2.519999999999996</c:v>
                </c:pt>
                <c:pt idx="3413">
                  <c:v>-2.519999999999996</c:v>
                </c:pt>
                <c:pt idx="3414">
                  <c:v>-2.3999999999999977</c:v>
                </c:pt>
                <c:pt idx="3415">
                  <c:v>-2.6399999999999935</c:v>
                </c:pt>
                <c:pt idx="3416">
                  <c:v>-2.6399999999999935</c:v>
                </c:pt>
                <c:pt idx="3417">
                  <c:v>-2.519999999999996</c:v>
                </c:pt>
                <c:pt idx="3418">
                  <c:v>-2.519999999999996</c:v>
                </c:pt>
                <c:pt idx="3419">
                  <c:v>-2.519999999999996</c:v>
                </c:pt>
                <c:pt idx="3420">
                  <c:v>-2.519999999999996</c:v>
                </c:pt>
                <c:pt idx="3421">
                  <c:v>-2.519999999999996</c:v>
                </c:pt>
                <c:pt idx="3422">
                  <c:v>-2.519999999999996</c:v>
                </c:pt>
                <c:pt idx="3423">
                  <c:v>-2.3999999999999977</c:v>
                </c:pt>
                <c:pt idx="3424">
                  <c:v>-2.519999999999996</c:v>
                </c:pt>
                <c:pt idx="3425">
                  <c:v>-2.519999999999996</c:v>
                </c:pt>
                <c:pt idx="3426">
                  <c:v>-2.519999999999996</c:v>
                </c:pt>
                <c:pt idx="3427">
                  <c:v>-2.6399999999999935</c:v>
                </c:pt>
                <c:pt idx="3428">
                  <c:v>-2.519999999999996</c:v>
                </c:pt>
                <c:pt idx="3429">
                  <c:v>-2.3999999999999977</c:v>
                </c:pt>
                <c:pt idx="3430">
                  <c:v>-2.3999999999999977</c:v>
                </c:pt>
                <c:pt idx="3431">
                  <c:v>-2.519999999999996</c:v>
                </c:pt>
                <c:pt idx="3432">
                  <c:v>-2.519999999999996</c:v>
                </c:pt>
                <c:pt idx="3433">
                  <c:v>-2.3999999999999977</c:v>
                </c:pt>
                <c:pt idx="3434">
                  <c:v>-2.519999999999996</c:v>
                </c:pt>
                <c:pt idx="3435">
                  <c:v>-2.519999999999996</c:v>
                </c:pt>
                <c:pt idx="3436">
                  <c:v>-2.519999999999996</c:v>
                </c:pt>
                <c:pt idx="3437">
                  <c:v>-2.519999999999996</c:v>
                </c:pt>
                <c:pt idx="3438">
                  <c:v>-2.519999999999996</c:v>
                </c:pt>
                <c:pt idx="3439">
                  <c:v>-2.3999999999999977</c:v>
                </c:pt>
                <c:pt idx="3440">
                  <c:v>-2.6399999999999935</c:v>
                </c:pt>
                <c:pt idx="3441">
                  <c:v>-2.519999999999996</c:v>
                </c:pt>
                <c:pt idx="3442">
                  <c:v>-2.519999999999996</c:v>
                </c:pt>
                <c:pt idx="3443">
                  <c:v>-2.3999999999999977</c:v>
                </c:pt>
                <c:pt idx="3444">
                  <c:v>-2.519999999999996</c:v>
                </c:pt>
                <c:pt idx="3445">
                  <c:v>-2.3999999999999977</c:v>
                </c:pt>
                <c:pt idx="3446">
                  <c:v>-2.519999999999996</c:v>
                </c:pt>
                <c:pt idx="3447">
                  <c:v>-2.6399999999999935</c:v>
                </c:pt>
                <c:pt idx="3448">
                  <c:v>-2.3999999999999977</c:v>
                </c:pt>
                <c:pt idx="3449">
                  <c:v>-2.3999999999999977</c:v>
                </c:pt>
                <c:pt idx="3450">
                  <c:v>-2.3999999999999977</c:v>
                </c:pt>
                <c:pt idx="3451">
                  <c:v>-2.519999999999996</c:v>
                </c:pt>
                <c:pt idx="3452">
                  <c:v>-2.519999999999996</c:v>
                </c:pt>
                <c:pt idx="3453">
                  <c:v>-2.5200000000000031</c:v>
                </c:pt>
                <c:pt idx="3454">
                  <c:v>-2.519999999999996</c:v>
                </c:pt>
                <c:pt idx="3455">
                  <c:v>-2.519999999999996</c:v>
                </c:pt>
                <c:pt idx="3456">
                  <c:v>-2.519999999999996</c:v>
                </c:pt>
                <c:pt idx="3457">
                  <c:v>-2.519999999999996</c:v>
                </c:pt>
                <c:pt idx="3458">
                  <c:v>-2.519999999999996</c:v>
                </c:pt>
                <c:pt idx="3459">
                  <c:v>-2.3999999999999977</c:v>
                </c:pt>
                <c:pt idx="3460">
                  <c:v>-2.6399999999999935</c:v>
                </c:pt>
                <c:pt idx="3461">
                  <c:v>-2.3999999999999977</c:v>
                </c:pt>
                <c:pt idx="3462">
                  <c:v>-2.519999999999996</c:v>
                </c:pt>
                <c:pt idx="3463">
                  <c:v>-2.519999999999996</c:v>
                </c:pt>
                <c:pt idx="3464">
                  <c:v>-2.519999999999996</c:v>
                </c:pt>
                <c:pt idx="3465">
                  <c:v>-2.3999999999999977</c:v>
                </c:pt>
                <c:pt idx="3466">
                  <c:v>-2.3999999999999977</c:v>
                </c:pt>
                <c:pt idx="3467">
                  <c:v>-2.519999999999996</c:v>
                </c:pt>
                <c:pt idx="3468">
                  <c:v>-2.3999999999999977</c:v>
                </c:pt>
                <c:pt idx="3469">
                  <c:v>-2.6399999999999935</c:v>
                </c:pt>
                <c:pt idx="3470">
                  <c:v>-2.519999999999996</c:v>
                </c:pt>
                <c:pt idx="3471">
                  <c:v>-2.5200000000000031</c:v>
                </c:pt>
                <c:pt idx="3472">
                  <c:v>-2.519999999999996</c:v>
                </c:pt>
                <c:pt idx="3473">
                  <c:v>-2.5200000000000031</c:v>
                </c:pt>
                <c:pt idx="3474">
                  <c:v>-2.519999999999996</c:v>
                </c:pt>
                <c:pt idx="3475">
                  <c:v>-2.519999999999996</c:v>
                </c:pt>
                <c:pt idx="3476">
                  <c:v>-2.519999999999996</c:v>
                </c:pt>
                <c:pt idx="3477">
                  <c:v>-2.519999999999996</c:v>
                </c:pt>
                <c:pt idx="3478">
                  <c:v>-2.519999999999996</c:v>
                </c:pt>
                <c:pt idx="3479">
                  <c:v>-2.519999999999996</c:v>
                </c:pt>
                <c:pt idx="3480">
                  <c:v>-2.519999999999996</c:v>
                </c:pt>
                <c:pt idx="3481">
                  <c:v>-2.519999999999996</c:v>
                </c:pt>
                <c:pt idx="3482">
                  <c:v>-2.3999999999999977</c:v>
                </c:pt>
                <c:pt idx="3483">
                  <c:v>-2.519999999999996</c:v>
                </c:pt>
                <c:pt idx="3484">
                  <c:v>-2.519999999999996</c:v>
                </c:pt>
                <c:pt idx="3485">
                  <c:v>-2.519999999999996</c:v>
                </c:pt>
                <c:pt idx="3486">
                  <c:v>-2.519999999999996</c:v>
                </c:pt>
                <c:pt idx="3487">
                  <c:v>-2.519999999999996</c:v>
                </c:pt>
                <c:pt idx="3488">
                  <c:v>-2.519999999999996</c:v>
                </c:pt>
                <c:pt idx="3489">
                  <c:v>-2.3999999999999977</c:v>
                </c:pt>
                <c:pt idx="3490">
                  <c:v>-2.519999999999996</c:v>
                </c:pt>
                <c:pt idx="3491">
                  <c:v>-2.519999999999996</c:v>
                </c:pt>
                <c:pt idx="3492">
                  <c:v>-2.6399999999999935</c:v>
                </c:pt>
                <c:pt idx="3493">
                  <c:v>-2.519999999999996</c:v>
                </c:pt>
                <c:pt idx="3494">
                  <c:v>-2.3999999999999977</c:v>
                </c:pt>
                <c:pt idx="3495">
                  <c:v>-2.519999999999996</c:v>
                </c:pt>
                <c:pt idx="3496">
                  <c:v>-2.5200000000000031</c:v>
                </c:pt>
                <c:pt idx="3497">
                  <c:v>-2.519999999999996</c:v>
                </c:pt>
                <c:pt idx="3498">
                  <c:v>-2.519999999999996</c:v>
                </c:pt>
                <c:pt idx="3499">
                  <c:v>-2.519999999999996</c:v>
                </c:pt>
                <c:pt idx="3500">
                  <c:v>-2.3999999999999977</c:v>
                </c:pt>
                <c:pt idx="3501">
                  <c:v>-2.519999999999996</c:v>
                </c:pt>
                <c:pt idx="3502">
                  <c:v>-2.519999999999996</c:v>
                </c:pt>
                <c:pt idx="3503">
                  <c:v>-2.519999999999996</c:v>
                </c:pt>
                <c:pt idx="3504">
                  <c:v>-2.519999999999996</c:v>
                </c:pt>
                <c:pt idx="3505">
                  <c:v>-2.519999999999996</c:v>
                </c:pt>
                <c:pt idx="3506">
                  <c:v>-2.519999999999996</c:v>
                </c:pt>
                <c:pt idx="3507">
                  <c:v>-2.519999999999996</c:v>
                </c:pt>
                <c:pt idx="3508">
                  <c:v>-2.3999999999999977</c:v>
                </c:pt>
                <c:pt idx="3509">
                  <c:v>-2.519999999999996</c:v>
                </c:pt>
                <c:pt idx="3510">
                  <c:v>-1.0799999999999976</c:v>
                </c:pt>
                <c:pt idx="3511">
                  <c:v>-2.5200000000000031</c:v>
                </c:pt>
                <c:pt idx="3512">
                  <c:v>-2.5200000000000031</c:v>
                </c:pt>
                <c:pt idx="3513">
                  <c:v>-2.5200000000000031</c:v>
                </c:pt>
                <c:pt idx="3514">
                  <c:v>-2.5200000000000031</c:v>
                </c:pt>
                <c:pt idx="3515">
                  <c:v>-2.519999999999996</c:v>
                </c:pt>
                <c:pt idx="3516">
                  <c:v>-2.519999999999996</c:v>
                </c:pt>
                <c:pt idx="3517">
                  <c:v>-2.519999999999996</c:v>
                </c:pt>
                <c:pt idx="3518">
                  <c:v>-2.519999999999996</c:v>
                </c:pt>
                <c:pt idx="3519">
                  <c:v>-2.6399999999999935</c:v>
                </c:pt>
                <c:pt idx="3520">
                  <c:v>-2.6399999999999935</c:v>
                </c:pt>
                <c:pt idx="3521">
                  <c:v>-2.6399999999999935</c:v>
                </c:pt>
                <c:pt idx="3522">
                  <c:v>-2.519999999999996</c:v>
                </c:pt>
                <c:pt idx="3523">
                  <c:v>-2.519999999999996</c:v>
                </c:pt>
                <c:pt idx="3524">
                  <c:v>-2.519999999999996</c:v>
                </c:pt>
                <c:pt idx="3525">
                  <c:v>-2.519999999999996</c:v>
                </c:pt>
                <c:pt idx="3526">
                  <c:v>-2.519999999999996</c:v>
                </c:pt>
                <c:pt idx="3527">
                  <c:v>-2.3999999999999977</c:v>
                </c:pt>
                <c:pt idx="3528">
                  <c:v>-2.519999999999996</c:v>
                </c:pt>
                <c:pt idx="3529">
                  <c:v>-2.6400000000000006</c:v>
                </c:pt>
                <c:pt idx="3530">
                  <c:v>-2.519999999999996</c:v>
                </c:pt>
                <c:pt idx="3531">
                  <c:v>-2.519999999999996</c:v>
                </c:pt>
                <c:pt idx="3532">
                  <c:v>-2.519999999999996</c:v>
                </c:pt>
                <c:pt idx="3533">
                  <c:v>-2.519999999999996</c:v>
                </c:pt>
                <c:pt idx="3534">
                  <c:v>-2.519999999999996</c:v>
                </c:pt>
                <c:pt idx="3535">
                  <c:v>-2.519999999999996</c:v>
                </c:pt>
                <c:pt idx="3536">
                  <c:v>-2.519999999999996</c:v>
                </c:pt>
                <c:pt idx="3537">
                  <c:v>-2.519999999999996</c:v>
                </c:pt>
                <c:pt idx="3538">
                  <c:v>-2.519999999999996</c:v>
                </c:pt>
                <c:pt idx="3539">
                  <c:v>-2.3999999999999977</c:v>
                </c:pt>
                <c:pt idx="3540">
                  <c:v>-2.6399999999999935</c:v>
                </c:pt>
                <c:pt idx="3541">
                  <c:v>-2.519999999999996</c:v>
                </c:pt>
                <c:pt idx="3542">
                  <c:v>-2.519999999999996</c:v>
                </c:pt>
                <c:pt idx="3543">
                  <c:v>-2.519999999999996</c:v>
                </c:pt>
                <c:pt idx="3544">
                  <c:v>-2.519999999999996</c:v>
                </c:pt>
                <c:pt idx="3545">
                  <c:v>-2.519999999999996</c:v>
                </c:pt>
                <c:pt idx="3546">
                  <c:v>-2.519999999999996</c:v>
                </c:pt>
                <c:pt idx="3547">
                  <c:v>-2.519999999999996</c:v>
                </c:pt>
                <c:pt idx="3548">
                  <c:v>-2.1599999999999966</c:v>
                </c:pt>
                <c:pt idx="3549">
                  <c:v>-2.3999999999999977</c:v>
                </c:pt>
                <c:pt idx="3550">
                  <c:v>-2.519999999999996</c:v>
                </c:pt>
                <c:pt idx="3551">
                  <c:v>-2.6400000000000006</c:v>
                </c:pt>
                <c:pt idx="3552">
                  <c:v>-2.519999999999996</c:v>
                </c:pt>
                <c:pt idx="3553">
                  <c:v>-2.519999999999996</c:v>
                </c:pt>
                <c:pt idx="3554">
                  <c:v>-2.519999999999996</c:v>
                </c:pt>
                <c:pt idx="3555">
                  <c:v>-2.519999999999996</c:v>
                </c:pt>
                <c:pt idx="3556">
                  <c:v>-2.519999999999996</c:v>
                </c:pt>
                <c:pt idx="3557">
                  <c:v>-2.6399999999999935</c:v>
                </c:pt>
                <c:pt idx="3558">
                  <c:v>-2.519999999999996</c:v>
                </c:pt>
                <c:pt idx="3559">
                  <c:v>-2.519999999999996</c:v>
                </c:pt>
                <c:pt idx="3560">
                  <c:v>-2.519999999999996</c:v>
                </c:pt>
                <c:pt idx="3561">
                  <c:v>-2.519999999999996</c:v>
                </c:pt>
                <c:pt idx="3562">
                  <c:v>-2.519999999999996</c:v>
                </c:pt>
                <c:pt idx="3563">
                  <c:v>-2.519999999999996</c:v>
                </c:pt>
                <c:pt idx="3564">
                  <c:v>-2.519999999999996</c:v>
                </c:pt>
                <c:pt idx="3565">
                  <c:v>-2.519999999999996</c:v>
                </c:pt>
                <c:pt idx="3566">
                  <c:v>-2.6399999999999935</c:v>
                </c:pt>
                <c:pt idx="3567">
                  <c:v>-2.519999999999996</c:v>
                </c:pt>
                <c:pt idx="3568">
                  <c:v>-2.3999999999999977</c:v>
                </c:pt>
                <c:pt idx="3569">
                  <c:v>-2.3999999999999977</c:v>
                </c:pt>
                <c:pt idx="3570">
                  <c:v>-2.6399999999999935</c:v>
                </c:pt>
                <c:pt idx="3571">
                  <c:v>-2.519999999999996</c:v>
                </c:pt>
                <c:pt idx="3572">
                  <c:v>-2.519999999999996</c:v>
                </c:pt>
                <c:pt idx="3573">
                  <c:v>-2.519999999999996</c:v>
                </c:pt>
                <c:pt idx="3574">
                  <c:v>-2.3999999999999977</c:v>
                </c:pt>
                <c:pt idx="3575">
                  <c:v>-2.6399999999999935</c:v>
                </c:pt>
                <c:pt idx="3576">
                  <c:v>-2.6399999999999935</c:v>
                </c:pt>
                <c:pt idx="3577">
                  <c:v>-2.519999999999996</c:v>
                </c:pt>
                <c:pt idx="3578">
                  <c:v>-2.519999999999996</c:v>
                </c:pt>
                <c:pt idx="3579">
                  <c:v>-2.519999999999996</c:v>
                </c:pt>
                <c:pt idx="3580">
                  <c:v>-2.519999999999996</c:v>
                </c:pt>
                <c:pt idx="3581">
                  <c:v>-2.519999999999996</c:v>
                </c:pt>
                <c:pt idx="3582">
                  <c:v>-2.6399999999999935</c:v>
                </c:pt>
                <c:pt idx="3583">
                  <c:v>-2.519999999999996</c:v>
                </c:pt>
                <c:pt idx="3584">
                  <c:v>-2.519999999999996</c:v>
                </c:pt>
                <c:pt idx="3585">
                  <c:v>-2.519999999999996</c:v>
                </c:pt>
                <c:pt idx="3586">
                  <c:v>-2.2800000000000011</c:v>
                </c:pt>
                <c:pt idx="3587">
                  <c:v>-2.6400000000000006</c:v>
                </c:pt>
                <c:pt idx="3588">
                  <c:v>-2.519999999999996</c:v>
                </c:pt>
                <c:pt idx="3589">
                  <c:v>-2.519999999999996</c:v>
                </c:pt>
                <c:pt idx="3590">
                  <c:v>-2.519999999999996</c:v>
                </c:pt>
                <c:pt idx="3591">
                  <c:v>-2.519999999999996</c:v>
                </c:pt>
                <c:pt idx="3592">
                  <c:v>-2.519999999999996</c:v>
                </c:pt>
                <c:pt idx="3593">
                  <c:v>-2.519999999999996</c:v>
                </c:pt>
                <c:pt idx="3594">
                  <c:v>-2.519999999999996</c:v>
                </c:pt>
                <c:pt idx="3595">
                  <c:v>-2.519999999999996</c:v>
                </c:pt>
                <c:pt idx="3596">
                  <c:v>-1.3200000000000003</c:v>
                </c:pt>
                <c:pt idx="3597">
                  <c:v>-2.5200000000000031</c:v>
                </c:pt>
                <c:pt idx="3598">
                  <c:v>-2.519999999999996</c:v>
                </c:pt>
                <c:pt idx="3599">
                  <c:v>-2.6400000000000006</c:v>
                </c:pt>
                <c:pt idx="3600">
                  <c:v>-2.6400000000000006</c:v>
                </c:pt>
                <c:pt idx="3601">
                  <c:v>-2.519999999999996</c:v>
                </c:pt>
                <c:pt idx="3602">
                  <c:v>-2.519999999999996</c:v>
                </c:pt>
                <c:pt idx="3603">
                  <c:v>-2.519999999999996</c:v>
                </c:pt>
                <c:pt idx="3604">
                  <c:v>-2.519999999999996</c:v>
                </c:pt>
                <c:pt idx="3605">
                  <c:v>-0.83999999999999653</c:v>
                </c:pt>
                <c:pt idx="3606">
                  <c:v>-2.519999999999996</c:v>
                </c:pt>
                <c:pt idx="3607">
                  <c:v>-2.3999999999999977</c:v>
                </c:pt>
                <c:pt idx="3608">
                  <c:v>-2.5200000000000031</c:v>
                </c:pt>
                <c:pt idx="3609">
                  <c:v>-2.6400000000000006</c:v>
                </c:pt>
                <c:pt idx="3610">
                  <c:v>-2.5200000000000031</c:v>
                </c:pt>
                <c:pt idx="3611">
                  <c:v>-2.6400000000000006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2204288"/>
        <c:axId val="372206208"/>
      </c:scatterChart>
      <c:valAx>
        <c:axId val="372204288"/>
        <c:scaling>
          <c:orientation val="minMax"/>
        </c:scaling>
        <c:delete val="0"/>
        <c:axPos val="b"/>
        <c:numFmt formatCode="0_);[Red]\(0\)" sourceLinked="1"/>
        <c:majorTickMark val="out"/>
        <c:minorTickMark val="none"/>
        <c:tickLblPos val="nextTo"/>
        <c:crossAx val="372206208"/>
        <c:crossesAt val="-3"/>
        <c:crossBetween val="midCat"/>
      </c:valAx>
      <c:valAx>
        <c:axId val="372206208"/>
        <c:scaling>
          <c:orientation val="minMax"/>
          <c:max val="3"/>
          <c:min val="-3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72204288"/>
        <c:crosses val="autoZero"/>
        <c:crossBetween val="midCat"/>
        <c:majorUnit val="1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69588444459002718"/>
          <c:y val="6.3371590497840913E-2"/>
          <c:w val="0.21922944468740996"/>
          <c:h val="0.18974584429866947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</c:sp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left</c:v>
          </c:tx>
          <c:xVal>
            <c:numRef>
              <c:f>crack_static300k!$P$5:$P$25</c:f>
              <c:numCache>
                <c:formatCode>General</c:formatCode>
                <c:ptCount val="21"/>
                <c:pt idx="0">
                  <c:v>0</c:v>
                </c:pt>
                <c:pt idx="1">
                  <c:v>0.98615000000000008</c:v>
                </c:pt>
                <c:pt idx="2">
                  <c:v>1.9723000000000008</c:v>
                </c:pt>
                <c:pt idx="3">
                  <c:v>2.9585000000000004</c:v>
                </c:pt>
                <c:pt idx="4">
                  <c:v>3.9446000000000003</c:v>
                </c:pt>
                <c:pt idx="5">
                  <c:v>4.9308000000000014</c:v>
                </c:pt>
                <c:pt idx="6">
                  <c:v>5.9169</c:v>
                </c:pt>
                <c:pt idx="7">
                  <c:v>6.9030999999999993</c:v>
                </c:pt>
                <c:pt idx="8">
                  <c:v>7.8892000000000024</c:v>
                </c:pt>
                <c:pt idx="9">
                  <c:v>8.8754000000000062</c:v>
                </c:pt>
                <c:pt idx="10">
                  <c:v>9.8615000000000048</c:v>
                </c:pt>
                <c:pt idx="11">
                  <c:v>10.848000000000001</c:v>
                </c:pt>
                <c:pt idx="12">
                  <c:v>11.834000000000001</c:v>
                </c:pt>
                <c:pt idx="13">
                  <c:v>12.82</c:v>
                </c:pt>
                <c:pt idx="14">
                  <c:v>13.806000000000004</c:v>
                </c:pt>
                <c:pt idx="15">
                  <c:v>14.792</c:v>
                </c:pt>
                <c:pt idx="16">
                  <c:v>15.777999999999999</c:v>
                </c:pt>
                <c:pt idx="17">
                  <c:v>16.764999999999986</c:v>
                </c:pt>
                <c:pt idx="18">
                  <c:v>17.750999999999987</c:v>
                </c:pt>
                <c:pt idx="19">
                  <c:v>18.737000000000005</c:v>
                </c:pt>
                <c:pt idx="20">
                  <c:v>19.723000000000003</c:v>
                </c:pt>
              </c:numCache>
            </c:numRef>
          </c:xVal>
          <c:yVal>
            <c:numRef>
              <c:f>crack_static300k!$Q$5:$Q$25</c:f>
              <c:numCache>
                <c:formatCode>General</c:formatCode>
                <c:ptCount val="21"/>
                <c:pt idx="0">
                  <c:v>47.838000000000001</c:v>
                </c:pt>
                <c:pt idx="1">
                  <c:v>47.127000000000002</c:v>
                </c:pt>
                <c:pt idx="2">
                  <c:v>46.414999999999999</c:v>
                </c:pt>
                <c:pt idx="3">
                  <c:v>45.829000000000001</c:v>
                </c:pt>
                <c:pt idx="4">
                  <c:v>45.243000000000002</c:v>
                </c:pt>
                <c:pt idx="5">
                  <c:v>44.741</c:v>
                </c:pt>
                <c:pt idx="6">
                  <c:v>44.238000000000021</c:v>
                </c:pt>
                <c:pt idx="7">
                  <c:v>43.799000000000028</c:v>
                </c:pt>
                <c:pt idx="8">
                  <c:v>43.358999999999995</c:v>
                </c:pt>
                <c:pt idx="9">
                  <c:v>42.969000000000001</c:v>
                </c:pt>
                <c:pt idx="10">
                  <c:v>42.578000000000003</c:v>
                </c:pt>
                <c:pt idx="11">
                  <c:v>42.230000000000011</c:v>
                </c:pt>
                <c:pt idx="12">
                  <c:v>41.881999999999998</c:v>
                </c:pt>
                <c:pt idx="13">
                  <c:v>41.567</c:v>
                </c:pt>
                <c:pt idx="14">
                  <c:v>41.253</c:v>
                </c:pt>
                <c:pt idx="15">
                  <c:v>40.967000000000006</c:v>
                </c:pt>
                <c:pt idx="16">
                  <c:v>40.682000000000002</c:v>
                </c:pt>
                <c:pt idx="17">
                  <c:v>40.432000000000002</c:v>
                </c:pt>
                <c:pt idx="18">
                  <c:v>40.181000000000004</c:v>
                </c:pt>
                <c:pt idx="19">
                  <c:v>39.989000000000004</c:v>
                </c:pt>
                <c:pt idx="20">
                  <c:v>39.798000000000023</c:v>
                </c:pt>
              </c:numCache>
            </c:numRef>
          </c:yVal>
          <c:smooth val="1"/>
        </c:ser>
        <c:ser>
          <c:idx val="1"/>
          <c:order val="1"/>
          <c:tx>
            <c:v>right</c:v>
          </c:tx>
          <c:xVal>
            <c:numRef>
              <c:f>crack_static300k!$P$5:$P$25</c:f>
              <c:numCache>
                <c:formatCode>General</c:formatCode>
                <c:ptCount val="21"/>
                <c:pt idx="0">
                  <c:v>0</c:v>
                </c:pt>
                <c:pt idx="1">
                  <c:v>0.98615000000000008</c:v>
                </c:pt>
                <c:pt idx="2">
                  <c:v>1.9723000000000008</c:v>
                </c:pt>
                <c:pt idx="3">
                  <c:v>2.9585000000000004</c:v>
                </c:pt>
                <c:pt idx="4">
                  <c:v>3.9446000000000003</c:v>
                </c:pt>
                <c:pt idx="5">
                  <c:v>4.9308000000000014</c:v>
                </c:pt>
                <c:pt idx="6">
                  <c:v>5.9169</c:v>
                </c:pt>
                <c:pt idx="7">
                  <c:v>6.9030999999999993</c:v>
                </c:pt>
                <c:pt idx="8">
                  <c:v>7.8892000000000024</c:v>
                </c:pt>
                <c:pt idx="9">
                  <c:v>8.8754000000000062</c:v>
                </c:pt>
                <c:pt idx="10">
                  <c:v>9.8615000000000048</c:v>
                </c:pt>
                <c:pt idx="11">
                  <c:v>10.848000000000001</c:v>
                </c:pt>
                <c:pt idx="12">
                  <c:v>11.834000000000001</c:v>
                </c:pt>
                <c:pt idx="13">
                  <c:v>12.82</c:v>
                </c:pt>
                <c:pt idx="14">
                  <c:v>13.806000000000004</c:v>
                </c:pt>
                <c:pt idx="15">
                  <c:v>14.792</c:v>
                </c:pt>
                <c:pt idx="16">
                  <c:v>15.777999999999999</c:v>
                </c:pt>
                <c:pt idx="17">
                  <c:v>16.764999999999986</c:v>
                </c:pt>
                <c:pt idx="18">
                  <c:v>17.750999999999987</c:v>
                </c:pt>
                <c:pt idx="19">
                  <c:v>18.737000000000005</c:v>
                </c:pt>
                <c:pt idx="20">
                  <c:v>19.723000000000003</c:v>
                </c:pt>
              </c:numCache>
            </c:numRef>
          </c:xVal>
          <c:yVal>
            <c:numRef>
              <c:f>crack_static300k!$R$5:$R$25</c:f>
              <c:numCache>
                <c:formatCode>General</c:formatCode>
                <c:ptCount val="21"/>
                <c:pt idx="0">
                  <c:v>38.330999999999996</c:v>
                </c:pt>
                <c:pt idx="1">
                  <c:v>38.086000000000006</c:v>
                </c:pt>
                <c:pt idx="2">
                  <c:v>37.840999999999994</c:v>
                </c:pt>
                <c:pt idx="3">
                  <c:v>37.633000000000003</c:v>
                </c:pt>
                <c:pt idx="4">
                  <c:v>37.425000000000011</c:v>
                </c:pt>
                <c:pt idx="5">
                  <c:v>37.236000000000011</c:v>
                </c:pt>
                <c:pt idx="6">
                  <c:v>37.046000000000006</c:v>
                </c:pt>
                <c:pt idx="7">
                  <c:v>36.876000000000005</c:v>
                </c:pt>
                <c:pt idx="8">
                  <c:v>36.707000000000001</c:v>
                </c:pt>
                <c:pt idx="9">
                  <c:v>36.553000000000004</c:v>
                </c:pt>
                <c:pt idx="10">
                  <c:v>36.398000000000003</c:v>
                </c:pt>
                <c:pt idx="11">
                  <c:v>36.256</c:v>
                </c:pt>
                <c:pt idx="12">
                  <c:v>36.114000000000004</c:v>
                </c:pt>
                <c:pt idx="13">
                  <c:v>35.981999999999999</c:v>
                </c:pt>
                <c:pt idx="14">
                  <c:v>35.850999999999999</c:v>
                </c:pt>
                <c:pt idx="15">
                  <c:v>35.730000000000011</c:v>
                </c:pt>
                <c:pt idx="16">
                  <c:v>35.609000000000002</c:v>
                </c:pt>
                <c:pt idx="17">
                  <c:v>35.502000000000002</c:v>
                </c:pt>
                <c:pt idx="18">
                  <c:v>35.395000000000003</c:v>
                </c:pt>
                <c:pt idx="19">
                  <c:v>35.311999999999998</c:v>
                </c:pt>
                <c:pt idx="20">
                  <c:v>35.229000000000013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4609152"/>
        <c:axId val="364926080"/>
      </c:scatterChart>
      <c:valAx>
        <c:axId val="264609152"/>
        <c:scaling>
          <c:orientation val="minMax"/>
          <c:max val="2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crossAx val="364926080"/>
        <c:crosses val="autoZero"/>
        <c:crossBetween val="midCat"/>
      </c:valAx>
      <c:valAx>
        <c:axId val="364926080"/>
        <c:scaling>
          <c:orientation val="minMax"/>
          <c:max val="50"/>
          <c:min val="3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46091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  <a:ln>
      <a:solidFill>
        <a:srgbClr val="002060"/>
      </a:solidFill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9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C4793-5764-4140-A130-968BCC788DF1}" type="datetimeFigureOut">
              <a:rPr kumimoji="1" lang="ja-JP" altLang="en-US" smtClean="0"/>
              <a:t>2015/11/19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440864"/>
            <a:ext cx="2949575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9" y="9440864"/>
            <a:ext cx="2949575" cy="4968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357E8-4A1D-46C8-8056-4C022DB068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6138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B4354-84C0-4D25-AE09-1DC4C479F393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1A77A-FDB5-4AEC-A75C-6C9AB34CFB0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251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01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000000"/>
                </a:solidFill>
                <a:latin typeface="平成明朝" pitchFamily="1" charset="-128"/>
              </a:rPr>
              <a:t>Page </a:t>
            </a:r>
            <a:r>
              <a:rPr lang="en-US" altLang="ja-JP" b="1" dirty="0" smtClean="0">
                <a:solidFill>
                  <a:srgbClr val="000000"/>
                </a:solidFill>
                <a:latin typeface="平成明朝" pitchFamily="1" charset="-128"/>
              </a:rPr>
              <a:t>23, There, J-PARC 4 MeV Surface muons are stopped in the hot W. Then towards Mu, intense lasers are introduced to ionize Mu via 1S-2P-unbound transitions.</a:t>
            </a:r>
          </a:p>
          <a:p>
            <a:r>
              <a:rPr lang="en-US" altLang="ja-JP" b="1" dirty="0" smtClean="0">
                <a:solidFill>
                  <a:srgbClr val="000000"/>
                </a:solidFill>
                <a:latin typeface="平成明朝" pitchFamily="1" charset="-128"/>
              </a:rPr>
              <a:t>Then Ultra Slow Muons are accelerated for the nano-meter </a:t>
            </a:r>
            <a:r>
              <a:rPr lang="en-US" altLang="ja-JP" b="1" dirty="0" err="1" smtClean="0">
                <a:solidFill>
                  <a:srgbClr val="000000"/>
                </a:solidFill>
                <a:latin typeface="平成明朝" pitchFamily="1" charset="-128"/>
              </a:rPr>
              <a:t>muSR</a:t>
            </a:r>
            <a:endParaRPr lang="en-US" altLang="ja-JP" b="1" dirty="0" smtClean="0">
              <a:solidFill>
                <a:srgbClr val="000000"/>
              </a:solidFill>
              <a:latin typeface="平成明朝" pitchFamily="1" charset="-128"/>
            </a:endParaRPr>
          </a:p>
          <a:p>
            <a:r>
              <a:rPr lang="en-US" altLang="ja-JP" b="1" dirty="0" smtClean="0">
                <a:solidFill>
                  <a:srgbClr val="000000"/>
                </a:solidFill>
                <a:latin typeface="平成明朝" pitchFamily="1" charset="-128"/>
              </a:rPr>
              <a:t>Studies.</a:t>
            </a:r>
          </a:p>
          <a:p>
            <a:endParaRPr lang="en-US" altLang="ja-JP" b="1" dirty="0">
              <a:solidFill>
                <a:srgbClr val="000000"/>
              </a:solidFill>
              <a:latin typeface="平成明朝" pitchFamily="1" charset="-128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A98E2D-8249-9443-84CB-6EA8CDD303AA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01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lang="ja-JP" altLang="en-US" smtClean="0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01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456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577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957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When we started proton beam operation in 2008, the fixed target was installed in the beam line. Then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438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C0F906F5-8742-49E1-AFAB-B3308E60AF9A}" type="slidenum">
              <a:rPr lang="en-US" altLang="ja-JP" sz="1200">
                <a:solidFill>
                  <a:prstClr val="black"/>
                </a:solidFill>
              </a:rPr>
              <a:pPr/>
              <a:t>6</a:t>
            </a:fld>
            <a:endParaRPr lang="en-US" altLang="ja-JP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4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667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lang="ja-JP" altLang="en-US" smtClean="0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0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1A77A-FDB5-4AEC-A75C-6C9AB34CFB0E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236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9B086A-D539-43A6-8593-9DDBEF71D0C4}" type="slidenum">
              <a:rPr lang="ja-JP" altLang="en-US" smtClean="0"/>
              <a:pPr/>
              <a:t>28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9951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9B086A-D539-43A6-8593-9DDBEF71D0C4}" type="slidenum">
              <a:rPr lang="ja-JP" altLang="en-US" smtClean="0"/>
              <a:pPr/>
              <a:t>29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029070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194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9B086A-D539-43A6-8593-9DDBEF71D0C4}" type="slidenum">
              <a:rPr lang="ja-JP" altLang="en-US" smtClean="0"/>
              <a:pPr/>
              <a:t>31</a:t>
            </a:fld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317330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3"/>
            <a:ext cx="9144000" cy="8497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4750"/>
            <a:ext cx="9144000" cy="26632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817241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8460431" y="6356350"/>
            <a:ext cx="649897" cy="365125"/>
          </a:xfrm>
        </p:spPr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738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290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61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srgbClr val="DFDCB7"/>
                </a:solidFill>
              </a:rPr>
              <a:pPr/>
              <a:t>11/19/2015</a:t>
            </a:fld>
            <a:endParaRPr lang="en-US">
              <a:solidFill>
                <a:srgbClr val="DFDCB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FDCB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3"/>
            <a:ext cx="9144000" cy="8497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4750"/>
            <a:ext cx="9144000" cy="26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7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35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31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86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57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63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1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9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9048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1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6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22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A40EC-5D9B-4249-A02E-60984937FE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72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A6A33-628D-604D-B79C-E762751B329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54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C591E-A918-F04D-B0C5-AD656FD90A1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38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F3370-9525-5D4F-BAFA-5B27098D5A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25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A7AA-C3F0-B64E-BE1F-FEA25B6057E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73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7551D-67BE-BB41-B451-6F389E57ACB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08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744E7-14C3-D644-BF45-F5A3642ED0B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68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133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92F23-CF2F-1A4B-868B-674A042975E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385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08B4B-90BE-AE4E-B9D1-5610EA25C38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90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5B33C-1B58-4A47-AB15-EB2F4ABA4D2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275F7-354E-2441-B0C0-BCBB8689170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85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FD394-83B0-B94C-8D68-66D7BDC6E4C7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32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タイトル、テキスト、クリップアー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クリップアート プレースホルダ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34783-CF1A-BF44-B68B-C99AF718642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8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EE163-BFB6-8347-B007-0DC131A467C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2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284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55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95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3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45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572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2E24F-5E80-4B24-AA62-4373F3B2DF6F}" type="datetimeFigureOut">
              <a:rPr kumimoji="1" lang="ja-JP" altLang="en-US" smtClean="0"/>
              <a:pPr/>
              <a:t>2015/11/19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7E61-75D0-46B9-9765-5D01120C2DF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24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1A7E61-75D0-46B9-9765-5D01120C2DF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E72E24F-5E80-4B24-AA62-4373F3B2DF6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2015/11/19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F03C88-5EDF-3845-84F7-8E9DC0BE0EF2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chart" Target="../charts/chart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9.emf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3.wmf"/><Relationship Id="rId10" Type="http://schemas.openxmlformats.org/officeDocument/2006/relationships/image" Target="../media/image76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5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1.emf"/><Relationship Id="rId5" Type="http://schemas.openxmlformats.org/officeDocument/2006/relationships/oleObject" Target="../embeddings/Microsoft_Excel_97-2003_Worksheet3.xls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chart" Target="../charts/char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2.emf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1.jpeg"/><Relationship Id="rId7" Type="http://schemas.openxmlformats.org/officeDocument/2006/relationships/image" Target="../media/image114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56.jpeg"/><Relationship Id="rId9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9.xml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11" Type="http://schemas.openxmlformats.org/officeDocument/2006/relationships/image" Target="../media/image16.wmf"/><Relationship Id="rId5" Type="http://schemas.openxmlformats.org/officeDocument/2006/relationships/image" Target="../media/image19.jpeg"/><Relationship Id="rId10" Type="http://schemas.openxmlformats.org/officeDocument/2006/relationships/oleObject" Target="../embeddings/Microsoft_Word_97_-_2003_Document1.doc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467544" y="1412776"/>
            <a:ext cx="8249380" cy="1339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32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Muon Production target at J-PARC</a:t>
            </a:r>
          </a:p>
          <a:p>
            <a:pPr algn="ctr">
              <a:spcBef>
                <a:spcPct val="0"/>
              </a:spcBef>
            </a:pPr>
            <a:r>
              <a:rPr lang="en-US" altLang="ja-JP" sz="32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</a:t>
            </a:r>
            <a:r>
              <a:rPr lang="en-US" altLang="ja-JP" sz="32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            &amp; </a:t>
            </a:r>
            <a:r>
              <a:rPr lang="en-US" altLang="ja-JP" sz="32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thermal diffusivity </a:t>
            </a:r>
            <a:r>
              <a:rPr lang="en-US" altLang="ja-JP" sz="32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measurements</a:t>
            </a:r>
            <a:endParaRPr lang="en-US" altLang="ja-JP" sz="32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sp>
        <p:nvSpPr>
          <p:cNvPr id="6" name="サブタイトル 2"/>
          <p:cNvSpPr txBox="1">
            <a:spLocks/>
          </p:cNvSpPr>
          <p:nvPr/>
        </p:nvSpPr>
        <p:spPr>
          <a:xfrm>
            <a:off x="73382" y="5877272"/>
            <a:ext cx="8784976" cy="980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en-US" altLang="ja-JP" sz="2400" i="1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J-PARC Center, MLF Division, </a:t>
            </a:r>
            <a:r>
              <a:rPr lang="en-US" altLang="ja-JP" sz="2400" i="1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Muon</a:t>
            </a:r>
            <a:r>
              <a:rPr lang="en-US" altLang="ja-JP" sz="2400" i="1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Section (KEK)</a:t>
            </a:r>
            <a:endParaRPr lang="en-US" altLang="ja-JP" sz="2400" i="1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  <a:p>
            <a:pPr marL="342900" indent="-342900" algn="r">
              <a:spcBef>
                <a:spcPct val="20000"/>
              </a:spcBef>
              <a:defRPr/>
            </a:pPr>
            <a:r>
              <a:rPr lang="en-US" altLang="ja-JP" sz="2400" i="1" u="sng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Shunsuke</a:t>
            </a:r>
            <a:r>
              <a:rPr lang="en-US" altLang="ja-JP" sz="2400" i="1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400" i="1" u="sng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Makimura</a:t>
            </a:r>
            <a:r>
              <a:rPr lang="en-US" altLang="ja-JP" sz="2400" i="1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(</a:t>
            </a:r>
            <a:r>
              <a:rPr lang="en-US" altLang="ja-JP" sz="2400" i="1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shunsuke.makimura@kek.jp)</a:t>
            </a:r>
            <a:endParaRPr lang="ja-JP" altLang="en-US" sz="2400" i="1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7" name="図 6" descr="r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883" y="270820"/>
            <a:ext cx="2200275" cy="866775"/>
          </a:xfrm>
          <a:prstGeom prst="rect">
            <a:avLst/>
          </a:prstGeom>
        </p:spPr>
      </p:pic>
      <p:pic>
        <p:nvPicPr>
          <p:cNvPr id="8" name="図 7" descr="keklogo_blue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4664"/>
            <a:ext cx="1257230" cy="720080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3792048" y="196375"/>
            <a:ext cx="5200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19th Nov. 2015</a:t>
            </a:r>
          </a:p>
          <a:p>
            <a:pPr algn="r"/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APT Seminar @FNAL</a:t>
            </a:r>
            <a:endParaRPr lang="en-US" altLang="ja-JP" sz="2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72388" name="Picture 4" descr="http://www.start-point.net/nihontizu/img/nihonchizu_color.gif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17" t="61117" r="27586" b="19905"/>
          <a:stretch/>
        </p:blipFill>
        <p:spPr bwMode="auto">
          <a:xfrm>
            <a:off x="6160637" y="3145251"/>
            <a:ext cx="2107689" cy="20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円/楕円 1"/>
          <p:cNvSpPr/>
          <p:nvPr/>
        </p:nvSpPr>
        <p:spPr>
          <a:xfrm>
            <a:off x="6808709" y="423447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7312765" y="387443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7600797" y="3743450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101245" y="3476904"/>
            <a:ext cx="10427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Toukai</a:t>
            </a:r>
          </a:p>
          <a:p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(J-PARC)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770901" y="2919165"/>
            <a:ext cx="108372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Tsukuba</a:t>
            </a:r>
          </a:p>
          <a:p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(KEK)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356188" y="4976053"/>
            <a:ext cx="10837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Tokyo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V="1">
            <a:off x="6750950" y="4378486"/>
            <a:ext cx="129766" cy="60012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 flipV="1">
            <a:off x="7854629" y="3804003"/>
            <a:ext cx="246616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7127332" y="3505078"/>
            <a:ext cx="185433" cy="3614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6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668129" y="116632"/>
            <a:ext cx="6071652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latin typeface="Tempus Sans ITC" panose="04020404030D07020202" pitchFamily="82" charset="0"/>
              </a:rPr>
              <a:t>Stable Proton beam operation</a:t>
            </a:r>
            <a:endParaRPr lang="ja-JP" altLang="en-US" sz="3200" u="sng" dirty="0" smtClean="0">
              <a:latin typeface="Tempus Sans ITC" panose="04020404030D07020202" pitchFamily="82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596121" y="4257797"/>
            <a:ext cx="360040" cy="79208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884153" y="3851789"/>
            <a:ext cx="108520" cy="1774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848657" y="5554521"/>
            <a:ext cx="720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46225" y="5481933"/>
            <a:ext cx="557808" cy="8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82229" y="5841973"/>
            <a:ext cx="5218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051028" y="5472798"/>
            <a:ext cx="252178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028169" y="5832838"/>
            <a:ext cx="1824568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284785" y="5832838"/>
            <a:ext cx="2880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817241" y="5832838"/>
            <a:ext cx="81215" cy="53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212777" y="5832838"/>
            <a:ext cx="45719" cy="513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172185" y="4257797"/>
            <a:ext cx="1224136" cy="11521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172185" y="5985989"/>
            <a:ext cx="1260648" cy="386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028169" y="4113781"/>
            <a:ext cx="457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04033" y="4113781"/>
            <a:ext cx="457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804033" y="5913981"/>
            <a:ext cx="45719" cy="458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2028169" y="5841973"/>
            <a:ext cx="45719" cy="53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948049" y="4257797"/>
            <a:ext cx="504056" cy="79208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16001" y="4113781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28477" y="4257797"/>
            <a:ext cx="503548" cy="11429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28477" y="5985989"/>
            <a:ext cx="468052" cy="3603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704641" y="5554521"/>
            <a:ext cx="144016" cy="2160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704641" y="5842553"/>
            <a:ext cx="144016" cy="216024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48049" y="5049885"/>
            <a:ext cx="432048" cy="86409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380097" y="5553941"/>
            <a:ext cx="144016" cy="216024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560625" y="3779781"/>
            <a:ext cx="57606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054458" y="3779781"/>
            <a:ext cx="45719" cy="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1668129" y="3779781"/>
            <a:ext cx="45719" cy="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96013" y="6234531"/>
            <a:ext cx="11721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Muon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Target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35" name="直線矢印コネクタ 34"/>
          <p:cNvCxnSpPr/>
          <p:nvPr/>
        </p:nvCxnSpPr>
        <p:spPr>
          <a:xfrm>
            <a:off x="118369" y="5676837"/>
            <a:ext cx="649660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266205" y="4407329"/>
            <a:ext cx="10436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To neutron source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3978497" y="5626081"/>
            <a:ext cx="144016" cy="2160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906489" y="5688822"/>
            <a:ext cx="72008" cy="7200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050505" y="5832838"/>
            <a:ext cx="72008" cy="7094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0" name="直線矢印コネクタ 39"/>
          <p:cNvCxnSpPr>
            <a:stCxn id="41" idx="2"/>
          </p:cNvCxnSpPr>
          <p:nvPr/>
        </p:nvCxnSpPr>
        <p:spPr>
          <a:xfrm>
            <a:off x="3391723" y="5108491"/>
            <a:ext cx="425518" cy="5180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2432688" y="4369827"/>
            <a:ext cx="191806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Radiation dose; 750μSv/h @12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(150mSv/h @30cm</a:t>
            </a:r>
            <a:r>
              <a:rPr lang="ja-JP" altLang="en-US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）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940453" y="6477493"/>
            <a:ext cx="1357871" cy="3077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Digital camera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44" name="直線矢印コネクタ 43"/>
          <p:cNvCxnSpPr>
            <a:endCxn id="27" idx="2"/>
          </p:cNvCxnSpPr>
          <p:nvPr/>
        </p:nvCxnSpPr>
        <p:spPr>
          <a:xfrm flipV="1">
            <a:off x="1164073" y="5770545"/>
            <a:ext cx="612576" cy="45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図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62" y="3481562"/>
            <a:ext cx="4426937" cy="3320203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4555234" y="6477492"/>
            <a:ext cx="1217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7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July, 2014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55557" y="680312"/>
            <a:ext cx="92015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Tempus Sans ITC" panose="04020404030D07020202" pitchFamily="82" charset="0"/>
              </a:rPr>
              <a:t>Stable proton beam operation without replacements for 5 years</a:t>
            </a:r>
          </a:p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MLF beam operation; Total 15000 hours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Proton beam stop by MPS of </a:t>
            </a:r>
            <a:r>
              <a:rPr lang="en-US" altLang="ja-JP" sz="2400" dirty="0" err="1" smtClean="0">
                <a:latin typeface="Tempus Sans ITC" panose="04020404030D07020202" pitchFamily="82" charset="0"/>
              </a:rPr>
              <a:t>muon</a:t>
            </a:r>
            <a:r>
              <a:rPr lang="en-US" altLang="ja-JP" sz="2400" dirty="0" smtClean="0">
                <a:latin typeface="Tempus Sans ITC" panose="04020404030D07020202" pitchFamily="82" charset="0"/>
              </a:rPr>
              <a:t> target; 3 hours (Water flow Low) </a:t>
            </a:r>
            <a:endParaRPr kumimoji="1" lang="en-US" altLang="ja-JP" sz="2400" dirty="0" smtClean="0">
              <a:latin typeface="Tempus Sans ITC" panose="04020404030D07020202" pitchFamily="82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978497" y="3699164"/>
            <a:ext cx="21771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No crack was observed.</a:t>
            </a:r>
            <a:endParaRPr lang="ja-JP" altLang="en-US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1382389"/>
              </p:ext>
            </p:extLst>
          </p:nvPr>
        </p:nvGraphicFramePr>
        <p:xfrm>
          <a:off x="561376" y="2037041"/>
          <a:ext cx="7833104" cy="1300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9138"/>
                <a:gridCol w="979138"/>
                <a:gridCol w="979138"/>
                <a:gridCol w="979138"/>
                <a:gridCol w="979138"/>
                <a:gridCol w="979138"/>
                <a:gridCol w="979138"/>
                <a:gridCol w="979138"/>
              </a:tblGrid>
              <a:tr h="525260">
                <a:tc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2008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2009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2010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2011</a:t>
                      </a:r>
                      <a:endParaRPr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2012</a:t>
                      </a:r>
                      <a:endParaRPr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2013</a:t>
                      </a:r>
                      <a:endParaRPr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800" dirty="0" smtClean="0"/>
                        <a:t>2014</a:t>
                      </a:r>
                      <a:endParaRPr lang="ja-JP" altLang="en-US" sz="1800" dirty="0"/>
                    </a:p>
                  </a:txBody>
                  <a:tcPr anchor="ctr"/>
                </a:tc>
              </a:tr>
              <a:tr h="77532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Proton Beam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3" name="直線矢印コネクタ 52"/>
          <p:cNvCxnSpPr/>
          <p:nvPr/>
        </p:nvCxnSpPr>
        <p:spPr>
          <a:xfrm>
            <a:off x="2142743" y="2951171"/>
            <a:ext cx="1055359" cy="0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正方形/長方形 53"/>
          <p:cNvSpPr/>
          <p:nvPr/>
        </p:nvSpPr>
        <p:spPr>
          <a:xfrm>
            <a:off x="1782778" y="3014957"/>
            <a:ext cx="7008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000" dirty="0" smtClean="0"/>
              <a:t>20kW Op.</a:t>
            </a:r>
            <a:endParaRPr lang="ja-JP" altLang="en-US" sz="1000" dirty="0"/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58032" y="2433485"/>
            <a:ext cx="369332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en-US" altLang="ja-JP" sz="1200" dirty="0" smtClean="0"/>
              <a:t>Earthquake</a:t>
            </a:r>
            <a:endParaRPr kumimoji="1" lang="ja-JP" altLang="en-US" sz="1200" dirty="0"/>
          </a:p>
        </p:txBody>
      </p:sp>
      <p:sp>
        <p:nvSpPr>
          <p:cNvPr id="56" name="正方形/長方形 55"/>
          <p:cNvSpPr/>
          <p:nvPr/>
        </p:nvSpPr>
        <p:spPr>
          <a:xfrm>
            <a:off x="2978403" y="2572460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120kW Op.</a:t>
            </a:r>
            <a:endParaRPr lang="ja-JP" altLang="en-US" sz="1600" dirty="0"/>
          </a:p>
        </p:txBody>
      </p:sp>
      <p:sp>
        <p:nvSpPr>
          <p:cNvPr id="57" name="正方形/長方形 56"/>
          <p:cNvSpPr/>
          <p:nvPr/>
        </p:nvSpPr>
        <p:spPr>
          <a:xfrm>
            <a:off x="3982058" y="3204767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200kW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Op.</a:t>
            </a:r>
            <a:endParaRPr lang="ja-JP" altLang="en-US" sz="1600" dirty="0"/>
          </a:p>
        </p:txBody>
      </p:sp>
      <p:sp>
        <p:nvSpPr>
          <p:cNvPr id="58" name="円/楕円 57"/>
          <p:cNvSpPr/>
          <p:nvPr/>
        </p:nvSpPr>
        <p:spPr>
          <a:xfrm flipV="1">
            <a:off x="3230693" y="2889664"/>
            <a:ext cx="132796" cy="1484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2639124" y="3076512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dirty="0"/>
              <a:t>Dec. 300kW</a:t>
            </a:r>
            <a:endParaRPr lang="ja-JP" altLang="en-US" dirty="0"/>
          </a:p>
        </p:txBody>
      </p:sp>
      <p:sp>
        <p:nvSpPr>
          <p:cNvPr id="60" name="正方形/長方形 59"/>
          <p:cNvSpPr/>
          <p:nvPr/>
        </p:nvSpPr>
        <p:spPr>
          <a:xfrm>
            <a:off x="1439445" y="2587574"/>
            <a:ext cx="1055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dirty="0"/>
              <a:t>Sep.Day1</a:t>
            </a:r>
            <a:endParaRPr lang="ja-JP" altLang="en-US" dirty="0"/>
          </a:p>
        </p:txBody>
      </p:sp>
      <p:cxnSp>
        <p:nvCxnSpPr>
          <p:cNvPr id="61" name="直線矢印コネクタ 60"/>
          <p:cNvCxnSpPr/>
          <p:nvPr/>
        </p:nvCxnSpPr>
        <p:spPr>
          <a:xfrm>
            <a:off x="3428946" y="2958843"/>
            <a:ext cx="600903" cy="794"/>
          </a:xfrm>
          <a:prstGeom prst="straightConnector1">
            <a:avLst/>
          </a:prstGeom>
          <a:ln w="28575">
            <a:solidFill>
              <a:srgbClr val="00B05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2" name="円/楕円 61"/>
          <p:cNvSpPr/>
          <p:nvPr/>
        </p:nvSpPr>
        <p:spPr>
          <a:xfrm flipV="1">
            <a:off x="4082986" y="2886204"/>
            <a:ext cx="132796" cy="1484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矢印コネクタ 62"/>
          <p:cNvCxnSpPr/>
          <p:nvPr/>
        </p:nvCxnSpPr>
        <p:spPr>
          <a:xfrm flipV="1">
            <a:off x="4215782" y="2962080"/>
            <a:ext cx="268770" cy="1811"/>
          </a:xfrm>
          <a:prstGeom prst="straightConnector1">
            <a:avLst/>
          </a:prstGeom>
          <a:ln w="28575"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5354876" y="2947693"/>
            <a:ext cx="705260" cy="1588"/>
          </a:xfrm>
          <a:prstGeom prst="straightConnector1">
            <a:avLst/>
          </a:prstGeom>
          <a:ln w="28575"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5" name="円/楕円 64"/>
          <p:cNvSpPr/>
          <p:nvPr/>
        </p:nvSpPr>
        <p:spPr>
          <a:xfrm flipV="1">
            <a:off x="6092727" y="2887774"/>
            <a:ext cx="132796" cy="1484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6" name="直線矢印コネクタ 65"/>
          <p:cNvCxnSpPr/>
          <p:nvPr/>
        </p:nvCxnSpPr>
        <p:spPr>
          <a:xfrm flipV="1">
            <a:off x="6290980" y="2948487"/>
            <a:ext cx="420090" cy="8466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正方形/長方形 66"/>
          <p:cNvSpPr/>
          <p:nvPr/>
        </p:nvSpPr>
        <p:spPr>
          <a:xfrm>
            <a:off x="5100565" y="2567021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/>
              <a:t>200kW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Op.</a:t>
            </a:r>
            <a:endParaRPr lang="ja-JP" altLang="en-US" sz="1600" dirty="0"/>
          </a:p>
        </p:txBody>
      </p:sp>
      <p:sp>
        <p:nvSpPr>
          <p:cNvPr id="68" name="正方形/長方形 67"/>
          <p:cNvSpPr/>
          <p:nvPr/>
        </p:nvSpPr>
        <p:spPr>
          <a:xfrm>
            <a:off x="5627523" y="3132215"/>
            <a:ext cx="111440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/>
              <a:t>3</a:t>
            </a:r>
            <a:r>
              <a:rPr lang="en-US" altLang="ja-JP" sz="1600" dirty="0" smtClean="0"/>
              <a:t>00kW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Op.</a:t>
            </a:r>
            <a:endParaRPr lang="ja-JP" altLang="en-US" sz="1600" dirty="0"/>
          </a:p>
        </p:txBody>
      </p:sp>
      <p:cxnSp>
        <p:nvCxnSpPr>
          <p:cNvPr id="69" name="直線矢印コネクタ 68"/>
          <p:cNvCxnSpPr/>
          <p:nvPr/>
        </p:nvCxnSpPr>
        <p:spPr>
          <a:xfrm>
            <a:off x="7160454" y="2966233"/>
            <a:ext cx="585952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6791122" y="2437396"/>
            <a:ext cx="369332" cy="8640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en-US" altLang="ja-JP" sz="1200" dirty="0" smtClean="0"/>
              <a:t>Hadron acc.</a:t>
            </a:r>
            <a:endParaRPr kumimoji="1" lang="ja-JP" altLang="en-US" sz="1200" dirty="0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7725071" y="2454156"/>
            <a:ext cx="738664" cy="919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kumimoji="1" lang="en-US" altLang="ja-JP" sz="1200" dirty="0" smtClean="0"/>
              <a:t>Replacement to Rotating Target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569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3" grpId="0" animBg="1"/>
      <p:bldP spid="47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P10004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094" y="0"/>
            <a:ext cx="3600400" cy="3026647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7483361" y="454464"/>
            <a:ext cx="720080" cy="5760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467544" y="1828275"/>
            <a:ext cx="4032448" cy="48311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-324544" y="260648"/>
            <a:ext cx="6120680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u="sng" dirty="0" smtClean="0">
                <a:latin typeface="Tempus Sans ITC" panose="04020404030D07020202" pitchFamily="82" charset="0"/>
              </a:rPr>
              <a:t>Radiation damage of graphite</a:t>
            </a:r>
            <a:endParaRPr lang="ja-JP" altLang="en-US" sz="2800" u="sng" dirty="0" smtClean="0">
              <a:latin typeface="Tempus Sans ITC" panose="04020404030D07020202" pitchFamily="82" charset="0"/>
            </a:endParaRPr>
          </a:p>
        </p:txBody>
      </p:sp>
      <p:graphicFrame>
        <p:nvGraphicFramePr>
          <p:cNvPr id="5" name="グラフ 4"/>
          <p:cNvGraphicFramePr/>
          <p:nvPr>
            <p:extLst>
              <p:ext uri="{D42A27DB-BD31-4B8C-83A1-F6EECF244321}">
                <p14:modId xmlns:p14="http://schemas.microsoft.com/office/powerpoint/2010/main" val="3790678424"/>
              </p:ext>
            </p:extLst>
          </p:nvPr>
        </p:nvGraphicFramePr>
        <p:xfrm>
          <a:off x="4629527" y="3056545"/>
          <a:ext cx="5076056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761665" y="3777146"/>
            <a:ext cx="719137" cy="503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537702" y="5072546"/>
            <a:ext cx="935038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8" name="テキスト ボックス 13"/>
          <p:cNvSpPr txBox="1">
            <a:spLocks noChangeArrowheads="1"/>
          </p:cNvSpPr>
          <p:nvPr/>
        </p:nvSpPr>
        <p:spPr bwMode="auto">
          <a:xfrm>
            <a:off x="5529640" y="5432909"/>
            <a:ext cx="9715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>
                <a:latin typeface="Calibri" pitchFamily="34" charset="0"/>
              </a:rPr>
              <a:t>0.25dpa200</a:t>
            </a:r>
            <a:r>
              <a:rPr lang="ja-JP" altLang="en-US" sz="1050" dirty="0">
                <a:latin typeface="Calibri" pitchFamily="34" charset="0"/>
              </a:rPr>
              <a:t>℃</a:t>
            </a:r>
          </a:p>
        </p:txBody>
      </p:sp>
      <p:sp>
        <p:nvSpPr>
          <p:cNvPr id="9" name="テキスト ボックス 13"/>
          <p:cNvSpPr txBox="1">
            <a:spLocks noChangeArrowheads="1"/>
          </p:cNvSpPr>
          <p:nvPr/>
        </p:nvSpPr>
        <p:spPr bwMode="auto">
          <a:xfrm>
            <a:off x="7906127" y="3416784"/>
            <a:ext cx="9715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>
                <a:latin typeface="Calibri" pitchFamily="34" charset="0"/>
              </a:rPr>
              <a:t>0.002dpa80</a:t>
            </a:r>
            <a:r>
              <a:rPr lang="ja-JP" altLang="en-US" sz="1050" dirty="0">
                <a:latin typeface="Calibri" pitchFamily="34" charset="0"/>
              </a:rPr>
              <a:t>℃</a:t>
            </a:r>
          </a:p>
        </p:txBody>
      </p:sp>
      <p:sp>
        <p:nvSpPr>
          <p:cNvPr id="10" name="テキスト ボックス 13"/>
          <p:cNvSpPr txBox="1">
            <a:spLocks noChangeArrowheads="1"/>
          </p:cNvSpPr>
          <p:nvPr/>
        </p:nvSpPr>
        <p:spPr bwMode="auto">
          <a:xfrm>
            <a:off x="7906127" y="5432909"/>
            <a:ext cx="918841" cy="4154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latin typeface="Calibri" pitchFamily="34" charset="0"/>
              </a:rPr>
              <a:t>Un-irradiated</a:t>
            </a:r>
            <a:endParaRPr lang="en-US" altLang="ja-JP" sz="1050" dirty="0">
              <a:latin typeface="Calibri" pitchFamily="34" charset="0"/>
            </a:endParaRPr>
          </a:p>
          <a:p>
            <a:pPr>
              <a:defRPr/>
            </a:pPr>
            <a:r>
              <a:rPr lang="en-US" altLang="ja-JP" sz="1050" dirty="0">
                <a:latin typeface="Calibri" pitchFamily="34" charset="0"/>
              </a:rPr>
              <a:t>170W/m/K</a:t>
            </a:r>
            <a:endParaRPr lang="ja-JP" altLang="en-US" sz="1050" dirty="0">
              <a:latin typeface="Calibri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21683" y="908720"/>
            <a:ext cx="32864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Thermal conductivity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 smtClean="0">
                <a:latin typeface="Tempus Sans ITC" panose="04020404030D07020202" pitchFamily="82" charset="0"/>
              </a:rPr>
              <a:t>Dimensional change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135392" y="6351652"/>
            <a:ext cx="3742285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Nuclear Materials 450 (2014) </a:t>
            </a:r>
            <a:r>
              <a:rPr lang="en-US" altLang="ja-JP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110-116</a:t>
            </a:r>
            <a:endParaRPr lang="ja-JP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261428" y="2705118"/>
            <a:ext cx="361135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Measurement of thermal conductivity for </a:t>
            </a:r>
            <a:r>
              <a:rPr lang="en-US" altLang="ja-JP" sz="1600" dirty="0" err="1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muon</a:t>
            </a:r>
            <a:r>
              <a:rPr lang="en-US" altLang="ja-JP" sz="1600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 target at J-PARC/MUSE</a:t>
            </a:r>
            <a:endParaRPr lang="ja-JP" altLang="en-US" sz="1600" dirty="0"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Dchan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66" y="1922332"/>
            <a:ext cx="2190788" cy="16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2108454" y="2066524"/>
            <a:ext cx="0" cy="13107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>
              <a:solidFill>
                <a:srgbClr val="2F2B20"/>
              </a:solidFill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036272" y="199516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2F2B20"/>
                </a:solidFill>
                <a:latin typeface="Times New Roman" pitchFamily="18" charset="0"/>
              </a:rPr>
              <a:t>1dpa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47564" y="3670784"/>
            <a:ext cx="35283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 </a:t>
            </a:r>
            <a:r>
              <a:rPr lang="en-US" altLang="ja-JP" sz="1400" dirty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Nuclear Materials 195(1992)44-50</a:t>
            </a:r>
            <a:r>
              <a:rPr lang="en-US" altLang="ja-JP" sz="1400" dirty="0" smtClean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ja-JP" sz="1400" dirty="0" smtClean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graphite1991 </a:t>
            </a:r>
            <a:r>
              <a:rPr lang="en-US" altLang="ja-JP" sz="1400" dirty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[No.150] </a:t>
            </a:r>
            <a:r>
              <a:rPr lang="en-US" altLang="ja-JP" sz="1400" dirty="0" smtClean="0">
                <a:solidFill>
                  <a:srgbClr val="2F2B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290-302</a:t>
            </a:r>
            <a:endParaRPr lang="en-US" altLang="ja-JP" sz="1400" dirty="0">
              <a:solidFill>
                <a:srgbClr val="2F2B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2" descr="C:\Users\makimura\Documents\makimura\target\fixedtarget_lifetime\lifetime2014\shrink\analysis\file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45" y="4280384"/>
            <a:ext cx="3126201" cy="235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正方形/長方形 45"/>
          <p:cNvSpPr/>
          <p:nvPr/>
        </p:nvSpPr>
        <p:spPr>
          <a:xfrm>
            <a:off x="1391088" y="6013098"/>
            <a:ext cx="243554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empus Sans ITC" panose="04020404030D07020202" pitchFamily="82" charset="0"/>
              </a:rPr>
              <a:t>Evaluation for July, 2014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79512" y="6357588"/>
            <a:ext cx="45365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Beam spot will shrink by proton irradiation.</a:t>
            </a:r>
            <a:endParaRPr lang="ja-JP" altLang="en-US" dirty="0"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1433812" y="4395438"/>
            <a:ext cx="235833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lvl="0"/>
            <a:r>
              <a:rPr lang="en-US" altLang="ja-JP" sz="1600" dirty="0">
                <a:solidFill>
                  <a:prstClr val="black"/>
                </a:solidFill>
                <a:latin typeface="Tempus Sans ITC" panose="04020404030D07020202" pitchFamily="82" charset="0"/>
              </a:rPr>
              <a:t>Max. </a:t>
            </a:r>
            <a:r>
              <a:rPr lang="en-US" altLang="ja-JP" sz="1600" dirty="0" err="1">
                <a:solidFill>
                  <a:prstClr val="black"/>
                </a:solidFill>
                <a:latin typeface="Tempus Sans ITC" panose="04020404030D07020202" pitchFamily="82" charset="0"/>
              </a:rPr>
              <a:t>Mises</a:t>
            </a:r>
            <a:r>
              <a:rPr lang="en-US" altLang="ja-JP" sz="1600" dirty="0">
                <a:solidFill>
                  <a:prstClr val="black"/>
                </a:solidFill>
                <a:latin typeface="Tempus Sans ITC" panose="04020404030D07020202" pitchFamily="82" charset="0"/>
              </a:rPr>
              <a:t> stress; </a:t>
            </a:r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30MPa</a:t>
            </a:r>
          </a:p>
          <a:p>
            <a:pPr lvl="0"/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Strength; 39 MPa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 rot="-786211">
            <a:off x="7741978" y="493197"/>
            <a:ext cx="276225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 rot="-786211">
            <a:off x="7630853" y="572572"/>
            <a:ext cx="112713" cy="149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cxnSp>
        <p:nvCxnSpPr>
          <p:cNvPr id="24" name="AutoShape 22"/>
          <p:cNvCxnSpPr>
            <a:cxnSpLocks noChangeShapeType="1"/>
          </p:cNvCxnSpPr>
          <p:nvPr/>
        </p:nvCxnSpPr>
        <p:spPr bwMode="auto">
          <a:xfrm flipV="1">
            <a:off x="7145078" y="572572"/>
            <a:ext cx="373063" cy="92075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25" name="AutoShape 23"/>
          <p:cNvCxnSpPr>
            <a:cxnSpLocks noChangeShapeType="1"/>
          </p:cNvCxnSpPr>
          <p:nvPr/>
        </p:nvCxnSpPr>
        <p:spPr bwMode="auto">
          <a:xfrm flipV="1">
            <a:off x="7145078" y="778947"/>
            <a:ext cx="420688" cy="276225"/>
          </a:xfrm>
          <a:prstGeom prst="straightConnector1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26" name="直線矢印コネクタ 25"/>
          <p:cNvCxnSpPr/>
          <p:nvPr/>
        </p:nvCxnSpPr>
        <p:spPr>
          <a:xfrm flipH="1">
            <a:off x="6876256" y="859910"/>
            <a:ext cx="74189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7618153" y="792243"/>
            <a:ext cx="432048" cy="1440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 flipV="1">
            <a:off x="8338233" y="504211"/>
            <a:ext cx="818" cy="432048"/>
          </a:xfrm>
          <a:prstGeom prst="straightConnector1">
            <a:avLst/>
          </a:prstGeom>
          <a:ln w="254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5447005" y="1527915"/>
            <a:ext cx="36004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empus Sans ITC" panose="04020404030D07020202" pitchFamily="82" charset="0"/>
              </a:rPr>
              <a:t>New method</a:t>
            </a:r>
          </a:p>
          <a:p>
            <a:r>
              <a:rPr lang="en-US" altLang="ja-JP" sz="1600" dirty="0" smtClean="0">
                <a:latin typeface="Tempus Sans ITC" panose="04020404030D07020202" pitchFamily="82" charset="0"/>
              </a:rPr>
              <a:t>Laser spot heating technique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1600" dirty="0" smtClean="0">
                <a:latin typeface="Tempus Sans ITC" panose="04020404030D07020202" pitchFamily="82" charset="0"/>
              </a:rPr>
              <a:t>Temp. Var. by Periodic heating LD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1600" dirty="0" smtClean="0">
                <a:latin typeface="Tempus Sans ITC" panose="04020404030D07020202" pitchFamily="82" charset="0"/>
              </a:rPr>
              <a:t>2-D thermo-viewer</a:t>
            </a:r>
          </a:p>
        </p:txBody>
      </p:sp>
    </p:spTree>
    <p:extLst>
      <p:ext uri="{BB962C8B-B14F-4D97-AF65-F5344CB8AC3E}">
        <p14:creationId xmlns:p14="http://schemas.microsoft.com/office/powerpoint/2010/main" val="1186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AsOne/>
      </p:bldGraphic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5" grpId="0" animBg="1"/>
      <p:bldP spid="16" grpId="0"/>
      <p:bldP spid="18" grpId="0" animBg="1"/>
      <p:bldP spid="46" grpId="0" animBg="1"/>
      <p:bldP spid="1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899592" y="45116"/>
            <a:ext cx="7416824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latin typeface="Tempus Sans ITC" panose="04020404030D07020202" pitchFamily="82" charset="0"/>
              </a:rPr>
              <a:t>Replacement of </a:t>
            </a:r>
            <a:r>
              <a:rPr lang="en-US" altLang="ja-JP" sz="3200" u="sng" dirty="0" err="1" smtClean="0">
                <a:latin typeface="Tempus Sans ITC" panose="04020404030D07020202" pitchFamily="82" charset="0"/>
              </a:rPr>
              <a:t>Muon</a:t>
            </a:r>
            <a:r>
              <a:rPr lang="en-US" altLang="ja-JP" sz="3200" u="sng" dirty="0" smtClean="0">
                <a:latin typeface="Tempus Sans ITC" panose="04020404030D07020202" pitchFamily="82" charset="0"/>
              </a:rPr>
              <a:t> Target</a:t>
            </a:r>
            <a:endParaRPr lang="ja-JP" altLang="en-US" sz="3200" u="sng" dirty="0" smtClean="0">
              <a:latin typeface="Tempus Sans ITC" panose="04020404030D07020202" pitchFamily="82" charset="0"/>
            </a:endParaRPr>
          </a:p>
        </p:txBody>
      </p:sp>
      <p:pic>
        <p:nvPicPr>
          <p:cNvPr id="5" name="Picture 5" descr="標的交換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6805"/>
            <a:ext cx="3901001" cy="534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キャスク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6" y="1453283"/>
            <a:ext cx="3600400" cy="5408875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73273" y="606371"/>
            <a:ext cx="7869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latin typeface="Tempus Sans ITC" panose="04020404030D07020202" pitchFamily="82" charset="0"/>
              </a:rPr>
              <a:t>R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esidual radiation dose of muon target; 5 </a:t>
            </a:r>
            <a:r>
              <a:rPr kumimoji="1" lang="en-US" altLang="ja-JP" sz="2400" dirty="0" err="1" smtClean="0">
                <a:latin typeface="Tempus Sans ITC" panose="04020404030D07020202" pitchFamily="82" charset="0"/>
              </a:rPr>
              <a:t>Sv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/hour @surface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Lifetime will be less than 1 year @ 1 MW operation.</a:t>
            </a:r>
            <a:endParaRPr kumimoji="1" lang="ja-JP" altLang="en-US" sz="2400" dirty="0">
              <a:latin typeface="Tempus Sans ITC" panose="04020404030D07020202" pitchFamily="82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23124" y="5996160"/>
            <a:ext cx="31793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Time, Manpower, and cost are required for replacement.</a:t>
            </a:r>
            <a:endParaRPr lang="ja-JP" altLang="en-US" dirty="0"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644266" y="6447028"/>
            <a:ext cx="28075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Times New Roman" panose="02020603050405020304" pitchFamily="18" charset="0"/>
              </a:rPr>
              <a:t>Replacement in Hot cell</a:t>
            </a:r>
            <a:endParaRPr lang="ja-JP" altLang="en-US" dirty="0"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425" y="927700"/>
            <a:ext cx="5824946" cy="506846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665284" y="5551255"/>
            <a:ext cx="312958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I must do it!!</a:t>
            </a:r>
            <a:endParaRPr lang="ja-JP" altLang="en-US" sz="2800" u="sng" dirty="0">
              <a:solidFill>
                <a:srgbClr val="FF0000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71322" y="3212976"/>
            <a:ext cx="701304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We are eager to prolong lifetime.</a:t>
            </a:r>
            <a:endParaRPr lang="ja-JP" altLang="en-US" sz="2800" u="sng" dirty="0">
              <a:solidFill>
                <a:srgbClr val="FF0000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15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2389351" y="332656"/>
            <a:ext cx="4229568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Rotating Target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568156" y="1151881"/>
            <a:ext cx="3347864" cy="22048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5859990" y="1916585"/>
            <a:ext cx="792088" cy="79208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6076014" y="2132609"/>
            <a:ext cx="360040" cy="3600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rot="5400000" flipH="1" flipV="1">
            <a:off x="5715974" y="2348633"/>
            <a:ext cx="504056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円/楕円 7"/>
          <p:cNvSpPr/>
          <p:nvPr/>
        </p:nvSpPr>
        <p:spPr>
          <a:xfrm>
            <a:off x="7321184" y="1340521"/>
            <a:ext cx="1296144" cy="129614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7465200" y="1484537"/>
            <a:ext cx="999728" cy="99972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rot="5400000" flipH="1" flipV="1">
            <a:off x="7537208" y="2564657"/>
            <a:ext cx="432048" cy="432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上カーブ矢印 10"/>
          <p:cNvSpPr/>
          <p:nvPr/>
        </p:nvSpPr>
        <p:spPr>
          <a:xfrm>
            <a:off x="7681224" y="2060601"/>
            <a:ext cx="576064" cy="2880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上カーブ矢印 11"/>
          <p:cNvSpPr/>
          <p:nvPr/>
        </p:nvSpPr>
        <p:spPr>
          <a:xfrm rot="10800000">
            <a:off x="7681224" y="1628553"/>
            <a:ext cx="576064" cy="2880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569887" y="2973296"/>
            <a:ext cx="1654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u="sng" dirty="0" smtClean="0">
                <a:solidFill>
                  <a:prstClr val="black"/>
                </a:solidFill>
              </a:rPr>
              <a:t>Current fixed  target</a:t>
            </a:r>
            <a:endParaRPr lang="en-US" altLang="ja-JP" sz="1400" u="sng" dirty="0">
              <a:solidFill>
                <a:prstClr val="black"/>
              </a:solidFill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7393192" y="2996705"/>
            <a:ext cx="12777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u="sng" dirty="0" smtClean="0">
                <a:solidFill>
                  <a:prstClr val="black"/>
                </a:solidFill>
              </a:rPr>
              <a:t>Rotating target</a:t>
            </a:r>
            <a:endParaRPr lang="en-US" altLang="ja-JP" sz="1400" u="sng" dirty="0">
              <a:solidFill>
                <a:prstClr val="black"/>
              </a:solidFill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6745120" y="1988593"/>
            <a:ext cx="43204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6" name="図 15" descr="Etarge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989" y="3473117"/>
            <a:ext cx="1506776" cy="2212424"/>
          </a:xfrm>
          <a:prstGeom prst="rect">
            <a:avLst/>
          </a:prstGeom>
        </p:spPr>
      </p:pic>
      <p:pic>
        <p:nvPicPr>
          <p:cNvPr id="18" name="Picture 3" descr="C:\Users\makimura\Documents\makimura\picture\2013\PSI\RIMG092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1156" y="3486722"/>
            <a:ext cx="3266228" cy="22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矢印コネクタ 18"/>
          <p:cNvCxnSpPr/>
          <p:nvPr/>
        </p:nvCxnSpPr>
        <p:spPr>
          <a:xfrm>
            <a:off x="5931998" y="1340521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736395" y="1459638"/>
            <a:ext cx="1133837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</a:rPr>
              <a:t>Proton beam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212810" y="6381328"/>
            <a:ext cx="481734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Collaboration with PSI Target group since 2004</a:t>
            </a:r>
            <a:endParaRPr lang="en-US" altLang="ja-JP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8104512" y="5596750"/>
            <a:ext cx="97975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</a:rPr>
              <a:t>April, 2013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251519" y="1340521"/>
            <a:ext cx="5078857" cy="178666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Learning from Paul </a:t>
            </a:r>
            <a:r>
              <a:rPr lang="en-US" altLang="ja-JP" sz="24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Scherrer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Institute,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R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otating 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target method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is applied to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disperse 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the </a:t>
            </a:r>
            <a:r>
              <a:rPr lang="en-US" altLang="ja-JP" sz="24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irradiation </a:t>
            </a:r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damage </a:t>
            </a:r>
            <a:r>
              <a:rPr lang="en-US" altLang="ja-JP" sz="24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of graphite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to 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a wider area. 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46561" y="3304482"/>
            <a:ext cx="456945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The lifetime of graphite becomes long enough.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The </a:t>
            </a:r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lifetime </a:t>
            </a:r>
            <a:r>
              <a:rPr lang="en-US" altLang="ja-JP" sz="24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of </a:t>
            </a:r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bearings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 is critical. </a:t>
            </a:r>
            <a:endParaRPr lang="en-US" altLang="ja-JP" sz="2400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  <a:p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Solid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lubricant; 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Silver coating with MoS2 at PSI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Disulfide tungsten </a:t>
            </a:r>
            <a:r>
              <a:rPr lang="en-US" altLang="ja-JP" sz="24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at MUSE          </a:t>
            </a:r>
            <a:endParaRPr lang="en-US" altLang="ja-JP" sz="24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  <a:p>
            <a:endParaRPr lang="en-US" altLang="ja-JP" sz="800" dirty="0">
              <a:solidFill>
                <a:prstClr val="black"/>
              </a:solidFill>
              <a:latin typeface="Tempus Sans ITC" panose="04020404030D07020202" pitchFamily="82" charset="0"/>
            </a:endParaRPr>
          </a:p>
          <a:p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Expected lifetime; </a:t>
            </a:r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10 years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4062237" y="5650767"/>
            <a:ext cx="296946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</a:rPr>
              <a:t>E target at Paul </a:t>
            </a:r>
            <a:r>
              <a:rPr lang="en-US" altLang="ja-JP" sz="1400" dirty="0" err="1" smtClean="0">
                <a:solidFill>
                  <a:prstClr val="black"/>
                </a:solidFill>
              </a:rPr>
              <a:t>Scherrer</a:t>
            </a:r>
            <a:r>
              <a:rPr lang="en-US" altLang="ja-JP" sz="1400" dirty="0" smtClean="0">
                <a:solidFill>
                  <a:prstClr val="black"/>
                </a:solidFill>
              </a:rPr>
              <a:t> Institute (PSI)</a:t>
            </a:r>
          </a:p>
          <a:p>
            <a:r>
              <a:rPr lang="en-US" altLang="ja-JP" sz="1400" dirty="0" smtClean="0">
                <a:solidFill>
                  <a:prstClr val="black"/>
                </a:solidFill>
              </a:rPr>
              <a:t>Lifetime; less than 1 year</a:t>
            </a:r>
            <a:endParaRPr lang="en-US" altLang="ja-JP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タイトル 1"/>
          <p:cNvSpPr txBox="1">
            <a:spLocks/>
          </p:cNvSpPr>
          <p:nvPr/>
        </p:nvSpPr>
        <p:spPr bwMode="auto">
          <a:xfrm>
            <a:off x="2051720" y="116632"/>
            <a:ext cx="5256584" cy="64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itchFamily="18" charset="0"/>
              </a:rPr>
              <a:t>Bearing &amp; Solid lubricants</a:t>
            </a:r>
            <a:endParaRPr lang="ja-JP" altLang="en-US" sz="3200" u="sng" dirty="0">
              <a:solidFill>
                <a:prstClr val="black"/>
              </a:solidFill>
              <a:latin typeface="Tempus Sans ITC" panose="04020404030D07020202" pitchFamily="82" charset="0"/>
              <a:cs typeface="Times New Roman" pitchFamily="18" charset="0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53069"/>
              </p:ext>
            </p:extLst>
          </p:nvPr>
        </p:nvGraphicFramePr>
        <p:xfrm>
          <a:off x="215280" y="1313857"/>
          <a:ext cx="8784976" cy="1944216"/>
        </p:xfrm>
        <a:graphic>
          <a:graphicData uri="http://schemas.openxmlformats.org/drawingml/2006/table">
            <a:tbl>
              <a:tblPr/>
              <a:tblGrid>
                <a:gridCol w="940011"/>
                <a:gridCol w="1084628"/>
                <a:gridCol w="1156936"/>
                <a:gridCol w="1282921"/>
                <a:gridCol w="1116360"/>
                <a:gridCol w="951563"/>
                <a:gridCol w="992653"/>
                <a:gridCol w="1259904"/>
              </a:tblGrid>
              <a:tr h="648072">
                <a:tc>
                  <a:txBody>
                    <a:bodyPr/>
                    <a:lstStyle/>
                    <a:p>
                      <a:pPr indent="15113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en-US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Type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Temp. </a:t>
                      </a: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(Kelvins)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Pressure (Pa)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Radiation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Speed (rpm)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Storage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Lifetime</a:t>
                      </a:r>
                    </a:p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@15rpm</a:t>
                      </a: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(</a:t>
                      </a: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hour)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indent="15113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MoS</a:t>
                      </a:r>
                      <a:r>
                        <a:rPr lang="en-US" sz="1600" kern="100" baseline="-25000" dirty="0">
                          <a:latin typeface="Times New Roman"/>
                          <a:ea typeface="ＭＳ 明朝"/>
                          <a:cs typeface="Times New Roman"/>
                        </a:rPr>
                        <a:t>2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coating</a:t>
                      </a:r>
                      <a:endParaRPr lang="ja-JP" alt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&lt;570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en-US" sz="1600" kern="100" baseline="30000">
                          <a:latin typeface="Times New Roman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en-US" sz="1600" kern="100">
                          <a:latin typeface="Times New Roman"/>
                          <a:ea typeface="ＭＳ 明朝"/>
                          <a:cs typeface="Times New Roman"/>
                        </a:rPr>
                        <a:t> to 10</a:t>
                      </a:r>
                      <a:r>
                        <a:rPr lang="en-US" sz="1600" kern="100" baseline="30000">
                          <a:latin typeface="Times New Roman"/>
                          <a:ea typeface="ＭＳ 明朝"/>
                          <a:cs typeface="Times New Roman"/>
                        </a:rPr>
                        <a:t>-5</a:t>
                      </a:r>
                      <a:endParaRPr lang="ja-JP" sz="16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altLang="ja-JP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general</a:t>
                      </a:r>
                      <a:endParaRPr lang="ja-JP" alt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ＭＳ 明朝"/>
                          <a:cs typeface="Times New Roman"/>
                        </a:rPr>
                        <a:t>&lt;500</a:t>
                      </a:r>
                      <a:endParaRPr lang="ja-JP" sz="1600" kern="10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air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1100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indent="15113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Ag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coating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&lt;600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en-US" sz="1600" kern="100" baseline="30000" dirty="0">
                          <a:latin typeface="Times New Roman"/>
                          <a:ea typeface="ＭＳ 明朝"/>
                          <a:cs typeface="Times New Roman"/>
                        </a:rPr>
                        <a:t>-3</a:t>
                      </a: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 to 10</a:t>
                      </a:r>
                      <a:r>
                        <a:rPr lang="en-US" sz="1600" kern="100" baseline="30000" dirty="0">
                          <a:latin typeface="Times New Roman"/>
                          <a:ea typeface="ＭＳ 明朝"/>
                          <a:cs typeface="Times New Roman"/>
                        </a:rPr>
                        <a:t>-10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general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&lt;500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vacuum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5800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indent="151130"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WS</a:t>
                      </a:r>
                      <a:r>
                        <a:rPr lang="en-US" sz="1600" kern="100" baseline="-25000" dirty="0">
                          <a:latin typeface="Times New Roman"/>
                          <a:ea typeface="ＭＳ 明朝"/>
                          <a:cs typeface="Times New Roman"/>
                        </a:rPr>
                        <a:t>2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Separator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Times New Roman"/>
                          <a:ea typeface="ＭＳ 明朝"/>
                          <a:cs typeface="Times New Roman"/>
                        </a:rPr>
                        <a:t>&lt;600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10</a:t>
                      </a:r>
                      <a:r>
                        <a:rPr lang="en-US" sz="1600" kern="100" baseline="30000" dirty="0">
                          <a:latin typeface="Times New Roman"/>
                          <a:ea typeface="ＭＳ 明朝"/>
                          <a:cs typeface="Times New Roman"/>
                        </a:rPr>
                        <a:t>5</a:t>
                      </a: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 to 10</a:t>
                      </a:r>
                      <a:r>
                        <a:rPr lang="en-US" sz="1600" kern="100" baseline="30000" dirty="0">
                          <a:latin typeface="Times New Roman"/>
                          <a:ea typeface="ＭＳ 明朝"/>
                          <a:cs typeface="Times New Roman"/>
                        </a:rPr>
                        <a:t>-5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few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ＭＳ 明朝"/>
                          <a:cs typeface="Times New Roman"/>
                        </a:rPr>
                        <a:t>&lt;210</a:t>
                      </a:r>
                      <a:endParaRPr lang="ja-JP" sz="1600" kern="100" dirty="0"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air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151130"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600" u="sng" kern="100" dirty="0" smtClean="0">
                          <a:solidFill>
                            <a:srgbClr val="FF0000"/>
                          </a:solidFill>
                          <a:latin typeface="Times New Roman"/>
                          <a:ea typeface="ＭＳ 明朝"/>
                          <a:cs typeface="Times New Roman"/>
                        </a:rPr>
                        <a:t>110000</a:t>
                      </a:r>
                      <a:endParaRPr lang="ja-JP" sz="1600" u="sng" kern="100" dirty="0">
                        <a:solidFill>
                          <a:srgbClr val="FF0000"/>
                        </a:solidFill>
                        <a:latin typeface="Times New Roman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8879" y="3307072"/>
            <a:ext cx="2827847" cy="146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094" y="3307072"/>
            <a:ext cx="2532941" cy="144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2"/>
          <p:cNvSpPr txBox="1">
            <a:spLocks noChangeArrowheads="1"/>
          </p:cNvSpPr>
          <p:nvPr/>
        </p:nvSpPr>
        <p:spPr bwMode="auto">
          <a:xfrm>
            <a:off x="5874311" y="3346062"/>
            <a:ext cx="2597099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imes New Roman" pitchFamily="18" charset="0"/>
              </a:rPr>
              <a:t>Captured from JTEKT(KOYO) Catalog</a:t>
            </a:r>
            <a:endParaRPr lang="en-US" altLang="ja-JP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8" name="Text Box 82"/>
          <p:cNvSpPr txBox="1">
            <a:spLocks noChangeArrowheads="1"/>
          </p:cNvSpPr>
          <p:nvPr/>
        </p:nvSpPr>
        <p:spPr bwMode="auto">
          <a:xfrm>
            <a:off x="4418682" y="3407618"/>
            <a:ext cx="1348044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imes New Roman" pitchFamily="18" charset="0"/>
              </a:rPr>
              <a:t>Separator made of sintered compact of WS2</a:t>
            </a:r>
            <a:endParaRPr lang="en-US" altLang="ja-JP" sz="1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9" name="Text Box 82"/>
          <p:cNvSpPr txBox="1">
            <a:spLocks noChangeArrowheads="1"/>
          </p:cNvSpPr>
          <p:nvPr/>
        </p:nvSpPr>
        <p:spPr bwMode="auto">
          <a:xfrm>
            <a:off x="1446246" y="3407618"/>
            <a:ext cx="1643438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imes New Roman" pitchFamily="18" charset="0"/>
              </a:rPr>
              <a:t>Retainer, balls, &amp; rings, coated by MoS2 or Silver</a:t>
            </a:r>
            <a:endParaRPr lang="en-US" altLang="ja-JP" sz="1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" name="Text Box 82"/>
          <p:cNvSpPr txBox="1">
            <a:spLocks noChangeArrowheads="1"/>
          </p:cNvSpPr>
          <p:nvPr/>
        </p:nvSpPr>
        <p:spPr bwMode="auto">
          <a:xfrm>
            <a:off x="3492612" y="4737671"/>
            <a:ext cx="212936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imes New Roman" pitchFamily="18" charset="0"/>
              </a:rPr>
              <a:t>Great amount of Lubricant</a:t>
            </a:r>
            <a:endParaRPr lang="en-US" altLang="ja-JP" sz="1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Text Box 82"/>
          <p:cNvSpPr txBox="1">
            <a:spLocks noChangeArrowheads="1"/>
          </p:cNvSpPr>
          <p:nvPr/>
        </p:nvSpPr>
        <p:spPr bwMode="auto">
          <a:xfrm>
            <a:off x="5874312" y="4091340"/>
            <a:ext cx="2597099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imes New Roman" pitchFamily="18" charset="0"/>
              </a:rPr>
              <a:t>Evaluation by the formula of the JTEKT Catalog</a:t>
            </a:r>
            <a:endParaRPr lang="en-US" altLang="ja-JP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3" name="直線コネクタ 2"/>
          <p:cNvCxnSpPr>
            <a:stCxn id="22" idx="3"/>
          </p:cNvCxnSpPr>
          <p:nvPr/>
        </p:nvCxnSpPr>
        <p:spPr>
          <a:xfrm flipV="1">
            <a:off x="8471411" y="4414505"/>
            <a:ext cx="31965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矢印コネクタ 4"/>
          <p:cNvCxnSpPr/>
          <p:nvPr/>
        </p:nvCxnSpPr>
        <p:spPr>
          <a:xfrm flipV="1">
            <a:off x="8791062" y="3346062"/>
            <a:ext cx="0" cy="10684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タイトル 1"/>
          <p:cNvSpPr txBox="1">
            <a:spLocks/>
          </p:cNvSpPr>
          <p:nvPr/>
        </p:nvSpPr>
        <p:spPr>
          <a:xfrm>
            <a:off x="395535" y="4941168"/>
            <a:ext cx="8385809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Disulfide Tungsten is used for MUSE target.</a:t>
            </a:r>
          </a:p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Anticipated Lifetime is 20 years!!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8094" y="2780928"/>
            <a:ext cx="8958402" cy="526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195951" y="6010203"/>
            <a:ext cx="8784975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Radiation resistance of WS2 should be confirmed.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95951" y="770732"/>
            <a:ext cx="8607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For our target, the bearing is used under 100 </a:t>
            </a:r>
            <a:r>
              <a:rPr lang="en-US" altLang="ja-JP" sz="20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MGy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/year, 400 Kelvins, 10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-5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Pa </a:t>
            </a:r>
            <a:endParaRPr lang="en-US" altLang="ja-JP" sz="20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37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makimura\Documents\makimura\picture\2014\0224高崎\RIMG00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173720"/>
            <a:ext cx="259005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makimura\Documents\makimura\picture\2014\0224高崎\RIMG002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5546" y="2426505"/>
            <a:ext cx="2859612" cy="124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タイトル 1"/>
          <p:cNvSpPr txBox="1">
            <a:spLocks/>
          </p:cNvSpPr>
          <p:nvPr/>
        </p:nvSpPr>
        <p:spPr bwMode="auto">
          <a:xfrm>
            <a:off x="1767060" y="212426"/>
            <a:ext cx="5256584" cy="64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itchFamily="18" charset="0"/>
              </a:rPr>
              <a:t>Radiation Resistance of WS</a:t>
            </a:r>
            <a:r>
              <a:rPr lang="en-US" altLang="ja-JP" sz="3200" u="sng" baseline="-25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itchFamily="18" charset="0"/>
              </a:rPr>
              <a:t>2</a:t>
            </a:r>
            <a:endParaRPr lang="ja-JP" altLang="en-US" sz="3200" u="sng" baseline="-25000" dirty="0">
              <a:solidFill>
                <a:prstClr val="black"/>
              </a:solidFill>
              <a:latin typeface="Tempus Sans ITC" panose="04020404030D07020202" pitchFamily="82" charset="0"/>
              <a:cs typeface="Times New Roman" pitchFamily="18" charset="0"/>
            </a:endParaRPr>
          </a:p>
        </p:txBody>
      </p:sp>
      <p:pic>
        <p:nvPicPr>
          <p:cNvPr id="270338" name="Picture 2" descr="C:\Users\makimura\Documents\makimura\picture\2014\0224高崎\RIMG002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853" y="908720"/>
            <a:ext cx="2938998" cy="14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kimura\Documents\makimura\picture\2014\0117高崎\RIMG194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2026" y="1194584"/>
            <a:ext cx="2959644" cy="20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339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8" b="5900"/>
          <a:stretch/>
        </p:blipFill>
        <p:spPr bwMode="auto">
          <a:xfrm>
            <a:off x="71768" y="4155164"/>
            <a:ext cx="4323584" cy="268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右矢印 4"/>
          <p:cNvSpPr/>
          <p:nvPr/>
        </p:nvSpPr>
        <p:spPr>
          <a:xfrm>
            <a:off x="2627784" y="2105870"/>
            <a:ext cx="504056" cy="576064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8" name="直線コネクタ 7"/>
          <p:cNvCxnSpPr>
            <a:stCxn id="6" idx="2"/>
          </p:cNvCxnSpPr>
          <p:nvPr/>
        </p:nvCxnSpPr>
        <p:spPr>
          <a:xfrm>
            <a:off x="7491848" y="3234287"/>
            <a:ext cx="0" cy="67178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H="1">
            <a:off x="1907704" y="3906070"/>
            <a:ext cx="558414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右矢印 14"/>
          <p:cNvSpPr/>
          <p:nvPr/>
        </p:nvSpPr>
        <p:spPr>
          <a:xfrm>
            <a:off x="5612823" y="2105870"/>
            <a:ext cx="504056" cy="576064"/>
          </a:xfrm>
          <a:prstGeom prst="rightArrow">
            <a:avLst/>
          </a:prstGeom>
          <a:solidFill>
            <a:srgbClr val="FFC0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1907704" y="3261952"/>
            <a:ext cx="0" cy="64411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971600" y="3353051"/>
            <a:ext cx="0" cy="703119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/>
          <p:cNvSpPr/>
          <p:nvPr/>
        </p:nvSpPr>
        <p:spPr>
          <a:xfrm>
            <a:off x="4298070" y="5263342"/>
            <a:ext cx="4733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Durability tests</a:t>
            </a:r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 with load &amp; heat</a:t>
            </a:r>
            <a:endParaRPr lang="en-US" altLang="ja-JP" sz="24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4.5 million revolutions, 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1year@ beam line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No irradiation effect was observed.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378706" y="402916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Electron beam irradiation</a:t>
            </a:r>
          </a:p>
          <a:p>
            <a:pPr lvl="0"/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JAEA, Takasaki,</a:t>
            </a:r>
          </a:p>
          <a:p>
            <a:pPr lvl="0"/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2MV, 1mA, 20hours, 100MGy</a:t>
            </a:r>
          </a:p>
        </p:txBody>
      </p:sp>
    </p:spTree>
    <p:extLst>
      <p:ext uri="{BB962C8B-B14F-4D97-AF65-F5344CB8AC3E}">
        <p14:creationId xmlns:p14="http://schemas.microsoft.com/office/powerpoint/2010/main" val="16898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04310" y="260648"/>
            <a:ext cx="5112568" cy="864096"/>
          </a:xfrm>
        </p:spPr>
        <p:txBody>
          <a:bodyPr>
            <a:noAutofit/>
          </a:bodyPr>
          <a:lstStyle/>
          <a:p>
            <a:r>
              <a:rPr lang="en-US" altLang="ja-JP" sz="2800" u="sng" dirty="0" smtClean="0">
                <a:solidFill>
                  <a:srgbClr val="002060"/>
                </a:solidFill>
                <a:latin typeface="Tempus Sans ITC" panose="04020404030D07020202" pitchFamily="82" charset="0"/>
              </a:rPr>
              <a:t>Analysis of rotating target</a:t>
            </a:r>
            <a:endParaRPr lang="en-US" altLang="ja-JP" sz="2800" u="sng" dirty="0">
              <a:solidFill>
                <a:srgbClr val="002060"/>
              </a:solidFill>
              <a:latin typeface="Tempus Sans ITC" panose="04020404030D07020202" pitchFamily="82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954723" y="1124744"/>
            <a:ext cx="7712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Analysis of ordinal operation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by 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FEM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on ANSYS &amp; Finite 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Difference Method on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Microsoft Excel</a:t>
            </a:r>
            <a:endParaRPr lang="en-US" altLang="ja-JP" sz="2400" dirty="0">
              <a:solidFill>
                <a:prstClr val="black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287" y="2751126"/>
            <a:ext cx="2864431" cy="239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821" y="2837794"/>
            <a:ext cx="2657466" cy="208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makimura\Documents\makimura\target\rotating target\2013\thermalstress\S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5274" y="2702623"/>
            <a:ext cx="3132751" cy="235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正方形/長方形 41"/>
          <p:cNvSpPr/>
          <p:nvPr/>
        </p:nvSpPr>
        <p:spPr>
          <a:xfrm>
            <a:off x="6400221" y="5069653"/>
            <a:ext cx="22233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Thermal stress ;3MPa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87212" y="5096482"/>
            <a:ext cx="56863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Maximum temp. 920 Kelvins, Difference; 80 Kelvins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403648" y="5893064"/>
            <a:ext cx="66878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Rotation speed at beam line should be 15 rpm.</a:t>
            </a:r>
          </a:p>
        </p:txBody>
      </p:sp>
    </p:spTree>
    <p:extLst>
      <p:ext uri="{BB962C8B-B14F-4D97-AF65-F5344CB8AC3E}">
        <p14:creationId xmlns:p14="http://schemas.microsoft.com/office/powerpoint/2010/main" val="14249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64381" y="188640"/>
            <a:ext cx="3768806" cy="11521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Mock-up of Rotating Target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60098" name="Picture 2" descr="C:\Users\makimura\Documents\makimura\picture\回転標的\100119\P105006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25351" y="-30673"/>
            <a:ext cx="4818649" cy="476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164380" y="1340768"/>
            <a:ext cx="3768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Durability tests of </a:t>
            </a:r>
          </a:p>
          <a:p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           Target &amp; bearings</a:t>
            </a:r>
          </a:p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Heating &amp; Rotating tests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852013" y="3563647"/>
            <a:ext cx="120172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P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roton beam</a:t>
            </a:r>
            <a:endParaRPr lang="ja-JP" altLang="en-US" sz="2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6416503" y="3871134"/>
            <a:ext cx="318173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7" name="直線矢印コネクタ 36"/>
          <p:cNvCxnSpPr>
            <a:stCxn id="35" idx="1"/>
          </p:cNvCxnSpPr>
          <p:nvPr/>
        </p:nvCxnSpPr>
        <p:spPr>
          <a:xfrm flipH="1" flipV="1">
            <a:off x="6743932" y="3972759"/>
            <a:ext cx="1108081" cy="63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/>
          <p:cNvCxnSpPr/>
          <p:nvPr/>
        </p:nvCxnSpPr>
        <p:spPr>
          <a:xfrm flipV="1">
            <a:off x="4840248" y="3555054"/>
            <a:ext cx="337718" cy="4240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>
            <a:off x="7787962" y="486758"/>
            <a:ext cx="512078" cy="50405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/>
        </p:nvSpPr>
        <p:spPr>
          <a:xfrm>
            <a:off x="8044002" y="890063"/>
            <a:ext cx="9384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 mm</a:t>
            </a:r>
            <a:endParaRPr lang="ja-JP" alt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88" descr="チェンバ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621" y="2788094"/>
            <a:ext cx="1949986" cy="285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図 4" descr="温度計測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3184" y="2660887"/>
            <a:ext cx="1902013" cy="142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正方形/長方形 20"/>
          <p:cNvSpPr/>
          <p:nvPr/>
        </p:nvSpPr>
        <p:spPr>
          <a:xfrm>
            <a:off x="2599601" y="4045088"/>
            <a:ext cx="123623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Heating test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0590" y="4476180"/>
            <a:ext cx="6957064" cy="24245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テキスト ボックス 22"/>
          <p:cNvSpPr txBox="1"/>
          <p:nvPr/>
        </p:nvSpPr>
        <p:spPr>
          <a:xfrm>
            <a:off x="5333514" y="5029166"/>
            <a:ext cx="21659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Operation for 5 days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17289" y="5018247"/>
            <a:ext cx="22413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Operation for 4 days 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141954" y="4472071"/>
            <a:ext cx="243363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Motor torque (x 10 %)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64380" y="6093296"/>
            <a:ext cx="25001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</a:rPr>
              <a:t>9 days with 300 </a:t>
            </a:r>
            <a:r>
              <a:rPr lang="en-US" altLang="ja-JP" dirty="0" err="1">
                <a:solidFill>
                  <a:prstClr val="black"/>
                </a:solidFill>
                <a:latin typeface="Tempus Sans ITC" panose="04020404030D07020202" pitchFamily="82" charset="0"/>
              </a:rPr>
              <a:t>r.p.m</a:t>
            </a: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</a:rPr>
              <a:t>. (4800h @15 </a:t>
            </a:r>
            <a:r>
              <a:rPr lang="en-US" altLang="ja-JP" dirty="0" err="1">
                <a:solidFill>
                  <a:prstClr val="black"/>
                </a:solidFill>
                <a:latin typeface="Tempus Sans ITC" panose="04020404030D07020202" pitchFamily="82" charset="0"/>
              </a:rPr>
              <a:t>r.p.m</a:t>
            </a: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</a:rPr>
              <a:t>.)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3151609" y="6277962"/>
            <a:ext cx="405271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It will work at least for 1 year!!</a:t>
            </a:r>
            <a:endParaRPr lang="en-US" altLang="ja-JP" sz="2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62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 animBg="1"/>
      <p:bldP spid="36" grpId="0" animBg="1"/>
      <p:bldP spid="43" grpId="0" animBg="1"/>
      <p:bldP spid="21" grpId="0" animBg="1"/>
      <p:bldP spid="23" grpId="0" animBg="1"/>
      <p:bldP spid="25" grpId="0" animBg="1"/>
      <p:bldP spid="38" grpId="0" animBg="1"/>
      <p:bldP spid="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187298" y="233936"/>
            <a:ext cx="6106762" cy="504056"/>
          </a:xfrm>
        </p:spPr>
        <p:txBody>
          <a:bodyPr>
            <a:noAutofit/>
          </a:bodyPr>
          <a:lstStyle/>
          <a:p>
            <a:r>
              <a:rPr lang="en-US" altLang="ja-JP" sz="2800" u="sng" dirty="0" smtClean="0">
                <a:solidFill>
                  <a:srgbClr val="00206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Replacement of the used Fixed target</a:t>
            </a:r>
            <a:endParaRPr lang="ja-JP" altLang="en-US" sz="2800" u="sng" dirty="0" smtClean="0">
              <a:solidFill>
                <a:srgbClr val="002060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665050" y="1398549"/>
            <a:ext cx="360040" cy="79208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953082" y="992541"/>
            <a:ext cx="108520" cy="1774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917586" y="2695273"/>
            <a:ext cx="720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15154" y="2622685"/>
            <a:ext cx="557808" cy="8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51158" y="2982725"/>
            <a:ext cx="5218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119957" y="2613550"/>
            <a:ext cx="234410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2097098" y="2973590"/>
            <a:ext cx="1824568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353714" y="2973590"/>
            <a:ext cx="144016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3886170" y="2973590"/>
            <a:ext cx="81215" cy="53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281706" y="2973590"/>
            <a:ext cx="45719" cy="513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2241114" y="1398549"/>
            <a:ext cx="1224136" cy="11521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2241114" y="3126741"/>
            <a:ext cx="1260648" cy="386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097098" y="1254533"/>
            <a:ext cx="457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872962" y="1254533"/>
            <a:ext cx="457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872962" y="3054733"/>
            <a:ext cx="45719" cy="458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2097098" y="2982725"/>
            <a:ext cx="45719" cy="53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1016978" y="1398549"/>
            <a:ext cx="504056" cy="79208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584930" y="1254533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297406" y="1398549"/>
            <a:ext cx="503548" cy="11429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97406" y="3126741"/>
            <a:ext cx="468052" cy="3603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1773570" y="2695273"/>
            <a:ext cx="144016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1773570" y="2983305"/>
            <a:ext cx="144016" cy="216024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1016978" y="2190637"/>
            <a:ext cx="432048" cy="86409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1449026" y="2694693"/>
            <a:ext cx="144016" cy="216024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1629554" y="920533"/>
            <a:ext cx="57606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2123387" y="920533"/>
            <a:ext cx="45719" cy="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1737058" y="920533"/>
            <a:ext cx="45719" cy="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80576" y="838652"/>
            <a:ext cx="76976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M2 line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77" name="直線矢印コネクタ 76"/>
          <p:cNvCxnSpPr/>
          <p:nvPr/>
        </p:nvCxnSpPr>
        <p:spPr>
          <a:xfrm>
            <a:off x="187298" y="2817589"/>
            <a:ext cx="649660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335134" y="1548081"/>
            <a:ext cx="10436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To neutron source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4047426" y="2766833"/>
            <a:ext cx="144016" cy="2160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3975418" y="2829574"/>
            <a:ext cx="72008" cy="7200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4119434" y="2973590"/>
            <a:ext cx="72008" cy="7094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82" name="直線矢印コネクタ 81"/>
          <p:cNvCxnSpPr/>
          <p:nvPr/>
        </p:nvCxnSpPr>
        <p:spPr>
          <a:xfrm>
            <a:off x="3570754" y="2249243"/>
            <a:ext cx="315416" cy="5168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3727967" y="915371"/>
            <a:ext cx="7360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M1 line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2199895" y="3271236"/>
            <a:ext cx="23017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Remote-controlled camera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98" y="3770050"/>
            <a:ext cx="4117267" cy="3087950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25470" y="6533727"/>
            <a:ext cx="1217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7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July, 2014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44503" y="1517138"/>
            <a:ext cx="1809212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Radiation dose;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750μSv/h @12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(150mSv/h @30cm</a:t>
            </a:r>
            <a:r>
              <a:rPr lang="ja-JP" altLang="en-US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）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25250" y="3691686"/>
            <a:ext cx="24192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No crack was observed.</a:t>
            </a:r>
          </a:p>
        </p:txBody>
      </p:sp>
      <p:pic>
        <p:nvPicPr>
          <p:cNvPr id="54" name="Picture 2" descr="D:\0730固定標的取り出し\写真\P1060093_stitch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592" y="-13703"/>
            <a:ext cx="2644407" cy="58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直線矢印コネクタ 75"/>
          <p:cNvCxnSpPr/>
          <p:nvPr/>
        </p:nvCxnSpPr>
        <p:spPr>
          <a:xfrm flipV="1">
            <a:off x="8084297" y="2460799"/>
            <a:ext cx="387790" cy="792089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/>
          <p:cNvSpPr txBox="1"/>
          <p:nvPr/>
        </p:nvSpPr>
        <p:spPr>
          <a:xfrm>
            <a:off x="7208545" y="116632"/>
            <a:ext cx="17515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30</a:t>
            </a:r>
            <a:r>
              <a:rPr lang="en-US" altLang="ja-JP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July, 2014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84" name="図 8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3769" y="4883212"/>
            <a:ext cx="2521796" cy="1891347"/>
          </a:xfrm>
          <a:prstGeom prst="rect">
            <a:avLst/>
          </a:prstGeom>
        </p:spPr>
      </p:pic>
      <p:sp>
        <p:nvSpPr>
          <p:cNvPr id="85" name="テキスト ボックス 84"/>
          <p:cNvSpPr txBox="1"/>
          <p:nvPr/>
        </p:nvSpPr>
        <p:spPr>
          <a:xfrm>
            <a:off x="5020500" y="4915573"/>
            <a:ext cx="2386940" cy="307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Dose-meter &amp; Digital camera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5428444" y="5601509"/>
            <a:ext cx="1080120" cy="9515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87" name="直線矢印コネクタ 86"/>
          <p:cNvCxnSpPr/>
          <p:nvPr/>
        </p:nvCxnSpPr>
        <p:spPr>
          <a:xfrm>
            <a:off x="5932500" y="5223065"/>
            <a:ext cx="0" cy="5379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>
            <a:off x="6749589" y="6448351"/>
            <a:ext cx="6578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FL4m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89" name="直線矢印コネクタ 88"/>
          <p:cNvCxnSpPr/>
          <p:nvPr/>
        </p:nvCxnSpPr>
        <p:spPr>
          <a:xfrm>
            <a:off x="6710044" y="5670733"/>
            <a:ext cx="0" cy="3163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89"/>
          <p:cNvSpPr txBox="1"/>
          <p:nvPr/>
        </p:nvSpPr>
        <p:spPr>
          <a:xfrm>
            <a:off x="6807494" y="5402674"/>
            <a:ext cx="62072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10cm gap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7563762" y="5730351"/>
            <a:ext cx="158023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Transportation to tentative storage vessel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7445565" y="4814938"/>
            <a:ext cx="638732" cy="2543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93" name="直線矢印コネクタ 92"/>
          <p:cNvCxnSpPr/>
          <p:nvPr/>
        </p:nvCxnSpPr>
        <p:spPr>
          <a:xfrm flipH="1">
            <a:off x="6213970" y="5036329"/>
            <a:ext cx="1454374" cy="6940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図 9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888" y="2766110"/>
            <a:ext cx="2365269" cy="1987400"/>
          </a:xfrm>
          <a:prstGeom prst="rect">
            <a:avLst/>
          </a:prstGeom>
        </p:spPr>
      </p:pic>
      <p:sp>
        <p:nvSpPr>
          <p:cNvPr id="99" name="テキスト ボックス 98"/>
          <p:cNvSpPr txBox="1"/>
          <p:nvPr/>
        </p:nvSpPr>
        <p:spPr>
          <a:xfrm>
            <a:off x="5094736" y="4482232"/>
            <a:ext cx="17475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400 </a:t>
            </a:r>
            <a:r>
              <a:rPr lang="en-US" altLang="ja-JP" sz="14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mSv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/h @20cm</a:t>
            </a:r>
          </a:p>
        </p:txBody>
      </p:sp>
    </p:spTree>
    <p:extLst>
      <p:ext uri="{BB962C8B-B14F-4D97-AF65-F5344CB8AC3E}">
        <p14:creationId xmlns:p14="http://schemas.microsoft.com/office/powerpoint/2010/main" val="3369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6" grpId="0" animBg="1"/>
      <p:bldP spid="88" grpId="0" animBg="1"/>
      <p:bldP spid="90" grpId="0" animBg="1"/>
      <p:bldP spid="91" grpId="0" animBg="1"/>
      <p:bldP spid="92" grpId="0" animBg="1"/>
      <p:bldP spid="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535802" y="332656"/>
            <a:ext cx="5112568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Installation of Rotating Target</a:t>
            </a:r>
            <a:endParaRPr lang="ja-JP" altLang="en-US" sz="28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1520" y="741047"/>
            <a:ext cx="6264696" cy="1628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Rotating Target was successfully installed on 16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September of 2014.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23238"/>
            <a:ext cx="3059832" cy="43347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3980947"/>
            <a:ext cx="2157790" cy="2877053"/>
          </a:xfrm>
          <a:prstGeom prst="rect">
            <a:avLst/>
          </a:prstGeom>
        </p:spPr>
      </p:pic>
      <p:pic>
        <p:nvPicPr>
          <p:cNvPr id="310274" name="Picture 2" descr="D:\140916回転標的設置\DSC05487 (1024x768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0824" y="3694532"/>
            <a:ext cx="4217957" cy="316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75" name="Picture 3" descr="C:\Users\makimura\Documents\makimura\picture\2014\20140919\DSCN319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32656"/>
            <a:ext cx="230172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タイトル 1"/>
          <p:cNvSpPr txBox="1">
            <a:spLocks/>
          </p:cNvSpPr>
          <p:nvPr/>
        </p:nvSpPr>
        <p:spPr>
          <a:xfrm>
            <a:off x="3108439" y="2726916"/>
            <a:ext cx="3551793" cy="896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Vacuum pressure; 10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-5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Pa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Control system; Confirmed</a:t>
            </a:r>
          </a:p>
        </p:txBody>
      </p:sp>
    </p:spTree>
    <p:extLst>
      <p:ext uri="{BB962C8B-B14F-4D97-AF65-F5344CB8AC3E}">
        <p14:creationId xmlns:p14="http://schemas.microsoft.com/office/powerpoint/2010/main" val="430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971600" y="216024"/>
            <a:ext cx="4104455" cy="620688"/>
          </a:xfrm>
        </p:spPr>
        <p:txBody>
          <a:bodyPr>
            <a:noAutofit/>
          </a:bodyPr>
          <a:lstStyle/>
          <a:p>
            <a:r>
              <a:rPr lang="en-US" altLang="ja-JP" sz="5400" dirty="0" smtClean="0">
                <a:solidFill>
                  <a:schemeClr val="tx2"/>
                </a:solidFill>
                <a:latin typeface="Bradley Hand ITC" pitchFamily="66" charset="0"/>
              </a:rPr>
              <a:t>Contents</a:t>
            </a:r>
            <a:endParaRPr lang="ja-JP" altLang="en-US" sz="5400" dirty="0" smtClean="0">
              <a:solidFill>
                <a:schemeClr val="tx2"/>
              </a:solidFill>
              <a:latin typeface="Bradley Hand ITC" pitchFamily="66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5234" y="1052736"/>
            <a:ext cx="63209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 smtClean="0">
                <a:latin typeface="Tempus Sans ITC" panose="04020404030D07020202" pitchFamily="82" charset="0"/>
              </a:rPr>
              <a:t>Introduction 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of Muon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Fixed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Rotating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Silicon Carbide Target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     ~~~Break~~~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Non-destructive measurement for thermal conductivity of used muon target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4" t="15139" r="14619" b="9848"/>
          <a:stretch/>
        </p:blipFill>
        <p:spPr>
          <a:xfrm>
            <a:off x="755576" y="4364834"/>
            <a:ext cx="2938307" cy="21301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371"/>
          <a:stretch/>
        </p:blipFill>
        <p:spPr>
          <a:xfrm>
            <a:off x="6634462" y="836712"/>
            <a:ext cx="2448272" cy="2414998"/>
          </a:xfrm>
          <a:prstGeom prst="rect">
            <a:avLst/>
          </a:prstGeom>
        </p:spPr>
      </p:pic>
      <p:graphicFrame>
        <p:nvGraphicFramePr>
          <p:cNvPr id="7" name="グラフ 6"/>
          <p:cNvGraphicFramePr/>
          <p:nvPr>
            <p:extLst>
              <p:ext uri="{D42A27DB-BD31-4B8C-83A1-F6EECF244321}">
                <p14:modId xmlns:p14="http://schemas.microsoft.com/office/powerpoint/2010/main" val="914018966"/>
              </p:ext>
            </p:extLst>
          </p:nvPr>
        </p:nvGraphicFramePr>
        <p:xfrm>
          <a:off x="4067944" y="3645024"/>
          <a:ext cx="5076056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2" descr="C:\Users\makimura\Documents\makimura\powerpoint\J-PARC_sympojium\powerpoint\RIMG00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6" y="1604456"/>
            <a:ext cx="1872208" cy="12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-117748" y="53140"/>
            <a:ext cx="5913884" cy="844884"/>
          </a:xfrm>
        </p:spPr>
        <p:txBody>
          <a:bodyPr>
            <a:noAutofit/>
          </a:bodyPr>
          <a:lstStyle/>
          <a:p>
            <a:pPr marL="514350" indent="-514350"/>
            <a:r>
              <a:rPr lang="en-US" altLang="ja-JP" sz="2800" dirty="0" smtClean="0">
                <a:latin typeface="Tempus Sans ITC" panose="04020404030D07020202" pitchFamily="82" charset="0"/>
              </a:rPr>
              <a:t>Operation of </a:t>
            </a:r>
            <a:r>
              <a:rPr lang="en-US" altLang="ja-JP" sz="2800" dirty="0" err="1" smtClean="0">
                <a:latin typeface="Tempus Sans ITC" panose="04020404030D07020202" pitchFamily="82" charset="0"/>
              </a:rPr>
              <a:t>muon</a:t>
            </a:r>
            <a:r>
              <a:rPr lang="en-US" altLang="ja-JP" sz="2800" dirty="0" smtClean="0">
                <a:latin typeface="Tempus Sans ITC" panose="04020404030D07020202" pitchFamily="82" charset="0"/>
              </a:rPr>
              <a:t> rotating target</a:t>
            </a:r>
            <a:endParaRPr lang="en-US" altLang="ja-JP" sz="2800" dirty="0">
              <a:latin typeface="Tempus Sans ITC" panose="04020404030D07020202" pitchFamily="82" charset="0"/>
            </a:endParaRPr>
          </a:p>
        </p:txBody>
      </p:sp>
      <p:pic>
        <p:nvPicPr>
          <p:cNvPr id="5" name="Picture 2" descr="D:\20140801ビームライン確認装置及び回転標的準備\写真\DSC048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5226" r="11997" b="39218"/>
          <a:stretch/>
        </p:blipFill>
        <p:spPr bwMode="auto">
          <a:xfrm>
            <a:off x="2157011" y="2391587"/>
            <a:ext cx="2434764" cy="224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2250475" y="3793731"/>
            <a:ext cx="330958" cy="446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190422" y="3719924"/>
            <a:ext cx="452380" cy="5205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545899" y="4442265"/>
            <a:ext cx="42915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Graphite temperature by thermal radiation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 flipV="1">
            <a:off x="2628764" y="4073027"/>
            <a:ext cx="360040" cy="37669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3785719" y="4240431"/>
            <a:ext cx="320808" cy="20929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下カーブ矢印 12"/>
          <p:cNvSpPr/>
          <p:nvPr/>
        </p:nvSpPr>
        <p:spPr>
          <a:xfrm>
            <a:off x="7977526" y="2281529"/>
            <a:ext cx="357188" cy="35718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221663" y="961647"/>
            <a:ext cx="214312" cy="5000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435975" y="1390272"/>
            <a:ext cx="357188" cy="71438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793163" y="1393695"/>
            <a:ext cx="81706" cy="42349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435975" y="1745748"/>
            <a:ext cx="35718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7435975" y="1745748"/>
            <a:ext cx="71438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507413" y="1960061"/>
            <a:ext cx="357187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793163" y="1960061"/>
            <a:ext cx="71437" cy="105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650163" y="2317248"/>
            <a:ext cx="1143000" cy="714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221663" y="1602873"/>
            <a:ext cx="500062" cy="714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793038" y="1602873"/>
            <a:ext cx="571500" cy="6429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364538" y="2102936"/>
            <a:ext cx="285750" cy="142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364538" y="2174373"/>
            <a:ext cx="142875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864475" y="2174373"/>
            <a:ext cx="142875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直角三角形 26"/>
          <p:cNvSpPr/>
          <p:nvPr/>
        </p:nvSpPr>
        <p:spPr>
          <a:xfrm flipH="1">
            <a:off x="6435850" y="2102936"/>
            <a:ext cx="214313" cy="28575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6007225" y="2478177"/>
            <a:ext cx="2071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578850" y="2388686"/>
            <a:ext cx="214313" cy="2143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直角三角形 29"/>
          <p:cNvSpPr/>
          <p:nvPr/>
        </p:nvSpPr>
        <p:spPr>
          <a:xfrm flipV="1">
            <a:off x="6364413" y="2102936"/>
            <a:ext cx="214312" cy="28575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64413" y="268951"/>
            <a:ext cx="84717" cy="1833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435850" y="1817186"/>
            <a:ext cx="1524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6435850" y="745623"/>
            <a:ext cx="1524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6578725" y="96119"/>
            <a:ext cx="228756" cy="193537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" name="円/楕円 34"/>
          <p:cNvSpPr/>
          <p:nvPr/>
        </p:nvSpPr>
        <p:spPr>
          <a:xfrm flipV="1">
            <a:off x="6864475" y="1674311"/>
            <a:ext cx="142875" cy="142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円/楕円 35"/>
          <p:cNvSpPr/>
          <p:nvPr/>
        </p:nvSpPr>
        <p:spPr>
          <a:xfrm flipV="1">
            <a:off x="7078788" y="1674311"/>
            <a:ext cx="142875" cy="142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flipH="1">
            <a:off x="6221538" y="-18192"/>
            <a:ext cx="11568" cy="2694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6866757" y="673615"/>
            <a:ext cx="288032" cy="93553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154789" y="673615"/>
            <a:ext cx="288032" cy="1440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円/楕円 39"/>
          <p:cNvSpPr/>
          <p:nvPr/>
        </p:nvSpPr>
        <p:spPr>
          <a:xfrm flipV="1">
            <a:off x="6938765" y="1249675"/>
            <a:ext cx="144016" cy="1440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円/楕円 40"/>
          <p:cNvSpPr/>
          <p:nvPr/>
        </p:nvSpPr>
        <p:spPr>
          <a:xfrm flipV="1">
            <a:off x="6938765" y="961647"/>
            <a:ext cx="144016" cy="1440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下カーブ矢印 41"/>
          <p:cNvSpPr/>
          <p:nvPr/>
        </p:nvSpPr>
        <p:spPr>
          <a:xfrm rot="5190404">
            <a:off x="6089876" y="62426"/>
            <a:ext cx="357187" cy="357188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7767375" y="160848"/>
            <a:ext cx="981089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Cooling Jacket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44" name="直線矢印コネクタ 43"/>
          <p:cNvCxnSpPr>
            <a:stCxn id="43" idx="1"/>
            <a:endCxn id="39" idx="3"/>
          </p:cNvCxnSpPr>
          <p:nvPr/>
        </p:nvCxnSpPr>
        <p:spPr>
          <a:xfrm flipH="1">
            <a:off x="7442821" y="453236"/>
            <a:ext cx="324554" cy="292387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8025925" y="3860176"/>
            <a:ext cx="1029111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Graphite wheel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46" name="直線矢印コネクタ 45"/>
          <p:cNvCxnSpPr>
            <a:stCxn id="45" idx="1"/>
          </p:cNvCxnSpPr>
          <p:nvPr/>
        </p:nvCxnSpPr>
        <p:spPr>
          <a:xfrm flipH="1" flipV="1">
            <a:off x="7570255" y="4092259"/>
            <a:ext cx="455670" cy="60305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5009390" y="2125651"/>
            <a:ext cx="834041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Bearing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48" name="直線矢印コネクタ 47"/>
          <p:cNvCxnSpPr>
            <a:stCxn id="47" idx="3"/>
          </p:cNvCxnSpPr>
          <p:nvPr/>
        </p:nvCxnSpPr>
        <p:spPr>
          <a:xfrm flipV="1">
            <a:off x="5843431" y="2281530"/>
            <a:ext cx="1012449" cy="13398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6643346" y="2602998"/>
            <a:ext cx="1143000" cy="714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7241835" y="3366443"/>
            <a:ext cx="500062" cy="714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807481" y="2796498"/>
            <a:ext cx="571500" cy="6429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7365959" y="2796498"/>
            <a:ext cx="285750" cy="142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4" name="円/楕円 53"/>
          <p:cNvSpPr/>
          <p:nvPr/>
        </p:nvSpPr>
        <p:spPr>
          <a:xfrm flipV="1">
            <a:off x="6878918" y="2867936"/>
            <a:ext cx="142875" cy="142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5" name="円/楕円 54"/>
          <p:cNvSpPr/>
          <p:nvPr/>
        </p:nvSpPr>
        <p:spPr>
          <a:xfrm flipV="1">
            <a:off x="7093231" y="2867936"/>
            <a:ext cx="142875" cy="142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7378981" y="2675893"/>
            <a:ext cx="142875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6857658" y="2675893"/>
            <a:ext cx="142875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7453263" y="3254669"/>
            <a:ext cx="35718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7810451" y="3258092"/>
            <a:ext cx="81706" cy="423491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7453263" y="3610145"/>
            <a:ext cx="357188" cy="71438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7453263" y="3020460"/>
            <a:ext cx="71438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7470342" y="2993677"/>
            <a:ext cx="357187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7274223" y="3610145"/>
            <a:ext cx="214312" cy="5000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6933911" y="3444189"/>
            <a:ext cx="288032" cy="93553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7221943" y="4235707"/>
            <a:ext cx="288032" cy="14401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円/楕円 65"/>
          <p:cNvSpPr/>
          <p:nvPr/>
        </p:nvSpPr>
        <p:spPr>
          <a:xfrm flipV="1">
            <a:off x="7005919" y="4020249"/>
            <a:ext cx="144016" cy="1440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円/楕円 66"/>
          <p:cNvSpPr/>
          <p:nvPr/>
        </p:nvSpPr>
        <p:spPr>
          <a:xfrm flipV="1">
            <a:off x="7005919" y="3732221"/>
            <a:ext cx="144016" cy="1440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8" name="直角三角形 67"/>
          <p:cNvSpPr/>
          <p:nvPr/>
        </p:nvSpPr>
        <p:spPr>
          <a:xfrm flipH="1" flipV="1">
            <a:off x="6422272" y="2597095"/>
            <a:ext cx="241467" cy="230373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9" name="直角三角形 68"/>
          <p:cNvSpPr/>
          <p:nvPr/>
        </p:nvSpPr>
        <p:spPr>
          <a:xfrm flipH="1" flipV="1">
            <a:off x="5915243" y="2102936"/>
            <a:ext cx="200227" cy="285750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6026179" y="291665"/>
            <a:ext cx="84717" cy="1833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5862956" y="1817186"/>
            <a:ext cx="1524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5862956" y="745623"/>
            <a:ext cx="1524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5651883" y="96120"/>
            <a:ext cx="216429" cy="189966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4" name="右矢印 73"/>
          <p:cNvSpPr/>
          <p:nvPr/>
        </p:nvSpPr>
        <p:spPr>
          <a:xfrm>
            <a:off x="6435850" y="3894620"/>
            <a:ext cx="1391679" cy="12318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5" name="Rectangle 10"/>
          <p:cNvSpPr>
            <a:spLocks noChangeArrowheads="1"/>
          </p:cNvSpPr>
          <p:nvPr/>
        </p:nvSpPr>
        <p:spPr bwMode="auto">
          <a:xfrm>
            <a:off x="8055014" y="3103059"/>
            <a:ext cx="1000022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Proton beam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77" name="Rectangle 10"/>
          <p:cNvSpPr>
            <a:spLocks noChangeArrowheads="1"/>
          </p:cNvSpPr>
          <p:nvPr/>
        </p:nvSpPr>
        <p:spPr bwMode="auto">
          <a:xfrm>
            <a:off x="7962912" y="1232411"/>
            <a:ext cx="1181087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Horizontal shaft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79" name="直線矢印コネクタ 78"/>
          <p:cNvCxnSpPr/>
          <p:nvPr/>
        </p:nvCxnSpPr>
        <p:spPr>
          <a:xfrm flipH="1">
            <a:off x="7677162" y="1817186"/>
            <a:ext cx="657552" cy="54872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角丸四角形 80"/>
          <p:cNvSpPr/>
          <p:nvPr/>
        </p:nvSpPr>
        <p:spPr>
          <a:xfrm>
            <a:off x="5514381" y="2455841"/>
            <a:ext cx="1995594" cy="8855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prstClr val="white"/>
                </a:solidFill>
              </a:rPr>
              <a:t>                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82" name="Rectangle 10"/>
          <p:cNvSpPr>
            <a:spLocks noChangeArrowheads="1"/>
          </p:cNvSpPr>
          <p:nvPr/>
        </p:nvSpPr>
        <p:spPr bwMode="auto">
          <a:xfrm>
            <a:off x="5142121" y="3149181"/>
            <a:ext cx="1229606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Thermo-couples for shaft temp.</a:t>
            </a:r>
            <a:endParaRPr lang="en-US" altLang="ja-JP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5773121" y="2592566"/>
            <a:ext cx="376127" cy="57076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382989" y="2456459"/>
            <a:ext cx="178397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Trial tests for interlock in case of beam stopping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85" name="直線矢印コネクタ 84"/>
          <p:cNvCxnSpPr/>
          <p:nvPr/>
        </p:nvCxnSpPr>
        <p:spPr>
          <a:xfrm>
            <a:off x="1907704" y="3656788"/>
            <a:ext cx="342771" cy="16985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タイトル 1"/>
          <p:cNvSpPr txBox="1">
            <a:spLocks/>
          </p:cNvSpPr>
          <p:nvPr/>
        </p:nvSpPr>
        <p:spPr>
          <a:xfrm>
            <a:off x="172044" y="745623"/>
            <a:ext cx="5843312" cy="1535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300-kW &amp; 400-kW operation for 3 months</a:t>
            </a:r>
          </a:p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600-kW operations for 1 hour on 8</a:t>
            </a:r>
            <a:r>
              <a:rPr lang="en-US" altLang="ja-JP" sz="2000" baseline="30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Apr./2015</a:t>
            </a:r>
          </a:p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Continuous 500-kW operation</a:t>
            </a:r>
          </a:p>
          <a:p>
            <a:pPr>
              <a:spcBef>
                <a:spcPct val="0"/>
              </a:spcBef>
            </a:pPr>
            <a:endParaRPr lang="en-US" altLang="ja-JP" sz="8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Motor torque has been remaining constant.</a:t>
            </a:r>
          </a:p>
        </p:txBody>
      </p:sp>
      <p:graphicFrame>
        <p:nvGraphicFramePr>
          <p:cNvPr id="92" name="表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895955"/>
              </p:ext>
            </p:extLst>
          </p:nvPr>
        </p:nvGraphicFramePr>
        <p:xfrm>
          <a:off x="326391" y="4842375"/>
          <a:ext cx="851845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473"/>
                <a:gridCol w="1944216"/>
                <a:gridCol w="1728192"/>
                <a:gridCol w="1824575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300kW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500kW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1MW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Shaft</a:t>
                      </a:r>
                      <a:r>
                        <a:rPr kumimoji="1" lang="en-US" altLang="ja-JP" baseline="0" dirty="0" smtClean="0"/>
                        <a:t> (Simulation)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71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mtClean="0"/>
                        <a:t>84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112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Shaft (Measurement)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78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95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Graphite (Simulation)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400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475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620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Th. radiation (Measurement)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45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60 </a:t>
                      </a:r>
                      <a:r>
                        <a:rPr kumimoji="1" lang="en-US" altLang="ja-JP" dirty="0" err="1" smtClean="0"/>
                        <a:t>degC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-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67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67544" y="332656"/>
            <a:ext cx="7848872" cy="6480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latin typeface="Tempus Sans ITC" panose="04020404030D07020202" pitchFamily="82" charset="0"/>
              </a:rPr>
              <a:t>Silicon Carbide Rotating Target for </a:t>
            </a:r>
            <a:r>
              <a:rPr lang="en-US" altLang="ja-JP" sz="3200" u="sng" dirty="0" err="1" smtClean="0">
                <a:latin typeface="Tempus Sans ITC" panose="04020404030D07020202" pitchFamily="82" charset="0"/>
              </a:rPr>
              <a:t>DeeMe</a:t>
            </a:r>
            <a:r>
              <a:rPr lang="en-US" altLang="ja-JP" sz="3200" u="sng" dirty="0" smtClean="0">
                <a:latin typeface="Tempus Sans ITC" panose="04020404030D07020202" pitchFamily="82" charset="0"/>
              </a:rPr>
              <a:t> Project</a:t>
            </a:r>
            <a:endParaRPr lang="ja-JP" altLang="en-US" sz="3200" u="sng" dirty="0" smtClean="0">
              <a:latin typeface="Tempus Sans ITC" panose="04020404030D07020202" pitchFamily="82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326073" y="718560"/>
            <a:ext cx="7195709" cy="1495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ja-JP" sz="2400" u="sng" dirty="0" err="1" smtClean="0">
                <a:latin typeface="Tempus Sans ITC" panose="04020404030D07020202" pitchFamily="82" charset="0"/>
              </a:rPr>
              <a:t>DeeMe</a:t>
            </a:r>
            <a:r>
              <a:rPr lang="en-US" altLang="ja-JP" sz="2400" u="sng" dirty="0" smtClean="0">
                <a:latin typeface="Tempus Sans ITC" panose="04020404030D07020202" pitchFamily="82" charset="0"/>
              </a:rPr>
              <a:t> Project</a:t>
            </a:r>
            <a:r>
              <a:rPr lang="en-US" altLang="ja-JP" sz="2400" dirty="0" smtClean="0">
                <a:latin typeface="Tempus Sans ITC" panose="04020404030D07020202" pitchFamily="82" charset="0"/>
              </a:rPr>
              <a:t>; </a:t>
            </a:r>
          </a:p>
          <a:p>
            <a:pPr lvl="1">
              <a:spcBef>
                <a:spcPct val="0"/>
              </a:spcBef>
            </a:pPr>
            <a:r>
              <a:rPr kumimoji="1" lang="en-US" altLang="ja-JP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mpus Sans ITC" panose="04020404030D07020202" pitchFamily="82" charset="0"/>
                <a:ea typeface="+mj-ea"/>
                <a:cs typeface="+mj-cs"/>
              </a:rPr>
              <a:t>Muon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mpus Sans ITC" panose="04020404030D07020202" pitchFamily="82" charset="0"/>
                <a:ea typeface="+mj-ea"/>
                <a:cs typeface="+mj-cs"/>
              </a:rPr>
              <a:t>-electron Conversion Search</a:t>
            </a:r>
          </a:p>
          <a:p>
            <a:pPr lvl="1">
              <a:spcBef>
                <a:spcPct val="0"/>
              </a:spcBef>
            </a:pPr>
            <a:r>
              <a:rPr lang="en-US" altLang="ja-JP" sz="2400" dirty="0" smtClean="0">
                <a:latin typeface="Tempus Sans ITC" panose="04020404030D07020202" pitchFamily="82" charset="0"/>
                <a:ea typeface="+mj-ea"/>
                <a:cs typeface="+mj-cs"/>
              </a:rPr>
              <a:t>Representative; M. Aoki, Osaka University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2077" y="2293582"/>
            <a:ext cx="376990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ja-JP" sz="2400" kern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A(Z,N) → e</a:t>
            </a:r>
            <a:r>
              <a:rPr lang="en-US" altLang="ja-JP" sz="2400" kern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+A(Z,N</a:t>
            </a:r>
            <a:r>
              <a:rPr lang="en-US" altLang="ja-JP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ja-JP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90127" y="2853026"/>
            <a:ext cx="5024017" cy="285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ja-JP" u="sng" dirty="0" smtClean="0">
                <a:latin typeface="Tempus Sans ITC" panose="04020404030D07020202" pitchFamily="82" charset="0"/>
                <a:ea typeface="ＭＳ Ｐゴシック"/>
              </a:rPr>
              <a:t>Forbidden in the Standard Model(SM) of particle physics.</a:t>
            </a:r>
          </a:p>
          <a:p>
            <a:pPr marL="342900" lvl="0" indent="-342900" defTabSz="457200"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No signals found yet.</a:t>
            </a:r>
          </a:p>
          <a:p>
            <a:pPr marL="342900" lvl="0" indent="-342900" defTabSz="457200">
              <a:spcBef>
                <a:spcPct val="20000"/>
              </a:spcBef>
              <a:buFont typeface="Wingdings" pitchFamily="2" charset="2"/>
              <a:buChar char="u"/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Discovery of the signal</a:t>
            </a:r>
            <a:b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</a:b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→ a proof of the physics beyond SM.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Complementary to high-energy frontier experiments: LHC, ILC.</a:t>
            </a:r>
          </a:p>
          <a:p>
            <a:pPr marL="742950" lvl="1" indent="-285750" defTabSz="457200">
              <a:spcBef>
                <a:spcPct val="20000"/>
              </a:spcBef>
              <a:buFont typeface="Arial"/>
              <a:buChar char="–"/>
            </a:pP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Can explain the neutrino oscillation phenomena (Seesaw Mechanism).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30" y="2853026"/>
            <a:ext cx="3556601" cy="21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1"/>
          <p:cNvSpPr>
            <a:spLocks/>
          </p:cNvSpPr>
          <p:nvPr/>
        </p:nvSpPr>
        <p:spPr bwMode="auto">
          <a:xfrm>
            <a:off x="5748694" y="4224601"/>
            <a:ext cx="936105" cy="648072"/>
          </a:xfrm>
          <a:custGeom>
            <a:avLst/>
            <a:gdLst>
              <a:gd name="T0" fmla="*/ 0 w 21600"/>
              <a:gd name="T1" fmla="*/ 20967 h 21600"/>
              <a:gd name="T2" fmla="*/ 3437 w 21600"/>
              <a:gd name="T3" fmla="*/ 20391 h 21600"/>
              <a:gd name="T4" fmla="*/ 6565 w 21600"/>
              <a:gd name="T5" fmla="*/ 18855 h 21600"/>
              <a:gd name="T6" fmla="*/ 9383 w 21600"/>
              <a:gd name="T7" fmla="*/ 16741 h 21600"/>
              <a:gd name="T8" fmla="*/ 11983 w 21600"/>
              <a:gd name="T9" fmla="*/ 13860 h 21600"/>
              <a:gd name="T10" fmla="*/ 13558 w 21600"/>
              <a:gd name="T11" fmla="*/ 11171 h 21600"/>
              <a:gd name="T12" fmla="*/ 14673 w 21600"/>
              <a:gd name="T13" fmla="*/ 8673 h 21600"/>
              <a:gd name="T14" fmla="*/ 15570 w 21600"/>
              <a:gd name="T15" fmla="*/ 5984 h 21600"/>
              <a:gd name="T16" fmla="*/ 17055 w 21600"/>
              <a:gd name="T17" fmla="*/ 3679 h 21600"/>
              <a:gd name="T18" fmla="*/ 18004 w 21600"/>
              <a:gd name="T19" fmla="*/ 0 h 21600"/>
              <a:gd name="T20" fmla="*/ 18705 w 21600"/>
              <a:gd name="T21" fmla="*/ 5024 h 21600"/>
              <a:gd name="T22" fmla="*/ 19217 w 21600"/>
              <a:gd name="T23" fmla="*/ 9826 h 21600"/>
              <a:gd name="T24" fmla="*/ 19345 w 21600"/>
              <a:gd name="T25" fmla="*/ 13284 h 21600"/>
              <a:gd name="T26" fmla="*/ 19986 w 21600"/>
              <a:gd name="T27" fmla="*/ 16549 h 21600"/>
              <a:gd name="T28" fmla="*/ 20499 w 21600"/>
              <a:gd name="T29" fmla="*/ 19046 h 21600"/>
              <a:gd name="T30" fmla="*/ 21600 w 21600"/>
              <a:gd name="T31" fmla="*/ 21589 h 21600"/>
              <a:gd name="T32" fmla="*/ 19164 w 21600"/>
              <a:gd name="T33" fmla="*/ 21589 h 21600"/>
              <a:gd name="T34" fmla="*/ 14221 w 21600"/>
              <a:gd name="T35" fmla="*/ 21600 h 21600"/>
              <a:gd name="T36" fmla="*/ 8071 w 21600"/>
              <a:gd name="T37" fmla="*/ 2154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1600" h="21600">
                <a:moveTo>
                  <a:pt x="0" y="20967"/>
                </a:moveTo>
                <a:lnTo>
                  <a:pt x="3437" y="20391"/>
                </a:lnTo>
                <a:lnTo>
                  <a:pt x="6565" y="18855"/>
                </a:lnTo>
                <a:lnTo>
                  <a:pt x="9383" y="16741"/>
                </a:lnTo>
                <a:lnTo>
                  <a:pt x="11983" y="13860"/>
                </a:lnTo>
                <a:lnTo>
                  <a:pt x="13558" y="11171"/>
                </a:lnTo>
                <a:lnTo>
                  <a:pt x="14673" y="8673"/>
                </a:lnTo>
                <a:lnTo>
                  <a:pt x="15570" y="5984"/>
                </a:lnTo>
                <a:lnTo>
                  <a:pt x="17055" y="3679"/>
                </a:lnTo>
                <a:lnTo>
                  <a:pt x="18004" y="0"/>
                </a:lnTo>
                <a:lnTo>
                  <a:pt x="18705" y="5024"/>
                </a:lnTo>
                <a:lnTo>
                  <a:pt x="19217" y="9826"/>
                </a:lnTo>
                <a:lnTo>
                  <a:pt x="19345" y="13284"/>
                </a:lnTo>
                <a:lnTo>
                  <a:pt x="19986" y="16549"/>
                </a:lnTo>
                <a:lnTo>
                  <a:pt x="20499" y="19046"/>
                </a:lnTo>
                <a:lnTo>
                  <a:pt x="21600" y="21589"/>
                </a:lnTo>
                <a:lnTo>
                  <a:pt x="19164" y="21589"/>
                </a:lnTo>
                <a:lnTo>
                  <a:pt x="14221" y="21600"/>
                </a:lnTo>
                <a:lnTo>
                  <a:pt x="8071" y="21544"/>
                </a:ln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0" name="Freeform 2"/>
          <p:cNvSpPr>
            <a:spLocks/>
          </p:cNvSpPr>
          <p:nvPr/>
        </p:nvSpPr>
        <p:spPr bwMode="auto">
          <a:xfrm>
            <a:off x="6180742" y="4728657"/>
            <a:ext cx="504056" cy="144016"/>
          </a:xfrm>
          <a:custGeom>
            <a:avLst/>
            <a:gdLst>
              <a:gd name="T0" fmla="*/ 0 w 21600"/>
              <a:gd name="T1" fmla="*/ 21600 h 21600"/>
              <a:gd name="T2" fmla="*/ 7398 w 21600"/>
              <a:gd name="T3" fmla="*/ 15243 h 21600"/>
              <a:gd name="T4" fmla="*/ 14797 w 21600"/>
              <a:gd name="T5" fmla="*/ 6929 h 21600"/>
              <a:gd name="T6" fmla="*/ 17509 w 21600"/>
              <a:gd name="T7" fmla="*/ 0 h 21600"/>
              <a:gd name="T8" fmla="*/ 18989 w 21600"/>
              <a:gd name="T9" fmla="*/ 8314 h 21600"/>
              <a:gd name="T10" fmla="*/ 21600 w 21600"/>
              <a:gd name="T11" fmla="*/ 21600 h 21600"/>
              <a:gd name="T12" fmla="*/ 16769 w 21600"/>
              <a:gd name="T13" fmla="*/ 21193 h 21600"/>
              <a:gd name="T14" fmla="*/ 10358 w 21600"/>
              <a:gd name="T15" fmla="*/ 2119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lnTo>
                  <a:pt x="7398" y="15243"/>
                </a:lnTo>
                <a:lnTo>
                  <a:pt x="14797" y="6929"/>
                </a:lnTo>
                <a:lnTo>
                  <a:pt x="17509" y="0"/>
                </a:lnTo>
                <a:lnTo>
                  <a:pt x="18989" y="8314"/>
                </a:lnTo>
                <a:lnTo>
                  <a:pt x="21600" y="21600"/>
                </a:lnTo>
                <a:lnTo>
                  <a:pt x="16769" y="21193"/>
                </a:lnTo>
                <a:lnTo>
                  <a:pt x="10358" y="21193"/>
                </a:lnTo>
              </a:path>
            </a:pathLst>
          </a:custGeom>
          <a:solidFill>
            <a:srgbClr val="2F298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6612790" y="5013266"/>
            <a:ext cx="6969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1600" dirty="0">
                <a:solidFill>
                  <a:schemeClr val="tx1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r/</a:t>
            </a:r>
            <a:r>
              <a:rPr lang="en-US" altLang="ja-JP" sz="1600" dirty="0" err="1">
                <a:solidFill>
                  <a:schemeClr val="tx1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a</a:t>
            </a:r>
            <a:r>
              <a:rPr lang="en-US" altLang="ja-JP" sz="1400" baseline="-6000" dirty="0" err="1">
                <a:solidFill>
                  <a:schemeClr val="tx1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Bohr</a:t>
            </a:r>
            <a:endParaRPr lang="en-US" altLang="ja-JP" sz="1400" baseline="-6000" dirty="0">
              <a:solidFill>
                <a:schemeClr val="tx1"/>
              </a:solidFill>
              <a:latin typeface="ヒラギノ角ゴ Pro W3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12" name="Rectangle 14"/>
          <p:cNvSpPr>
            <a:spLocks/>
          </p:cNvSpPr>
          <p:nvPr/>
        </p:nvSpPr>
        <p:spPr bwMode="auto">
          <a:xfrm rot="-5400000">
            <a:off x="5636676" y="3400515"/>
            <a:ext cx="1104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1600" dirty="0">
                <a:solidFill>
                  <a:srgbClr val="2F2986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C nucleus</a:t>
            </a:r>
          </a:p>
        </p:txBody>
      </p:sp>
      <p:sp>
        <p:nvSpPr>
          <p:cNvPr id="13" name="Rectangle 15"/>
          <p:cNvSpPr>
            <a:spLocks/>
          </p:cNvSpPr>
          <p:nvPr/>
        </p:nvSpPr>
        <p:spPr bwMode="auto">
          <a:xfrm rot="-5400000">
            <a:off x="6412889" y="3488398"/>
            <a:ext cx="1136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1600" dirty="0">
                <a:solidFill>
                  <a:srgbClr val="4031FE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Si nucleus</a:t>
            </a:r>
          </a:p>
        </p:txBody>
      </p:sp>
      <p:sp>
        <p:nvSpPr>
          <p:cNvPr id="14" name="Rectangle 16"/>
          <p:cNvSpPr>
            <a:spLocks/>
          </p:cNvSpPr>
          <p:nvPr/>
        </p:nvSpPr>
        <p:spPr bwMode="auto">
          <a:xfrm>
            <a:off x="7980942" y="4221178"/>
            <a:ext cx="8715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200" dirty="0">
                <a:solidFill>
                  <a:srgbClr val="86792E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μ</a:t>
            </a:r>
            <a:r>
              <a:rPr lang="en-US" altLang="ja-JP" sz="2200" baseline="32000" dirty="0">
                <a:solidFill>
                  <a:srgbClr val="86792E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-</a:t>
            </a:r>
            <a:r>
              <a:rPr lang="en-US" altLang="ja-JP" sz="2200" dirty="0">
                <a:solidFill>
                  <a:srgbClr val="86792E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(C)</a:t>
            </a:r>
          </a:p>
        </p:txBody>
      </p:sp>
      <p:sp>
        <p:nvSpPr>
          <p:cNvPr id="15" name="Rectangle 17"/>
          <p:cNvSpPr>
            <a:spLocks/>
          </p:cNvSpPr>
          <p:nvPr/>
        </p:nvSpPr>
        <p:spPr bwMode="auto">
          <a:xfrm>
            <a:off x="7332870" y="2997042"/>
            <a:ext cx="9128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200" dirty="0">
                <a:solidFill>
                  <a:srgbClr val="328A44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μ</a:t>
            </a:r>
            <a:r>
              <a:rPr lang="en-US" altLang="ja-JP" sz="2200" baseline="32000" dirty="0">
                <a:solidFill>
                  <a:srgbClr val="328A44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-</a:t>
            </a:r>
            <a:r>
              <a:rPr lang="en-US" altLang="ja-JP" sz="2200" dirty="0">
                <a:solidFill>
                  <a:srgbClr val="328A44"/>
                </a:solidFill>
                <a:latin typeface="ヒラギノ角ゴ Pro W3" charset="0"/>
                <a:ea typeface="ヒラギノ角ゴ Pro W3" charset="0"/>
                <a:cs typeface="ヒラギノ角ゴ Pro W3" charset="0"/>
                <a:sym typeface="ヒラギノ角ゴ Pro W3" charset="0"/>
              </a:rPr>
              <a:t>(Si)</a:t>
            </a:r>
          </a:p>
        </p:txBody>
      </p:sp>
      <p:sp>
        <p:nvSpPr>
          <p:cNvPr id="16" name="Rectangle 19"/>
          <p:cNvSpPr>
            <a:spLocks/>
          </p:cNvSpPr>
          <p:nvPr/>
        </p:nvSpPr>
        <p:spPr bwMode="auto">
          <a:xfrm>
            <a:off x="5029787" y="2214307"/>
            <a:ext cx="3902854" cy="5409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l"/>
            <a:r>
              <a:rPr lang="en-US" altLang="ja-JP" sz="1600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 </a:t>
            </a:r>
            <a:r>
              <a:rPr lang="en-US" altLang="ja-JP" sz="1600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Graphite (C)</a:t>
            </a:r>
            <a:r>
              <a:rPr lang="en-US" altLang="ja-JP" sz="1600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</a:t>
            </a:r>
            <a:r>
              <a:rPr lang="en-US" altLang="ja-JP" sz="1600" dirty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→ </a:t>
            </a:r>
            <a:r>
              <a:rPr lang="en-US" altLang="ja-JP" sz="1600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Si: </a:t>
            </a:r>
            <a:r>
              <a:rPr lang="en-US" altLang="ja-JP" sz="1600" dirty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11-times larger overlap</a:t>
            </a:r>
          </a:p>
          <a:p>
            <a:pPr algn="l"/>
            <a:r>
              <a:rPr lang="en-US" altLang="ja-JP" sz="1600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 μ</a:t>
            </a:r>
            <a:r>
              <a:rPr lang="en-US" altLang="ja-JP" sz="1600" baseline="32000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-</a:t>
            </a:r>
            <a:r>
              <a:rPr lang="en-US" altLang="ja-JP" sz="1600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</a:t>
            </a:r>
            <a:r>
              <a:rPr lang="en-US" altLang="ja-JP" sz="1600" dirty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reaction ε: 8%(C)→67%(Si)</a:t>
            </a:r>
            <a:br>
              <a:rPr lang="en-US" altLang="ja-JP" sz="1600" dirty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</a:br>
            <a:endParaRPr lang="en-US" altLang="ja-JP" sz="1600" dirty="0">
              <a:solidFill>
                <a:schemeClr val="tx1"/>
              </a:solidFill>
              <a:latin typeface="Tempus Sans ITC" panose="04020404030D07020202" pitchFamily="82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5785206" y="2897650"/>
            <a:ext cx="395536" cy="17555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5033659" y="5315665"/>
            <a:ext cx="40324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u="sng" dirty="0" smtClean="0">
                <a:latin typeface="Tempus Sans ITC" panose="04020404030D07020202" pitchFamily="82" charset="0"/>
              </a:rPr>
              <a:t>Silicon Carbide</a:t>
            </a:r>
          </a:p>
          <a:p>
            <a:r>
              <a:rPr lang="en-US" altLang="ja-JP" sz="1600" dirty="0" smtClean="0">
                <a:latin typeface="Tempus Sans ITC" panose="04020404030D07020202" pitchFamily="82" charset="0"/>
              </a:rPr>
              <a:t>Eff. of </a:t>
            </a:r>
            <a:r>
              <a:rPr lang="en-US" altLang="ja-JP" sz="1600" dirty="0" err="1" smtClean="0">
                <a:latin typeface="Tempus Sans ITC" panose="04020404030D07020202" pitchFamily="82" charset="0"/>
              </a:rPr>
              <a:t>Muon</a:t>
            </a:r>
            <a:r>
              <a:rPr lang="en-US" altLang="ja-JP" sz="1600" dirty="0" smtClean="0">
                <a:latin typeface="Tempus Sans ITC" panose="04020404030D07020202" pitchFamily="82" charset="0"/>
              </a:rPr>
              <a:t> Reaction: 6 times larger than C.</a:t>
            </a:r>
            <a:endParaRPr kumimoji="1" lang="ja-JP" altLang="en-US" sz="1600" dirty="0">
              <a:latin typeface="Tempus Sans ITC" panose="04020404030D07020202" pitchFamily="82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788024" y="2060848"/>
            <a:ext cx="4278086" cy="3960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755576" y="6186414"/>
            <a:ext cx="7794357" cy="65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Hopefully, Silicon Carbide is replaced with graphite as soon as possible.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22" name="Rectangle 19"/>
          <p:cNvSpPr>
            <a:spLocks/>
          </p:cNvSpPr>
          <p:nvPr/>
        </p:nvSpPr>
        <p:spPr bwMode="auto">
          <a:xfrm>
            <a:off x="90127" y="5790237"/>
            <a:ext cx="5008713" cy="28196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xtLst/>
        </p:spPr>
        <p:txBody>
          <a:bodyPr lIns="0" tIns="0" rIns="0" bIns="0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 </a:t>
            </a:r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2</a:t>
            </a:r>
            <a:r>
              <a:rPr lang="en-US" altLang="ja-JP" baseline="30000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nd</a:t>
            </a:r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Stage approval from </a:t>
            </a:r>
            <a:r>
              <a:rPr lang="en-US" altLang="ja-JP" dirty="0" err="1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Muon</a:t>
            </a:r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PAC of KEK/IMSS</a:t>
            </a:r>
            <a:endParaRPr lang="en-US" altLang="ja-JP" dirty="0">
              <a:solidFill>
                <a:schemeClr val="tx1"/>
              </a:solidFill>
              <a:latin typeface="Tempus Sans ITC" panose="04020404030D07020202" pitchFamily="82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sp>
        <p:nvSpPr>
          <p:cNvPr id="23" name="Rectangle 19"/>
          <p:cNvSpPr>
            <a:spLocks/>
          </p:cNvSpPr>
          <p:nvPr/>
        </p:nvSpPr>
        <p:spPr bwMode="auto">
          <a:xfrm>
            <a:off x="5748694" y="893272"/>
            <a:ext cx="3173758" cy="26447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xtLst/>
        </p:spPr>
        <p:txBody>
          <a:bodyPr lIns="0" tIns="0" rIns="0" bIns="0"/>
          <a:lstStyle/>
          <a:p>
            <a:pPr algn="ctr"/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by Aoki</a:t>
            </a:r>
            <a:r>
              <a:rPr lang="en-US" altLang="ja-JP" dirty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</a:t>
            </a:r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at Osaka Univ.</a:t>
            </a:r>
            <a:endParaRPr lang="en-US" altLang="ja-JP" dirty="0">
              <a:solidFill>
                <a:schemeClr val="tx1"/>
              </a:solidFill>
              <a:latin typeface="Tempus Sans ITC" panose="04020404030D07020202" pitchFamily="82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0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 animBg="1"/>
      <p:bldP spid="18" grpId="0"/>
      <p:bldP spid="20" grpId="0" animBg="1"/>
      <p:bldP spid="21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67544" y="260648"/>
            <a:ext cx="7848872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u="sng" dirty="0" smtClean="0">
                <a:latin typeface="Tempus Sans ITC" panose="04020404030D07020202" pitchFamily="82" charset="0"/>
              </a:rPr>
              <a:t>Developments of Silicon Carbide Rotating Target</a:t>
            </a:r>
            <a:endParaRPr lang="ja-JP" altLang="en-US" sz="2800" u="sng" dirty="0" smtClean="0">
              <a:latin typeface="Tempus Sans ITC" panose="04020404030D07020202" pitchFamily="82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377679" y="1916832"/>
            <a:ext cx="828092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ja-JP" sz="2400" u="sng" dirty="0" smtClean="0">
                <a:latin typeface="Tempus Sans ITC" panose="04020404030D07020202" pitchFamily="82" charset="0"/>
              </a:rPr>
              <a:t>Comparison with graphite (Very rough discussion)</a:t>
            </a:r>
          </a:p>
          <a:p>
            <a:pPr lvl="0">
              <a:spcBef>
                <a:spcPct val="0"/>
              </a:spcBef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Thermal stress depends on Product of </a:t>
            </a:r>
            <a:r>
              <a:rPr lang="en-US" altLang="ja-JP" sz="2400" u="sng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temperature (2 times) </a:t>
            </a:r>
            <a:r>
              <a:rPr lang="en-US" altLang="ja-JP" sz="2400" dirty="0" smtClean="0">
                <a:latin typeface="Tempus Sans ITC" panose="04020404030D07020202" pitchFamily="82" charset="0"/>
              </a:rPr>
              <a:t>and </a:t>
            </a:r>
            <a:r>
              <a:rPr lang="en-US" altLang="ja-JP" sz="2400" u="sng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Young’s modulus (40 times)</a:t>
            </a:r>
            <a:r>
              <a:rPr lang="en-US" altLang="ja-JP" sz="2400" dirty="0" smtClean="0">
                <a:latin typeface="Tempus Sans ITC" panose="04020404030D07020202" pitchFamily="82" charset="0"/>
              </a:rPr>
              <a:t>.</a:t>
            </a:r>
          </a:p>
          <a:p>
            <a:pPr lvl="0">
              <a:spcBef>
                <a:spcPct val="0"/>
              </a:spcBef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“Thermal stress; 80 times”   VS  “Strength; 10 times” </a:t>
            </a:r>
          </a:p>
          <a:p>
            <a:pPr lvl="0">
              <a:spcBef>
                <a:spcPct val="0"/>
              </a:spcBef>
            </a:pPr>
            <a:r>
              <a:rPr lang="en-US" altLang="ja-JP" sz="2400" u="sng" dirty="0" err="1" smtClean="0">
                <a:solidFill>
                  <a:srgbClr val="FF0000"/>
                </a:solidFill>
                <a:latin typeface="Tempus Sans ITC" panose="04020404030D07020202" pitchFamily="82" charset="0"/>
              </a:rPr>
              <a:t>SiC</a:t>
            </a:r>
            <a:r>
              <a:rPr lang="en-US" altLang="ja-JP" sz="2400" u="sng" dirty="0" smtClean="0">
                <a:solidFill>
                  <a:srgbClr val="FF0000"/>
                </a:solidFill>
                <a:latin typeface="Tempus Sans ITC" panose="04020404030D07020202" pitchFamily="82" charset="0"/>
              </a:rPr>
              <a:t> has 8 times larger risk than graphite about thermal stress.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124233"/>
              </p:ext>
            </p:extLst>
          </p:nvPr>
        </p:nvGraphicFramePr>
        <p:xfrm>
          <a:off x="467544" y="804539"/>
          <a:ext cx="813690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160240"/>
                <a:gridCol w="1872208"/>
                <a:gridCol w="1872208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Density (Beam loss)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Young’s modulus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Bending Strength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Graphite</a:t>
                      </a:r>
                      <a:r>
                        <a:rPr kumimoji="1" lang="en-US" altLang="ja-JP" baseline="0" dirty="0" smtClean="0"/>
                        <a:t> (IG-430)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1.82 </a:t>
                      </a:r>
                      <a:r>
                        <a:rPr kumimoji="1" lang="en-US" altLang="ja-JP" baseline="0" dirty="0" smtClean="0"/>
                        <a:t>g/cc (4kW)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11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baseline="0" dirty="0" err="1" smtClean="0"/>
                        <a:t>GPa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45 MPa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SiC</a:t>
                      </a:r>
                      <a:r>
                        <a:rPr kumimoji="1" lang="en-US" altLang="ja-JP" dirty="0" smtClean="0"/>
                        <a:t> (SC1000, Kyocera)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3.2 </a:t>
                      </a:r>
                      <a:r>
                        <a:rPr kumimoji="1" lang="en-US" altLang="ja-JP" baseline="0" dirty="0" smtClean="0"/>
                        <a:t>g/cc (8 kW)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440 </a:t>
                      </a:r>
                      <a:r>
                        <a:rPr kumimoji="1" lang="en-US" altLang="ja-JP" dirty="0" err="1" smtClean="0"/>
                        <a:t>GPa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 smtClean="0"/>
                        <a:t>450 MPa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1" y="4077072"/>
            <a:ext cx="3386384" cy="25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14"/>
          <p:cNvSpPr txBox="1"/>
          <p:nvPr/>
        </p:nvSpPr>
        <p:spPr>
          <a:xfrm>
            <a:off x="1871251" y="4206255"/>
            <a:ext cx="18533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dirty="0" smtClean="0">
                <a:latin typeface="Tempus Sans ITC" panose="04020404030D07020202" pitchFamily="82" charset="0"/>
              </a:rPr>
              <a:t>Max. temp.; 780 </a:t>
            </a:r>
            <a:r>
              <a:rPr kumimoji="1" lang="en-US" altLang="ja-JP" sz="1400" dirty="0" err="1" smtClean="0">
                <a:latin typeface="Tempus Sans ITC" panose="04020404030D07020202" pitchFamily="82" charset="0"/>
              </a:rPr>
              <a:t>degC</a:t>
            </a:r>
            <a:endParaRPr kumimoji="1" lang="ja-JP" altLang="en-US" sz="1400" dirty="0">
              <a:latin typeface="Tempus Sans ITC" panose="04020404030D07020202" pitchFamily="82" charset="0"/>
            </a:endParaRPr>
          </a:p>
        </p:txBody>
      </p:sp>
      <p:pic>
        <p:nvPicPr>
          <p:cNvPr id="26" name="Picture 2" descr="C:\Users\makimura\Documents\makimura\picture\回転標的\SiC回転標的\130807\RIMG12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1818" y="4189448"/>
            <a:ext cx="4466204" cy="26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正方形/長方形 26"/>
          <p:cNvSpPr/>
          <p:nvPr/>
        </p:nvSpPr>
        <p:spPr>
          <a:xfrm>
            <a:off x="4067944" y="4187811"/>
            <a:ext cx="19984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Preliminary heating test on Aug. 6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, 2013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8" name="テキスト ボックス 14"/>
          <p:cNvSpPr txBox="1"/>
          <p:nvPr/>
        </p:nvSpPr>
        <p:spPr>
          <a:xfrm>
            <a:off x="715678" y="6452539"/>
            <a:ext cx="293061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400" dirty="0" smtClean="0">
                <a:latin typeface="Tempus Sans ITC" panose="04020404030D07020202" pitchFamily="82" charset="0"/>
              </a:rPr>
              <a:t>Design work to reduce thermal stress</a:t>
            </a:r>
            <a:endParaRPr kumimoji="1" lang="ja-JP" altLang="en-US" sz="1400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2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53807" y="225316"/>
            <a:ext cx="7848872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u="sng" dirty="0" err="1" smtClean="0">
                <a:latin typeface="Tempus Sans ITC" panose="04020404030D07020202" pitchFamily="82" charset="0"/>
              </a:rPr>
              <a:t>SiC</a:t>
            </a:r>
            <a:r>
              <a:rPr lang="en-US" altLang="ja-JP" sz="2800" u="sng" dirty="0" smtClean="0">
                <a:latin typeface="Tempus Sans ITC" panose="04020404030D07020202" pitchFamily="82" charset="0"/>
              </a:rPr>
              <a:t>/</a:t>
            </a:r>
            <a:r>
              <a:rPr lang="en-US" altLang="ja-JP" sz="2800" u="sng" dirty="0" err="1" smtClean="0">
                <a:latin typeface="Tempus Sans ITC" panose="04020404030D07020202" pitchFamily="82" charset="0"/>
              </a:rPr>
              <a:t>SiC</a:t>
            </a:r>
            <a:r>
              <a:rPr lang="en-US" altLang="ja-JP" sz="2800" u="sng" dirty="0" smtClean="0">
                <a:latin typeface="Tempus Sans ITC" panose="04020404030D07020202" pitchFamily="82" charset="0"/>
              </a:rPr>
              <a:t> Composite (NITE &amp; NIC </a:t>
            </a:r>
            <a:r>
              <a:rPr lang="en-US" altLang="ja-JP" sz="2800" u="sng" dirty="0" err="1" smtClean="0">
                <a:latin typeface="Tempus Sans ITC" panose="04020404030D07020202" pitchFamily="82" charset="0"/>
              </a:rPr>
              <a:t>SiC</a:t>
            </a:r>
            <a:r>
              <a:rPr lang="en-US" altLang="ja-JP" sz="2800" u="sng" dirty="0" smtClean="0">
                <a:latin typeface="Tempus Sans ITC" panose="04020404030D07020202" pitchFamily="82" charset="0"/>
              </a:rPr>
              <a:t>)</a:t>
            </a:r>
            <a:endParaRPr lang="ja-JP" altLang="en-US" sz="2800" u="sng" dirty="0" smtClean="0">
              <a:latin typeface="Tempus Sans ITC" panose="04020404030D07020202" pitchFamily="82" charset="0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223836" y="1196752"/>
            <a:ext cx="6804547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Possibility to introduce </a:t>
            </a:r>
            <a:r>
              <a:rPr lang="en-US" altLang="ja-JP" sz="2000" dirty="0" err="1" smtClean="0">
                <a:latin typeface="Tempus Sans ITC" panose="04020404030D07020202" pitchFamily="82" charset="0"/>
              </a:rPr>
              <a:t>SiC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/</a:t>
            </a:r>
            <a:r>
              <a:rPr lang="en-US" altLang="ja-JP" sz="2000" dirty="0" err="1" smtClean="0">
                <a:latin typeface="Tempus Sans ITC" panose="04020404030D07020202" pitchFamily="82" charset="0"/>
              </a:rPr>
              <a:t>SiC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 for </a:t>
            </a:r>
            <a:r>
              <a:rPr lang="en-US" altLang="ja-JP" sz="2000" dirty="0" err="1" smtClean="0">
                <a:latin typeface="Tempus Sans ITC" panose="04020404030D07020202" pitchFamily="82" charset="0"/>
              </a:rPr>
              <a:t>muon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 target</a:t>
            </a:r>
          </a:p>
          <a:p>
            <a:pPr>
              <a:spcBef>
                <a:spcPct val="0"/>
              </a:spcBef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Advanced materials </a:t>
            </a:r>
            <a:r>
              <a:rPr lang="en-US" altLang="ja-JP" sz="2000" dirty="0">
                <a:latin typeface="Tempus Sans ITC" panose="04020404030D07020202" pitchFamily="82" charset="0"/>
              </a:rPr>
              <a:t>developed 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for </a:t>
            </a:r>
            <a:r>
              <a:rPr lang="en-US" altLang="ja-JP" sz="2000" dirty="0">
                <a:latin typeface="Tempus Sans ITC" panose="04020404030D07020202" pitchFamily="82" charset="0"/>
              </a:rPr>
              <a:t>nuclear &amp; fusion reactor</a:t>
            </a:r>
          </a:p>
          <a:p>
            <a:pPr lvl="0">
              <a:spcBef>
                <a:spcPct val="0"/>
              </a:spcBef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by 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OASIS 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Group.</a:t>
            </a:r>
          </a:p>
          <a:p>
            <a:pPr lvl="0">
              <a:spcBef>
                <a:spcPct val="0"/>
              </a:spcBef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Collaboration is in progress.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noProof="0" dirty="0" smtClean="0">
                <a:latin typeface="Tempus Sans ITC" panose="04020404030D07020202" pitchFamily="82" charset="0"/>
              </a:rPr>
              <a:t>FEEMA Project at OASYS</a:t>
            </a:r>
          </a:p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noProof="0" dirty="0" smtClean="0">
                <a:latin typeface="Tempus Sans ITC" panose="04020404030D07020202" pitchFamily="82" charset="0"/>
              </a:rPr>
              <a:t>Support program at KEK (</a:t>
            </a:r>
            <a:r>
              <a:rPr lang="en-US" altLang="ja-JP" sz="2000" noProof="0" dirty="0" err="1" smtClean="0">
                <a:latin typeface="Tempus Sans ITC" panose="04020404030D07020202" pitchFamily="82" charset="0"/>
              </a:rPr>
              <a:t>Kasokuki</a:t>
            </a:r>
            <a:r>
              <a:rPr lang="en-US" altLang="ja-JP" sz="2000" noProof="0" dirty="0" smtClean="0">
                <a:latin typeface="Tempus Sans ITC" panose="04020404030D07020202" pitchFamily="82" charset="0"/>
              </a:rPr>
              <a:t> </a:t>
            </a:r>
            <a:r>
              <a:rPr lang="en-US" altLang="ja-JP" sz="2000" noProof="0" dirty="0" err="1" smtClean="0">
                <a:latin typeface="Tempus Sans ITC" panose="04020404030D07020202" pitchFamily="82" charset="0"/>
              </a:rPr>
              <a:t>Shien</a:t>
            </a:r>
            <a:r>
              <a:rPr lang="en-US" altLang="ja-JP" sz="2000" noProof="0" dirty="0" smtClean="0">
                <a:latin typeface="Tempus Sans ITC" panose="04020404030D07020202" pitchFamily="82" charset="0"/>
              </a:rPr>
              <a:t> </a:t>
            </a:r>
            <a:r>
              <a:rPr lang="en-US" altLang="ja-JP" sz="2000" noProof="0" dirty="0" err="1" smtClean="0">
                <a:latin typeface="Tempus Sans ITC" panose="04020404030D07020202" pitchFamily="82" charset="0"/>
              </a:rPr>
              <a:t>Jigyo</a:t>
            </a:r>
            <a:r>
              <a:rPr lang="en-US" altLang="ja-JP" sz="2000" noProof="0" dirty="0" smtClean="0">
                <a:latin typeface="Tempus Sans ITC" panose="04020404030D07020202" pitchFamily="82" charset="0"/>
              </a:rPr>
              <a:t>) 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23528" y="5805264"/>
            <a:ext cx="8352928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3891A7">
                  <a:shade val="75000"/>
                </a:srgbClr>
              </a:buClr>
              <a:buSzPct val="60000"/>
            </a:pPr>
            <a:r>
              <a:rPr lang="en-US" altLang="ja-JP" sz="1600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Collaboration with A. </a:t>
            </a:r>
            <a:r>
              <a:rPr lang="en-US" altLang="ja-JP" sz="1600" kern="0" dirty="0" err="1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Kohyama</a:t>
            </a:r>
            <a:r>
              <a:rPr lang="en-US" altLang="ja-JP" sz="1600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, C. Kanda, D. </a:t>
            </a:r>
            <a:r>
              <a:rPr lang="en-US" altLang="ja-JP" sz="1600" kern="0" dirty="0" err="1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Hayasaka</a:t>
            </a:r>
            <a:r>
              <a:rPr lang="en-US" altLang="ja-JP" sz="1600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, H. </a:t>
            </a:r>
            <a:r>
              <a:rPr lang="en-US" altLang="ja-JP" sz="1600" kern="0" dirty="0" err="1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Kishimoto</a:t>
            </a:r>
            <a:r>
              <a:rPr lang="ja-JP" altLang="en-US" sz="1600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　</a:t>
            </a:r>
            <a:r>
              <a:rPr lang="en-US" altLang="ja-JP" sz="1600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and Y. Kohno </a:t>
            </a:r>
            <a:r>
              <a:rPr lang="en-US" altLang="ja-JP" sz="1600" i="1" u="sng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O</a:t>
            </a:r>
            <a:r>
              <a:rPr lang="en-US" altLang="ja-JP" sz="1600" i="1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rganization of </a:t>
            </a:r>
            <a:r>
              <a:rPr lang="en-US" altLang="ja-JP" sz="1600" i="1" u="sng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A</a:t>
            </a:r>
            <a:r>
              <a:rPr lang="en-US" altLang="ja-JP" sz="1600" i="1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dvanced </a:t>
            </a:r>
            <a:r>
              <a:rPr lang="en-US" altLang="ja-JP" sz="1600" i="1" u="sng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S</a:t>
            </a:r>
            <a:r>
              <a:rPr lang="en-US" altLang="ja-JP" sz="1600" i="1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ustainability </a:t>
            </a:r>
            <a:r>
              <a:rPr lang="en-US" altLang="ja-JP" sz="1600" i="1" u="sng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I</a:t>
            </a:r>
            <a:r>
              <a:rPr lang="en-US" altLang="ja-JP" sz="1600" i="1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nitiative for Energy </a:t>
            </a:r>
            <a:r>
              <a:rPr lang="en-US" altLang="ja-JP" sz="1600" i="1" u="sng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S</a:t>
            </a:r>
            <a:r>
              <a:rPr lang="en-US" altLang="ja-JP" sz="1600" i="1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ystem/Material </a:t>
            </a:r>
            <a:r>
              <a:rPr lang="en-US" altLang="ja-JP" sz="1600" kern="0" dirty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(OASIS Gr.) </a:t>
            </a:r>
          </a:p>
          <a:p>
            <a:pPr lvl="0" algn="ctr">
              <a:spcBef>
                <a:spcPct val="20000"/>
              </a:spcBef>
              <a:buClr>
                <a:srgbClr val="3891A7">
                  <a:shade val="75000"/>
                </a:srgbClr>
              </a:buClr>
              <a:buSzPct val="60000"/>
            </a:pPr>
            <a:r>
              <a:rPr lang="en-US" altLang="ja-JP" sz="1600" i="1" kern="0" dirty="0" err="1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Muroran</a:t>
            </a:r>
            <a:r>
              <a:rPr lang="en-US" altLang="ja-JP" sz="1600" i="1" kern="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明朝"/>
              </a:rPr>
              <a:t> Institute of Technology &amp; GUNZE Co., LTD. </a:t>
            </a:r>
            <a:endParaRPr lang="ja-JP" altLang="en-US" sz="1600" dirty="0">
              <a:latin typeface="Tempus Sans ITC" panose="04020404030D07020202" pitchFamily="82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620381" y="3429000"/>
            <a:ext cx="4464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ja-JP" dirty="0">
                <a:latin typeface="Tempus Sans ITC" panose="04020404030D07020202" pitchFamily="82" charset="0"/>
                <a:cs typeface="Times New Roman" pitchFamily="18" charset="0"/>
              </a:rPr>
              <a:t>High thermal conductivity (controllable)</a:t>
            </a:r>
          </a:p>
          <a:p>
            <a:pPr>
              <a:buFont typeface="Wingdings" pitchFamily="2" charset="2"/>
              <a:buChar char="ü"/>
            </a:pPr>
            <a:r>
              <a:rPr lang="en-US" altLang="ja-JP" dirty="0">
                <a:latin typeface="Tempus Sans ITC" panose="04020404030D07020202" pitchFamily="82" charset="0"/>
                <a:cs typeface="Times New Roman" pitchFamily="18" charset="0"/>
              </a:rPr>
              <a:t>Large and Complex Shapes</a:t>
            </a:r>
          </a:p>
          <a:p>
            <a:pPr>
              <a:buFont typeface="Wingdings" pitchFamily="2" charset="2"/>
              <a:buChar char="ü"/>
            </a:pPr>
            <a:r>
              <a:rPr lang="en-US" altLang="ja-JP" dirty="0">
                <a:latin typeface="Tempus Sans ITC" panose="04020404030D07020202" pitchFamily="82" charset="0"/>
                <a:cs typeface="Times New Roman" pitchFamily="18" charset="0"/>
              </a:rPr>
              <a:t>Excellent Mechanical Properties (Strength or Pseudo-ductility)</a:t>
            </a:r>
          </a:p>
          <a:p>
            <a:pPr>
              <a:buFont typeface="Wingdings" pitchFamily="2" charset="2"/>
              <a:buChar char="ü"/>
            </a:pPr>
            <a:r>
              <a:rPr lang="en-US" altLang="ja-JP" dirty="0">
                <a:latin typeface="Tempus Sans ITC" panose="04020404030D07020202" pitchFamily="82" charset="0"/>
                <a:cs typeface="Times New Roman" pitchFamily="18" charset="0"/>
              </a:rPr>
              <a:t>Excellent  Radiation Resistance anticipated</a:t>
            </a:r>
          </a:p>
        </p:txBody>
      </p:sp>
      <p:sp>
        <p:nvSpPr>
          <p:cNvPr id="13" name="Rectangle 19"/>
          <p:cNvSpPr>
            <a:spLocks/>
          </p:cNvSpPr>
          <p:nvPr/>
        </p:nvSpPr>
        <p:spPr bwMode="auto">
          <a:xfrm>
            <a:off x="4644008" y="5325405"/>
            <a:ext cx="4043134" cy="264473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xtLst/>
        </p:spPr>
        <p:txBody>
          <a:bodyPr lIns="0" tIns="0" rIns="0" bIns="0"/>
          <a:lstStyle/>
          <a:p>
            <a:pPr algn="ctr"/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It can be also applied for accelerator field.</a:t>
            </a:r>
            <a:endParaRPr lang="en-US" altLang="ja-JP" dirty="0">
              <a:solidFill>
                <a:schemeClr val="tx1"/>
              </a:solidFill>
              <a:latin typeface="Tempus Sans ITC" panose="04020404030D07020202" pitchFamily="82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pic>
        <p:nvPicPr>
          <p:cNvPr id="257026" name="Picture 2" descr="C:\Users\makimura\Documents\makimura\powerpoint\J-PARC_sympojium\powerpoint\RIMG00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195586"/>
            <a:ext cx="4004891" cy="26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9"/>
          <p:cNvSpPr>
            <a:spLocks/>
          </p:cNvSpPr>
          <p:nvPr/>
        </p:nvSpPr>
        <p:spPr bwMode="auto">
          <a:xfrm>
            <a:off x="107504" y="5547516"/>
            <a:ext cx="2914633" cy="25774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xtLst/>
        </p:spPr>
        <p:txBody>
          <a:bodyPr lIns="0" tIns="0" rIns="0" bIns="0"/>
          <a:lstStyle/>
          <a:p>
            <a:pPr algn="ctr"/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1/3 model for </a:t>
            </a:r>
            <a:r>
              <a:rPr lang="en-US" altLang="ja-JP" dirty="0" err="1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muon</a:t>
            </a:r>
            <a:r>
              <a:rPr lang="en-US" altLang="ja-JP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target</a:t>
            </a:r>
            <a:endParaRPr lang="en-US" altLang="ja-JP" dirty="0">
              <a:solidFill>
                <a:schemeClr val="tx1"/>
              </a:solidFill>
              <a:latin typeface="Tempus Sans ITC" panose="04020404030D07020202" pitchFamily="82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  <p:pic>
        <p:nvPicPr>
          <p:cNvPr id="257027" name="Picture 3" descr="C:\Users\makimura\Documents\makimura\powerpoint\J-PARC_sympojium\powerpoint\RIMG00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9509" y="2743367"/>
            <a:ext cx="6597468" cy="35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9"/>
          <p:cNvSpPr>
            <a:spLocks/>
          </p:cNvSpPr>
          <p:nvPr/>
        </p:nvSpPr>
        <p:spPr bwMode="auto">
          <a:xfrm>
            <a:off x="2699792" y="5393204"/>
            <a:ext cx="4293186" cy="39334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  <a:extLst/>
        </p:spPr>
        <p:txBody>
          <a:bodyPr lIns="0" tIns="0" rIns="0" bIns="0"/>
          <a:lstStyle/>
          <a:p>
            <a:pPr algn="ctr"/>
            <a:r>
              <a:rPr lang="en-US" altLang="ja-JP" sz="2400" dirty="0" err="1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SiC</a:t>
            </a:r>
            <a:r>
              <a:rPr lang="en-US" altLang="ja-JP" sz="2400" dirty="0" smtClean="0">
                <a:latin typeface="Tempus Sans ITC" panose="04020404030D07020202" pitchFamily="82" charset="0"/>
                <a:ea typeface="ヒラギノ角ゴ Pro W3" charset="0"/>
                <a:cs typeface="ヒラギノ角ゴ Pro W3" charset="0"/>
                <a:sym typeface="ヒラギノ角ゴ Pro W3" charset="0"/>
              </a:rPr>
              <a:t> Target Collaboration </a:t>
            </a:r>
            <a:endParaRPr lang="en-US" altLang="ja-JP" sz="2400" dirty="0">
              <a:solidFill>
                <a:schemeClr val="tx1"/>
              </a:solidFill>
              <a:latin typeface="Tempus Sans ITC" panose="04020404030D07020202" pitchFamily="82" charset="0"/>
              <a:ea typeface="ヒラギノ角ゴ Pro W3" charset="0"/>
              <a:cs typeface="ヒラギノ角ゴ Pro W3" charset="0"/>
              <a:sym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54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>
          <a:xfrm>
            <a:off x="4499992" y="4005064"/>
            <a:ext cx="4445897" cy="2800046"/>
          </a:xfrm>
          <a:prstGeom prst="roundRect">
            <a:avLst>
              <a:gd name="adj" fmla="val 9695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377623" y="29261"/>
            <a:ext cx="8352928" cy="849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dirty="0" smtClean="0">
                <a:solidFill>
                  <a:schemeClr val="tx2"/>
                </a:solidFill>
                <a:latin typeface="Tempus Sans ITC" panose="04020404030D07020202" pitchFamily="82" charset="0"/>
              </a:rPr>
              <a:t>Advantage of </a:t>
            </a:r>
            <a:r>
              <a:rPr lang="en-US" altLang="ja-JP" sz="2800" dirty="0" err="1" smtClean="0">
                <a:solidFill>
                  <a:schemeClr val="tx2"/>
                </a:solidFill>
                <a:latin typeface="Tempus Sans ITC" panose="04020404030D07020202" pitchFamily="82" charset="0"/>
              </a:rPr>
              <a:t>SiC</a:t>
            </a:r>
            <a:r>
              <a:rPr lang="en-US" altLang="ja-JP" sz="2800" dirty="0" smtClean="0">
                <a:solidFill>
                  <a:schemeClr val="tx2"/>
                </a:solidFill>
                <a:latin typeface="Tempus Sans ITC" panose="04020404030D07020202" pitchFamily="82" charset="0"/>
              </a:rPr>
              <a:t> with regard to Physics requirements</a:t>
            </a:r>
            <a:endParaRPr lang="ja-JP" altLang="en-US" sz="2800" dirty="0" smtClean="0">
              <a:solidFill>
                <a:schemeClr val="tx2"/>
              </a:solidFill>
              <a:latin typeface="Tempus Sans ITC" panose="04020404030D07020202" pitchFamily="82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7623" y="896792"/>
            <a:ext cx="29306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COMET Experiment; </a:t>
            </a:r>
            <a:endParaRPr kumimoji="1" lang="ja-JP" altLang="en-US" sz="2400" dirty="0">
              <a:latin typeface="Tempus Sans ITC" panose="04020404030D07020202" pitchFamily="82" charset="0"/>
            </a:endParaRPr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8799"/>
            <a:ext cx="3557977" cy="291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4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498" y="4946032"/>
            <a:ext cx="4070470" cy="153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3563888" y="1186793"/>
            <a:ext cx="5382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u="sng" dirty="0" smtClean="0">
                <a:latin typeface="Tempus Sans ITC" panose="04020404030D07020202" pitchFamily="82" charset="0"/>
              </a:rPr>
              <a:t>Muon-Electron Conversion</a:t>
            </a:r>
          </a:p>
          <a:p>
            <a:r>
              <a:rPr lang="en-US" altLang="ja-JP" sz="2000" dirty="0" smtClean="0">
                <a:latin typeface="Tempus Sans ITC" panose="04020404030D07020202" pitchFamily="82" charset="0"/>
              </a:rPr>
              <a:t>Hadron Experimental Facility at J-PARC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000" dirty="0" smtClean="0">
                <a:latin typeface="Tempus Sans ITC" panose="04020404030D07020202" pitchFamily="82" charset="0"/>
              </a:rPr>
              <a:t>Phase-I; 8 GeV-MR, 3.2 kW, Graphite target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Phase-II; </a:t>
            </a:r>
            <a:r>
              <a:rPr lang="en-US" altLang="ja-JP" sz="2000" dirty="0">
                <a:latin typeface="Tempus Sans ITC" panose="04020404030D07020202" pitchFamily="82" charset="0"/>
              </a:rPr>
              <a:t>8 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GeV-MR, 56 </a:t>
            </a:r>
            <a:r>
              <a:rPr lang="en-US" altLang="ja-JP" sz="2000" dirty="0">
                <a:latin typeface="Tempus Sans ITC" panose="04020404030D07020202" pitchFamily="82" charset="0"/>
              </a:rPr>
              <a:t>kW, 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High-Z target</a:t>
            </a:r>
          </a:p>
          <a:p>
            <a:r>
              <a:rPr kumimoji="1" lang="en-US" altLang="ja-JP" sz="2000" dirty="0" smtClean="0">
                <a:latin typeface="Tempus Sans ITC" panose="04020404030D07020202" pitchFamily="82" charset="0"/>
              </a:rPr>
              <a:t>Muon Transport Section is designed for Phase-II.</a:t>
            </a:r>
          </a:p>
          <a:p>
            <a:r>
              <a:rPr lang="en-US" altLang="ja-JP" sz="2000" dirty="0" smtClean="0">
                <a:latin typeface="Tempus Sans ITC" panose="04020404030D07020202" pitchFamily="82" charset="0"/>
              </a:rPr>
              <a:t>To reduce the disperse of muon production in the solenoid, </a:t>
            </a:r>
            <a:r>
              <a:rPr lang="en-US" altLang="ja-JP" sz="2000" dirty="0" err="1" smtClean="0">
                <a:latin typeface="Tempus Sans ITC" panose="04020404030D07020202" pitchFamily="82" charset="0"/>
              </a:rPr>
              <a:t>SiC</a:t>
            </a:r>
            <a:r>
              <a:rPr lang="en-US" altLang="ja-JP" sz="2000" dirty="0" smtClean="0">
                <a:latin typeface="Tempus Sans ITC" panose="04020404030D07020202" pitchFamily="82" charset="0"/>
              </a:rPr>
              <a:t> target is preferable to graphite for Phase-I. </a:t>
            </a:r>
          </a:p>
          <a:p>
            <a:r>
              <a:rPr kumimoji="1" lang="en-US" altLang="ja-JP" sz="2000" dirty="0" smtClean="0">
                <a:latin typeface="Tempus Sans ITC" panose="04020404030D07020202" pitchFamily="82" charset="0"/>
              </a:rPr>
              <a:t>Under discussion, with Dr. </a:t>
            </a:r>
            <a:r>
              <a:rPr kumimoji="1" lang="en-US" altLang="ja-JP" sz="2000" dirty="0" err="1" smtClean="0">
                <a:latin typeface="Tempus Sans ITC" panose="04020404030D07020202" pitchFamily="82" charset="0"/>
              </a:rPr>
              <a:t>Mihara</a:t>
            </a:r>
            <a:r>
              <a:rPr kumimoji="1" lang="en-US" altLang="ja-JP" sz="2000" dirty="0" smtClean="0">
                <a:latin typeface="Tempus Sans ITC" panose="04020404030D07020202" pitchFamily="82" charset="0"/>
              </a:rPr>
              <a:t>.</a:t>
            </a:r>
            <a:endParaRPr kumimoji="1" lang="ja-JP" altLang="en-US" sz="2000" dirty="0">
              <a:latin typeface="Tempus Sans ITC" panose="04020404030D07020202" pitchFamily="82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2094" y="4576700"/>
            <a:ext cx="24577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</a:rPr>
              <a:t>Pion Production Target</a:t>
            </a:r>
            <a:endParaRPr kumimoji="1"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0283" y="6435778"/>
            <a:ext cx="18421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</a:rPr>
              <a:t>Capture Solenoid</a:t>
            </a:r>
            <a:endParaRPr kumimoji="1"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974768" y="80306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u="sng" dirty="0">
                <a:latin typeface="Tempus Sans ITC" panose="04020404030D07020202" pitchFamily="82" charset="0"/>
              </a:rPr>
              <a:t>These information were supplied by Dr. </a:t>
            </a:r>
            <a:r>
              <a:rPr lang="en-US" altLang="ja-JP" u="sng" dirty="0" err="1">
                <a:latin typeface="Tempus Sans ITC" panose="04020404030D07020202" pitchFamily="82" charset="0"/>
              </a:rPr>
              <a:t>Mihara</a:t>
            </a:r>
            <a:r>
              <a:rPr lang="en-US" altLang="ja-JP" u="sng" dirty="0">
                <a:latin typeface="Tempus Sans ITC" panose="04020404030D07020202" pitchFamily="82" charset="0"/>
              </a:rPr>
              <a:t>.</a:t>
            </a:r>
            <a:endParaRPr lang="ja-JP" altLang="en-US" u="sng" dirty="0">
              <a:latin typeface="Tempus Sans ITC" panose="04020404030D07020202" pitchFamily="82" charset="0"/>
            </a:endParaRPr>
          </a:p>
        </p:txBody>
      </p:sp>
      <p:pic>
        <p:nvPicPr>
          <p:cNvPr id="313350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9696" y="4761366"/>
            <a:ext cx="3430504" cy="198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矢印コネクタ 4"/>
          <p:cNvCxnSpPr/>
          <p:nvPr/>
        </p:nvCxnSpPr>
        <p:spPr>
          <a:xfrm flipH="1">
            <a:off x="827584" y="4946032"/>
            <a:ext cx="720080" cy="35517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 flipV="1">
            <a:off x="757449" y="5798302"/>
            <a:ext cx="70135" cy="637476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703088" y="4078813"/>
            <a:ext cx="414248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u="sng" dirty="0" err="1" smtClean="0">
                <a:latin typeface="Tempus Sans ITC" panose="04020404030D07020202" pitchFamily="82" charset="0"/>
              </a:rPr>
              <a:t>MuSIC</a:t>
            </a:r>
            <a:r>
              <a:rPr kumimoji="1" lang="en-US" altLang="ja-JP" u="sng" dirty="0" smtClean="0">
                <a:latin typeface="Tempus Sans ITC" panose="04020404030D07020202" pitchFamily="82" charset="0"/>
              </a:rPr>
              <a:t>/RCNP</a:t>
            </a:r>
            <a:r>
              <a:rPr kumimoji="1" lang="en-US" altLang="ja-JP" dirty="0" smtClean="0">
                <a:latin typeface="Tempus Sans ITC" panose="04020404030D07020202" pitchFamily="82" charset="0"/>
              </a:rPr>
              <a:t> at Osaka Univ. by Dr. Sato</a:t>
            </a:r>
          </a:p>
          <a:p>
            <a:r>
              <a:rPr lang="en-US" altLang="ja-JP" dirty="0" smtClean="0">
                <a:latin typeface="Tempus Sans ITC" panose="04020404030D07020202" pitchFamily="82" charset="0"/>
              </a:rPr>
              <a:t>Target is also located in </a:t>
            </a:r>
            <a:r>
              <a:rPr lang="en-US" altLang="ja-JP" dirty="0">
                <a:latin typeface="Tempus Sans ITC" panose="04020404030D07020202" pitchFamily="82" charset="0"/>
              </a:rPr>
              <a:t>c</a:t>
            </a:r>
            <a:r>
              <a:rPr lang="en-US" altLang="ja-JP" dirty="0" smtClean="0">
                <a:latin typeface="Tempus Sans ITC" panose="04020404030D07020202" pitchFamily="82" charset="0"/>
              </a:rPr>
              <a:t>apture solenoid.</a:t>
            </a:r>
            <a:endParaRPr kumimoji="1" lang="ja-JP" altLang="en-US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475656" y="564914"/>
            <a:ext cx="5473075" cy="7014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Summary for Muon Target</a:t>
            </a:r>
            <a:endParaRPr lang="ja-JP" altLang="en-US" sz="36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79512" y="4869160"/>
            <a:ext cx="8654697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Since 2008, Stable beam operation by Graphite </a:t>
            </a:r>
            <a:r>
              <a:rPr lang="en-US" altLang="ja-JP" sz="2400" dirty="0">
                <a:solidFill>
                  <a:prstClr val="black"/>
                </a:solidFill>
                <a:latin typeface="Tempus Sans ITC" panose="04020404030D07020202" pitchFamily="82" charset="0"/>
              </a:rPr>
              <a:t>F</a:t>
            </a: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ixed target.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Graphite Rotating Target was installed this September.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Stable proton beam operation by Graphite Rotating target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1484784"/>
            <a:ext cx="60486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 smtClean="0">
                <a:latin typeface="Tempus Sans ITC" panose="04020404030D07020202" pitchFamily="82" charset="0"/>
              </a:rPr>
              <a:t>Outline, Introduction of </a:t>
            </a:r>
            <a:r>
              <a:rPr kumimoji="1" lang="en-US" altLang="ja-JP" sz="2400" dirty="0" err="1" smtClean="0">
                <a:latin typeface="Tempus Sans ITC" panose="04020404030D07020202" pitchFamily="82" charset="0"/>
              </a:rPr>
              <a:t>Muon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Fixed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Rotating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 smtClean="0">
                <a:latin typeface="Tempus Sans ITC" panose="04020404030D07020202" pitchFamily="82" charset="0"/>
              </a:rPr>
              <a:t>Silicon Carbide Target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     ~~~Break~~~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  <a:latin typeface="Tempus Sans ITC" panose="04020404030D07020202" pitchFamily="82" charset="0"/>
              </a:rPr>
              <a:t>Non-destructive measurement for thermal conductivity of used muon target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444208" y="2636912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We are here.</a:t>
            </a:r>
            <a:endParaRPr kumimoji="1" lang="ja-JP" altLang="en-US" sz="2400" dirty="0">
              <a:latin typeface="Tempus Sans ITC" panose="04020404030D07020202" pitchFamily="82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4506860" y="2867744"/>
            <a:ext cx="1937348" cy="1405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3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676069" y="764704"/>
            <a:ext cx="7848872" cy="12241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Non-destructive measurement for thermal conductivity of used muon target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83569" y="2348880"/>
            <a:ext cx="7920880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Proton Irradiation effect to thermal conductivity of graphite at J-PARC/muon target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Non-destructive measurement</a:t>
            </a:r>
          </a:p>
        </p:txBody>
      </p:sp>
    </p:spTree>
    <p:extLst>
      <p:ext uri="{BB962C8B-B14F-4D97-AF65-F5344CB8AC3E}">
        <p14:creationId xmlns:p14="http://schemas.microsoft.com/office/powerpoint/2010/main" val="14803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uontarge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6337"/>
            <a:ext cx="41878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44613" y="3905250"/>
            <a:ext cx="809625" cy="3683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  <a:latin typeface="Calibri" pitchFamily="34" charset="0"/>
              </a:rPr>
              <a:t>IG-430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11760" y="6309320"/>
            <a:ext cx="1044575" cy="3762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alibri" pitchFamily="34" charset="0"/>
              </a:rPr>
              <a:t>Cu frame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0650" y="6424612"/>
            <a:ext cx="1485900" cy="37623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  <a:latin typeface="Calibri" pitchFamily="34" charset="0"/>
              </a:rPr>
              <a:t>Stainless tube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711450" y="3905250"/>
            <a:ext cx="1019175" cy="37623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  <a:latin typeface="Calibri" pitchFamily="34" charset="0"/>
              </a:rPr>
              <a:t>Titanium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635125" y="4337050"/>
            <a:ext cx="68263" cy="723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2495550" y="4337050"/>
            <a:ext cx="428625" cy="5048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496145" y="5633170"/>
            <a:ext cx="275655" cy="67615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263525" y="5705475"/>
            <a:ext cx="360363" cy="7191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1631950" y="6569075"/>
            <a:ext cx="360363" cy="714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12" name="Picture 4" descr="dpa_unifor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2160240" cy="15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067944" y="6237312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Times New Roman" pitchFamily="18" charset="0"/>
              </a:rPr>
              <a:t>By Kawamura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067944" y="6021288"/>
            <a:ext cx="11179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Beam profile</a:t>
            </a:r>
            <a:endParaRPr lang="en-US" altLang="ja-JP" sz="1400" dirty="0">
              <a:latin typeface="Calibri" pitchFamily="34" charset="0"/>
            </a:endParaRPr>
          </a:p>
        </p:txBody>
      </p:sp>
      <p:graphicFrame>
        <p:nvGraphicFramePr>
          <p:cNvPr id="15" name="Object 2"/>
          <p:cNvGraphicFramePr>
            <a:graphicFrameLocks noChangeAspect="1"/>
          </p:cNvGraphicFramePr>
          <p:nvPr/>
        </p:nvGraphicFramePr>
        <p:xfrm>
          <a:off x="5724128" y="3769295"/>
          <a:ext cx="3674752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140" name="Chart" r:id="rId5" imgW="4833000" imgH="2843280" progId="Excel.Sheet.8">
                  <p:embed/>
                </p:oleObj>
              </mc:Choice>
              <mc:Fallback>
                <p:oleObj name="Chart" r:id="rId5" imgW="4833000" imgH="2843280" progId="Excel.Sheet.8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3769295"/>
                        <a:ext cx="3674752" cy="2304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正方形/長方形 15"/>
          <p:cNvSpPr/>
          <p:nvPr/>
        </p:nvSpPr>
        <p:spPr>
          <a:xfrm>
            <a:off x="5652120" y="6334780"/>
            <a:ext cx="3313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sz="1400" dirty="0" smtClean="0"/>
              <a:t>T. Maruyama et al., Journal of Nuclear Materials 195 (1992) 44-50.</a:t>
            </a:r>
            <a:endParaRPr lang="ja-JP" altLang="en-US" sz="1400" dirty="0"/>
          </a:p>
        </p:txBody>
      </p:sp>
      <p:sp>
        <p:nvSpPr>
          <p:cNvPr id="17" name="正方形/長方形 16"/>
          <p:cNvSpPr/>
          <p:nvPr/>
        </p:nvSpPr>
        <p:spPr>
          <a:xfrm>
            <a:off x="5292080" y="6073551"/>
            <a:ext cx="399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sz="1400" dirty="0" smtClean="0"/>
              <a:t>Neutron irradiation effect to thermal conductivity</a:t>
            </a:r>
            <a:endParaRPr lang="ja-JP" altLang="en-US" sz="1400" dirty="0"/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1187624" y="188640"/>
            <a:ext cx="6552728" cy="50405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u="sng" dirty="0" smtClean="0">
                <a:latin typeface="Tempus Sans ITC" panose="04020404030D07020202" pitchFamily="82" charset="0"/>
                <a:ea typeface="+mj-ea"/>
                <a:cs typeface="+mj-cs"/>
              </a:rPr>
              <a:t>Motivation for PIE tests in our case</a:t>
            </a:r>
            <a:endParaRPr lang="ja-JP" altLang="en-US" sz="28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9512" y="836712"/>
            <a:ext cx="4562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Tempus Sans ITC" panose="04020404030D07020202" pitchFamily="82" charset="0"/>
                <a:cs typeface="Arial" charset="0"/>
              </a:rPr>
              <a:t>Lifetime; dimensional change of graphite</a:t>
            </a:r>
          </a:p>
          <a:p>
            <a:r>
              <a:rPr lang="en-US" altLang="ja-JP" sz="2000" dirty="0" smtClean="0">
                <a:latin typeface="Tempus Sans ITC" panose="04020404030D07020202" pitchFamily="82" charset="0"/>
                <a:cs typeface="Arial" charset="0"/>
              </a:rPr>
              <a:t>                  by proton irradiation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79512" y="155679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,which depends on </a:t>
            </a: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Arial" charset="0"/>
              </a:rPr>
              <a:t>the irradiated temp.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07504" y="1988840"/>
            <a:ext cx="239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 Then, How much is it?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79512" y="2348880"/>
            <a:ext cx="496482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We must </a:t>
            </a: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Arial" charset="0"/>
              </a:rPr>
              <a:t>guess </a:t>
            </a:r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the thermal conductivity.</a:t>
            </a:r>
          </a:p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The utilized data is obtained </a:t>
            </a: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Arial" charset="0"/>
              </a:rPr>
              <a:t>at same condition?</a:t>
            </a:r>
          </a:p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We hope to know </a:t>
            </a: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Arial" charset="0"/>
              </a:rPr>
              <a:t>actual radiation damage.</a:t>
            </a:r>
          </a:p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(Even if the measurement is performed in R.T.)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5004048" y="816967"/>
            <a:ext cx="4032448" cy="288032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292080" y="888975"/>
            <a:ext cx="351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u="sng" dirty="0" smtClean="0">
                <a:latin typeface="Tempus Sans ITC" panose="04020404030D07020202" pitchFamily="82" charset="0"/>
                <a:cs typeface="Arial" charset="0"/>
              </a:rPr>
              <a:t> Domestic conditions in Muon Gr.</a:t>
            </a:r>
            <a:endParaRPr lang="ja-JP" altLang="en-US" u="sng" dirty="0">
              <a:latin typeface="Tempus Sans ITC" panose="04020404030D07020202" pitchFamily="82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5220072" y="1249015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We are Muon Experimental Group, not Muon Target Group.</a:t>
            </a:r>
          </a:p>
          <a:p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The Man-power for Muon Target is incredibly small.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5039544" y="2449344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u"/>
            </a:pPr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No active disposal, Non-destructively</a:t>
            </a:r>
          </a:p>
          <a:p>
            <a:pPr>
              <a:buFont typeface="Wingdings" pitchFamily="2" charset="2"/>
              <a:buChar char="u"/>
            </a:pPr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Target can be used again.</a:t>
            </a:r>
          </a:p>
          <a:p>
            <a:pPr>
              <a:buFont typeface="Wingdings" pitchFamily="2" charset="2"/>
              <a:buChar char="u"/>
            </a:pPr>
            <a:r>
              <a:rPr lang="en-US" altLang="ja-JP" dirty="0" smtClean="0">
                <a:latin typeface="Tempus Sans ITC" panose="04020404030D07020202" pitchFamily="82" charset="0"/>
                <a:cs typeface="Arial" charset="0"/>
              </a:rPr>
              <a:t>Low costs, Low man-power</a:t>
            </a:r>
          </a:p>
          <a:p>
            <a:pPr>
              <a:buFont typeface="Wingdings" pitchFamily="2" charset="2"/>
              <a:buChar char="u"/>
            </a:pPr>
            <a:r>
              <a:rPr lang="en-US" altLang="ja-JP" dirty="0" smtClean="0">
                <a:latin typeface="Tempus Sans ITC" panose="04020404030D07020202" pitchFamily="82" charset="0"/>
              </a:rPr>
              <a:t>But High performance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21" grpId="0"/>
      <p:bldP spid="22" grpId="0"/>
      <p:bldP spid="23" grpId="0"/>
      <p:bldP spid="24" grpId="0" animBg="1"/>
      <p:bldP spid="25" grpId="0"/>
      <p:bldP spid="26" grpId="0"/>
      <p:bldP spid="27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AutoShape 11"/>
          <p:cNvSpPr>
            <a:spLocks noChangeArrowheads="1"/>
          </p:cNvSpPr>
          <p:nvPr/>
        </p:nvSpPr>
        <p:spPr bwMode="auto">
          <a:xfrm>
            <a:off x="4140448" y="2697906"/>
            <a:ext cx="438150" cy="171450"/>
          </a:xfrm>
          <a:custGeom>
            <a:avLst/>
            <a:gdLst>
              <a:gd name="T0" fmla="*/ 2147483647 w 21600"/>
              <a:gd name="T1" fmla="*/ 340284566 h 21600"/>
              <a:gd name="T2" fmla="*/ 2147483647 w 21600"/>
              <a:gd name="T3" fmla="*/ 680569132 h 21600"/>
              <a:gd name="T4" fmla="*/ 2147483647 w 21600"/>
              <a:gd name="T5" fmla="*/ 340284566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6C0A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sp>
        <p:nvSpPr>
          <p:cNvPr id="12294" name="AutoShape 12"/>
          <p:cNvSpPr>
            <a:spLocks noChangeArrowheads="1"/>
          </p:cNvSpPr>
          <p:nvPr/>
        </p:nvSpPr>
        <p:spPr bwMode="auto">
          <a:xfrm flipV="1">
            <a:off x="4140448" y="3259881"/>
            <a:ext cx="438150" cy="161925"/>
          </a:xfrm>
          <a:custGeom>
            <a:avLst/>
            <a:gdLst>
              <a:gd name="T0" fmla="*/ 2147483647 w 21600"/>
              <a:gd name="T1" fmla="*/ 255697594 h 21600"/>
              <a:gd name="T2" fmla="*/ 2147483647 w 21600"/>
              <a:gd name="T3" fmla="*/ 511392310 h 21600"/>
              <a:gd name="T4" fmla="*/ 2147483647 w 21600"/>
              <a:gd name="T5" fmla="*/ 255697594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6C0A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sp>
        <p:nvSpPr>
          <p:cNvPr id="12295" name="Rectangle 13"/>
          <p:cNvSpPr>
            <a:spLocks noChangeArrowheads="1"/>
          </p:cNvSpPr>
          <p:nvPr/>
        </p:nvSpPr>
        <p:spPr bwMode="auto">
          <a:xfrm>
            <a:off x="4235698" y="2869356"/>
            <a:ext cx="228600" cy="390525"/>
          </a:xfrm>
          <a:prstGeom prst="rect">
            <a:avLst/>
          </a:prstGeom>
          <a:solidFill>
            <a:srgbClr val="93895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sp>
        <p:nvSpPr>
          <p:cNvPr id="12296" name="Rectangle 14"/>
          <p:cNvSpPr>
            <a:spLocks noChangeArrowheads="1"/>
          </p:cNvSpPr>
          <p:nvPr/>
        </p:nvSpPr>
        <p:spPr bwMode="auto">
          <a:xfrm>
            <a:off x="4140448" y="2421681"/>
            <a:ext cx="438150" cy="276225"/>
          </a:xfrm>
          <a:prstGeom prst="rect">
            <a:avLst/>
          </a:prstGeom>
          <a:solidFill>
            <a:srgbClr val="E36C0A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sp>
        <p:nvSpPr>
          <p:cNvPr id="12297" name="Rectangle 15"/>
          <p:cNvSpPr>
            <a:spLocks noChangeArrowheads="1"/>
          </p:cNvSpPr>
          <p:nvPr/>
        </p:nvSpPr>
        <p:spPr bwMode="auto">
          <a:xfrm>
            <a:off x="4140448" y="3421806"/>
            <a:ext cx="438150" cy="219075"/>
          </a:xfrm>
          <a:prstGeom prst="rect">
            <a:avLst/>
          </a:prstGeom>
          <a:solidFill>
            <a:srgbClr val="E36C0A"/>
          </a:solidFill>
          <a:ln w="9525">
            <a:noFill/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cxnSp>
        <p:nvCxnSpPr>
          <p:cNvPr id="12298" name="AutoShape 16"/>
          <p:cNvCxnSpPr>
            <a:cxnSpLocks noChangeShapeType="1"/>
          </p:cNvCxnSpPr>
          <p:nvPr/>
        </p:nvCxnSpPr>
        <p:spPr bwMode="auto">
          <a:xfrm flipH="1" flipV="1">
            <a:off x="4140448" y="2697906"/>
            <a:ext cx="95250" cy="171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2299" name="AutoShape 17"/>
          <p:cNvCxnSpPr>
            <a:cxnSpLocks noChangeShapeType="1"/>
          </p:cNvCxnSpPr>
          <p:nvPr/>
        </p:nvCxnSpPr>
        <p:spPr bwMode="auto">
          <a:xfrm flipH="1">
            <a:off x="4464298" y="2697906"/>
            <a:ext cx="114300" cy="171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2300" name="AutoShape 18"/>
          <p:cNvCxnSpPr>
            <a:cxnSpLocks noChangeShapeType="1"/>
          </p:cNvCxnSpPr>
          <p:nvPr/>
        </p:nvCxnSpPr>
        <p:spPr bwMode="auto">
          <a:xfrm>
            <a:off x="4464298" y="3259881"/>
            <a:ext cx="114300" cy="161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2301" name="AutoShape 19"/>
          <p:cNvCxnSpPr>
            <a:cxnSpLocks noChangeShapeType="1"/>
          </p:cNvCxnSpPr>
          <p:nvPr/>
        </p:nvCxnSpPr>
        <p:spPr bwMode="auto">
          <a:xfrm flipV="1">
            <a:off x="4140448" y="3259881"/>
            <a:ext cx="95250" cy="1619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2302" name="Rectangle 20"/>
          <p:cNvSpPr>
            <a:spLocks noChangeArrowheads="1"/>
          </p:cNvSpPr>
          <p:nvPr/>
        </p:nvSpPr>
        <p:spPr bwMode="auto">
          <a:xfrm rot="-786211">
            <a:off x="5127873" y="2697906"/>
            <a:ext cx="276225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sp>
        <p:nvSpPr>
          <p:cNvPr id="12303" name="Rectangle 21"/>
          <p:cNvSpPr>
            <a:spLocks noChangeArrowheads="1"/>
          </p:cNvSpPr>
          <p:nvPr/>
        </p:nvSpPr>
        <p:spPr bwMode="auto">
          <a:xfrm rot="-786211">
            <a:off x="5016748" y="2777281"/>
            <a:ext cx="112713" cy="1492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74295" tIns="8890" rIns="74295" bIns="8890"/>
          <a:lstStyle/>
          <a:p>
            <a:endParaRPr lang="ja-JP" altLang="en-US"/>
          </a:p>
        </p:txBody>
      </p:sp>
      <p:cxnSp>
        <p:nvCxnSpPr>
          <p:cNvPr id="12304" name="AutoShape 22"/>
          <p:cNvCxnSpPr>
            <a:cxnSpLocks noChangeShapeType="1"/>
          </p:cNvCxnSpPr>
          <p:nvPr/>
        </p:nvCxnSpPr>
        <p:spPr bwMode="auto">
          <a:xfrm flipV="1">
            <a:off x="4530973" y="2777281"/>
            <a:ext cx="373063" cy="92075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12305" name="AutoShape 23"/>
          <p:cNvCxnSpPr>
            <a:cxnSpLocks noChangeShapeType="1"/>
          </p:cNvCxnSpPr>
          <p:nvPr/>
        </p:nvCxnSpPr>
        <p:spPr bwMode="auto">
          <a:xfrm flipV="1">
            <a:off x="4530973" y="2983656"/>
            <a:ext cx="420688" cy="276225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19" name="直線コネクタ 18"/>
          <p:cNvCxnSpPr/>
          <p:nvPr/>
        </p:nvCxnSpPr>
        <p:spPr>
          <a:xfrm rot="5400000" flipH="1" flipV="1">
            <a:off x="3995985" y="2558207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140448" y="2413744"/>
            <a:ext cx="43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rot="5400000">
            <a:off x="4427785" y="2558207"/>
            <a:ext cx="288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rot="5400000" flipH="1" flipV="1">
            <a:off x="4031704" y="3530550"/>
            <a:ext cx="217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rot="5400000" flipH="1" flipV="1">
            <a:off x="4463504" y="3530550"/>
            <a:ext cx="2174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rot="10800000">
            <a:off x="4500811" y="3063031"/>
            <a:ext cx="503237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9" name="正方形/長方形 32"/>
          <p:cNvSpPr>
            <a:spLocks noChangeArrowheads="1"/>
          </p:cNvSpPr>
          <p:nvPr/>
        </p:nvSpPr>
        <p:spPr bwMode="auto">
          <a:xfrm>
            <a:off x="4860032" y="3501008"/>
            <a:ext cx="136815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Periodic heating Diode Laser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3779912" y="1196752"/>
            <a:ext cx="5184576" cy="5544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2346" name="テキスト ボックス 75"/>
          <p:cNvSpPr txBox="1">
            <a:spLocks noChangeArrowheads="1"/>
          </p:cNvSpPr>
          <p:nvPr/>
        </p:nvSpPr>
        <p:spPr bwMode="auto">
          <a:xfrm>
            <a:off x="3995936" y="1196752"/>
            <a:ext cx="4248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u="sng" dirty="0" smtClean="0">
                <a:latin typeface="Times New Roman" pitchFamily="18" charset="0"/>
                <a:cs typeface="Times New Roman" pitchFamily="18" charset="0"/>
              </a:rPr>
              <a:t>New method for this experiment</a:t>
            </a:r>
          </a:p>
          <a:p>
            <a:r>
              <a:rPr lang="en-US" altLang="ja-JP" sz="2400" u="sng" dirty="0" smtClean="0">
                <a:latin typeface="Times New Roman" pitchFamily="18" charset="0"/>
                <a:cs typeface="Times New Roman" pitchFamily="18" charset="0"/>
              </a:rPr>
              <a:t>Laser Spot Heating technique</a:t>
            </a:r>
            <a:endParaRPr lang="en-US" altLang="ja-JP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47" name="正方形/長方形 76"/>
          <p:cNvSpPr>
            <a:spLocks noChangeArrowheads="1"/>
          </p:cNvSpPr>
          <p:nvPr/>
        </p:nvSpPr>
        <p:spPr bwMode="auto">
          <a:xfrm>
            <a:off x="4860032" y="2060848"/>
            <a:ext cx="122463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Times New Roman" pitchFamily="18" charset="0"/>
                <a:cs typeface="Times New Roman" pitchFamily="18" charset="0"/>
              </a:rPr>
              <a:t>2-dimensional</a:t>
            </a:r>
          </a:p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thermo-meter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フリーフォーム 97"/>
          <p:cNvSpPr/>
          <p:nvPr/>
        </p:nvSpPr>
        <p:spPr>
          <a:xfrm>
            <a:off x="5579095" y="4292079"/>
            <a:ext cx="2006600" cy="796925"/>
          </a:xfrm>
          <a:custGeom>
            <a:avLst/>
            <a:gdLst>
              <a:gd name="connsiteX0" fmla="*/ 0 w 2006221"/>
              <a:gd name="connsiteY0" fmla="*/ 780197 h 796119"/>
              <a:gd name="connsiteX1" fmla="*/ 286603 w 2006221"/>
              <a:gd name="connsiteY1" fmla="*/ 15922 h 796119"/>
              <a:gd name="connsiteX2" fmla="*/ 586853 w 2006221"/>
              <a:gd name="connsiteY2" fmla="*/ 793845 h 796119"/>
              <a:gd name="connsiteX3" fmla="*/ 873456 w 2006221"/>
              <a:gd name="connsiteY3" fmla="*/ 2275 h 796119"/>
              <a:gd name="connsiteX4" fmla="*/ 1160059 w 2006221"/>
              <a:gd name="connsiteY4" fmla="*/ 780197 h 796119"/>
              <a:gd name="connsiteX5" fmla="*/ 1446662 w 2006221"/>
              <a:gd name="connsiteY5" fmla="*/ 2275 h 796119"/>
              <a:gd name="connsiteX6" fmla="*/ 1733265 w 2006221"/>
              <a:gd name="connsiteY6" fmla="*/ 793845 h 796119"/>
              <a:gd name="connsiteX7" fmla="*/ 2006221 w 2006221"/>
              <a:gd name="connsiteY7" fmla="*/ 2275 h 79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221" h="796119">
                <a:moveTo>
                  <a:pt x="0" y="780197"/>
                </a:moveTo>
                <a:cubicBezTo>
                  <a:pt x="94397" y="396922"/>
                  <a:pt x="188794" y="13647"/>
                  <a:pt x="286603" y="15922"/>
                </a:cubicBezTo>
                <a:cubicBezTo>
                  <a:pt x="384412" y="18197"/>
                  <a:pt x="489044" y="796119"/>
                  <a:pt x="586853" y="793845"/>
                </a:cubicBezTo>
                <a:cubicBezTo>
                  <a:pt x="684662" y="791571"/>
                  <a:pt x="777922" y="4550"/>
                  <a:pt x="873456" y="2275"/>
                </a:cubicBezTo>
                <a:cubicBezTo>
                  <a:pt x="968990" y="0"/>
                  <a:pt x="1064525" y="780197"/>
                  <a:pt x="1160059" y="780197"/>
                </a:cubicBezTo>
                <a:cubicBezTo>
                  <a:pt x="1255593" y="780197"/>
                  <a:pt x="1351128" y="0"/>
                  <a:pt x="1446662" y="2275"/>
                </a:cubicBezTo>
                <a:cubicBezTo>
                  <a:pt x="1542196" y="4550"/>
                  <a:pt x="1640005" y="793845"/>
                  <a:pt x="1733265" y="793845"/>
                </a:cubicBezTo>
                <a:cubicBezTo>
                  <a:pt x="1826525" y="793845"/>
                  <a:pt x="1916373" y="398060"/>
                  <a:pt x="2006221" y="227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99" name="フリーフォーム 98"/>
          <p:cNvSpPr/>
          <p:nvPr/>
        </p:nvSpPr>
        <p:spPr>
          <a:xfrm>
            <a:off x="5723558" y="5300142"/>
            <a:ext cx="2016125" cy="436562"/>
          </a:xfrm>
          <a:custGeom>
            <a:avLst/>
            <a:gdLst>
              <a:gd name="connsiteX0" fmla="*/ 0 w 2006221"/>
              <a:gd name="connsiteY0" fmla="*/ 780197 h 796119"/>
              <a:gd name="connsiteX1" fmla="*/ 286603 w 2006221"/>
              <a:gd name="connsiteY1" fmla="*/ 15922 h 796119"/>
              <a:gd name="connsiteX2" fmla="*/ 586853 w 2006221"/>
              <a:gd name="connsiteY2" fmla="*/ 793845 h 796119"/>
              <a:gd name="connsiteX3" fmla="*/ 873456 w 2006221"/>
              <a:gd name="connsiteY3" fmla="*/ 2275 h 796119"/>
              <a:gd name="connsiteX4" fmla="*/ 1160059 w 2006221"/>
              <a:gd name="connsiteY4" fmla="*/ 780197 h 796119"/>
              <a:gd name="connsiteX5" fmla="*/ 1446662 w 2006221"/>
              <a:gd name="connsiteY5" fmla="*/ 2275 h 796119"/>
              <a:gd name="connsiteX6" fmla="*/ 1733265 w 2006221"/>
              <a:gd name="connsiteY6" fmla="*/ 793845 h 796119"/>
              <a:gd name="connsiteX7" fmla="*/ 2006221 w 2006221"/>
              <a:gd name="connsiteY7" fmla="*/ 2275 h 79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221" h="796119">
                <a:moveTo>
                  <a:pt x="0" y="780197"/>
                </a:moveTo>
                <a:cubicBezTo>
                  <a:pt x="94397" y="396922"/>
                  <a:pt x="188794" y="13647"/>
                  <a:pt x="286603" y="15922"/>
                </a:cubicBezTo>
                <a:cubicBezTo>
                  <a:pt x="384412" y="18197"/>
                  <a:pt x="489044" y="796119"/>
                  <a:pt x="586853" y="793845"/>
                </a:cubicBezTo>
                <a:cubicBezTo>
                  <a:pt x="684662" y="791571"/>
                  <a:pt x="777922" y="4550"/>
                  <a:pt x="873456" y="2275"/>
                </a:cubicBezTo>
                <a:cubicBezTo>
                  <a:pt x="968990" y="0"/>
                  <a:pt x="1064525" y="780197"/>
                  <a:pt x="1160059" y="780197"/>
                </a:cubicBezTo>
                <a:cubicBezTo>
                  <a:pt x="1255593" y="780197"/>
                  <a:pt x="1351128" y="0"/>
                  <a:pt x="1446662" y="2275"/>
                </a:cubicBezTo>
                <a:cubicBezTo>
                  <a:pt x="1542196" y="4550"/>
                  <a:pt x="1640005" y="793845"/>
                  <a:pt x="1733265" y="793845"/>
                </a:cubicBezTo>
                <a:cubicBezTo>
                  <a:pt x="1826525" y="793845"/>
                  <a:pt x="1916373" y="398060"/>
                  <a:pt x="2006221" y="227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01" name="直線コネクタ 100"/>
          <p:cNvCxnSpPr/>
          <p:nvPr/>
        </p:nvCxnSpPr>
        <p:spPr>
          <a:xfrm flipV="1">
            <a:off x="5652120" y="4365104"/>
            <a:ext cx="0" cy="7191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54" name="正方形/長方形 106"/>
          <p:cNvSpPr>
            <a:spLocks noChangeArrowheads="1"/>
          </p:cNvSpPr>
          <p:nvPr/>
        </p:nvSpPr>
        <p:spPr bwMode="auto">
          <a:xfrm>
            <a:off x="7596336" y="4869160"/>
            <a:ext cx="62034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55" name="正方形/長方形 107"/>
          <p:cNvSpPr>
            <a:spLocks noChangeArrowheads="1"/>
          </p:cNvSpPr>
          <p:nvPr/>
        </p:nvSpPr>
        <p:spPr bwMode="auto">
          <a:xfrm>
            <a:off x="7668344" y="5589240"/>
            <a:ext cx="61894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56" name="正方形/長方形 108"/>
          <p:cNvSpPr>
            <a:spLocks noChangeArrowheads="1"/>
          </p:cNvSpPr>
          <p:nvPr/>
        </p:nvSpPr>
        <p:spPr bwMode="auto">
          <a:xfrm>
            <a:off x="3995936" y="4437112"/>
            <a:ext cx="141815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Temp. variation @ Heated spot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57" name="正方形/長方形 109"/>
          <p:cNvSpPr>
            <a:spLocks noChangeArrowheads="1"/>
          </p:cNvSpPr>
          <p:nvPr/>
        </p:nvSpPr>
        <p:spPr bwMode="auto">
          <a:xfrm>
            <a:off x="3923928" y="5157192"/>
            <a:ext cx="1512168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Temp. variation  @distant position from heated spot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1" name="直線コネクタ 110"/>
          <p:cNvCxnSpPr/>
          <p:nvPr/>
        </p:nvCxnSpPr>
        <p:spPr>
          <a:xfrm flipV="1">
            <a:off x="5868020" y="4365104"/>
            <a:ext cx="0" cy="151130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/>
          <p:cNvCxnSpPr/>
          <p:nvPr/>
        </p:nvCxnSpPr>
        <p:spPr>
          <a:xfrm flipV="1">
            <a:off x="6012483" y="5373167"/>
            <a:ext cx="0" cy="503237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0" name="正方形/長方形 113"/>
          <p:cNvSpPr>
            <a:spLocks noChangeArrowheads="1"/>
          </p:cNvSpPr>
          <p:nvPr/>
        </p:nvSpPr>
        <p:spPr bwMode="auto">
          <a:xfrm>
            <a:off x="5364088" y="5949280"/>
            <a:ext cx="2305274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Delay of transmission; </a:t>
            </a:r>
            <a:r>
              <a:rPr lang="en-US" altLang="ja-JP" sz="1600" i="1" dirty="0" smtClean="0">
                <a:latin typeface="Symbol" pitchFamily="18" charset="2"/>
                <a:cs typeface="Times New Roman" pitchFamily="18" charset="0"/>
              </a:rPr>
              <a:t>q</a:t>
            </a:r>
            <a:endParaRPr lang="en-US" altLang="ja-JP" sz="1600" i="1" dirty="0">
              <a:latin typeface="Symbol" pitchFamily="18" charset="2"/>
              <a:cs typeface="Times New Roman" pitchFamily="18" charset="0"/>
            </a:endParaRPr>
          </a:p>
        </p:txBody>
      </p:sp>
      <p:cxnSp>
        <p:nvCxnSpPr>
          <p:cNvPr id="120" name="直線矢印コネクタ 119"/>
          <p:cNvCxnSpPr/>
          <p:nvPr/>
        </p:nvCxnSpPr>
        <p:spPr>
          <a:xfrm flipH="1">
            <a:off x="6012483" y="5804967"/>
            <a:ext cx="215900" cy="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矢印コネクタ 120"/>
          <p:cNvCxnSpPr/>
          <p:nvPr/>
        </p:nvCxnSpPr>
        <p:spPr>
          <a:xfrm flipV="1">
            <a:off x="5579095" y="5804967"/>
            <a:ext cx="280988" cy="7937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 flipH="1">
            <a:off x="6515720" y="4292079"/>
            <a:ext cx="288925" cy="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コネクタ 125"/>
          <p:cNvCxnSpPr/>
          <p:nvPr/>
        </p:nvCxnSpPr>
        <p:spPr>
          <a:xfrm flipH="1">
            <a:off x="6660183" y="5300142"/>
            <a:ext cx="287337" cy="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矢印コネクタ 127"/>
          <p:cNvCxnSpPr/>
          <p:nvPr/>
        </p:nvCxnSpPr>
        <p:spPr>
          <a:xfrm>
            <a:off x="6660183" y="4365104"/>
            <a:ext cx="0" cy="719138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矢印コネクタ 128"/>
          <p:cNvCxnSpPr/>
          <p:nvPr/>
        </p:nvCxnSpPr>
        <p:spPr>
          <a:xfrm>
            <a:off x="6804645" y="5300142"/>
            <a:ext cx="0" cy="43180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67" name="正方形/長方形 130"/>
          <p:cNvSpPr>
            <a:spLocks noChangeArrowheads="1"/>
          </p:cNvSpPr>
          <p:nvPr/>
        </p:nvSpPr>
        <p:spPr bwMode="auto">
          <a:xfrm>
            <a:off x="6444208" y="2132856"/>
            <a:ext cx="2448272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Non-destructively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Target can be used again.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Decreasing </a:t>
            </a:r>
            <a:r>
              <a:rPr lang="en-US" altLang="ja-JP" sz="1600" dirty="0" err="1" smtClean="0">
                <a:latin typeface="Times New Roman" pitchFamily="18" charset="0"/>
                <a:cs typeface="Times New Roman" pitchFamily="18" charset="0"/>
              </a:rPr>
              <a:t>nucl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. wastes</a:t>
            </a:r>
            <a:endParaRPr lang="en-US" altLang="ja-JP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High spatial resolution</a:t>
            </a:r>
            <a:endParaRPr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68" name="正方形/長方形 131"/>
          <p:cNvSpPr>
            <a:spLocks noChangeArrowheads="1"/>
          </p:cNvSpPr>
          <p:nvPr/>
        </p:nvSpPr>
        <p:spPr bwMode="auto">
          <a:xfrm>
            <a:off x="7740352" y="4221088"/>
            <a:ext cx="115212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Comparison of Amplitude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ectangle 13"/>
          <p:cNvSpPr>
            <a:spLocks noChangeArrowheads="1"/>
          </p:cNvSpPr>
          <p:nvPr/>
        </p:nvSpPr>
        <p:spPr bwMode="auto">
          <a:xfrm>
            <a:off x="2771800" y="2276872"/>
            <a:ext cx="228600" cy="28803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80" name="直線矢印コネクタ 79"/>
          <p:cNvCxnSpPr/>
          <p:nvPr/>
        </p:nvCxnSpPr>
        <p:spPr>
          <a:xfrm rot="10800000">
            <a:off x="3059832" y="2420888"/>
            <a:ext cx="36004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30"/>
          <p:cNvSpPr>
            <a:spLocks noChangeArrowheads="1"/>
          </p:cNvSpPr>
          <p:nvPr/>
        </p:nvSpPr>
        <p:spPr bwMode="auto">
          <a:xfrm>
            <a:off x="2123728" y="2276872"/>
            <a:ext cx="276225" cy="228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4" name="Rectangle 31"/>
          <p:cNvSpPr>
            <a:spLocks noChangeArrowheads="1"/>
          </p:cNvSpPr>
          <p:nvPr/>
        </p:nvSpPr>
        <p:spPr bwMode="auto">
          <a:xfrm>
            <a:off x="2399953" y="2334022"/>
            <a:ext cx="90488" cy="1238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95" name="AutoShape 32"/>
          <p:cNvCxnSpPr>
            <a:cxnSpLocks noChangeShapeType="1"/>
          </p:cNvCxnSpPr>
          <p:nvPr/>
        </p:nvCxnSpPr>
        <p:spPr bwMode="auto">
          <a:xfrm flipV="1">
            <a:off x="2519016" y="2276872"/>
            <a:ext cx="252784" cy="57150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</p:spPr>
      </p:cxnSp>
      <p:cxnSp>
        <p:nvCxnSpPr>
          <p:cNvPr id="96" name="AutoShape 33"/>
          <p:cNvCxnSpPr>
            <a:cxnSpLocks noChangeShapeType="1"/>
          </p:cNvCxnSpPr>
          <p:nvPr/>
        </p:nvCxnSpPr>
        <p:spPr bwMode="auto">
          <a:xfrm>
            <a:off x="2519016" y="2467372"/>
            <a:ext cx="261937" cy="123825"/>
          </a:xfrm>
          <a:prstGeom prst="straightConnector1">
            <a:avLst/>
          </a:prstGeom>
          <a:noFill/>
          <a:ln w="9525">
            <a:solidFill>
              <a:srgbClr val="0070C0"/>
            </a:solidFill>
            <a:round/>
            <a:headEnd/>
            <a:tailEnd/>
          </a:ln>
        </p:spPr>
      </p:cxnSp>
      <p:sp>
        <p:nvSpPr>
          <p:cNvPr id="102" name="テキスト ボックス 101"/>
          <p:cNvSpPr txBox="1"/>
          <p:nvPr/>
        </p:nvSpPr>
        <p:spPr>
          <a:xfrm>
            <a:off x="467544" y="112474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Conventional Method </a:t>
            </a:r>
          </a:p>
          <a:p>
            <a:r>
              <a:rPr lang="en-US" altLang="ja-JP" sz="2000" u="sng" dirty="0" smtClean="0">
                <a:latin typeface="Times New Roman" pitchFamily="18" charset="0"/>
                <a:cs typeface="Times New Roman" pitchFamily="18" charset="0"/>
              </a:rPr>
              <a:t>(Laser-flash technique)</a:t>
            </a:r>
          </a:p>
        </p:txBody>
      </p:sp>
      <p:cxnSp>
        <p:nvCxnSpPr>
          <p:cNvPr id="106" name="直線コネクタ 105"/>
          <p:cNvCxnSpPr/>
          <p:nvPr/>
        </p:nvCxnSpPr>
        <p:spPr>
          <a:xfrm>
            <a:off x="1259632" y="4489956"/>
            <a:ext cx="1440160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コネクタ 106"/>
          <p:cNvCxnSpPr/>
          <p:nvPr/>
        </p:nvCxnSpPr>
        <p:spPr>
          <a:xfrm flipV="1">
            <a:off x="1259632" y="3265820"/>
            <a:ext cx="0" cy="576064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コネクタ 107"/>
          <p:cNvCxnSpPr/>
          <p:nvPr/>
        </p:nvCxnSpPr>
        <p:spPr>
          <a:xfrm flipV="1">
            <a:off x="1259632" y="3985900"/>
            <a:ext cx="0" cy="504056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コネクタ 109"/>
          <p:cNvCxnSpPr/>
          <p:nvPr/>
        </p:nvCxnSpPr>
        <p:spPr>
          <a:xfrm>
            <a:off x="1259632" y="3625860"/>
            <a:ext cx="3600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/>
          <p:nvPr/>
        </p:nvCxnSpPr>
        <p:spPr>
          <a:xfrm>
            <a:off x="1259632" y="4345940"/>
            <a:ext cx="67197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コネクタ 114"/>
          <p:cNvCxnSpPr/>
          <p:nvPr/>
        </p:nvCxnSpPr>
        <p:spPr>
          <a:xfrm>
            <a:off x="1907704" y="3625860"/>
            <a:ext cx="7200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直線コネクタ 115"/>
          <p:cNvCxnSpPr/>
          <p:nvPr/>
        </p:nvCxnSpPr>
        <p:spPr>
          <a:xfrm>
            <a:off x="2231740" y="4042745"/>
            <a:ext cx="49195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 flipV="1">
            <a:off x="1619672" y="3409836"/>
            <a:ext cx="0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コネクタ 118"/>
          <p:cNvCxnSpPr/>
          <p:nvPr/>
        </p:nvCxnSpPr>
        <p:spPr>
          <a:xfrm flipV="1">
            <a:off x="1907704" y="3409836"/>
            <a:ext cx="0" cy="21602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/>
          <p:nvPr/>
        </p:nvCxnSpPr>
        <p:spPr>
          <a:xfrm>
            <a:off x="1619672" y="3409836"/>
            <a:ext cx="28803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正方形/長方形 124"/>
          <p:cNvSpPr/>
          <p:nvPr/>
        </p:nvSpPr>
        <p:spPr>
          <a:xfrm>
            <a:off x="2771800" y="3553852"/>
            <a:ext cx="57606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time</a:t>
            </a:r>
          </a:p>
        </p:txBody>
      </p:sp>
      <p:sp>
        <p:nvSpPr>
          <p:cNvPr id="127" name="正方形/長方形 126"/>
          <p:cNvSpPr/>
          <p:nvPr/>
        </p:nvSpPr>
        <p:spPr>
          <a:xfrm>
            <a:off x="2771800" y="4345940"/>
            <a:ext cx="57606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time</a:t>
            </a:r>
          </a:p>
        </p:txBody>
      </p:sp>
      <p:sp>
        <p:nvSpPr>
          <p:cNvPr id="130" name="正方形/長方形 129"/>
          <p:cNvSpPr/>
          <p:nvPr/>
        </p:nvSpPr>
        <p:spPr>
          <a:xfrm>
            <a:off x="179512" y="3265820"/>
            <a:ext cx="864096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Temp.@</a:t>
            </a:r>
          </a:p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Heated spot</a:t>
            </a:r>
          </a:p>
        </p:txBody>
      </p:sp>
      <p:sp>
        <p:nvSpPr>
          <p:cNvPr id="131" name="正方形/長方形 130"/>
          <p:cNvSpPr/>
          <p:nvPr/>
        </p:nvSpPr>
        <p:spPr>
          <a:xfrm>
            <a:off x="179512" y="4129916"/>
            <a:ext cx="864096" cy="7386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Temp. @</a:t>
            </a:r>
          </a:p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Mating </a:t>
            </a:r>
          </a:p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surface</a:t>
            </a:r>
          </a:p>
        </p:txBody>
      </p:sp>
      <p:cxnSp>
        <p:nvCxnSpPr>
          <p:cNvPr id="132" name="直線コネクタ 131"/>
          <p:cNvCxnSpPr/>
          <p:nvPr/>
        </p:nvCxnSpPr>
        <p:spPr>
          <a:xfrm flipV="1">
            <a:off x="1619672" y="3697868"/>
            <a:ext cx="0" cy="108012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コネクタ 133"/>
          <p:cNvCxnSpPr/>
          <p:nvPr/>
        </p:nvCxnSpPr>
        <p:spPr>
          <a:xfrm flipV="1">
            <a:off x="1915397" y="4421882"/>
            <a:ext cx="0" cy="36004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矢印コネクタ 137"/>
          <p:cNvCxnSpPr/>
          <p:nvPr/>
        </p:nvCxnSpPr>
        <p:spPr>
          <a:xfrm>
            <a:off x="1619672" y="4633972"/>
            <a:ext cx="288032" cy="0"/>
          </a:xfrm>
          <a:prstGeom prst="straightConnector1">
            <a:avLst/>
          </a:prstGeom>
          <a:ln w="2540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正方形/長方形 138"/>
          <p:cNvSpPr/>
          <p:nvPr/>
        </p:nvSpPr>
        <p:spPr>
          <a:xfrm>
            <a:off x="1115616" y="4869161"/>
            <a:ext cx="2304256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Delay of transmission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Curve of </a:t>
            </a:r>
            <a:r>
              <a:rPr lang="en-US" altLang="ja-JP" sz="1600" dirty="0" err="1" smtClean="0">
                <a:latin typeface="Times New Roman" pitchFamily="18" charset="0"/>
                <a:cs typeface="Times New Roman" pitchFamily="18" charset="0"/>
              </a:rPr>
              <a:t>temerature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 rise</a:t>
            </a:r>
          </a:p>
        </p:txBody>
      </p:sp>
      <p:sp>
        <p:nvSpPr>
          <p:cNvPr id="141" name="正方形/長方形 140"/>
          <p:cNvSpPr/>
          <p:nvPr/>
        </p:nvSpPr>
        <p:spPr>
          <a:xfrm>
            <a:off x="107504" y="1196752"/>
            <a:ext cx="3456384" cy="55446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42" name="円/楕円 141"/>
          <p:cNvSpPr/>
          <p:nvPr/>
        </p:nvSpPr>
        <p:spPr>
          <a:xfrm>
            <a:off x="251520" y="2060848"/>
            <a:ext cx="720080" cy="7200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3" name="直線矢印コネクタ 142"/>
          <p:cNvCxnSpPr/>
          <p:nvPr/>
        </p:nvCxnSpPr>
        <p:spPr>
          <a:xfrm flipV="1">
            <a:off x="1043608" y="2420888"/>
            <a:ext cx="28803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円/楕円 145"/>
          <p:cNvSpPr/>
          <p:nvPr/>
        </p:nvSpPr>
        <p:spPr>
          <a:xfrm>
            <a:off x="539552" y="2132856"/>
            <a:ext cx="216024" cy="2160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7" name="円/楕円 146"/>
          <p:cNvSpPr/>
          <p:nvPr/>
        </p:nvSpPr>
        <p:spPr>
          <a:xfrm>
            <a:off x="611560" y="2420888"/>
            <a:ext cx="216024" cy="2160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9" name="直線矢印コネクタ 148"/>
          <p:cNvCxnSpPr/>
          <p:nvPr/>
        </p:nvCxnSpPr>
        <p:spPr>
          <a:xfrm>
            <a:off x="1691680" y="2420888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円/楕円 91"/>
          <p:cNvSpPr/>
          <p:nvPr/>
        </p:nvSpPr>
        <p:spPr>
          <a:xfrm>
            <a:off x="1403648" y="2276872"/>
            <a:ext cx="216024" cy="2160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1" name="環状矢印 150"/>
          <p:cNvSpPr/>
          <p:nvPr/>
        </p:nvSpPr>
        <p:spPr>
          <a:xfrm>
            <a:off x="1547664" y="1700808"/>
            <a:ext cx="1368152" cy="1008112"/>
          </a:xfrm>
          <a:prstGeom prst="circularArrow">
            <a:avLst>
              <a:gd name="adj1" fmla="val 6173"/>
              <a:gd name="adj2" fmla="val 1032562"/>
              <a:gd name="adj3" fmla="val 20387680"/>
              <a:gd name="adj4" fmla="val 10728876"/>
              <a:gd name="adj5" fmla="val 13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55" name="直線コネクタ 154"/>
          <p:cNvCxnSpPr/>
          <p:nvPr/>
        </p:nvCxnSpPr>
        <p:spPr>
          <a:xfrm>
            <a:off x="1259632" y="3841884"/>
            <a:ext cx="1440160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正方形/長方形 157"/>
          <p:cNvSpPr/>
          <p:nvPr/>
        </p:nvSpPr>
        <p:spPr>
          <a:xfrm>
            <a:off x="971600" y="2636912"/>
            <a:ext cx="1008112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Cutting of specimen</a:t>
            </a:r>
          </a:p>
        </p:txBody>
      </p:sp>
      <p:sp>
        <p:nvSpPr>
          <p:cNvPr id="159" name="正方形/長方形 158"/>
          <p:cNvSpPr/>
          <p:nvPr/>
        </p:nvSpPr>
        <p:spPr>
          <a:xfrm>
            <a:off x="2195736" y="2780928"/>
            <a:ext cx="1296144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Measurement</a:t>
            </a:r>
          </a:p>
        </p:txBody>
      </p:sp>
      <p:cxnSp>
        <p:nvCxnSpPr>
          <p:cNvPr id="162" name="直線コネクタ 161"/>
          <p:cNvCxnSpPr/>
          <p:nvPr/>
        </p:nvCxnSpPr>
        <p:spPr>
          <a:xfrm>
            <a:off x="5651103" y="5732239"/>
            <a:ext cx="1656184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コネクタ 163"/>
          <p:cNvCxnSpPr/>
          <p:nvPr/>
        </p:nvCxnSpPr>
        <p:spPr>
          <a:xfrm flipV="1">
            <a:off x="5651103" y="5228183"/>
            <a:ext cx="0" cy="504056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線コネクタ 164"/>
          <p:cNvCxnSpPr/>
          <p:nvPr/>
        </p:nvCxnSpPr>
        <p:spPr>
          <a:xfrm>
            <a:off x="5651103" y="5084167"/>
            <a:ext cx="1584176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線矢印コネクタ 167"/>
          <p:cNvCxnSpPr>
            <a:stCxn id="12368" idx="1"/>
          </p:cNvCxnSpPr>
          <p:nvPr/>
        </p:nvCxnSpPr>
        <p:spPr>
          <a:xfrm flipH="1">
            <a:off x="6732240" y="4482698"/>
            <a:ext cx="1008112" cy="98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線矢印コネクタ 168"/>
          <p:cNvCxnSpPr/>
          <p:nvPr/>
        </p:nvCxnSpPr>
        <p:spPr>
          <a:xfrm flipH="1">
            <a:off x="6876256" y="4653136"/>
            <a:ext cx="864096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テキスト ボックス 4"/>
          <p:cNvSpPr txBox="1">
            <a:spLocks noChangeArrowheads="1"/>
          </p:cNvSpPr>
          <p:nvPr/>
        </p:nvSpPr>
        <p:spPr bwMode="auto">
          <a:xfrm>
            <a:off x="1115616" y="548680"/>
            <a:ext cx="6444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/>
              <a:t>Thermal diffusivity are measured instead of Th. conductivity.</a:t>
            </a:r>
            <a:endParaRPr lang="en-US" altLang="ja-JP" dirty="0"/>
          </a:p>
        </p:txBody>
      </p:sp>
      <p:sp>
        <p:nvSpPr>
          <p:cNvPr id="104" name="正方形/長方形 33"/>
          <p:cNvSpPr>
            <a:spLocks noChangeArrowheads="1"/>
          </p:cNvSpPr>
          <p:nvPr/>
        </p:nvSpPr>
        <p:spPr bwMode="auto">
          <a:xfrm>
            <a:off x="971600" y="836712"/>
            <a:ext cx="66561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Symbol" pitchFamily="18" charset="2"/>
                <a:cs typeface="Arial" charset="0"/>
              </a:rPr>
              <a:t>l</a:t>
            </a:r>
            <a:r>
              <a:rPr lang="en-US" altLang="ja-JP" sz="1400" dirty="0" smtClean="0">
                <a:cs typeface="Arial" charset="0"/>
              </a:rPr>
              <a:t>=</a:t>
            </a:r>
            <a:r>
              <a:rPr lang="en-US" altLang="ja-JP" sz="1400" dirty="0" err="1" smtClean="0">
                <a:cs typeface="Arial" charset="0"/>
              </a:rPr>
              <a:t>D</a:t>
            </a:r>
            <a:r>
              <a:rPr lang="en-US" altLang="ja-JP" sz="1400" dirty="0" err="1" smtClean="0">
                <a:latin typeface="Symbol" pitchFamily="18" charset="2"/>
                <a:cs typeface="Arial" charset="0"/>
              </a:rPr>
              <a:t>r</a:t>
            </a:r>
            <a:r>
              <a:rPr lang="en-US" altLang="ja-JP" sz="1400" dirty="0" err="1" smtClean="0">
                <a:cs typeface="Arial" charset="0"/>
              </a:rPr>
              <a:t>c</a:t>
            </a:r>
            <a:r>
              <a:rPr lang="en-US" altLang="ja-JP" sz="1400" dirty="0">
                <a:cs typeface="Arial" charset="0"/>
              </a:rPr>
              <a:t> </a:t>
            </a:r>
            <a:r>
              <a:rPr lang="en-US" altLang="ja-JP" sz="1400" dirty="0" smtClean="0">
                <a:cs typeface="Arial" charset="0"/>
              </a:rPr>
              <a:t>(</a:t>
            </a:r>
            <a:r>
              <a:rPr lang="en-US" altLang="ja-JP" sz="1200" dirty="0" smtClean="0">
                <a:latin typeface="Symbol" pitchFamily="18" charset="2"/>
                <a:cs typeface="Arial" charset="0"/>
              </a:rPr>
              <a:t>l</a:t>
            </a:r>
            <a:r>
              <a:rPr lang="en-US" altLang="ja-JP" sz="1200" dirty="0">
                <a:cs typeface="Arial" charset="0"/>
              </a:rPr>
              <a:t>; </a:t>
            </a:r>
            <a:r>
              <a:rPr lang="en-US" altLang="ja-JP" sz="1200" dirty="0" smtClean="0">
                <a:cs typeface="Arial" charset="0"/>
              </a:rPr>
              <a:t>Th. Conductivity(W/m/K</a:t>
            </a:r>
            <a:r>
              <a:rPr lang="en-US" altLang="ja-JP" sz="1200" dirty="0">
                <a:cs typeface="Arial" charset="0"/>
              </a:rPr>
              <a:t>), D; </a:t>
            </a:r>
            <a:r>
              <a:rPr lang="en-US" altLang="ja-JP" sz="1200" dirty="0" smtClean="0">
                <a:cs typeface="Arial" charset="0"/>
              </a:rPr>
              <a:t>Th. diffusivity(m</a:t>
            </a:r>
            <a:r>
              <a:rPr lang="en-US" altLang="ja-JP" sz="1200" baseline="30000" dirty="0" smtClean="0">
                <a:cs typeface="Arial" charset="0"/>
              </a:rPr>
              <a:t>2</a:t>
            </a:r>
            <a:r>
              <a:rPr lang="en-US" altLang="ja-JP" sz="1200" dirty="0" smtClean="0">
                <a:cs typeface="Arial" charset="0"/>
              </a:rPr>
              <a:t>/s</a:t>
            </a:r>
            <a:r>
              <a:rPr lang="en-US" altLang="ja-JP" sz="1200" dirty="0">
                <a:cs typeface="Arial" charset="0"/>
              </a:rPr>
              <a:t>), </a:t>
            </a:r>
            <a:r>
              <a:rPr lang="en-US" altLang="ja-JP" sz="1200" dirty="0">
                <a:latin typeface="Symbol" pitchFamily="18" charset="2"/>
                <a:cs typeface="Arial" charset="0"/>
              </a:rPr>
              <a:t>r</a:t>
            </a:r>
            <a:r>
              <a:rPr lang="en-US" altLang="ja-JP" sz="1200" dirty="0">
                <a:cs typeface="Arial" charset="0"/>
              </a:rPr>
              <a:t>; </a:t>
            </a:r>
            <a:r>
              <a:rPr lang="en-US" altLang="ja-JP" sz="1200" dirty="0" smtClean="0">
                <a:cs typeface="Arial" charset="0"/>
              </a:rPr>
              <a:t>Density </a:t>
            </a:r>
            <a:r>
              <a:rPr lang="en-US" altLang="ja-JP" sz="1200" dirty="0">
                <a:cs typeface="Arial" charset="0"/>
              </a:rPr>
              <a:t>(kg/m</a:t>
            </a:r>
            <a:r>
              <a:rPr lang="en-US" altLang="ja-JP" sz="1200" baseline="30000" dirty="0">
                <a:cs typeface="Arial" charset="0"/>
              </a:rPr>
              <a:t>3</a:t>
            </a:r>
            <a:r>
              <a:rPr lang="en-US" altLang="ja-JP" sz="1200" dirty="0">
                <a:cs typeface="Arial" charset="0"/>
              </a:rPr>
              <a:t>), c; </a:t>
            </a:r>
            <a:r>
              <a:rPr lang="en-US" altLang="ja-JP" sz="1200" dirty="0" smtClean="0">
                <a:cs typeface="Arial" charset="0"/>
              </a:rPr>
              <a:t>Th. Capacity </a:t>
            </a:r>
            <a:r>
              <a:rPr lang="en-US" altLang="ja-JP" sz="1200" dirty="0">
                <a:cs typeface="Arial" charset="0"/>
              </a:rPr>
              <a:t>(J/kg/K</a:t>
            </a:r>
            <a:r>
              <a:rPr lang="en-US" altLang="ja-JP" sz="1200" dirty="0" smtClean="0">
                <a:cs typeface="Arial" charset="0"/>
              </a:rPr>
              <a:t>))</a:t>
            </a:r>
            <a:endParaRPr lang="en-US" altLang="ja-JP" sz="1200" dirty="0">
              <a:cs typeface="Arial" charset="0"/>
            </a:endParaRPr>
          </a:p>
        </p:txBody>
      </p:sp>
      <p:sp>
        <p:nvSpPr>
          <p:cNvPr id="105" name="タイトル 1"/>
          <p:cNvSpPr txBox="1">
            <a:spLocks/>
          </p:cNvSpPr>
          <p:nvPr/>
        </p:nvSpPr>
        <p:spPr>
          <a:xfrm>
            <a:off x="395536" y="116632"/>
            <a:ext cx="8064896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u="sng" dirty="0" smtClean="0">
                <a:latin typeface="Tempus Sans ITC" panose="04020404030D07020202" pitchFamily="82" charset="0"/>
                <a:ea typeface="+mj-ea"/>
                <a:cs typeface="+mj-cs"/>
              </a:rPr>
              <a:t>Measurement for thermal conductivity of graphite</a:t>
            </a:r>
            <a:endParaRPr lang="ja-JP" altLang="en-US" sz="28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109" name="正方形/長方形 108"/>
          <p:cNvSpPr/>
          <p:nvPr/>
        </p:nvSpPr>
        <p:spPr>
          <a:xfrm>
            <a:off x="179512" y="5445224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p"/>
            </a:pPr>
            <a:r>
              <a:rPr lang="en-US" altLang="ja-JP" sz="1600" dirty="0" smtClean="0"/>
              <a:t>The target must be destroyed.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1600" dirty="0" smtClean="0"/>
              <a:t>We must consider transportation and the scattered radioactive powders.</a:t>
            </a:r>
          </a:p>
          <a:p>
            <a:pPr>
              <a:buFont typeface="Wingdings" pitchFamily="2" charset="2"/>
              <a:buChar char="p"/>
            </a:pPr>
            <a:r>
              <a:rPr lang="en-US" altLang="ja-JP" sz="1600" dirty="0" smtClean="0"/>
              <a:t>The spatial resolution is limited by sample size.</a:t>
            </a:r>
            <a:endParaRPr lang="ja-JP" altLang="en-US" sz="1600" dirty="0"/>
          </a:p>
        </p:txBody>
      </p:sp>
      <p:sp>
        <p:nvSpPr>
          <p:cNvPr id="133" name="正方形/長方形 175"/>
          <p:cNvSpPr>
            <a:spLocks noChangeArrowheads="1"/>
          </p:cNvSpPr>
          <p:nvPr/>
        </p:nvSpPr>
        <p:spPr bwMode="auto">
          <a:xfrm>
            <a:off x="4067944" y="6309321"/>
            <a:ext cx="5076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/>
              <a:t>(H. Kato et al., Meas. Sci. Technol. 12 (2001) 2074-2080)</a:t>
            </a:r>
            <a:endParaRPr lang="ja-JP" altLang="en-US" sz="1600" dirty="0"/>
          </a:p>
        </p:txBody>
      </p:sp>
      <p:sp>
        <p:nvSpPr>
          <p:cNvPr id="135" name="正方形/長方形 175"/>
          <p:cNvSpPr>
            <a:spLocks noChangeArrowheads="1"/>
          </p:cNvSpPr>
          <p:nvPr/>
        </p:nvSpPr>
        <p:spPr bwMode="auto">
          <a:xfrm>
            <a:off x="6444208" y="3284984"/>
            <a:ext cx="26642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Modified Thermal Imaging Scope</a:t>
            </a:r>
          </a:p>
          <a:p>
            <a:r>
              <a:rPr lang="en-US" altLang="ja-JP" sz="1400" dirty="0" smtClean="0"/>
              <a:t>(Bethel. Co. LTD.)</a:t>
            </a:r>
            <a:endParaRPr lang="ja-JP" altLang="en-US" sz="1400" dirty="0"/>
          </a:p>
        </p:txBody>
      </p:sp>
      <p:sp>
        <p:nvSpPr>
          <p:cNvPr id="93" name="Rectangle 30"/>
          <p:cNvSpPr>
            <a:spLocks noChangeArrowheads="1"/>
          </p:cNvSpPr>
          <p:nvPr/>
        </p:nvSpPr>
        <p:spPr bwMode="auto">
          <a:xfrm>
            <a:off x="5004048" y="2996952"/>
            <a:ext cx="432048" cy="1440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7" name="正方形/長方形 96"/>
          <p:cNvSpPr/>
          <p:nvPr/>
        </p:nvSpPr>
        <p:spPr>
          <a:xfrm>
            <a:off x="4860032" y="2636912"/>
            <a:ext cx="720080" cy="57606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0" name="直線矢印コネクタ 99"/>
          <p:cNvCxnSpPr/>
          <p:nvPr/>
        </p:nvCxnSpPr>
        <p:spPr>
          <a:xfrm flipV="1">
            <a:off x="5724128" y="2708920"/>
            <a:ext cx="818" cy="432048"/>
          </a:xfrm>
          <a:prstGeom prst="straightConnector1">
            <a:avLst/>
          </a:prstGeom>
          <a:ln w="25400"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円弧 2"/>
          <p:cNvSpPr/>
          <p:nvPr/>
        </p:nvSpPr>
        <p:spPr>
          <a:xfrm>
            <a:off x="1931609" y="4042745"/>
            <a:ext cx="600261" cy="576644"/>
          </a:xfrm>
          <a:prstGeom prst="arc">
            <a:avLst>
              <a:gd name="adj1" fmla="val 10889898"/>
              <a:gd name="adj2" fmla="val 16919683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12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1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295" grpId="0" animBg="1"/>
      <p:bldP spid="12296" grpId="0" animBg="1"/>
      <p:bldP spid="12297" grpId="0" animBg="1"/>
      <p:bldP spid="12302" grpId="0" animBg="1"/>
      <p:bldP spid="12303" grpId="0" animBg="1"/>
      <p:bldP spid="12319" grpId="0" animBg="1"/>
      <p:bldP spid="75" grpId="0" animBg="1"/>
      <p:bldP spid="12346" grpId="0"/>
      <p:bldP spid="12347" grpId="0" animBg="1"/>
      <p:bldP spid="98" grpId="0" animBg="1"/>
      <p:bldP spid="99" grpId="0" animBg="1"/>
      <p:bldP spid="12354" grpId="0" animBg="1"/>
      <p:bldP spid="12355" grpId="0" animBg="1"/>
      <p:bldP spid="12356" grpId="0" animBg="1"/>
      <p:bldP spid="12357" grpId="0" animBg="1"/>
      <p:bldP spid="12360" grpId="0" animBg="1"/>
      <p:bldP spid="12368" grpId="0" animBg="1"/>
      <p:bldP spid="142" grpId="0" animBg="1"/>
      <p:bldP spid="146" grpId="0" animBg="1"/>
      <p:bldP spid="147" grpId="0" animBg="1"/>
      <p:bldP spid="92" grpId="0" animBg="1"/>
      <p:bldP spid="151" grpId="0" animBg="1"/>
      <p:bldP spid="158" grpId="0" animBg="1"/>
      <p:bldP spid="109" grpId="0"/>
      <p:bldP spid="133" grpId="0"/>
      <p:bldP spid="135" grpId="0"/>
      <p:bldP spid="93" grpId="0" animBg="1"/>
      <p:bldP spid="9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89" name="Object 1"/>
          <p:cNvGraphicFramePr>
            <a:graphicFrameLocks noChangeAspect="1"/>
          </p:cNvGraphicFramePr>
          <p:nvPr/>
        </p:nvGraphicFramePr>
        <p:xfrm>
          <a:off x="467544" y="764704"/>
          <a:ext cx="5040560" cy="8654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03" name="数式" r:id="rId4" imgW="2260600" imgH="393700" progId="Equation.3">
                  <p:embed/>
                </p:oleObj>
              </mc:Choice>
              <mc:Fallback>
                <p:oleObj name="数式" r:id="rId4" imgW="2260600" imgH="393700" progId="Equation.3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764704"/>
                        <a:ext cx="5040560" cy="8654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正方形/長方形 32"/>
          <p:cNvSpPr>
            <a:spLocks noChangeArrowheads="1"/>
          </p:cNvSpPr>
          <p:nvPr/>
        </p:nvSpPr>
        <p:spPr bwMode="auto">
          <a:xfrm>
            <a:off x="179512" y="476672"/>
            <a:ext cx="3096344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u="sng" dirty="0" smtClean="0">
                <a:latin typeface="Times New Roman" pitchFamily="18" charset="0"/>
                <a:cs typeface="Times New Roman" pitchFamily="18" charset="0"/>
              </a:rPr>
              <a:t>Thermal transport equation</a:t>
            </a:r>
            <a:endParaRPr lang="en-US" altLang="ja-JP" i="1" u="sng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3" name="直線コネクタ 172"/>
          <p:cNvCxnSpPr/>
          <p:nvPr/>
        </p:nvCxnSpPr>
        <p:spPr>
          <a:xfrm>
            <a:off x="1619672" y="1772816"/>
            <a:ext cx="208823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コネクタ 173"/>
          <p:cNvCxnSpPr/>
          <p:nvPr/>
        </p:nvCxnSpPr>
        <p:spPr>
          <a:xfrm>
            <a:off x="4716016" y="1556792"/>
            <a:ext cx="57606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コネクタ 175"/>
          <p:cNvCxnSpPr/>
          <p:nvPr/>
        </p:nvCxnSpPr>
        <p:spPr>
          <a:xfrm flipV="1">
            <a:off x="5292080" y="1412776"/>
            <a:ext cx="0" cy="1440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直線コネクタ 178"/>
          <p:cNvCxnSpPr/>
          <p:nvPr/>
        </p:nvCxnSpPr>
        <p:spPr>
          <a:xfrm flipV="1">
            <a:off x="4716016" y="1412776"/>
            <a:ext cx="0" cy="14401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線コネクタ 180"/>
          <p:cNvCxnSpPr/>
          <p:nvPr/>
        </p:nvCxnSpPr>
        <p:spPr>
          <a:xfrm flipV="1">
            <a:off x="1619672" y="1556792"/>
            <a:ext cx="0" cy="2076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コネクタ 182"/>
          <p:cNvCxnSpPr/>
          <p:nvPr/>
        </p:nvCxnSpPr>
        <p:spPr>
          <a:xfrm flipV="1">
            <a:off x="3707904" y="1556792"/>
            <a:ext cx="0" cy="2076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正方形/長方形 131"/>
          <p:cNvSpPr>
            <a:spLocks noChangeArrowheads="1"/>
          </p:cNvSpPr>
          <p:nvPr/>
        </p:nvSpPr>
        <p:spPr bwMode="auto">
          <a:xfrm>
            <a:off x="1979712" y="1835532"/>
            <a:ext cx="122413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Amplitude</a:t>
            </a:r>
            <a:endParaRPr lang="en-US" altLang="ja-JP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1" name="正方形/長方形 107"/>
          <p:cNvSpPr>
            <a:spLocks noChangeArrowheads="1"/>
          </p:cNvSpPr>
          <p:nvPr/>
        </p:nvSpPr>
        <p:spPr bwMode="auto">
          <a:xfrm>
            <a:off x="4932040" y="1700808"/>
            <a:ext cx="36004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latin typeface="Symbol" pitchFamily="18" charset="2"/>
                <a:cs typeface="Times New Roman" pitchFamily="18" charset="0"/>
              </a:rPr>
              <a:t>q</a:t>
            </a:r>
            <a:endParaRPr lang="en-US" altLang="ja-JP" i="1" dirty="0">
              <a:latin typeface="Symbol" pitchFamily="18" charset="2"/>
              <a:cs typeface="Times New Roman" pitchFamily="18" charset="0"/>
            </a:endParaRPr>
          </a:p>
        </p:txBody>
      </p:sp>
      <p:graphicFrame>
        <p:nvGraphicFramePr>
          <p:cNvPr id="114690" name="Object 2"/>
          <p:cNvGraphicFramePr>
            <a:graphicFrameLocks noChangeAspect="1"/>
          </p:cNvGraphicFramePr>
          <p:nvPr/>
        </p:nvGraphicFramePr>
        <p:xfrm>
          <a:off x="6008564" y="1268090"/>
          <a:ext cx="238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04" name="数式" r:id="rId6" imgW="1307532" imgH="444307" progId="Equation.3">
                  <p:embed/>
                </p:oleObj>
              </mc:Choice>
              <mc:Fallback>
                <p:oleObj name="数式" r:id="rId6" imgW="1307532" imgH="444307" progId="Equation.3">
                  <p:embed/>
                  <p:pic>
                    <p:nvPicPr>
                      <p:cNvPr id="0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8564" y="1268090"/>
                        <a:ext cx="2384425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7" name="正方形/長方形 196"/>
          <p:cNvSpPr/>
          <p:nvPr/>
        </p:nvSpPr>
        <p:spPr>
          <a:xfrm>
            <a:off x="5940152" y="1196752"/>
            <a:ext cx="2808312" cy="1008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正方形/長方形 162"/>
          <p:cNvSpPr/>
          <p:nvPr/>
        </p:nvSpPr>
        <p:spPr>
          <a:xfrm>
            <a:off x="179512" y="2564904"/>
            <a:ext cx="5184576" cy="4149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0" name="フリーフォーム 169"/>
          <p:cNvSpPr/>
          <p:nvPr/>
        </p:nvSpPr>
        <p:spPr>
          <a:xfrm>
            <a:off x="1978695" y="4624735"/>
            <a:ext cx="2006600" cy="796925"/>
          </a:xfrm>
          <a:custGeom>
            <a:avLst/>
            <a:gdLst>
              <a:gd name="connsiteX0" fmla="*/ 0 w 2006221"/>
              <a:gd name="connsiteY0" fmla="*/ 780197 h 796119"/>
              <a:gd name="connsiteX1" fmla="*/ 286603 w 2006221"/>
              <a:gd name="connsiteY1" fmla="*/ 15922 h 796119"/>
              <a:gd name="connsiteX2" fmla="*/ 586853 w 2006221"/>
              <a:gd name="connsiteY2" fmla="*/ 793845 h 796119"/>
              <a:gd name="connsiteX3" fmla="*/ 873456 w 2006221"/>
              <a:gd name="connsiteY3" fmla="*/ 2275 h 796119"/>
              <a:gd name="connsiteX4" fmla="*/ 1160059 w 2006221"/>
              <a:gd name="connsiteY4" fmla="*/ 780197 h 796119"/>
              <a:gd name="connsiteX5" fmla="*/ 1446662 w 2006221"/>
              <a:gd name="connsiteY5" fmla="*/ 2275 h 796119"/>
              <a:gd name="connsiteX6" fmla="*/ 1733265 w 2006221"/>
              <a:gd name="connsiteY6" fmla="*/ 793845 h 796119"/>
              <a:gd name="connsiteX7" fmla="*/ 2006221 w 2006221"/>
              <a:gd name="connsiteY7" fmla="*/ 2275 h 79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221" h="796119">
                <a:moveTo>
                  <a:pt x="0" y="780197"/>
                </a:moveTo>
                <a:cubicBezTo>
                  <a:pt x="94397" y="396922"/>
                  <a:pt x="188794" y="13647"/>
                  <a:pt x="286603" y="15922"/>
                </a:cubicBezTo>
                <a:cubicBezTo>
                  <a:pt x="384412" y="18197"/>
                  <a:pt x="489044" y="796119"/>
                  <a:pt x="586853" y="793845"/>
                </a:cubicBezTo>
                <a:cubicBezTo>
                  <a:pt x="684662" y="791571"/>
                  <a:pt x="777922" y="4550"/>
                  <a:pt x="873456" y="2275"/>
                </a:cubicBezTo>
                <a:cubicBezTo>
                  <a:pt x="968990" y="0"/>
                  <a:pt x="1064525" y="780197"/>
                  <a:pt x="1160059" y="780197"/>
                </a:cubicBezTo>
                <a:cubicBezTo>
                  <a:pt x="1255593" y="780197"/>
                  <a:pt x="1351128" y="0"/>
                  <a:pt x="1446662" y="2275"/>
                </a:cubicBezTo>
                <a:cubicBezTo>
                  <a:pt x="1542196" y="4550"/>
                  <a:pt x="1640005" y="793845"/>
                  <a:pt x="1733265" y="793845"/>
                </a:cubicBezTo>
                <a:cubicBezTo>
                  <a:pt x="1826525" y="793845"/>
                  <a:pt x="1916373" y="398060"/>
                  <a:pt x="2006221" y="227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2" name="フリーフォーム 171"/>
          <p:cNvSpPr/>
          <p:nvPr/>
        </p:nvSpPr>
        <p:spPr>
          <a:xfrm>
            <a:off x="2123158" y="5632798"/>
            <a:ext cx="2016125" cy="436562"/>
          </a:xfrm>
          <a:custGeom>
            <a:avLst/>
            <a:gdLst>
              <a:gd name="connsiteX0" fmla="*/ 0 w 2006221"/>
              <a:gd name="connsiteY0" fmla="*/ 780197 h 796119"/>
              <a:gd name="connsiteX1" fmla="*/ 286603 w 2006221"/>
              <a:gd name="connsiteY1" fmla="*/ 15922 h 796119"/>
              <a:gd name="connsiteX2" fmla="*/ 586853 w 2006221"/>
              <a:gd name="connsiteY2" fmla="*/ 793845 h 796119"/>
              <a:gd name="connsiteX3" fmla="*/ 873456 w 2006221"/>
              <a:gd name="connsiteY3" fmla="*/ 2275 h 796119"/>
              <a:gd name="connsiteX4" fmla="*/ 1160059 w 2006221"/>
              <a:gd name="connsiteY4" fmla="*/ 780197 h 796119"/>
              <a:gd name="connsiteX5" fmla="*/ 1446662 w 2006221"/>
              <a:gd name="connsiteY5" fmla="*/ 2275 h 796119"/>
              <a:gd name="connsiteX6" fmla="*/ 1733265 w 2006221"/>
              <a:gd name="connsiteY6" fmla="*/ 793845 h 796119"/>
              <a:gd name="connsiteX7" fmla="*/ 2006221 w 2006221"/>
              <a:gd name="connsiteY7" fmla="*/ 2275 h 79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6221" h="796119">
                <a:moveTo>
                  <a:pt x="0" y="780197"/>
                </a:moveTo>
                <a:cubicBezTo>
                  <a:pt x="94397" y="396922"/>
                  <a:pt x="188794" y="13647"/>
                  <a:pt x="286603" y="15922"/>
                </a:cubicBezTo>
                <a:cubicBezTo>
                  <a:pt x="384412" y="18197"/>
                  <a:pt x="489044" y="796119"/>
                  <a:pt x="586853" y="793845"/>
                </a:cubicBezTo>
                <a:cubicBezTo>
                  <a:pt x="684662" y="791571"/>
                  <a:pt x="777922" y="4550"/>
                  <a:pt x="873456" y="2275"/>
                </a:cubicBezTo>
                <a:cubicBezTo>
                  <a:pt x="968990" y="0"/>
                  <a:pt x="1064525" y="780197"/>
                  <a:pt x="1160059" y="780197"/>
                </a:cubicBezTo>
                <a:cubicBezTo>
                  <a:pt x="1255593" y="780197"/>
                  <a:pt x="1351128" y="0"/>
                  <a:pt x="1446662" y="2275"/>
                </a:cubicBezTo>
                <a:cubicBezTo>
                  <a:pt x="1542196" y="4550"/>
                  <a:pt x="1640005" y="793845"/>
                  <a:pt x="1733265" y="793845"/>
                </a:cubicBezTo>
                <a:cubicBezTo>
                  <a:pt x="1826525" y="793845"/>
                  <a:pt x="1916373" y="398060"/>
                  <a:pt x="2006221" y="2275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75" name="直線コネクタ 174"/>
          <p:cNvCxnSpPr/>
          <p:nvPr/>
        </p:nvCxnSpPr>
        <p:spPr>
          <a:xfrm flipV="1">
            <a:off x="2051720" y="4697760"/>
            <a:ext cx="0" cy="71913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正方形/長方形 106"/>
          <p:cNvSpPr>
            <a:spLocks noChangeArrowheads="1"/>
          </p:cNvSpPr>
          <p:nvPr/>
        </p:nvSpPr>
        <p:spPr bwMode="auto">
          <a:xfrm>
            <a:off x="3995936" y="5201816"/>
            <a:ext cx="62034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8" name="正方形/長方形 107"/>
          <p:cNvSpPr>
            <a:spLocks noChangeArrowheads="1"/>
          </p:cNvSpPr>
          <p:nvPr/>
        </p:nvSpPr>
        <p:spPr bwMode="auto">
          <a:xfrm>
            <a:off x="4067944" y="5921896"/>
            <a:ext cx="61894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time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" name="正方形/長方形 108"/>
          <p:cNvSpPr>
            <a:spLocks noChangeArrowheads="1"/>
          </p:cNvSpPr>
          <p:nvPr/>
        </p:nvSpPr>
        <p:spPr bwMode="auto">
          <a:xfrm>
            <a:off x="395536" y="4769768"/>
            <a:ext cx="1418158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Temp. variation @ Heated spot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2" name="正方形/長方形 109"/>
          <p:cNvSpPr>
            <a:spLocks noChangeArrowheads="1"/>
          </p:cNvSpPr>
          <p:nvPr/>
        </p:nvSpPr>
        <p:spPr bwMode="auto">
          <a:xfrm>
            <a:off x="323528" y="5489848"/>
            <a:ext cx="1512168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Temp. variation  @distant position from heated spot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4" name="直線コネクタ 183"/>
          <p:cNvCxnSpPr/>
          <p:nvPr/>
        </p:nvCxnSpPr>
        <p:spPr>
          <a:xfrm flipV="1">
            <a:off x="2267620" y="4697760"/>
            <a:ext cx="0" cy="151130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直線コネクタ 184"/>
          <p:cNvCxnSpPr/>
          <p:nvPr/>
        </p:nvCxnSpPr>
        <p:spPr>
          <a:xfrm flipV="1">
            <a:off x="2412083" y="5705823"/>
            <a:ext cx="0" cy="503237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正方形/長方形 113"/>
          <p:cNvSpPr>
            <a:spLocks noChangeArrowheads="1"/>
          </p:cNvSpPr>
          <p:nvPr/>
        </p:nvSpPr>
        <p:spPr bwMode="auto">
          <a:xfrm>
            <a:off x="1619672" y="6309320"/>
            <a:ext cx="2305274" cy="338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Delay of transmission; </a:t>
            </a:r>
            <a:r>
              <a:rPr lang="en-US" altLang="ja-JP" sz="1600" i="1" dirty="0" smtClean="0">
                <a:latin typeface="Symbol" pitchFamily="18" charset="2"/>
                <a:cs typeface="Times New Roman" pitchFamily="18" charset="0"/>
              </a:rPr>
              <a:t>q</a:t>
            </a:r>
            <a:endParaRPr lang="en-US" altLang="ja-JP" sz="1600" i="1" dirty="0">
              <a:latin typeface="Symbol" pitchFamily="18" charset="2"/>
              <a:cs typeface="Times New Roman" pitchFamily="18" charset="0"/>
            </a:endParaRPr>
          </a:p>
        </p:txBody>
      </p:sp>
      <p:cxnSp>
        <p:nvCxnSpPr>
          <p:cNvPr id="187" name="直線矢印コネクタ 186"/>
          <p:cNvCxnSpPr/>
          <p:nvPr/>
        </p:nvCxnSpPr>
        <p:spPr>
          <a:xfrm flipH="1">
            <a:off x="2412083" y="6137623"/>
            <a:ext cx="215900" cy="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矢印コネクタ 187"/>
          <p:cNvCxnSpPr/>
          <p:nvPr/>
        </p:nvCxnSpPr>
        <p:spPr>
          <a:xfrm flipV="1">
            <a:off x="1978695" y="6137623"/>
            <a:ext cx="280988" cy="7937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線コネクタ 192"/>
          <p:cNvCxnSpPr/>
          <p:nvPr/>
        </p:nvCxnSpPr>
        <p:spPr>
          <a:xfrm flipH="1">
            <a:off x="3059783" y="5632798"/>
            <a:ext cx="287337" cy="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線矢印コネクタ 197"/>
          <p:cNvCxnSpPr/>
          <p:nvPr/>
        </p:nvCxnSpPr>
        <p:spPr>
          <a:xfrm>
            <a:off x="3059783" y="4697760"/>
            <a:ext cx="0" cy="719138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矢印コネクタ 198"/>
          <p:cNvCxnSpPr/>
          <p:nvPr/>
        </p:nvCxnSpPr>
        <p:spPr>
          <a:xfrm>
            <a:off x="3204245" y="5632798"/>
            <a:ext cx="0" cy="431800"/>
          </a:xfrm>
          <a:prstGeom prst="straightConnector1">
            <a:avLst/>
          </a:prstGeom>
          <a:ln w="25400">
            <a:solidFill>
              <a:schemeClr val="accent3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正方形/長方形 131"/>
          <p:cNvSpPr>
            <a:spLocks noChangeArrowheads="1"/>
          </p:cNvSpPr>
          <p:nvPr/>
        </p:nvSpPr>
        <p:spPr bwMode="auto">
          <a:xfrm>
            <a:off x="4139952" y="4553744"/>
            <a:ext cx="115212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Comparison of Amplitude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2" name="直線コネクタ 201"/>
          <p:cNvCxnSpPr/>
          <p:nvPr/>
        </p:nvCxnSpPr>
        <p:spPr>
          <a:xfrm>
            <a:off x="2050703" y="6064895"/>
            <a:ext cx="1656184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直線コネクタ 202"/>
          <p:cNvCxnSpPr/>
          <p:nvPr/>
        </p:nvCxnSpPr>
        <p:spPr>
          <a:xfrm flipV="1">
            <a:off x="2050703" y="5560839"/>
            <a:ext cx="0" cy="504056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線コネクタ 203"/>
          <p:cNvCxnSpPr/>
          <p:nvPr/>
        </p:nvCxnSpPr>
        <p:spPr>
          <a:xfrm>
            <a:off x="2050703" y="5416823"/>
            <a:ext cx="1584176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線矢印コネクタ 204"/>
          <p:cNvCxnSpPr>
            <a:stCxn id="201" idx="1"/>
          </p:cNvCxnSpPr>
          <p:nvPr/>
        </p:nvCxnSpPr>
        <p:spPr>
          <a:xfrm flipH="1">
            <a:off x="3131840" y="4815354"/>
            <a:ext cx="1008112" cy="984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矢印コネクタ 205"/>
          <p:cNvCxnSpPr/>
          <p:nvPr/>
        </p:nvCxnSpPr>
        <p:spPr>
          <a:xfrm flipH="1">
            <a:off x="3275856" y="4985792"/>
            <a:ext cx="864096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タイトル 1"/>
          <p:cNvSpPr txBox="1">
            <a:spLocks/>
          </p:cNvSpPr>
          <p:nvPr/>
        </p:nvSpPr>
        <p:spPr>
          <a:xfrm>
            <a:off x="395536" y="44624"/>
            <a:ext cx="8064896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u="sng" dirty="0" smtClean="0">
                <a:latin typeface="Tempus Sans ITC" panose="04020404030D07020202" pitchFamily="82" charset="0"/>
                <a:ea typeface="+mj-ea"/>
                <a:cs typeface="+mj-cs"/>
              </a:rPr>
              <a:t>Theoretical Background of this technique</a:t>
            </a:r>
            <a:endParaRPr lang="ja-JP" altLang="en-US" sz="28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211" name="円/楕円 210"/>
          <p:cNvSpPr/>
          <p:nvPr/>
        </p:nvSpPr>
        <p:spPr>
          <a:xfrm>
            <a:off x="539552" y="2564904"/>
            <a:ext cx="1368152" cy="1368152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2" name="円/楕円 211"/>
          <p:cNvSpPr/>
          <p:nvPr/>
        </p:nvSpPr>
        <p:spPr>
          <a:xfrm>
            <a:off x="683568" y="2708920"/>
            <a:ext cx="1080120" cy="10801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9" name="円/楕円 208"/>
          <p:cNvSpPr/>
          <p:nvPr/>
        </p:nvSpPr>
        <p:spPr>
          <a:xfrm>
            <a:off x="827584" y="2852936"/>
            <a:ext cx="792088" cy="792088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0" name="円/楕円 209"/>
          <p:cNvSpPr/>
          <p:nvPr/>
        </p:nvSpPr>
        <p:spPr>
          <a:xfrm>
            <a:off x="971600" y="2996952"/>
            <a:ext cx="495672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8" name="円/楕円 207"/>
          <p:cNvSpPr/>
          <p:nvPr/>
        </p:nvSpPr>
        <p:spPr>
          <a:xfrm>
            <a:off x="1115616" y="3140968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3" name="直線矢印コネクタ 212"/>
          <p:cNvCxnSpPr>
            <a:endCxn id="208" idx="4"/>
          </p:cNvCxnSpPr>
          <p:nvPr/>
        </p:nvCxnSpPr>
        <p:spPr>
          <a:xfrm flipV="1">
            <a:off x="899592" y="3356992"/>
            <a:ext cx="324036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正方形/長方形 106"/>
          <p:cNvSpPr>
            <a:spLocks noChangeArrowheads="1"/>
          </p:cNvSpPr>
          <p:nvPr/>
        </p:nvSpPr>
        <p:spPr bwMode="auto">
          <a:xfrm>
            <a:off x="251520" y="4005064"/>
            <a:ext cx="2016224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Periodic heating on Point</a:t>
            </a:r>
          </a:p>
          <a:p>
            <a:r>
              <a:rPr lang="en-US" altLang="ja-JP" sz="1400" i="1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ja-JP" sz="1400" dirty="0" err="1" smtClean="0">
                <a:latin typeface="Times New Roman" pitchFamily="18" charset="0"/>
                <a:cs typeface="Times New Roman" pitchFamily="18" charset="0"/>
              </a:rPr>
              <a:t>exp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4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altLang="ja-JP" sz="1400" i="1" dirty="0" err="1" smtClean="0">
                <a:latin typeface="Symbol" pitchFamily="18" charset="2"/>
                <a:cs typeface="Times New Roman" pitchFamily="18" charset="0"/>
              </a:rPr>
              <a:t>w</a:t>
            </a:r>
            <a:r>
              <a:rPr lang="en-US" altLang="ja-JP" sz="14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7" name="直線矢印コネクタ 216"/>
          <p:cNvCxnSpPr/>
          <p:nvPr/>
        </p:nvCxnSpPr>
        <p:spPr>
          <a:xfrm>
            <a:off x="1259632" y="3284984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線コネクタ 218"/>
          <p:cNvCxnSpPr/>
          <p:nvPr/>
        </p:nvCxnSpPr>
        <p:spPr>
          <a:xfrm flipV="1">
            <a:off x="1259632" y="3068960"/>
            <a:ext cx="0" cy="2076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線コネクタ 219"/>
          <p:cNvCxnSpPr/>
          <p:nvPr/>
        </p:nvCxnSpPr>
        <p:spPr>
          <a:xfrm flipV="1">
            <a:off x="1763688" y="3068960"/>
            <a:ext cx="0" cy="20764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2" name="正方形/長方形 106"/>
          <p:cNvSpPr>
            <a:spLocks noChangeArrowheads="1"/>
          </p:cNvSpPr>
          <p:nvPr/>
        </p:nvSpPr>
        <p:spPr bwMode="auto">
          <a:xfrm>
            <a:off x="395536" y="2636912"/>
            <a:ext cx="28803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altLang="ja-JP" sz="14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3" name="直線矢印コネクタ 222"/>
          <p:cNvCxnSpPr/>
          <p:nvPr/>
        </p:nvCxnSpPr>
        <p:spPr>
          <a:xfrm>
            <a:off x="683568" y="2780928"/>
            <a:ext cx="828092" cy="4941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正方形/長方形 224"/>
          <p:cNvSpPr/>
          <p:nvPr/>
        </p:nvSpPr>
        <p:spPr>
          <a:xfrm>
            <a:off x="971600" y="2204864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err="1" smtClean="0"/>
              <a:t>Carslaw</a:t>
            </a:r>
            <a:r>
              <a:rPr lang="en-US" altLang="ja-JP" sz="1600" dirty="0" smtClean="0"/>
              <a:t> H S and Jaeger J C 1959 Conduction of Heat in Solids (Oxford: Clarendon)p 263</a:t>
            </a:r>
            <a:endParaRPr lang="ja-JP" altLang="en-US" sz="1600" dirty="0"/>
          </a:p>
        </p:txBody>
      </p:sp>
      <p:sp>
        <p:nvSpPr>
          <p:cNvPr id="227" name="正方形/長方形 226"/>
          <p:cNvSpPr/>
          <p:nvPr/>
        </p:nvSpPr>
        <p:spPr>
          <a:xfrm>
            <a:off x="8244408" y="1340768"/>
            <a:ext cx="3600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/>
              <a:t>-1</a:t>
            </a:r>
            <a:endParaRPr lang="ja-JP" altLang="en-US" sz="1600" dirty="0"/>
          </a:p>
        </p:txBody>
      </p:sp>
      <p:graphicFrame>
        <p:nvGraphicFramePr>
          <p:cNvPr id="228" name="Object 2"/>
          <p:cNvGraphicFramePr>
            <a:graphicFrameLocks noChangeAspect="1"/>
          </p:cNvGraphicFramePr>
          <p:nvPr/>
        </p:nvGraphicFramePr>
        <p:xfrm>
          <a:off x="2051720" y="2924944"/>
          <a:ext cx="12493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005" name="数式" r:id="rId8" imgW="685502" imgH="444307" progId="Equation.3">
                  <p:embed/>
                </p:oleObj>
              </mc:Choice>
              <mc:Fallback>
                <p:oleObj name="数式" r:id="rId8" imgW="685502" imgH="444307" progId="Equation.3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2924944"/>
                        <a:ext cx="1249363" cy="81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9" name="直線コネクタ 228"/>
          <p:cNvCxnSpPr/>
          <p:nvPr/>
        </p:nvCxnSpPr>
        <p:spPr>
          <a:xfrm flipH="1">
            <a:off x="2843808" y="4653136"/>
            <a:ext cx="287337" cy="0"/>
          </a:xfrm>
          <a:prstGeom prst="line">
            <a:avLst/>
          </a:prstGeom>
          <a:ln w="158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直線コネクタ 229"/>
          <p:cNvCxnSpPr/>
          <p:nvPr/>
        </p:nvCxnSpPr>
        <p:spPr>
          <a:xfrm>
            <a:off x="3491880" y="3789040"/>
            <a:ext cx="1728192" cy="0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直線コネクタ 230"/>
          <p:cNvCxnSpPr/>
          <p:nvPr/>
        </p:nvCxnSpPr>
        <p:spPr>
          <a:xfrm flipV="1">
            <a:off x="4283968" y="2924944"/>
            <a:ext cx="0" cy="1008112"/>
          </a:xfrm>
          <a:prstGeom prst="line">
            <a:avLst/>
          </a:prstGeom>
          <a:ln w="25400"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正方形/長方形 107"/>
          <p:cNvSpPr>
            <a:spLocks noChangeArrowheads="1"/>
          </p:cNvSpPr>
          <p:nvPr/>
        </p:nvSpPr>
        <p:spPr bwMode="auto">
          <a:xfrm>
            <a:off x="3779912" y="2636912"/>
            <a:ext cx="36004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dirty="0" smtClean="0">
                <a:latin typeface="Symbol" pitchFamily="18" charset="2"/>
                <a:cs typeface="Times New Roman" pitchFamily="18" charset="0"/>
              </a:rPr>
              <a:t>q</a:t>
            </a:r>
            <a:endParaRPr lang="en-US" altLang="ja-JP" i="1" dirty="0">
              <a:latin typeface="Symbol" pitchFamily="18" charset="2"/>
              <a:cs typeface="Times New Roman" pitchFamily="18" charset="0"/>
            </a:endParaRPr>
          </a:p>
        </p:txBody>
      </p:sp>
      <p:sp>
        <p:nvSpPr>
          <p:cNvPr id="234" name="正方形/長方形 106"/>
          <p:cNvSpPr>
            <a:spLocks noChangeArrowheads="1"/>
          </p:cNvSpPr>
          <p:nvPr/>
        </p:nvSpPr>
        <p:spPr bwMode="auto">
          <a:xfrm>
            <a:off x="4932040" y="3861048"/>
            <a:ext cx="288032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altLang="ja-JP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6" name="円弧 235"/>
          <p:cNvSpPr/>
          <p:nvPr/>
        </p:nvSpPr>
        <p:spPr>
          <a:xfrm rot="18983703">
            <a:off x="3986004" y="3131037"/>
            <a:ext cx="648072" cy="648072"/>
          </a:xfrm>
          <a:prstGeom prst="arc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8" name="直線コネクタ 237"/>
          <p:cNvCxnSpPr>
            <a:stCxn id="236" idx="2"/>
          </p:cNvCxnSpPr>
          <p:nvPr/>
        </p:nvCxnSpPr>
        <p:spPr>
          <a:xfrm>
            <a:off x="4544678" y="3231591"/>
            <a:ext cx="387362" cy="5574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コネクタ 238"/>
          <p:cNvCxnSpPr>
            <a:stCxn id="236" idx="0"/>
          </p:cNvCxnSpPr>
          <p:nvPr/>
        </p:nvCxnSpPr>
        <p:spPr>
          <a:xfrm flipH="1">
            <a:off x="3707904" y="3220435"/>
            <a:ext cx="378654" cy="5686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正方形/長方形 107"/>
          <p:cNvSpPr>
            <a:spLocks noChangeArrowheads="1"/>
          </p:cNvSpPr>
          <p:nvPr/>
        </p:nvSpPr>
        <p:spPr bwMode="auto">
          <a:xfrm>
            <a:off x="4499992" y="2780928"/>
            <a:ext cx="9361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cs typeface="Times New Roman" pitchFamily="18" charset="0"/>
              </a:rPr>
              <a:t>gradient</a:t>
            </a:r>
            <a:endParaRPr lang="en-US" altLang="ja-JP" sz="1400" dirty="0">
              <a:cs typeface="Times New Roman" pitchFamily="18" charset="0"/>
            </a:endParaRPr>
          </a:p>
        </p:txBody>
      </p:sp>
      <p:cxnSp>
        <p:nvCxnSpPr>
          <p:cNvPr id="246" name="直線矢印コネクタ 245"/>
          <p:cNvCxnSpPr/>
          <p:nvPr/>
        </p:nvCxnSpPr>
        <p:spPr>
          <a:xfrm flipH="1">
            <a:off x="4716016" y="3140968"/>
            <a:ext cx="216024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正方形/長方形 247"/>
          <p:cNvSpPr/>
          <p:nvPr/>
        </p:nvSpPr>
        <p:spPr>
          <a:xfrm>
            <a:off x="5436096" y="2564904"/>
            <a:ext cx="3528392" cy="4104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49" name="正方形/長方形 32"/>
          <p:cNvSpPr>
            <a:spLocks noChangeArrowheads="1"/>
          </p:cNvSpPr>
          <p:nvPr/>
        </p:nvSpPr>
        <p:spPr bwMode="auto">
          <a:xfrm>
            <a:off x="6948264" y="2996952"/>
            <a:ext cx="1512168" cy="338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u="sng" dirty="0" smtClean="0">
                <a:latin typeface="Times New Roman" pitchFamily="18" charset="0"/>
                <a:cs typeface="Times New Roman" pitchFamily="18" charset="0"/>
              </a:rPr>
              <a:t>Thermo-meter</a:t>
            </a:r>
            <a:endParaRPr lang="en-US" altLang="ja-JP" sz="1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1" name="正方形/長方形 250"/>
          <p:cNvSpPr/>
          <p:nvPr/>
        </p:nvSpPr>
        <p:spPr>
          <a:xfrm>
            <a:off x="6804248" y="3284984"/>
            <a:ext cx="2160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Distribution of Th. Cond. must be measured.</a:t>
            </a:r>
          </a:p>
          <a:p>
            <a:r>
              <a:rPr lang="en-US" altLang="ja-JP" sz="1600" u="sng" dirty="0" smtClean="0">
                <a:solidFill>
                  <a:srgbClr val="FF0000"/>
                </a:solidFill>
              </a:rPr>
              <a:t>2-dimensional infrared thermo-meter</a:t>
            </a:r>
            <a:endParaRPr lang="ja-JP" altLang="en-US" sz="1600" u="sng" dirty="0">
              <a:solidFill>
                <a:srgbClr val="FF0000"/>
              </a:solidFill>
            </a:endParaRPr>
          </a:p>
        </p:txBody>
      </p:sp>
      <p:sp>
        <p:nvSpPr>
          <p:cNvPr id="252" name="正方形/長方形 251"/>
          <p:cNvSpPr/>
          <p:nvPr/>
        </p:nvSpPr>
        <p:spPr>
          <a:xfrm>
            <a:off x="7092280" y="4221088"/>
            <a:ext cx="1266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u="sng" dirty="0" smtClean="0">
                <a:solidFill>
                  <a:srgbClr val="FF0000"/>
                </a:solidFill>
              </a:rPr>
              <a:t>Expensive!!</a:t>
            </a:r>
          </a:p>
        </p:txBody>
      </p:sp>
      <p:sp>
        <p:nvSpPr>
          <p:cNvPr id="254" name="正方形/長方形 253"/>
          <p:cNvSpPr/>
          <p:nvPr/>
        </p:nvSpPr>
        <p:spPr>
          <a:xfrm>
            <a:off x="2411760" y="4005064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Amplitude includes given heat by laser, </a:t>
            </a:r>
            <a:r>
              <a:rPr lang="en-US" altLang="ja-JP" sz="1600" i="1" dirty="0" smtClean="0">
                <a:solidFill>
                  <a:srgbClr val="FF0000"/>
                </a:solidFill>
              </a:rPr>
              <a:t>P</a:t>
            </a:r>
            <a:endParaRPr lang="ja-JP" altLang="en-US" sz="1600" i="1" dirty="0">
              <a:solidFill>
                <a:srgbClr val="FF0000"/>
              </a:solidFill>
            </a:endParaRPr>
          </a:p>
        </p:txBody>
      </p:sp>
      <p:sp>
        <p:nvSpPr>
          <p:cNvPr id="255" name="正方形/長方形 254"/>
          <p:cNvSpPr/>
          <p:nvPr/>
        </p:nvSpPr>
        <p:spPr>
          <a:xfrm>
            <a:off x="5508104" y="5589240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Relative measurements based on an exact Th. Cond., obtained by other technique (Laser flash method).</a:t>
            </a:r>
          </a:p>
          <a:p>
            <a:r>
              <a:rPr lang="en-US" altLang="ja-JP" sz="1600" dirty="0" smtClean="0">
                <a:solidFill>
                  <a:prstClr val="black"/>
                </a:solidFill>
              </a:rPr>
              <a:t>Un-irradiated Th. Cond. 170W/m/K</a:t>
            </a:r>
            <a:endParaRPr lang="ja-JP" altLang="en-US" sz="1600" dirty="0"/>
          </a:p>
        </p:txBody>
      </p:sp>
      <p:sp>
        <p:nvSpPr>
          <p:cNvPr id="256" name="正方形/長方形 255"/>
          <p:cNvSpPr/>
          <p:nvPr/>
        </p:nvSpPr>
        <p:spPr>
          <a:xfrm>
            <a:off x="3240360" y="620688"/>
            <a:ext cx="5724128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cs typeface="Arial" charset="0"/>
              </a:rPr>
              <a:t>D; Th. diffusivity(m</a:t>
            </a:r>
            <a:r>
              <a:rPr lang="en-US" altLang="ja-JP" sz="1600" baseline="30000" dirty="0" smtClean="0">
                <a:cs typeface="Arial" charset="0"/>
              </a:rPr>
              <a:t>2</a:t>
            </a:r>
            <a:r>
              <a:rPr lang="en-US" altLang="ja-JP" sz="1600" dirty="0" smtClean="0">
                <a:cs typeface="Arial" charset="0"/>
              </a:rPr>
              <a:t>/s), </a:t>
            </a:r>
            <a:r>
              <a:rPr lang="en-US" altLang="ja-JP" sz="1600" dirty="0" smtClean="0">
                <a:latin typeface="Symbol" pitchFamily="18" charset="2"/>
                <a:cs typeface="Arial" charset="0"/>
              </a:rPr>
              <a:t>r</a:t>
            </a:r>
            <a:r>
              <a:rPr lang="en-US" altLang="ja-JP" sz="1600" dirty="0" smtClean="0">
                <a:cs typeface="Arial" charset="0"/>
              </a:rPr>
              <a:t>; Density (kg/m</a:t>
            </a:r>
            <a:r>
              <a:rPr lang="en-US" altLang="ja-JP" sz="1600" baseline="30000" dirty="0" smtClean="0">
                <a:cs typeface="Arial" charset="0"/>
              </a:rPr>
              <a:t>3</a:t>
            </a:r>
            <a:r>
              <a:rPr lang="en-US" altLang="ja-JP" sz="1600" dirty="0" smtClean="0">
                <a:cs typeface="Arial" charset="0"/>
              </a:rPr>
              <a:t>), c; Th. Capacity (J/kg/K))</a:t>
            </a:r>
            <a:endParaRPr lang="en-US" altLang="ja-JP" sz="1600" dirty="0">
              <a:cs typeface="Arial" charset="0"/>
            </a:endParaRPr>
          </a:p>
        </p:txBody>
      </p:sp>
      <p:sp>
        <p:nvSpPr>
          <p:cNvPr id="257" name="正方形/長方形 256"/>
          <p:cNvSpPr/>
          <p:nvPr/>
        </p:nvSpPr>
        <p:spPr>
          <a:xfrm>
            <a:off x="5508104" y="4509120"/>
            <a:ext cx="33123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u="sng" dirty="0" smtClean="0">
                <a:solidFill>
                  <a:prstClr val="black"/>
                </a:solidFill>
              </a:rPr>
              <a:t>Evaluation by Delay</a:t>
            </a:r>
          </a:p>
          <a:p>
            <a:r>
              <a:rPr lang="en-US" altLang="ja-JP" sz="1600" dirty="0" smtClean="0">
                <a:solidFill>
                  <a:prstClr val="black"/>
                </a:solidFill>
              </a:rPr>
              <a:t>  High quantitative performance</a:t>
            </a:r>
          </a:p>
          <a:p>
            <a:r>
              <a:rPr lang="en-US" altLang="ja-JP" sz="1600" u="sng" dirty="0" smtClean="0">
                <a:solidFill>
                  <a:prstClr val="black"/>
                </a:solidFill>
              </a:rPr>
              <a:t>Evaluation by Amplitude</a:t>
            </a:r>
          </a:p>
          <a:p>
            <a:r>
              <a:rPr lang="en-US" altLang="ja-JP" sz="1600" dirty="0" smtClean="0">
                <a:solidFill>
                  <a:prstClr val="black"/>
                </a:solidFill>
              </a:rPr>
              <a:t>  Low quantitative per., but low costs </a:t>
            </a:r>
            <a:endParaRPr lang="ja-JP" altLang="en-US" sz="1600" dirty="0"/>
          </a:p>
        </p:txBody>
      </p:sp>
      <p:sp>
        <p:nvSpPr>
          <p:cNvPr id="258" name="正方形/長方形 32"/>
          <p:cNvSpPr>
            <a:spLocks noChangeArrowheads="1"/>
          </p:cNvSpPr>
          <p:nvPr/>
        </p:nvSpPr>
        <p:spPr bwMode="auto">
          <a:xfrm>
            <a:off x="5724128" y="2636912"/>
            <a:ext cx="2736304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i="1" u="sng" dirty="0" smtClean="0">
                <a:latin typeface="Times New Roman" pitchFamily="18" charset="0"/>
                <a:cs typeface="Times New Roman" pitchFamily="18" charset="0"/>
              </a:rPr>
              <a:t>Feasibility of Apparatus</a:t>
            </a:r>
            <a:endParaRPr lang="en-US" altLang="ja-JP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正方形/長方形 107"/>
          <p:cNvSpPr>
            <a:spLocks noChangeArrowheads="1"/>
          </p:cNvSpPr>
          <p:nvPr/>
        </p:nvSpPr>
        <p:spPr bwMode="auto">
          <a:xfrm>
            <a:off x="4067944" y="6309320"/>
            <a:ext cx="122413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i="1" dirty="0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ja-JP" sz="14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ja-JP" sz="1400" dirty="0" smtClean="0">
                <a:latin typeface="Times New Roman" pitchFamily="18" charset="0"/>
                <a:cs typeface="Times New Roman" pitchFamily="18" charset="0"/>
              </a:rPr>
              <a:t>; about 5 K</a:t>
            </a:r>
            <a:endParaRPr lang="en-US" altLang="ja-JP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図 4" descr="P100037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69469" y="3068960"/>
            <a:ext cx="133477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233" grpId="0" animBg="1"/>
      <p:bldP spid="234" grpId="0" animBg="1"/>
      <p:bldP spid="236" grpId="0" animBg="1"/>
      <p:bldP spid="245" grpId="0"/>
      <p:bldP spid="248" grpId="0" animBg="1"/>
      <p:bldP spid="249" grpId="0" animBg="1"/>
      <p:bldP spid="251" grpId="0"/>
      <p:bldP spid="252" grpId="0"/>
      <p:bldP spid="254" grpId="0"/>
      <p:bldP spid="255" grpId="0"/>
      <p:bldP spid="257" grpId="0"/>
      <p:bldP spid="25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541068" y="188640"/>
            <a:ext cx="8064896" cy="1656184"/>
          </a:xfrm>
        </p:spPr>
        <p:txBody>
          <a:bodyPr>
            <a:noAutofit/>
          </a:bodyPr>
          <a:lstStyle/>
          <a:p>
            <a:pPr marL="514350" indent="-514350"/>
            <a:r>
              <a:rPr lang="en-US" altLang="ja-JP" sz="3600" dirty="0" smtClean="0">
                <a:latin typeface="Tempus Sans ITC" panose="04020404030D07020202" pitchFamily="82" charset="0"/>
              </a:rPr>
              <a:t>1. </a:t>
            </a:r>
            <a:r>
              <a:rPr lang="en-US" altLang="ja-JP" sz="3600" dirty="0" smtClean="0">
                <a:latin typeface="Tempus Sans ITC" panose="04020404030D07020202" pitchFamily="82" charset="0"/>
              </a:rPr>
              <a:t>Introduction </a:t>
            </a:r>
            <a:r>
              <a:rPr lang="en-US" altLang="ja-JP" sz="3600" dirty="0">
                <a:latin typeface="Tempus Sans ITC" panose="04020404030D07020202" pitchFamily="82" charset="0"/>
              </a:rPr>
              <a:t>of Muon Target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664804"/>
            <a:ext cx="6771785" cy="507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6" descr="P100036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916832"/>
            <a:ext cx="2307236" cy="417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4" descr="P100048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234481"/>
            <a:ext cx="2748211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図 5" descr="IMG_121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4530056"/>
            <a:ext cx="2555875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9"/>
          <p:cNvSpPr txBox="1">
            <a:spLocks noChangeArrowheads="1"/>
          </p:cNvSpPr>
          <p:nvPr/>
        </p:nvSpPr>
        <p:spPr bwMode="auto">
          <a:xfrm>
            <a:off x="3491880" y="4005064"/>
            <a:ext cx="336130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Laser displacement meter; resolution  1</a:t>
            </a:r>
            <a:r>
              <a:rPr lang="en-US" altLang="ja-JP" sz="1400" dirty="0" smtClean="0">
                <a:latin typeface="Symbol" pitchFamily="18" charset="2"/>
              </a:rPr>
              <a:t>m</a:t>
            </a:r>
            <a:r>
              <a:rPr lang="en-US" altLang="ja-JP" sz="1400" dirty="0" smtClean="0">
                <a:latin typeface="Calibri" pitchFamily="34" charset="0"/>
              </a:rPr>
              <a:t>m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6" name="テキスト ボックス 10"/>
          <p:cNvSpPr txBox="1">
            <a:spLocks noChangeArrowheads="1"/>
          </p:cNvSpPr>
          <p:nvPr/>
        </p:nvSpPr>
        <p:spPr bwMode="auto">
          <a:xfrm>
            <a:off x="4475976" y="1946449"/>
            <a:ext cx="151216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Laser spot heating apparatus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7" name="テキスト ボックス 11"/>
          <p:cNvSpPr txBox="1">
            <a:spLocks noChangeArrowheads="1"/>
          </p:cNvSpPr>
          <p:nvPr/>
        </p:nvSpPr>
        <p:spPr bwMode="auto">
          <a:xfrm>
            <a:off x="4716016" y="4394721"/>
            <a:ext cx="165732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Calibri" pitchFamily="34" charset="0"/>
              </a:rPr>
              <a:t>Shielding for radiation</a:t>
            </a: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5340072" y="2378497"/>
            <a:ext cx="0" cy="36036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908024" y="2594521"/>
            <a:ext cx="901030" cy="10806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テキスト ボックス 20"/>
          <p:cNvSpPr txBox="1">
            <a:spLocks noChangeArrowheads="1"/>
          </p:cNvSpPr>
          <p:nvPr/>
        </p:nvSpPr>
        <p:spPr bwMode="auto">
          <a:xfrm>
            <a:off x="4403968" y="3674641"/>
            <a:ext cx="684634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mirror</a:t>
            </a:r>
            <a:endParaRPr lang="ja-JP" altLang="en-US" sz="1400" dirty="0">
              <a:latin typeface="Calibri" pitchFamily="34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4655885" y="3386609"/>
            <a:ext cx="36115" cy="261021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7563820" y="5085184"/>
            <a:ext cx="72008" cy="1124768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5436096" y="4610745"/>
            <a:ext cx="72008" cy="41337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3936747" y="3458617"/>
            <a:ext cx="107181" cy="549375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1"/>
          <p:cNvSpPr txBox="1">
            <a:spLocks noChangeArrowheads="1"/>
          </p:cNvSpPr>
          <p:nvPr/>
        </p:nvSpPr>
        <p:spPr bwMode="auto">
          <a:xfrm>
            <a:off x="6588224" y="5949280"/>
            <a:ext cx="2376264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The devices are set on the 3-dimensional motion stage.</a:t>
            </a:r>
          </a:p>
          <a:p>
            <a:r>
              <a:rPr lang="en-US" altLang="ja-JP" sz="1400" dirty="0" smtClean="0">
                <a:latin typeface="Calibri" pitchFamily="34" charset="0"/>
              </a:rPr>
              <a:t>Position resolution; 10</a:t>
            </a:r>
            <a:r>
              <a:rPr lang="en-US" altLang="ja-JP" sz="1400" dirty="0" smtClean="0">
                <a:latin typeface="Symbol" pitchFamily="18" charset="2"/>
              </a:rPr>
              <a:t>m</a:t>
            </a:r>
            <a:r>
              <a:rPr lang="en-US" altLang="ja-JP" sz="1400" dirty="0" smtClean="0">
                <a:latin typeface="Calibri" pitchFamily="34" charset="0"/>
              </a:rPr>
              <a:t>m</a:t>
            </a:r>
          </a:p>
        </p:txBody>
      </p:sp>
      <p:sp>
        <p:nvSpPr>
          <p:cNvPr id="16" name="テキスト ボックス 11"/>
          <p:cNvSpPr txBox="1">
            <a:spLocks noChangeArrowheads="1"/>
          </p:cNvSpPr>
          <p:nvPr/>
        </p:nvSpPr>
        <p:spPr bwMode="auto">
          <a:xfrm>
            <a:off x="4067944" y="6334780"/>
            <a:ext cx="201622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itchFamily="34" charset="0"/>
              </a:rPr>
              <a:t>Indirect measurement through mirror reflection</a:t>
            </a: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851852" y="2708920"/>
            <a:ext cx="0" cy="675432"/>
          </a:xfrm>
          <a:prstGeom prst="straightConnector1">
            <a:avLst/>
          </a:prstGeom>
          <a:ln w="508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74"/>
          <p:cNvSpPr>
            <a:spLocks noChangeArrowheads="1"/>
          </p:cNvSpPr>
          <p:nvPr/>
        </p:nvSpPr>
        <p:spPr bwMode="auto">
          <a:xfrm>
            <a:off x="6555708" y="1916832"/>
            <a:ext cx="1872208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cs typeface="Arial" charset="0"/>
              </a:rPr>
              <a:t>Muon Target will set on the plug stand</a:t>
            </a:r>
            <a:endParaRPr lang="en-US" altLang="ja-JP" sz="1400" dirty="0">
              <a:cs typeface="Arial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355976" y="2882553"/>
            <a:ext cx="504056" cy="5760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395536" y="188640"/>
            <a:ext cx="8064896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u="sng" dirty="0" smtClean="0">
                <a:latin typeface="Tempus Sans ITC" panose="04020404030D07020202" pitchFamily="82" charset="0"/>
                <a:ea typeface="+mj-ea"/>
                <a:cs typeface="+mj-cs"/>
              </a:rPr>
              <a:t>Measuring Apparatus of thermal conductivity</a:t>
            </a:r>
            <a:endParaRPr lang="ja-JP" altLang="en-US" sz="28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pic>
        <p:nvPicPr>
          <p:cNvPr id="21" name="図 4" descr="P10004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326436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9"/>
          <p:cNvSpPr txBox="1">
            <a:spLocks noChangeArrowheads="1"/>
          </p:cNvSpPr>
          <p:nvPr/>
        </p:nvSpPr>
        <p:spPr bwMode="auto">
          <a:xfrm>
            <a:off x="288032" y="6309320"/>
            <a:ext cx="266429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itchFamily="34" charset="0"/>
              </a:rPr>
              <a:t>Laser spot heating apparatus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864096" y="4725144"/>
            <a:ext cx="2088232" cy="6480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152128" y="4365104"/>
            <a:ext cx="576064" cy="4320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720080" y="5445224"/>
            <a:ext cx="1728192" cy="7920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6" name="テキスト ボックス 9"/>
          <p:cNvSpPr txBox="1">
            <a:spLocks noChangeArrowheads="1"/>
          </p:cNvSpPr>
          <p:nvPr/>
        </p:nvSpPr>
        <p:spPr bwMode="auto">
          <a:xfrm>
            <a:off x="2376264" y="5661248"/>
            <a:ext cx="936103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Calibri" pitchFamily="34" charset="0"/>
              </a:rPr>
              <a:t>Periodic Heating LD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27" name="テキスト ボックス 9"/>
          <p:cNvSpPr txBox="1">
            <a:spLocks noChangeArrowheads="1"/>
          </p:cNvSpPr>
          <p:nvPr/>
        </p:nvSpPr>
        <p:spPr bwMode="auto">
          <a:xfrm>
            <a:off x="2771800" y="4653136"/>
            <a:ext cx="1115616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Calibri" pitchFamily="34" charset="0"/>
              </a:rPr>
              <a:t>2-dimensional</a:t>
            </a:r>
          </a:p>
          <a:p>
            <a:r>
              <a:rPr lang="en-US" altLang="ja-JP" sz="1200" dirty="0" smtClean="0">
                <a:latin typeface="Calibri" pitchFamily="34" charset="0"/>
              </a:rPr>
              <a:t>Thermo-meter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28" name="テキスト ボックス 9"/>
          <p:cNvSpPr txBox="1">
            <a:spLocks noChangeArrowheads="1"/>
          </p:cNvSpPr>
          <p:nvPr/>
        </p:nvSpPr>
        <p:spPr bwMode="auto">
          <a:xfrm>
            <a:off x="1872208" y="4293096"/>
            <a:ext cx="936103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latin typeface="Calibri" pitchFamily="34" charset="0"/>
              </a:rPr>
              <a:t>CCD camera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23528" y="764704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/>
              <a:t>Vicinity of Muon Target; 5Sv/h, 5Gy/h for organic material (by Kawamura)</a:t>
            </a:r>
          </a:p>
          <a:p>
            <a:r>
              <a:rPr lang="en-US" altLang="ja-JP" sz="2000" dirty="0" smtClean="0"/>
              <a:t>Assumption; Lifetime of measuring device, 100Gy, this means 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20 hours</a:t>
            </a:r>
          </a:p>
          <a:p>
            <a:r>
              <a:rPr lang="en-US" altLang="ja-JP" sz="2000" u="sng" dirty="0" smtClean="0">
                <a:solidFill>
                  <a:srgbClr val="FF0000"/>
                </a:solidFill>
              </a:rPr>
              <a:t>50mm iron shielding</a:t>
            </a:r>
            <a:r>
              <a:rPr lang="en-US" altLang="ja-JP" sz="2000" dirty="0" smtClean="0"/>
              <a:t> decreases the dose to 20 %. Extended Lifetime; 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100 hours</a:t>
            </a:r>
          </a:p>
          <a:p>
            <a:r>
              <a:rPr lang="en-US" altLang="ja-JP" sz="2000" dirty="0" smtClean="0"/>
              <a:t>Measurements </a:t>
            </a:r>
            <a:r>
              <a:rPr lang="en-US" altLang="ja-JP" sz="2000" u="sng" dirty="0" smtClean="0">
                <a:solidFill>
                  <a:srgbClr val="FF0000"/>
                </a:solidFill>
              </a:rPr>
              <a:t>with mirror reflection</a:t>
            </a:r>
            <a:endParaRPr lang="ja-JP" altLang="en-US" sz="2000" u="sng" dirty="0">
              <a:solidFill>
                <a:srgbClr val="FF00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51520" y="2204864"/>
            <a:ext cx="32403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Integrated measuring apparatus is set on a </a:t>
            </a:r>
            <a:r>
              <a:rPr lang="en-US" altLang="ja-JP" u="sng" dirty="0" smtClean="0">
                <a:solidFill>
                  <a:srgbClr val="FF0000"/>
                </a:solidFill>
              </a:rPr>
              <a:t>three-dimensional movable stage, </a:t>
            </a:r>
            <a:r>
              <a:rPr lang="en-US" altLang="ja-JP" dirty="0" smtClean="0"/>
              <a:t>which is set on plug stand.</a:t>
            </a:r>
          </a:p>
          <a:p>
            <a:r>
              <a:rPr lang="en-US" altLang="ja-JP" dirty="0" smtClean="0"/>
              <a:t>Relative position is confirmed by </a:t>
            </a:r>
            <a:r>
              <a:rPr lang="en-US" altLang="ja-JP" u="sng" dirty="0" smtClean="0">
                <a:solidFill>
                  <a:srgbClr val="FF0000"/>
                </a:solidFill>
              </a:rPr>
              <a:t>laser displacement meter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5" grpId="0" animBg="1"/>
      <p:bldP spid="16" grpId="0" animBg="1"/>
      <p:bldP spid="18" grpId="0" animBg="1"/>
      <p:bldP spid="19" grpId="0" animBg="1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タイトル 1"/>
          <p:cNvSpPr txBox="1">
            <a:spLocks/>
          </p:cNvSpPr>
          <p:nvPr/>
        </p:nvSpPr>
        <p:spPr>
          <a:xfrm>
            <a:off x="864096" y="188640"/>
            <a:ext cx="7308304" cy="57606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u="sng" dirty="0" smtClean="0">
                <a:latin typeface="Tempus Sans ITC" panose="04020404030D07020202" pitchFamily="82" charset="0"/>
                <a:ea typeface="+mj-ea"/>
                <a:cs typeface="+mj-cs"/>
              </a:rPr>
              <a:t>Beam Profile and Anticipated Th. Conductivity</a:t>
            </a:r>
            <a:endParaRPr lang="ja-JP" altLang="en-US" sz="28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137" name="正方形/長方形 74"/>
          <p:cNvSpPr>
            <a:spLocks noChangeArrowheads="1"/>
          </p:cNvSpPr>
          <p:nvPr/>
        </p:nvSpPr>
        <p:spPr bwMode="auto">
          <a:xfrm>
            <a:off x="5796136" y="6309320"/>
            <a:ext cx="3024336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cs typeface="Arial" charset="0"/>
              </a:rPr>
              <a:t>Measurement in Hot cell</a:t>
            </a:r>
            <a:endParaRPr lang="en-US" altLang="ja-JP" sz="2000" dirty="0">
              <a:cs typeface="Arial" charset="0"/>
            </a:endParaRPr>
          </a:p>
        </p:txBody>
      </p:sp>
      <p:pic>
        <p:nvPicPr>
          <p:cNvPr id="73" name="図 4" descr="P100037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18002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直線コネクタ 73"/>
          <p:cNvCxnSpPr/>
          <p:nvPr/>
        </p:nvCxnSpPr>
        <p:spPr>
          <a:xfrm>
            <a:off x="2194347" y="1818928"/>
            <a:ext cx="6492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 flipV="1">
            <a:off x="2483272" y="1530003"/>
            <a:ext cx="0" cy="6492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テキスト ボックス 14"/>
          <p:cNvSpPr txBox="1">
            <a:spLocks noChangeArrowheads="1"/>
          </p:cNvSpPr>
          <p:nvPr/>
        </p:nvSpPr>
        <p:spPr bwMode="auto">
          <a:xfrm>
            <a:off x="3203848" y="2204864"/>
            <a:ext cx="92467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itchFamily="34" charset="0"/>
              </a:rPr>
              <a:t>Vertical</a:t>
            </a:r>
          </a:p>
          <a:p>
            <a:r>
              <a:rPr lang="en-US" altLang="ja-JP" sz="1400" dirty="0">
                <a:latin typeface="Calibri" pitchFamily="34" charset="0"/>
              </a:rPr>
              <a:t>Pitch1mm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2338809" y="1674466"/>
            <a:ext cx="288925" cy="2873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2" name="テキスト ボックス 16"/>
          <p:cNvSpPr txBox="1">
            <a:spLocks noChangeArrowheads="1"/>
          </p:cNvSpPr>
          <p:nvPr/>
        </p:nvSpPr>
        <p:spPr bwMode="auto">
          <a:xfrm>
            <a:off x="755576" y="980728"/>
            <a:ext cx="130138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itchFamily="34" charset="0"/>
              </a:rPr>
              <a:t>20mm x 16mm</a:t>
            </a:r>
          </a:p>
          <a:p>
            <a:r>
              <a:rPr lang="en-US" altLang="ja-JP" sz="1400" dirty="0">
                <a:latin typeface="Calibri" pitchFamily="34" charset="0"/>
              </a:rPr>
              <a:t>Map</a:t>
            </a:r>
            <a:r>
              <a:rPr lang="ja-JP" altLang="en-US" sz="1400" dirty="0">
                <a:latin typeface="Calibri" pitchFamily="34" charset="0"/>
              </a:rPr>
              <a:t> </a:t>
            </a:r>
            <a:r>
              <a:rPr lang="en-US" altLang="ja-JP" sz="1400" dirty="0">
                <a:latin typeface="Calibri" pitchFamily="34" charset="0"/>
              </a:rPr>
              <a:t>pitch2mm</a:t>
            </a:r>
            <a:endParaRPr lang="ja-JP" altLang="en-US" sz="1400" dirty="0">
              <a:latin typeface="Calibri" pitchFamily="34" charset="0"/>
            </a:endParaRPr>
          </a:p>
        </p:txBody>
      </p:sp>
      <p:cxnSp>
        <p:nvCxnSpPr>
          <p:cNvPr id="83" name="直線矢印コネクタ 82"/>
          <p:cNvCxnSpPr>
            <a:stCxn id="82" idx="2"/>
            <a:endCxn id="81" idx="1"/>
          </p:cNvCxnSpPr>
          <p:nvPr/>
        </p:nvCxnSpPr>
        <p:spPr>
          <a:xfrm>
            <a:off x="1406267" y="1503948"/>
            <a:ext cx="932542" cy="31418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矢印コネクタ 85"/>
          <p:cNvCxnSpPr/>
          <p:nvPr/>
        </p:nvCxnSpPr>
        <p:spPr>
          <a:xfrm flipV="1">
            <a:off x="1763588" y="1817342"/>
            <a:ext cx="432346" cy="38752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矢印コネクタ 86"/>
          <p:cNvCxnSpPr>
            <a:stCxn id="79" idx="1"/>
          </p:cNvCxnSpPr>
          <p:nvPr/>
        </p:nvCxnSpPr>
        <p:spPr>
          <a:xfrm flipH="1" flipV="1">
            <a:off x="2771800" y="1916832"/>
            <a:ext cx="432048" cy="54964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13"/>
          <p:cNvSpPr txBox="1">
            <a:spLocks noChangeArrowheads="1"/>
          </p:cNvSpPr>
          <p:nvPr/>
        </p:nvSpPr>
        <p:spPr bwMode="auto">
          <a:xfrm>
            <a:off x="755576" y="2204864"/>
            <a:ext cx="93666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itchFamily="34" charset="0"/>
              </a:rPr>
              <a:t>Horizontal</a:t>
            </a:r>
          </a:p>
          <a:p>
            <a:r>
              <a:rPr lang="en-US" altLang="ja-JP" sz="1400" dirty="0">
                <a:latin typeface="Calibri" pitchFamily="34" charset="0"/>
              </a:rPr>
              <a:t>pitch1mm</a:t>
            </a:r>
            <a:endParaRPr lang="ja-JP" altLang="en-US" sz="1400" dirty="0">
              <a:latin typeface="Calibri" pitchFamily="34" charset="0"/>
            </a:endParaRPr>
          </a:p>
        </p:txBody>
      </p:sp>
      <p:sp>
        <p:nvSpPr>
          <p:cNvPr id="90" name="正方形/長方形 76"/>
          <p:cNvSpPr>
            <a:spLocks noChangeArrowheads="1"/>
          </p:cNvSpPr>
          <p:nvPr/>
        </p:nvSpPr>
        <p:spPr bwMode="auto">
          <a:xfrm>
            <a:off x="107504" y="5445225"/>
            <a:ext cx="4752528" cy="1323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u="sng" dirty="0" smtClean="0">
                <a:solidFill>
                  <a:srgbClr val="FF0000"/>
                </a:solidFill>
                <a:latin typeface="Calibri" pitchFamily="34" charset="0"/>
              </a:rPr>
              <a:t>If</a:t>
            </a:r>
            <a:r>
              <a:rPr lang="en-US" altLang="ja-JP" sz="2000" dirty="0" smtClean="0">
                <a:latin typeface="Calibri" pitchFamily="34" charset="0"/>
              </a:rPr>
              <a:t> decrement  of conductivity is </a:t>
            </a:r>
            <a:r>
              <a:rPr lang="en-US" altLang="ja-JP" sz="2000" u="sng" dirty="0" smtClean="0">
                <a:solidFill>
                  <a:srgbClr val="FF0000"/>
                </a:solidFill>
                <a:latin typeface="Calibri" pitchFamily="34" charset="0"/>
              </a:rPr>
              <a:t>proportional</a:t>
            </a:r>
            <a:r>
              <a:rPr lang="en-US" altLang="ja-JP" sz="2000" dirty="0" smtClean="0">
                <a:latin typeface="Calibri" pitchFamily="34" charset="0"/>
              </a:rPr>
              <a:t> to </a:t>
            </a:r>
            <a:r>
              <a:rPr lang="en-US" altLang="ja-JP" sz="2000" u="sng" dirty="0" smtClean="0">
                <a:solidFill>
                  <a:srgbClr val="FF0000"/>
                </a:solidFill>
                <a:latin typeface="Calibri" pitchFamily="34" charset="0"/>
              </a:rPr>
              <a:t>radiation dose</a:t>
            </a:r>
            <a:r>
              <a:rPr lang="en-US" altLang="ja-JP" sz="2000" dirty="0" smtClean="0">
                <a:latin typeface="Calibri" pitchFamily="34" charset="0"/>
              </a:rPr>
              <a:t>, the distribution for the </a:t>
            </a:r>
            <a:r>
              <a:rPr lang="en-US" altLang="ja-JP" sz="2000" u="sng" dirty="0" smtClean="0">
                <a:solidFill>
                  <a:srgbClr val="FF0000"/>
                </a:solidFill>
                <a:latin typeface="Calibri" pitchFamily="34" charset="0"/>
              </a:rPr>
              <a:t>thermal conductivity corresponds to the beam profile.</a:t>
            </a:r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/>
        </p:nvGraphicFramePr>
        <p:xfrm>
          <a:off x="5436096" y="1988840"/>
          <a:ext cx="3313112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14" name="Worksheet" r:id="rId5" imgW="5114849" imgH="3133649" progId="Excel.Sheet.8">
                  <p:embed/>
                </p:oleObj>
              </mc:Choice>
              <mc:Fallback>
                <p:oleObj name="Worksheet" r:id="rId5" imgW="5114849" imgH="3133649" progId="Excel.Sheet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1988840"/>
                        <a:ext cx="3313112" cy="216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テキスト ボックス 13"/>
          <p:cNvSpPr txBox="1">
            <a:spLocks noChangeArrowheads="1"/>
          </p:cNvSpPr>
          <p:nvPr/>
        </p:nvSpPr>
        <p:spPr bwMode="auto">
          <a:xfrm>
            <a:off x="7596336" y="4005064"/>
            <a:ext cx="98616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latin typeface="Calibri" pitchFamily="34" charset="0"/>
              </a:rPr>
              <a:t>Data for IG110</a:t>
            </a:r>
            <a:endParaRPr lang="ja-JP" altLang="en-US" sz="1050" dirty="0">
              <a:latin typeface="Calibri" pitchFamily="34" charset="0"/>
            </a:endParaRPr>
          </a:p>
        </p:txBody>
      </p:sp>
      <p:sp>
        <p:nvSpPr>
          <p:cNvPr id="25" name="正方形/長方形 76"/>
          <p:cNvSpPr>
            <a:spLocks noChangeArrowheads="1"/>
          </p:cNvSpPr>
          <p:nvPr/>
        </p:nvSpPr>
        <p:spPr bwMode="auto">
          <a:xfrm>
            <a:off x="5004048" y="4869160"/>
            <a:ext cx="3960440" cy="12618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Calibri" pitchFamily="34" charset="0"/>
              </a:rPr>
              <a:t>From Simulation</a:t>
            </a:r>
          </a:p>
          <a:p>
            <a:r>
              <a:rPr lang="en-US" altLang="ja-JP" sz="2000" dirty="0" smtClean="0">
                <a:latin typeface="Calibri" pitchFamily="34" charset="0"/>
              </a:rPr>
              <a:t>Th. Conductivity can be anticipated,</a:t>
            </a:r>
          </a:p>
          <a:p>
            <a:r>
              <a:rPr lang="en-US" altLang="ja-JP" dirty="0" smtClean="0">
                <a:latin typeface="Calibri" pitchFamily="34" charset="0"/>
              </a:rPr>
              <a:t>0.25dpa on center 200degC; 5W/m/K</a:t>
            </a:r>
          </a:p>
          <a:p>
            <a:r>
              <a:rPr lang="en-US" altLang="ja-JP" dirty="0" smtClean="0">
                <a:latin typeface="Calibri" pitchFamily="34" charset="0"/>
              </a:rPr>
              <a:t>0.002dpa on edge 80degC; 10W/m/K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5977408" y="3501008"/>
            <a:ext cx="287338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5148064" y="3789040"/>
            <a:ext cx="720080" cy="1080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14"/>
          <p:cNvSpPr txBox="1">
            <a:spLocks noChangeArrowheads="1"/>
          </p:cNvSpPr>
          <p:nvPr/>
        </p:nvSpPr>
        <p:spPr bwMode="auto">
          <a:xfrm>
            <a:off x="6588224" y="1700808"/>
            <a:ext cx="1584176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itchFamily="34" charset="0"/>
              </a:rPr>
              <a:t>Annealing effect</a:t>
            </a:r>
            <a:endParaRPr lang="en-US" altLang="ja-JP" sz="1600" dirty="0">
              <a:latin typeface="Calibri" pitchFamily="34" charset="0"/>
            </a:endParaRPr>
          </a:p>
        </p:txBody>
      </p:sp>
      <p:sp>
        <p:nvSpPr>
          <p:cNvPr id="29" name="テキスト ボックス 14"/>
          <p:cNvSpPr txBox="1">
            <a:spLocks noChangeArrowheads="1"/>
          </p:cNvSpPr>
          <p:nvPr/>
        </p:nvSpPr>
        <p:spPr bwMode="auto">
          <a:xfrm>
            <a:off x="4932040" y="908720"/>
            <a:ext cx="3672408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The variation of thermal conductivity irradiated by neutrons</a:t>
            </a:r>
            <a:endParaRPr lang="en-US" altLang="ja-JP" dirty="0">
              <a:latin typeface="Calibri" pitchFamily="34" charset="0"/>
            </a:endParaRPr>
          </a:p>
        </p:txBody>
      </p:sp>
      <p:graphicFrame>
        <p:nvGraphicFramePr>
          <p:cNvPr id="36" name="グラフ 35"/>
          <p:cNvGraphicFramePr/>
          <p:nvPr/>
        </p:nvGraphicFramePr>
        <p:xfrm>
          <a:off x="539552" y="2852936"/>
          <a:ext cx="410445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正方形/長方形 29"/>
          <p:cNvSpPr/>
          <p:nvPr/>
        </p:nvSpPr>
        <p:spPr>
          <a:xfrm>
            <a:off x="5868144" y="4293096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ja-JP" sz="1400" dirty="0" err="1" smtClean="0"/>
              <a:t>T.Maruyama</a:t>
            </a:r>
            <a:r>
              <a:rPr lang="en-GB" altLang="ja-JP" sz="1400" dirty="0" smtClean="0"/>
              <a:t> et al., Journal of Nuclear Materials 195 (1992) 44-50.</a:t>
            </a:r>
            <a:endParaRPr lang="ja-JP" altLang="en-US" sz="1400" dirty="0"/>
          </a:p>
        </p:txBody>
      </p:sp>
      <p:sp>
        <p:nvSpPr>
          <p:cNvPr id="31" name="正方形/長方形 30"/>
          <p:cNvSpPr/>
          <p:nvPr/>
        </p:nvSpPr>
        <p:spPr>
          <a:xfrm>
            <a:off x="1835696" y="3356992"/>
            <a:ext cx="57606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2" name="テキスト ボックス 14"/>
          <p:cNvSpPr txBox="1">
            <a:spLocks noChangeArrowheads="1"/>
          </p:cNvSpPr>
          <p:nvPr/>
        </p:nvSpPr>
        <p:spPr bwMode="auto">
          <a:xfrm>
            <a:off x="3131840" y="3212976"/>
            <a:ext cx="136815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itchFamily="34" charset="0"/>
              </a:rPr>
              <a:t>Max. 0.25dpa</a:t>
            </a:r>
            <a:endParaRPr lang="en-US" altLang="ja-JP" sz="1600" dirty="0">
              <a:latin typeface="Calibri" pitchFamily="34" charset="0"/>
            </a:endParaRPr>
          </a:p>
        </p:txBody>
      </p:sp>
      <p:cxnSp>
        <p:nvCxnSpPr>
          <p:cNvPr id="33" name="直線矢印コネクタ 32"/>
          <p:cNvCxnSpPr>
            <a:endCxn id="31" idx="3"/>
          </p:cNvCxnSpPr>
          <p:nvPr/>
        </p:nvCxnSpPr>
        <p:spPr>
          <a:xfrm flipH="1">
            <a:off x="2411760" y="3429000"/>
            <a:ext cx="720080" cy="108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3347864" y="4653136"/>
            <a:ext cx="93610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14"/>
          <p:cNvSpPr txBox="1">
            <a:spLocks noChangeArrowheads="1"/>
          </p:cNvSpPr>
          <p:nvPr/>
        </p:nvSpPr>
        <p:spPr bwMode="auto">
          <a:xfrm>
            <a:off x="3347864" y="5013176"/>
            <a:ext cx="136815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itchFamily="34" charset="0"/>
              </a:rPr>
              <a:t>0.002 </a:t>
            </a:r>
            <a:r>
              <a:rPr lang="en-US" altLang="ja-JP" sz="1600" dirty="0" err="1" smtClean="0">
                <a:latin typeface="Calibri" pitchFamily="34" charset="0"/>
              </a:rPr>
              <a:t>dpa</a:t>
            </a:r>
            <a:endParaRPr lang="en-US" altLang="ja-JP" sz="1600" dirty="0">
              <a:latin typeface="Calibri" pitchFamily="34" charset="0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V="1">
            <a:off x="3851920" y="4725144"/>
            <a:ext cx="144016" cy="2880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/>
          <p:cNvSpPr/>
          <p:nvPr/>
        </p:nvSpPr>
        <p:spPr>
          <a:xfrm>
            <a:off x="3635896" y="4509120"/>
            <a:ext cx="57606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1" grpId="0" animBg="1"/>
      <p:bldP spid="82" grpId="0" animBg="1"/>
      <p:bldP spid="89" grpId="0" animBg="1"/>
      <p:bldP spid="9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/>
      <p:bldP spid="31" grpId="0" animBg="1"/>
      <p:bldP spid="32" grpId="0" animBg="1"/>
      <p:bldP spid="38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グラフ 2"/>
          <p:cNvGraphicFramePr/>
          <p:nvPr/>
        </p:nvGraphicFramePr>
        <p:xfrm>
          <a:off x="0" y="3645024"/>
          <a:ext cx="5076056" cy="3212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7" name="図 4" descr="P100037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388" y="0"/>
            <a:ext cx="18002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直線コネクタ 6"/>
          <p:cNvCxnSpPr/>
          <p:nvPr/>
        </p:nvCxnSpPr>
        <p:spPr>
          <a:xfrm>
            <a:off x="7739063" y="838200"/>
            <a:ext cx="64928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V="1">
            <a:off x="8027988" y="549275"/>
            <a:ext cx="0" cy="6492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テキスト ボックス 13"/>
          <p:cNvSpPr txBox="1">
            <a:spLocks noChangeArrowheads="1"/>
          </p:cNvSpPr>
          <p:nvPr/>
        </p:nvSpPr>
        <p:spPr bwMode="auto">
          <a:xfrm>
            <a:off x="6588125" y="1125538"/>
            <a:ext cx="827088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latin typeface="Calibri" pitchFamily="34" charset="0"/>
              </a:rPr>
              <a:t>Horizontal</a:t>
            </a:r>
          </a:p>
          <a:p>
            <a:r>
              <a:rPr lang="en-US" altLang="ja-JP" sz="1200" dirty="0">
                <a:latin typeface="Calibri" pitchFamily="34" charset="0"/>
              </a:rPr>
              <a:t>pitch1mm</a:t>
            </a:r>
            <a:endParaRPr lang="ja-JP" altLang="en-US" sz="1200" dirty="0">
              <a:latin typeface="Calibri" pitchFamily="34" charset="0"/>
            </a:endParaRPr>
          </a:p>
        </p:txBody>
      </p:sp>
      <p:sp>
        <p:nvSpPr>
          <p:cNvPr id="3081" name="テキスト ボックス 14"/>
          <p:cNvSpPr txBox="1">
            <a:spLocks noChangeArrowheads="1"/>
          </p:cNvSpPr>
          <p:nvPr/>
        </p:nvSpPr>
        <p:spPr bwMode="auto">
          <a:xfrm>
            <a:off x="8323263" y="1196975"/>
            <a:ext cx="820737" cy="460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>
                <a:latin typeface="Calibri" pitchFamily="34" charset="0"/>
              </a:rPr>
              <a:t>Vertical</a:t>
            </a:r>
          </a:p>
          <a:p>
            <a:r>
              <a:rPr lang="en-US" altLang="ja-JP" sz="1200">
                <a:latin typeface="Calibri" pitchFamily="34" charset="0"/>
              </a:rPr>
              <a:t>Pitch1mm</a:t>
            </a:r>
            <a:endParaRPr lang="ja-JP" altLang="en-US" sz="1200">
              <a:latin typeface="Calibri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883525" y="693738"/>
            <a:ext cx="288925" cy="2873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83" name="テキスト ボックス 16"/>
          <p:cNvSpPr txBox="1">
            <a:spLocks noChangeArrowheads="1"/>
          </p:cNvSpPr>
          <p:nvPr/>
        </p:nvSpPr>
        <p:spPr bwMode="auto">
          <a:xfrm>
            <a:off x="6948264" y="0"/>
            <a:ext cx="982961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Calibri" pitchFamily="34" charset="0"/>
              </a:rPr>
              <a:t>20mm x 16mm</a:t>
            </a:r>
          </a:p>
          <a:p>
            <a:r>
              <a:rPr lang="en-US" altLang="ja-JP" sz="1000" dirty="0">
                <a:latin typeface="Calibri" pitchFamily="34" charset="0"/>
              </a:rPr>
              <a:t>Map</a:t>
            </a:r>
            <a:r>
              <a:rPr lang="ja-JP" altLang="en-US" sz="1000" dirty="0">
                <a:latin typeface="Calibri" pitchFamily="34" charset="0"/>
              </a:rPr>
              <a:t> </a:t>
            </a:r>
            <a:r>
              <a:rPr lang="en-US" altLang="ja-JP" sz="1000" dirty="0">
                <a:latin typeface="Calibri" pitchFamily="34" charset="0"/>
              </a:rPr>
              <a:t>pitch2mm</a:t>
            </a:r>
            <a:endParaRPr lang="ja-JP" altLang="en-US" sz="1000" dirty="0">
              <a:latin typeface="Calibri" pitchFamily="34" charset="0"/>
            </a:endParaRPr>
          </a:p>
        </p:txBody>
      </p:sp>
      <p:cxnSp>
        <p:nvCxnSpPr>
          <p:cNvPr id="19" name="直線矢印コネクタ 18"/>
          <p:cNvCxnSpPr>
            <a:stCxn id="3083" idx="2"/>
            <a:endCxn id="16" idx="1"/>
          </p:cNvCxnSpPr>
          <p:nvPr/>
        </p:nvCxnSpPr>
        <p:spPr>
          <a:xfrm>
            <a:off x="7439745" y="400110"/>
            <a:ext cx="443780" cy="43729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テキスト ボックス 21"/>
          <p:cNvSpPr txBox="1">
            <a:spLocks noChangeArrowheads="1"/>
          </p:cNvSpPr>
          <p:nvPr/>
        </p:nvSpPr>
        <p:spPr bwMode="auto">
          <a:xfrm>
            <a:off x="251520" y="620688"/>
            <a:ext cx="62653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We could observe an annealing effect  on the center of beam spot because of high temperature.  </a:t>
            </a:r>
          </a:p>
          <a:p>
            <a:r>
              <a:rPr lang="en-US" altLang="ja-JP" dirty="0" smtClean="0">
                <a:latin typeface="Calibri" pitchFamily="34" charset="0"/>
              </a:rPr>
              <a:t>The beam profile for horizontal/vertical could be observed.</a:t>
            </a:r>
          </a:p>
          <a:p>
            <a:r>
              <a:rPr lang="en-US" altLang="ja-JP" dirty="0" smtClean="0">
                <a:latin typeface="Calibri" pitchFamily="34" charset="0"/>
              </a:rPr>
              <a:t>Thermal conductivity was higher than the prediction. </a:t>
            </a:r>
            <a:endParaRPr lang="en-US" altLang="ja-JP" dirty="0">
              <a:latin typeface="Calibri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132138" y="4365625"/>
            <a:ext cx="719137" cy="5032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908175" y="5661025"/>
            <a:ext cx="935038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1" name="テキスト ボックス 13"/>
          <p:cNvSpPr txBox="1">
            <a:spLocks noChangeArrowheads="1"/>
          </p:cNvSpPr>
          <p:nvPr/>
        </p:nvSpPr>
        <p:spPr bwMode="auto">
          <a:xfrm>
            <a:off x="900113" y="6021388"/>
            <a:ext cx="9715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>
                <a:latin typeface="Calibri" pitchFamily="34" charset="0"/>
              </a:rPr>
              <a:t>0.25dpa200</a:t>
            </a:r>
            <a:r>
              <a:rPr lang="ja-JP" altLang="en-US" sz="1050" dirty="0">
                <a:latin typeface="Calibri" pitchFamily="34" charset="0"/>
              </a:rPr>
              <a:t>℃</a:t>
            </a:r>
          </a:p>
        </p:txBody>
      </p:sp>
      <p:sp>
        <p:nvSpPr>
          <p:cNvPr id="22" name="テキスト ボックス 13"/>
          <p:cNvSpPr txBox="1">
            <a:spLocks noChangeArrowheads="1"/>
          </p:cNvSpPr>
          <p:nvPr/>
        </p:nvSpPr>
        <p:spPr bwMode="auto">
          <a:xfrm>
            <a:off x="3276600" y="4005263"/>
            <a:ext cx="97155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>
                <a:latin typeface="Calibri" pitchFamily="34" charset="0"/>
              </a:rPr>
              <a:t>0.002dpa80</a:t>
            </a:r>
            <a:r>
              <a:rPr lang="ja-JP" altLang="en-US" sz="1050" dirty="0">
                <a:latin typeface="Calibri" pitchFamily="34" charset="0"/>
              </a:rPr>
              <a:t>℃</a:t>
            </a:r>
          </a:p>
        </p:txBody>
      </p:sp>
      <p:sp>
        <p:nvSpPr>
          <p:cNvPr id="23" name="テキスト ボックス 13"/>
          <p:cNvSpPr txBox="1">
            <a:spLocks noChangeArrowheads="1"/>
          </p:cNvSpPr>
          <p:nvPr/>
        </p:nvSpPr>
        <p:spPr bwMode="auto">
          <a:xfrm>
            <a:off x="3276600" y="6021388"/>
            <a:ext cx="918841" cy="4154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050" dirty="0" smtClean="0">
                <a:latin typeface="Calibri" pitchFamily="34" charset="0"/>
              </a:rPr>
              <a:t>Un-irradiated</a:t>
            </a:r>
            <a:endParaRPr lang="en-US" altLang="ja-JP" sz="1050" dirty="0">
              <a:latin typeface="Calibri" pitchFamily="34" charset="0"/>
            </a:endParaRPr>
          </a:p>
          <a:p>
            <a:pPr>
              <a:defRPr/>
            </a:pPr>
            <a:r>
              <a:rPr lang="en-US" altLang="ja-JP" sz="1050" dirty="0">
                <a:latin typeface="Calibri" pitchFamily="34" charset="0"/>
              </a:rPr>
              <a:t>170W/m/K</a:t>
            </a:r>
            <a:endParaRPr lang="ja-JP" altLang="en-US" sz="1050" dirty="0">
              <a:latin typeface="Calibri" pitchFamily="34" charset="0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V="1">
            <a:off x="7308850" y="836613"/>
            <a:ext cx="431800" cy="2889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>
            <a:stCxn id="3081" idx="1"/>
          </p:cNvCxnSpPr>
          <p:nvPr/>
        </p:nvCxnSpPr>
        <p:spPr>
          <a:xfrm flipH="1" flipV="1">
            <a:off x="8101013" y="1196975"/>
            <a:ext cx="222250" cy="2301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グラフ 31"/>
          <p:cNvGraphicFramePr/>
          <p:nvPr/>
        </p:nvGraphicFramePr>
        <p:xfrm>
          <a:off x="611560" y="2060848"/>
          <a:ext cx="42484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タイトル 1"/>
          <p:cNvSpPr txBox="1">
            <a:spLocks/>
          </p:cNvSpPr>
          <p:nvPr/>
        </p:nvSpPr>
        <p:spPr>
          <a:xfrm>
            <a:off x="0" y="116632"/>
            <a:ext cx="7020272" cy="620688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2800" u="sng" dirty="0" smtClean="0">
                <a:latin typeface="+mj-lt"/>
                <a:ea typeface="+mj-ea"/>
                <a:cs typeface="+mj-cs"/>
              </a:rPr>
              <a:t>Results</a:t>
            </a:r>
            <a:endParaRPr lang="ja-JP" altLang="en-US" sz="2800" u="sng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" name="表 29"/>
          <p:cNvGraphicFramePr>
            <a:graphicFrameLocks noGrp="1"/>
          </p:cNvGraphicFramePr>
          <p:nvPr/>
        </p:nvGraphicFramePr>
        <p:xfrm>
          <a:off x="4956720" y="1844824"/>
          <a:ext cx="4007768" cy="18722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1942"/>
                <a:gridCol w="917594"/>
                <a:gridCol w="1008112"/>
                <a:gridCol w="1080120"/>
              </a:tblGrid>
              <a:tr h="624069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Rad. Dose (</a:t>
                      </a:r>
                      <a:r>
                        <a:rPr kumimoji="1" lang="en-US" altLang="ja-JP" sz="1400" dirty="0" err="1" smtClean="0"/>
                        <a:t>dpa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Th.Cond</a:t>
                      </a:r>
                      <a:r>
                        <a:rPr kumimoji="1" lang="en-US" altLang="ja-JP" sz="1400" dirty="0" smtClean="0"/>
                        <a:t>. Prediction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Th.Cond</a:t>
                      </a: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cs typeface="+mn-cs"/>
                        </a:rPr>
                        <a:t>. Results</a:t>
                      </a:r>
                      <a:endParaRPr kumimoji="1" lang="ja-JP" altLang="en-US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cs typeface="+mn-cs"/>
                      </a:endParaRPr>
                    </a:p>
                  </a:txBody>
                  <a:tcPr/>
                </a:tc>
              </a:tr>
              <a:tr h="624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Center of target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0.25</a:t>
                      </a:r>
                    </a:p>
                    <a:p>
                      <a:r>
                        <a:rPr kumimoji="1" lang="en-US" altLang="ja-JP" sz="1200" dirty="0" smtClean="0"/>
                        <a:t>(200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en-US" altLang="ja-JP" sz="1200" baseline="0" dirty="0" err="1" smtClean="0"/>
                        <a:t>degC</a:t>
                      </a:r>
                      <a:r>
                        <a:rPr kumimoji="1" lang="en-US" altLang="ja-JP" sz="1200" baseline="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5 W/m/K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15</a:t>
                      </a:r>
                      <a:r>
                        <a:rPr kumimoji="1" lang="en-US" altLang="ja-JP" sz="1600" baseline="0" dirty="0" smtClean="0"/>
                        <a:t> W/m/K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624069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Edge of target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0.002</a:t>
                      </a:r>
                    </a:p>
                    <a:p>
                      <a:r>
                        <a:rPr kumimoji="1" lang="en-US" altLang="ja-JP" sz="1200" dirty="0" smtClean="0"/>
                        <a:t>(80 </a:t>
                      </a:r>
                      <a:r>
                        <a:rPr kumimoji="1" lang="en-US" altLang="ja-JP" sz="1200" dirty="0" err="1" smtClean="0"/>
                        <a:t>degC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15W/m/K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50</a:t>
                      </a:r>
                      <a:r>
                        <a:rPr kumimoji="1" lang="en-US" altLang="ja-JP" sz="1600" baseline="0" dirty="0" smtClean="0"/>
                        <a:t> W/m/K</a:t>
                      </a:r>
                      <a:endParaRPr kumimoji="1" lang="ja-JP" alt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テキスト ボックス 13"/>
          <p:cNvSpPr txBox="1">
            <a:spLocks noChangeArrowheads="1"/>
          </p:cNvSpPr>
          <p:nvPr/>
        </p:nvSpPr>
        <p:spPr bwMode="auto">
          <a:xfrm>
            <a:off x="3347864" y="1916832"/>
            <a:ext cx="99020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alibri" pitchFamily="34" charset="0"/>
              </a:rPr>
              <a:t>Ellipse shape</a:t>
            </a:r>
            <a:endParaRPr lang="ja-JP" altLang="en-US" sz="1200" dirty="0">
              <a:latin typeface="Calibri" pitchFamily="34" charset="0"/>
            </a:endParaRPr>
          </a:p>
        </p:txBody>
      </p:sp>
      <p:pic>
        <p:nvPicPr>
          <p:cNvPr id="25" name="図 24" descr="P1000436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2" y="3831353"/>
            <a:ext cx="3600400" cy="3026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3086" grpId="0"/>
      <p:bldP spid="18" grpId="0" animBg="1"/>
      <p:bldP spid="20" grpId="0" animBg="1"/>
      <p:bldP spid="21" grpId="0" animBg="1"/>
      <p:bldP spid="22" grpId="0" animBg="1"/>
      <p:bldP spid="23" grpId="0" animBg="1"/>
      <p:bldGraphic spid="32" grpId="0">
        <p:bldAsOne/>
      </p:bldGraphic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図 4" descr="P100037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0"/>
            <a:ext cx="180022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15"/>
          <p:cNvSpPr/>
          <p:nvPr/>
        </p:nvSpPr>
        <p:spPr>
          <a:xfrm>
            <a:off x="7883525" y="693738"/>
            <a:ext cx="288925" cy="2873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83" name="テキスト ボックス 16"/>
          <p:cNvSpPr txBox="1">
            <a:spLocks noChangeArrowheads="1"/>
          </p:cNvSpPr>
          <p:nvPr/>
        </p:nvSpPr>
        <p:spPr bwMode="auto">
          <a:xfrm>
            <a:off x="6732240" y="1700808"/>
            <a:ext cx="130138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itchFamily="34" charset="0"/>
              </a:rPr>
              <a:t>20mm x 16mm</a:t>
            </a:r>
          </a:p>
          <a:p>
            <a:r>
              <a:rPr lang="en-US" altLang="ja-JP" sz="1400" dirty="0">
                <a:latin typeface="Calibri" pitchFamily="34" charset="0"/>
              </a:rPr>
              <a:t>Map</a:t>
            </a:r>
            <a:r>
              <a:rPr lang="ja-JP" altLang="en-US" sz="1400" dirty="0">
                <a:latin typeface="Calibri" pitchFamily="34" charset="0"/>
              </a:rPr>
              <a:t> </a:t>
            </a:r>
            <a:r>
              <a:rPr lang="en-US" altLang="ja-JP" sz="1400" dirty="0">
                <a:latin typeface="Calibri" pitchFamily="34" charset="0"/>
              </a:rPr>
              <a:t>pitch2mm</a:t>
            </a:r>
            <a:endParaRPr lang="ja-JP" altLang="en-US" sz="1400" dirty="0">
              <a:latin typeface="Calibri" pitchFamily="34" charset="0"/>
            </a:endParaRPr>
          </a:p>
        </p:txBody>
      </p:sp>
      <p:cxnSp>
        <p:nvCxnSpPr>
          <p:cNvPr id="19" name="直線矢印コネクタ 18"/>
          <p:cNvCxnSpPr>
            <a:endCxn id="16" idx="1"/>
          </p:cNvCxnSpPr>
          <p:nvPr/>
        </p:nvCxnSpPr>
        <p:spPr>
          <a:xfrm flipV="1">
            <a:off x="7380312" y="837407"/>
            <a:ext cx="503213" cy="863401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グラフ 31"/>
          <p:cNvGraphicFramePr/>
          <p:nvPr/>
        </p:nvGraphicFramePr>
        <p:xfrm>
          <a:off x="2267744" y="144016"/>
          <a:ext cx="42484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タイトル 1"/>
          <p:cNvSpPr txBox="1">
            <a:spLocks/>
          </p:cNvSpPr>
          <p:nvPr/>
        </p:nvSpPr>
        <p:spPr>
          <a:xfrm>
            <a:off x="0" y="404664"/>
            <a:ext cx="2555776" cy="1224136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3200" u="sng" dirty="0" smtClean="0">
                <a:latin typeface="Tempus Sans ITC" panose="04020404030D07020202" pitchFamily="82" charset="0"/>
                <a:ea typeface="+mj-ea"/>
                <a:cs typeface="+mj-cs"/>
              </a:rPr>
              <a:t>Results</a:t>
            </a:r>
          </a:p>
          <a:p>
            <a:pPr algn="ctr" eaLnBrk="0" hangingPunct="0">
              <a:defRPr/>
            </a:pPr>
            <a:r>
              <a:rPr lang="en-US" altLang="ja-JP" sz="3200" u="sng" dirty="0" smtClean="0">
                <a:latin typeface="Tempus Sans ITC" panose="04020404030D07020202" pitchFamily="82" charset="0"/>
                <a:ea typeface="+mj-ea"/>
                <a:cs typeface="+mj-cs"/>
              </a:rPr>
              <a:t>(Mapping)</a:t>
            </a:r>
            <a:endParaRPr lang="ja-JP" altLang="en-US" sz="32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24" name="テキスト ボックス 13"/>
          <p:cNvSpPr txBox="1">
            <a:spLocks noChangeArrowheads="1"/>
          </p:cNvSpPr>
          <p:nvPr/>
        </p:nvSpPr>
        <p:spPr bwMode="auto">
          <a:xfrm>
            <a:off x="5004048" y="0"/>
            <a:ext cx="99020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latin typeface="Calibri" pitchFamily="34" charset="0"/>
              </a:rPr>
              <a:t>Ellipse shape</a:t>
            </a:r>
            <a:endParaRPr lang="ja-JP" altLang="en-US" sz="1200" dirty="0">
              <a:latin typeface="Calibri" pitchFamily="34" charset="0"/>
            </a:endParaRPr>
          </a:p>
        </p:txBody>
      </p:sp>
      <p:pic>
        <p:nvPicPr>
          <p:cNvPr id="305154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366" y="1844824"/>
            <a:ext cx="8732837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259632" y="188640"/>
            <a:ext cx="6552728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3200" u="sng" dirty="0" smtClean="0">
                <a:latin typeface="Tempus Sans ITC" panose="04020404030D07020202" pitchFamily="82" charset="0"/>
                <a:ea typeface="+mj-ea"/>
                <a:cs typeface="+mj-cs"/>
              </a:rPr>
              <a:t>Summary &amp; Future Plans</a:t>
            </a:r>
            <a:endParaRPr lang="ja-JP" altLang="en-US" sz="32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3" name="テキスト ボックス 21"/>
          <p:cNvSpPr txBox="1">
            <a:spLocks noChangeArrowheads="1"/>
          </p:cNvSpPr>
          <p:nvPr/>
        </p:nvSpPr>
        <p:spPr bwMode="auto">
          <a:xfrm>
            <a:off x="611560" y="775770"/>
            <a:ext cx="5184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u="sng" dirty="0" smtClean="0">
                <a:latin typeface="Times New Roman" pitchFamily="18" charset="0"/>
                <a:cs typeface="Times New Roman" pitchFamily="18" charset="0"/>
              </a:rPr>
              <a:t>Advantages of this new technique</a:t>
            </a:r>
            <a:endParaRPr lang="en-US" altLang="ja-JP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正方形/長方形 130"/>
          <p:cNvSpPr>
            <a:spLocks noChangeArrowheads="1"/>
          </p:cNvSpPr>
          <p:nvPr/>
        </p:nvSpPr>
        <p:spPr bwMode="auto">
          <a:xfrm>
            <a:off x="539552" y="1124744"/>
            <a:ext cx="4032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Non-destructively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Target can be used again.</a:t>
            </a:r>
          </a:p>
        </p:txBody>
      </p:sp>
      <p:sp>
        <p:nvSpPr>
          <p:cNvPr id="5" name="テキスト ボックス 21"/>
          <p:cNvSpPr txBox="1">
            <a:spLocks noChangeArrowheads="1"/>
          </p:cNvSpPr>
          <p:nvPr/>
        </p:nvSpPr>
        <p:spPr bwMode="auto">
          <a:xfrm>
            <a:off x="611560" y="2012412"/>
            <a:ext cx="4752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u="sng" dirty="0" smtClean="0">
                <a:latin typeface="Times New Roman" pitchFamily="18" charset="0"/>
                <a:cs typeface="Times New Roman" pitchFamily="18" charset="0"/>
              </a:rPr>
              <a:t>Summary &amp;Future Plans</a:t>
            </a:r>
            <a:endParaRPr lang="en-US" altLang="ja-JP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正方形/長方形 130"/>
          <p:cNvSpPr>
            <a:spLocks noChangeArrowheads="1"/>
          </p:cNvSpPr>
          <p:nvPr/>
        </p:nvSpPr>
        <p:spPr bwMode="auto">
          <a:xfrm>
            <a:off x="891240" y="2474077"/>
            <a:ext cx="777686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Improvement of quantitative performance by meas. of </a:t>
            </a:r>
            <a:r>
              <a:rPr lang="en-US" altLang="ja-JP" sz="2400" i="1" dirty="0" smtClean="0">
                <a:latin typeface="Symbol" pitchFamily="18" charset="2"/>
                <a:cs typeface="Times New Roman" pitchFamily="18" charset="0"/>
              </a:rPr>
              <a:t>q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   ~High speed infrared thermo-meter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We began to measure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proton-irradiation damage to thermal  </a:t>
            </a:r>
          </a:p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conductivity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of graphite by brand-new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laser spot heating </a:t>
            </a:r>
          </a:p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technique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Measurement can be performed,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non-destructively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without </a:t>
            </a:r>
          </a:p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contact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, and with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high resolution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. Target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can be </a:t>
            </a:r>
            <a:r>
              <a:rPr lang="en-US" altLang="ja-JP" sz="2400" u="sng" dirty="0" smtClean="0">
                <a:latin typeface="Times New Roman" pitchFamily="18" charset="0"/>
                <a:cs typeface="Times New Roman" pitchFamily="18" charset="0"/>
              </a:rPr>
              <a:t>used   </a:t>
            </a:r>
          </a:p>
          <a:p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ja-JP" sz="2400" u="sng" dirty="0" smtClean="0">
                <a:latin typeface="Times New Roman" pitchFamily="18" charset="0"/>
                <a:cs typeface="Times New Roman" pitchFamily="18" charset="0"/>
              </a:rPr>
              <a:t>again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Distribution of thermal conductivity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 (relatively) can be </a:t>
            </a: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measured </a:t>
            </a:r>
            <a:r>
              <a:rPr lang="en-US" altLang="ja-JP" sz="2400" u="sng" dirty="0">
                <a:latin typeface="Times New Roman" pitchFamily="18" charset="0"/>
                <a:cs typeface="Times New Roman" pitchFamily="18" charset="0"/>
              </a:rPr>
              <a:t>successfully</a:t>
            </a:r>
            <a:r>
              <a:rPr lang="en-US" altLang="ja-JP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ja-JP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正方形/長方形 130"/>
          <p:cNvSpPr>
            <a:spLocks noChangeArrowheads="1"/>
          </p:cNvSpPr>
          <p:nvPr/>
        </p:nvSpPr>
        <p:spPr bwMode="auto">
          <a:xfrm>
            <a:off x="4779864" y="1124744"/>
            <a:ext cx="4032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Decreasing nuclear wastes</a:t>
            </a:r>
            <a:endParaRPr lang="en-US" altLang="ja-JP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High spatial resolution</a:t>
            </a:r>
            <a:endParaRPr lang="ja-JP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259632" y="490072"/>
            <a:ext cx="6552728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3200" u="sng" dirty="0" smtClean="0">
                <a:latin typeface="Tempus Sans ITC" panose="04020404030D07020202" pitchFamily="82" charset="0"/>
                <a:ea typeface="+mj-ea"/>
                <a:cs typeface="+mj-cs"/>
              </a:rPr>
              <a:t>Amplitude measurement</a:t>
            </a:r>
            <a:endParaRPr lang="ja-JP" altLang="en-US" sz="32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8" y="2969568"/>
            <a:ext cx="896621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タイトル 1"/>
          <p:cNvSpPr txBox="1">
            <a:spLocks/>
          </p:cNvSpPr>
          <p:nvPr/>
        </p:nvSpPr>
        <p:spPr>
          <a:xfrm>
            <a:off x="467544" y="1412776"/>
            <a:ext cx="8136904" cy="922704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ja-JP" sz="2800" dirty="0" smtClean="0">
                <a:latin typeface="Tempus Sans ITC" panose="04020404030D07020202" pitchFamily="82" charset="0"/>
                <a:ea typeface="+mj-ea"/>
                <a:cs typeface="+mj-cs"/>
              </a:rPr>
              <a:t>FEM is introduced to obtain the thermal diffusivity from maximum amplitude.</a:t>
            </a:r>
            <a:endParaRPr lang="ja-JP" altLang="en-US" sz="2800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33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259632" y="490072"/>
            <a:ext cx="6552728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3200" u="sng" dirty="0" smtClean="0">
                <a:latin typeface="Tempus Sans ITC" panose="04020404030D07020202" pitchFamily="82" charset="0"/>
                <a:ea typeface="+mj-ea"/>
                <a:cs typeface="+mj-cs"/>
              </a:rPr>
              <a:t>Quantitative performance</a:t>
            </a:r>
            <a:endParaRPr lang="ja-JP" altLang="en-US" sz="32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0950" y="1196752"/>
            <a:ext cx="8136904" cy="922704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ja-JP" sz="2800" dirty="0" smtClean="0">
                <a:latin typeface="Tempus Sans ITC" panose="04020404030D07020202" pitchFamily="82" charset="0"/>
                <a:ea typeface="+mj-ea"/>
                <a:cs typeface="+mj-cs"/>
              </a:rPr>
              <a:t>Reproducibility; Good (Effect of surface, scratch)</a:t>
            </a:r>
          </a:p>
          <a:p>
            <a:pPr eaLnBrk="0" hangingPunct="0">
              <a:defRPr/>
            </a:pPr>
            <a:r>
              <a:rPr lang="en-US" altLang="ja-JP" sz="2800" dirty="0" smtClean="0">
                <a:latin typeface="Tempus Sans ITC" panose="04020404030D07020202" pitchFamily="82" charset="0"/>
                <a:ea typeface="+mj-ea"/>
                <a:cs typeface="+mj-cs"/>
              </a:rPr>
              <a:t>Relative measurements </a:t>
            </a:r>
            <a:endParaRPr lang="ja-JP" altLang="en-US" sz="2800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pic>
        <p:nvPicPr>
          <p:cNvPr id="5" name="図 4" descr="P10003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3108" y="3127568"/>
            <a:ext cx="244792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直線コネクタ 5"/>
          <p:cNvCxnSpPr/>
          <p:nvPr/>
        </p:nvCxnSpPr>
        <p:spPr>
          <a:xfrm>
            <a:off x="7566708" y="4292793"/>
            <a:ext cx="64928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7855633" y="4003868"/>
            <a:ext cx="0" cy="6492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3"/>
          <p:cNvSpPr txBox="1">
            <a:spLocks noChangeArrowheads="1"/>
          </p:cNvSpPr>
          <p:nvPr/>
        </p:nvSpPr>
        <p:spPr bwMode="auto">
          <a:xfrm>
            <a:off x="6760890" y="2957880"/>
            <a:ext cx="1149674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Horizontal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every 5mm</a:t>
            </a:r>
            <a:endParaRPr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テキスト ボックス 14"/>
          <p:cNvSpPr txBox="1">
            <a:spLocks noChangeArrowheads="1"/>
          </p:cNvSpPr>
          <p:nvPr/>
        </p:nvSpPr>
        <p:spPr bwMode="auto">
          <a:xfrm>
            <a:off x="7819393" y="5287808"/>
            <a:ext cx="1149674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Vertical</a:t>
            </a:r>
          </a:p>
          <a:p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every 5mm</a:t>
            </a:r>
            <a:endParaRPr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955297" y="3559616"/>
            <a:ext cx="576064" cy="57606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 flipV="1">
            <a:off x="7963409" y="4711744"/>
            <a:ext cx="360040" cy="57606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4273994"/>
              </p:ext>
            </p:extLst>
          </p:nvPr>
        </p:nvGraphicFramePr>
        <p:xfrm>
          <a:off x="122697" y="2335480"/>
          <a:ext cx="640055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526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259632" y="490072"/>
            <a:ext cx="6552728" cy="64807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altLang="ja-JP" sz="3200" u="sng" dirty="0" smtClean="0">
                <a:latin typeface="Tempus Sans ITC" panose="04020404030D07020202" pitchFamily="82" charset="0"/>
                <a:ea typeface="+mj-ea"/>
                <a:cs typeface="+mj-cs"/>
              </a:rPr>
              <a:t>Spatial resolution</a:t>
            </a:r>
            <a:endParaRPr lang="ja-JP" altLang="en-US" sz="3200" u="sng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50950" y="1196752"/>
            <a:ext cx="8136904" cy="922704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n-US" altLang="ja-JP" sz="2800" dirty="0" smtClean="0">
                <a:latin typeface="Tempus Sans ITC" panose="04020404030D07020202" pitchFamily="82" charset="0"/>
                <a:ea typeface="+mj-ea"/>
                <a:cs typeface="+mj-cs"/>
              </a:rPr>
              <a:t>Diameter; 0.9mm</a:t>
            </a:r>
          </a:p>
          <a:p>
            <a:pPr eaLnBrk="0" hangingPunct="0">
              <a:defRPr/>
            </a:pPr>
            <a:r>
              <a:rPr lang="en-US" altLang="ja-JP" sz="2800" dirty="0" smtClean="0">
                <a:latin typeface="Tempus Sans ITC" panose="04020404030D07020202" pitchFamily="82" charset="0"/>
                <a:ea typeface="+mj-ea"/>
                <a:cs typeface="+mj-cs"/>
              </a:rPr>
              <a:t>Averaged thermal conductivity</a:t>
            </a:r>
            <a:endParaRPr lang="ja-JP" altLang="en-US" sz="2800" dirty="0">
              <a:latin typeface="Tempus Sans ITC" panose="04020404030D07020202" pitchFamily="82" charset="0"/>
              <a:ea typeface="+mj-ea"/>
              <a:cs typeface="+mj-cs"/>
            </a:endParaRPr>
          </a:p>
        </p:txBody>
      </p:sp>
      <p:pic>
        <p:nvPicPr>
          <p:cNvPr id="312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79" y="2452050"/>
            <a:ext cx="9277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12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ミュオン顕微鏡全体図_eng（カラー）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0684"/>
            <a:ext cx="8847854" cy="630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0" y="-3708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 charset="0"/>
                <a:ea typeface="細明朝体" charset="0"/>
                <a:cs typeface="細明朝体" charset="0"/>
                <a:sym typeface="Symbol" charset="0"/>
              </a:rPr>
              <a:t>Generation of Ultra Slow </a:t>
            </a:r>
            <a:r>
              <a:rPr lang="en-US" altLang="ja-JP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 charset="0"/>
                <a:ea typeface="細明朝体" charset="0"/>
                <a:cs typeface="細明朝体" charset="0"/>
                <a:sym typeface="Symbol" charset="0"/>
              </a:rPr>
              <a:t>Muons</a:t>
            </a:r>
            <a:r>
              <a:rPr lang="en-US" altLang="ja-JP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 charset="0"/>
                <a:ea typeface="細明朝体" charset="0"/>
                <a:cs typeface="細明朝体" charset="0"/>
                <a:sym typeface="Symbol" charset="0"/>
              </a:rPr>
              <a:t>  (USM lead  by </a:t>
            </a:r>
            <a:r>
              <a:rPr lang="en-US" altLang="ja-JP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 charset="0"/>
                <a:ea typeface="細明朝体" charset="0"/>
                <a:cs typeface="細明朝体" charset="0"/>
                <a:sym typeface="Symbol" charset="0"/>
              </a:rPr>
              <a:t>Torikai</a:t>
            </a:r>
            <a:r>
              <a:rPr lang="en-US" altLang="ja-JP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 charset="0"/>
                <a:ea typeface="細明朝体" charset="0"/>
                <a:cs typeface="細明朝体" charset="0"/>
                <a:sym typeface="Symbol" charset="0"/>
              </a:rPr>
              <a:t>)</a:t>
            </a:r>
            <a:endParaRPr lang="ja-JP" altLang="en-US" sz="2800" dirty="0">
              <a:solidFill>
                <a:srgbClr val="000000"/>
              </a:solidFill>
            </a:endParaRP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827584" y="1628800"/>
            <a:ext cx="13681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dirty="0" smtClean="0">
                <a:solidFill>
                  <a:srgbClr val="FF0000"/>
                </a:solidFill>
              </a:rPr>
              <a:t>W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(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2000C</a:t>
            </a:r>
            <a:r>
              <a:rPr lang="en-US" altLang="ja-JP" sz="2000" b="1" dirty="0" smtClean="0">
                <a:solidFill>
                  <a:srgbClr val="000000"/>
                </a:solidFill>
              </a:rPr>
              <a:t>)</a:t>
            </a:r>
            <a:endParaRPr lang="ja-JP" alt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 Box 23"/>
          <p:cNvSpPr txBox="1">
            <a:spLocks noChangeArrowheads="1"/>
          </p:cNvSpPr>
          <p:nvPr/>
        </p:nvSpPr>
        <p:spPr bwMode="auto">
          <a:xfrm>
            <a:off x="3995936" y="6171230"/>
            <a:ext cx="49324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 b="1" dirty="0">
                <a:solidFill>
                  <a:srgbClr val="000000"/>
                </a:solidFill>
              </a:rPr>
              <a:t>Surface Muon (4 </a:t>
            </a:r>
            <a:r>
              <a:rPr lang="en-US" altLang="ja-JP" sz="1600" b="1" dirty="0" err="1">
                <a:solidFill>
                  <a:srgbClr val="000000"/>
                </a:solidFill>
              </a:rPr>
              <a:t>MeV</a:t>
            </a:r>
            <a:r>
              <a:rPr lang="en-US" altLang="ja-JP" sz="1600" b="1" dirty="0">
                <a:solidFill>
                  <a:srgbClr val="000000"/>
                </a:solidFill>
              </a:rPr>
              <a:t>, Range </a:t>
            </a:r>
            <a:r>
              <a:rPr lang="en-US" altLang="ja-JP" sz="1600" b="1" dirty="0">
                <a:solidFill>
                  <a:srgbClr val="008000"/>
                </a:solidFill>
              </a:rPr>
              <a:t>~0.1mm</a:t>
            </a:r>
            <a:r>
              <a:rPr lang="en-US" altLang="ja-JP" sz="1600" b="1" dirty="0">
                <a:solidFill>
                  <a:srgbClr val="000000"/>
                </a:solidFill>
              </a:rPr>
              <a:t>) for</a:t>
            </a:r>
            <a:r>
              <a:rPr lang="en-US" altLang="ja-JP" sz="1600" b="1" dirty="0">
                <a:solidFill>
                  <a:srgbClr val="0000FF"/>
                </a:solidFill>
              </a:rPr>
              <a:t> BULK</a:t>
            </a:r>
            <a:endParaRPr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3581945" y="6509784"/>
            <a:ext cx="554461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 b="1" dirty="0">
                <a:solidFill>
                  <a:srgbClr val="FF0000"/>
                </a:solidFill>
              </a:rPr>
              <a:t>Ultra Slow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Muon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(0.05-30 </a:t>
            </a:r>
            <a:r>
              <a:rPr lang="en-US" altLang="ja-JP" sz="1600" b="1" dirty="0" err="1">
                <a:solidFill>
                  <a:srgbClr val="000000"/>
                </a:solidFill>
              </a:rPr>
              <a:t>keV</a:t>
            </a:r>
            <a:r>
              <a:rPr lang="en-US" altLang="ja-JP" sz="1600" b="1" dirty="0">
                <a:solidFill>
                  <a:srgbClr val="000000"/>
                </a:solidFill>
              </a:rPr>
              <a:t>, Range </a:t>
            </a:r>
            <a:r>
              <a:rPr lang="en-US" altLang="ja-JP" sz="1600" b="1" dirty="0">
                <a:solidFill>
                  <a:srgbClr val="FF0000"/>
                </a:solidFill>
              </a:rPr>
              <a:t>1 nm </a:t>
            </a:r>
            <a:r>
              <a:rPr lang="en-US" altLang="ja-JP" sz="1600" b="1" dirty="0">
                <a:solidFill>
                  <a:srgbClr val="000000"/>
                </a:solidFill>
              </a:rPr>
              <a:t>to </a:t>
            </a:r>
            <a:r>
              <a:rPr lang="en-US" altLang="ja-JP" sz="1600" b="1" dirty="0">
                <a:solidFill>
                  <a:srgbClr val="FF0000"/>
                </a:solidFill>
              </a:rPr>
              <a:t> ~100 nm</a:t>
            </a:r>
            <a:r>
              <a:rPr lang="en-US" altLang="ja-JP" sz="1600" b="1" dirty="0">
                <a:solidFill>
                  <a:srgbClr val="000000"/>
                </a:solidFill>
              </a:rPr>
              <a:t>)</a:t>
            </a:r>
            <a:endParaRPr lang="ja-JP" alt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2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04"/>
    </mc:Choice>
    <mc:Fallback xmlns="">
      <p:transition xmlns:p14="http://schemas.microsoft.com/office/powerpoint/2010/main" spd="slow" advTm="3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Figure6.jpg"/>
          <p:cNvPicPr/>
          <p:nvPr/>
        </p:nvPicPr>
        <p:blipFill rotWithShape="1">
          <a:blip r:embed="rId2"/>
          <a:srcRect l="3885" t="519" r="10628"/>
          <a:stretch/>
        </p:blipFill>
        <p:spPr bwMode="auto">
          <a:xfrm>
            <a:off x="3558208" y="332656"/>
            <a:ext cx="5573464" cy="4608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34859" y="6165304"/>
            <a:ext cx="9144000" cy="6926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sz="1800" b="1" i="1" dirty="0" smtClean="0">
                <a:solidFill>
                  <a:srgbClr val="0000FF"/>
                </a:solidFill>
                <a:latin typeface="ＭＳ Ｐゴシック" charset="0"/>
              </a:rPr>
              <a:t>Nature </a:t>
            </a:r>
            <a:r>
              <a:rPr lang="en-US" altLang="ja-JP" sz="1800" b="1" i="1" dirty="0">
                <a:solidFill>
                  <a:srgbClr val="0000FF"/>
                </a:solidFill>
                <a:latin typeface="ＭＳ Ｐゴシック" charset="0"/>
              </a:rPr>
              <a:t>Scientific Reports </a:t>
            </a:r>
            <a:r>
              <a:rPr lang="en-US" altLang="ja-JP" sz="1800" i="1" dirty="0">
                <a:solidFill>
                  <a:srgbClr val="0000FF"/>
                </a:solidFill>
              </a:rPr>
              <a:t>SREP-13-06016-T</a:t>
            </a:r>
            <a:endParaRPr lang="en-US" altLang="ja-JP" sz="1800" b="1" dirty="0" smtClean="0"/>
          </a:p>
          <a:p>
            <a:pPr marL="0" indent="0">
              <a:buNone/>
            </a:pPr>
            <a:r>
              <a:rPr lang="ja-JP" altLang="en-US" sz="1800" b="1" dirty="0" smtClean="0"/>
              <a:t>「</a:t>
            </a:r>
            <a:r>
              <a:rPr lang="en-US" altLang="ja-JP" sz="1800" b="1" dirty="0" smtClean="0"/>
              <a:t>A </a:t>
            </a:r>
            <a:r>
              <a:rPr lang="en-US" altLang="ja-JP" sz="1800" b="1" dirty="0"/>
              <a:t>new X-ray fluorescence spectroscopy for extraterrestrial materials using a </a:t>
            </a:r>
            <a:r>
              <a:rPr lang="en-US" altLang="ja-JP" sz="1800" b="1" dirty="0" err="1"/>
              <a:t>muon</a:t>
            </a:r>
            <a:r>
              <a:rPr lang="en-US" altLang="ja-JP" sz="1800" b="1" dirty="0"/>
              <a:t> beam</a:t>
            </a:r>
            <a:r>
              <a:rPr lang="ja-JP" altLang="ja-JP" sz="1800" b="1" dirty="0" smtClean="0"/>
              <a:t>」</a:t>
            </a:r>
            <a:endParaRPr lang="ja-JP" altLang="ja-JP" sz="1800" b="1" dirty="0"/>
          </a:p>
        </p:txBody>
      </p:sp>
      <p:grpSp>
        <p:nvGrpSpPr>
          <p:cNvPr id="4" name="図形グループ 3"/>
          <p:cNvGrpSpPr>
            <a:grpSpLocks/>
          </p:cNvGrpSpPr>
          <p:nvPr/>
        </p:nvGrpSpPr>
        <p:grpSpPr>
          <a:xfrm>
            <a:off x="0" y="260648"/>
            <a:ext cx="9036496" cy="648072"/>
            <a:chOff x="0" y="0"/>
            <a:chExt cx="6071870" cy="1221740"/>
          </a:xfrm>
        </p:grpSpPr>
        <p:pic>
          <p:nvPicPr>
            <p:cNvPr id="5" name="図 4" descr="Macintosh HD:Users:yuichi:Downloads:frame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71870" cy="1221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テキスト 30"/>
            <p:cNvSpPr txBox="1"/>
            <p:nvPr/>
          </p:nvSpPr>
          <p:spPr>
            <a:xfrm>
              <a:off x="174944" y="215713"/>
              <a:ext cx="5711825" cy="100602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ts val="2000"/>
                </a:lnSpc>
                <a:spcBef>
                  <a:spcPct val="0"/>
                </a:spcBef>
              </a:pPr>
              <a:r>
                <a:rPr lang="en-US" altLang="ja-JP" sz="2800" kern="100" dirty="0" smtClean="0">
                  <a:solidFill>
                    <a:srgbClr val="000000"/>
                  </a:solidFill>
                  <a:ea typeface="HGSｺﾞｼｯｸE"/>
                  <a:cs typeface="Times New Roman"/>
                </a:rPr>
                <a:t>Non-destructive analysis by using negative </a:t>
              </a:r>
              <a:r>
                <a:rPr lang="en-US" altLang="ja-JP" sz="2800" kern="100" dirty="0" err="1" smtClean="0">
                  <a:solidFill>
                    <a:srgbClr val="000000"/>
                  </a:solidFill>
                  <a:ea typeface="HGSｺﾞｼｯｸE"/>
                  <a:cs typeface="Times New Roman"/>
                </a:rPr>
                <a:t>muon</a:t>
              </a:r>
              <a:endParaRPr lang="en-US" altLang="ja-JP" sz="2800" kern="100" dirty="0" smtClean="0">
                <a:solidFill>
                  <a:srgbClr val="000000"/>
                </a:solidFill>
                <a:ea typeface="HGSｺﾞｼｯｸE"/>
                <a:cs typeface="Times New Roman"/>
              </a:endParaRPr>
            </a:p>
          </p:txBody>
        </p:sp>
      </p:grpSp>
      <p:pic>
        <p:nvPicPr>
          <p:cNvPr id="9" name="図 8" descr="PastedGraphic-2.tiff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40768"/>
            <a:ext cx="3563888" cy="3744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0" y="508518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</a:rPr>
              <a:t>Comparison of Electron beam X-ray analysis and negative </a:t>
            </a:r>
            <a:r>
              <a:rPr lang="en-US" altLang="ja-JP" sz="1600" dirty="0" err="1" smtClean="0">
                <a:solidFill>
                  <a:srgbClr val="000000"/>
                </a:solidFill>
              </a:rPr>
              <a:t>muon</a:t>
            </a:r>
            <a:r>
              <a:rPr lang="en-US" altLang="ja-JP" sz="1600" dirty="0" smtClean="0">
                <a:solidFill>
                  <a:srgbClr val="000000"/>
                </a:solidFill>
              </a:rPr>
              <a:t> X-ray analysis.  By adjusting implantation energy, composition at any depth can be obtained.</a:t>
            </a:r>
            <a:endParaRPr lang="ja-JP" altLang="ja-JP" sz="1600" dirty="0">
              <a:solidFill>
                <a:srgbClr val="0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76056" y="5157192"/>
            <a:ext cx="3888432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200" b="1" dirty="0" err="1" smtClean="0">
                <a:solidFill>
                  <a:srgbClr val="000000"/>
                </a:solidFill>
              </a:rPr>
              <a:t>Hayabusa</a:t>
            </a:r>
            <a:r>
              <a:rPr lang="en-US" altLang="ja-JP" sz="3200" dirty="0" smtClean="0">
                <a:solidFill>
                  <a:srgbClr val="000000"/>
                </a:solidFill>
              </a:rPr>
              <a:t>-Project II</a:t>
            </a:r>
          </a:p>
        </p:txBody>
      </p:sp>
    </p:spTree>
    <p:extLst>
      <p:ext uri="{BB962C8B-B14F-4D97-AF65-F5344CB8AC3E}">
        <p14:creationId xmlns:p14="http://schemas.microsoft.com/office/powerpoint/2010/main" val="8676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467544" y="728700"/>
            <a:ext cx="7824722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Japan Proton Accelerator Research </a:t>
            </a:r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Complex</a:t>
            </a:r>
          </a:p>
          <a:p>
            <a:r>
              <a:rPr lang="en-US" altLang="ja-JP" sz="3200" u="sng" dirty="0">
                <a:solidFill>
                  <a:prstClr val="black"/>
                </a:solidFill>
                <a:latin typeface="Tempus Sans ITC" panose="04020404030D07020202" pitchFamily="82" charset="0"/>
              </a:rPr>
              <a:t>(</a:t>
            </a:r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J-PARC)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345662"/>
            <a:ext cx="4667083" cy="37444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5" y="2946854"/>
            <a:ext cx="418795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827584" y="357454"/>
            <a:ext cx="3326564" cy="564847"/>
          </a:xfrm>
        </p:spPr>
        <p:txBody>
          <a:bodyPr>
            <a:noAutofit/>
          </a:bodyPr>
          <a:lstStyle/>
          <a:p>
            <a:r>
              <a:rPr lang="en-US" altLang="ja-JP" sz="3200" u="sng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Isotropic Graphite</a:t>
            </a:r>
            <a:endParaRPr lang="ja-JP" altLang="en-US" sz="3200" u="sng" dirty="0" smtClean="0">
              <a:solidFill>
                <a:srgbClr val="0070C0"/>
              </a:solidFill>
              <a:latin typeface="Tempus Sans ITC" panose="04020404030D07020202" pitchFamily="82" charset="0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89554" y="742132"/>
            <a:ext cx="4814494" cy="5423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8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Isotropic graphite </a:t>
            </a:r>
          </a:p>
          <a:p>
            <a:r>
              <a:rPr lang="en-US" altLang="ja-JP" sz="2800" dirty="0">
                <a:solidFill>
                  <a:srgbClr val="675E47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8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    (polycrystalline graphite)</a:t>
            </a:r>
            <a:endParaRPr lang="en-US" altLang="ja-JP" sz="2800" dirty="0">
              <a:solidFill>
                <a:srgbClr val="675E47"/>
              </a:solidFill>
              <a:latin typeface="Tempus Sans ITC" panose="04020404030D07020202" pitchFamily="82" charset="0"/>
            </a:endParaRPr>
          </a:p>
          <a:p>
            <a:r>
              <a:rPr lang="ja-JP" altLang="en-US" sz="2000" dirty="0">
                <a:solidFill>
                  <a:srgbClr val="675E47"/>
                </a:solidFill>
                <a:latin typeface="Tempus Sans ITC" panose="04020404030D07020202" pitchFamily="82" charset="0"/>
              </a:rPr>
              <a:t>⇔</a:t>
            </a:r>
            <a:r>
              <a:rPr lang="en-US" altLang="ja-JP" sz="2000" dirty="0">
                <a:solidFill>
                  <a:srgbClr val="675E47"/>
                </a:solidFill>
                <a:latin typeface="Tempus Sans ITC" panose="04020404030D07020202" pitchFamily="82" charset="0"/>
              </a:rPr>
              <a:t>Highly Ordered </a:t>
            </a:r>
            <a:r>
              <a:rPr lang="en-US" altLang="ja-JP" sz="2000" dirty="0" err="1">
                <a:solidFill>
                  <a:srgbClr val="675E47"/>
                </a:solidFill>
                <a:latin typeface="Tempus Sans ITC" panose="04020404030D07020202" pitchFamily="82" charset="0"/>
              </a:rPr>
              <a:t>Pyrolytic</a:t>
            </a:r>
            <a:r>
              <a:rPr lang="en-US" altLang="ja-JP" sz="2000" dirty="0">
                <a:solidFill>
                  <a:srgbClr val="675E47"/>
                </a:solidFill>
                <a:latin typeface="Tempus Sans ITC" panose="04020404030D07020202" pitchFamily="82" charset="0"/>
              </a:rPr>
              <a:t> Graphite (HOPG)</a:t>
            </a:r>
            <a:r>
              <a:rPr lang="ja-JP" altLang="en-US" sz="2000" dirty="0">
                <a:solidFill>
                  <a:srgbClr val="675E47"/>
                </a:solidFill>
                <a:latin typeface="Tempus Sans ITC" panose="04020404030D07020202" pitchFamily="82" charset="0"/>
              </a:rPr>
              <a:t>　</a:t>
            </a:r>
            <a:endParaRPr lang="en-US" altLang="ja-JP" sz="2000" dirty="0">
              <a:solidFill>
                <a:srgbClr val="675E47"/>
              </a:solidFill>
              <a:latin typeface="Tempus Sans ITC" panose="04020404030D07020202" pitchFamily="82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For accelerator, nuclear reactor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Low density 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High resistance  to heat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Low Young’s modulus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High strength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Low residual radiation</a:t>
            </a:r>
          </a:p>
          <a:p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IG-430U (Toyo </a:t>
            </a:r>
            <a:r>
              <a:rPr lang="en-US" altLang="ja-JP" sz="2400" dirty="0" err="1" smtClean="0">
                <a:solidFill>
                  <a:srgbClr val="675E47"/>
                </a:solidFill>
                <a:latin typeface="Tempus Sans ITC" panose="04020404030D07020202" pitchFamily="82" charset="0"/>
              </a:rPr>
              <a:t>Tanso</a:t>
            </a: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); </a:t>
            </a:r>
            <a:r>
              <a:rPr lang="en-US" altLang="ja-JP" sz="2400" dirty="0" err="1" smtClean="0">
                <a:solidFill>
                  <a:srgbClr val="675E47"/>
                </a:solidFill>
                <a:latin typeface="Tempus Sans ITC" panose="04020404030D07020202" pitchFamily="82" charset="0"/>
              </a:rPr>
              <a:t>Muon</a:t>
            </a: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 Target</a:t>
            </a:r>
          </a:p>
          <a:p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(IG-110; irradiation data obtained systematically)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4630858"/>
              </p:ext>
            </p:extLst>
          </p:nvPr>
        </p:nvGraphicFramePr>
        <p:xfrm>
          <a:off x="5082536" y="3284984"/>
          <a:ext cx="3674752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23" name="Chart" r:id="rId3" imgW="4833000" imgH="2843280" progId="Excel.Sheet.8">
                  <p:embed/>
                </p:oleObj>
              </mc:Choice>
              <mc:Fallback>
                <p:oleObj name="Chart" r:id="rId3" imgW="4833000" imgH="28432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2536" y="3284984"/>
                        <a:ext cx="3674752" cy="230425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5083059" y="5666431"/>
            <a:ext cx="384983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altLang="ja-JP" sz="1400" dirty="0" smtClean="0">
                <a:solidFill>
                  <a:srgbClr val="2F2B20"/>
                </a:solidFill>
              </a:rPr>
              <a:t>Neutron irradiation effect to thermal conductivity</a:t>
            </a:r>
          </a:p>
          <a:p>
            <a:r>
              <a:rPr lang="en-GB" altLang="ja-JP" sz="1400" dirty="0" smtClean="0">
                <a:solidFill>
                  <a:srgbClr val="2F2B20"/>
                </a:solidFill>
              </a:rPr>
              <a:t>(T</a:t>
            </a:r>
            <a:r>
              <a:rPr lang="en-GB" altLang="ja-JP" sz="1400" dirty="0">
                <a:solidFill>
                  <a:srgbClr val="2F2B20"/>
                </a:solidFill>
              </a:rPr>
              <a:t>. Maruyama et al., Journal of Nuclear Materials 195 (1992) 44-50</a:t>
            </a:r>
            <a:r>
              <a:rPr lang="en-GB" altLang="ja-JP" sz="1400" dirty="0" smtClean="0">
                <a:solidFill>
                  <a:srgbClr val="2F2B20"/>
                </a:solidFill>
              </a:rPr>
              <a:t>.)</a:t>
            </a:r>
            <a:endParaRPr lang="ja-JP" altLang="en-US" sz="1400" dirty="0">
              <a:solidFill>
                <a:srgbClr val="2F2B20"/>
              </a:solidFill>
            </a:endParaRPr>
          </a:p>
        </p:txBody>
      </p:sp>
      <p:pic>
        <p:nvPicPr>
          <p:cNvPr id="12" name="図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042" y="24506"/>
            <a:ext cx="4051001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正方形/長方形 12"/>
          <p:cNvSpPr/>
          <p:nvPr/>
        </p:nvSpPr>
        <p:spPr>
          <a:xfrm>
            <a:off x="5374618" y="2205865"/>
            <a:ext cx="3426635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ea typeface="ＭＳ Ｐゴシック"/>
              </a:rPr>
              <a:t>Evaporation rate of graphite </a:t>
            </a:r>
          </a:p>
          <a:p>
            <a:r>
              <a:rPr lang="ja-JP" altLang="ja-JP" sz="1400" dirty="0" smtClean="0">
                <a:solidFill>
                  <a:prstClr val="black"/>
                </a:solidFill>
                <a:ea typeface="ＭＳ Ｐゴシック"/>
              </a:rPr>
              <a:t>（</a:t>
            </a:r>
            <a:r>
              <a:rPr lang="en-US" altLang="ja-JP" sz="1400" dirty="0">
                <a:solidFill>
                  <a:prstClr val="black"/>
                </a:solidFill>
                <a:ea typeface="ＭＳ Ｐゴシック"/>
              </a:rPr>
              <a:t>M.S. </a:t>
            </a:r>
            <a:r>
              <a:rPr lang="en-US" altLang="ja-JP" sz="1400" dirty="0" err="1">
                <a:solidFill>
                  <a:prstClr val="black"/>
                </a:solidFill>
                <a:ea typeface="ＭＳ Ｐゴシック"/>
              </a:rPr>
              <a:t>Avilov</a:t>
            </a:r>
            <a:r>
              <a:rPr lang="en-US" altLang="ja-JP" sz="1400" dirty="0">
                <a:solidFill>
                  <a:prstClr val="black"/>
                </a:solidFill>
                <a:ea typeface="ＭＳ Ｐゴシック"/>
              </a:rPr>
              <a:t> et al., </a:t>
            </a:r>
            <a:r>
              <a:rPr lang="en-US" altLang="ja-JP" sz="1400" dirty="0" smtClean="0">
                <a:solidFill>
                  <a:prstClr val="black"/>
                </a:solidFill>
                <a:ea typeface="ＭＳ Ｐゴシック"/>
              </a:rPr>
              <a:t>Nuclear Instruments and Methods, </a:t>
            </a:r>
            <a:r>
              <a:rPr lang="en-US" altLang="ja-JP" sz="1400" dirty="0">
                <a:solidFill>
                  <a:prstClr val="black"/>
                </a:solidFill>
                <a:ea typeface="ＭＳ Ｐゴシック"/>
              </a:rPr>
              <a:t>A618 (2010) 1</a:t>
            </a:r>
            <a:r>
              <a:rPr lang="ja-JP" altLang="ja-JP" sz="1400" dirty="0">
                <a:solidFill>
                  <a:prstClr val="black"/>
                </a:solidFill>
                <a:ea typeface="ＭＳ Ｐゴシック"/>
              </a:rPr>
              <a:t>）</a:t>
            </a:r>
          </a:p>
        </p:txBody>
      </p:sp>
      <p:sp>
        <p:nvSpPr>
          <p:cNvPr id="14" name="円/楕円 13"/>
          <p:cNvSpPr/>
          <p:nvPr/>
        </p:nvSpPr>
        <p:spPr>
          <a:xfrm>
            <a:off x="5733328" y="1423596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6881904" y="78380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919912" y="96513"/>
            <a:ext cx="9847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1mm/month</a:t>
            </a:r>
            <a:endParaRPr lang="ja-JP" altLang="en-US" sz="1200" dirty="0">
              <a:solidFill>
                <a:srgbClr val="2F2B20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222611" y="783802"/>
            <a:ext cx="12588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0.001mm/month</a:t>
            </a:r>
            <a:endParaRPr lang="ja-JP" altLang="en-US" sz="1200" dirty="0">
              <a:solidFill>
                <a:srgbClr val="2F2B2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5733328" y="1091681"/>
            <a:ext cx="72009" cy="3721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H="1">
            <a:off x="7100542" y="373512"/>
            <a:ext cx="69394" cy="36862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6999454" y="1104625"/>
            <a:ext cx="0" cy="6212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5871076" y="1725855"/>
            <a:ext cx="0" cy="1797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5382785" y="1911304"/>
            <a:ext cx="8451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1600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degC</a:t>
            </a:r>
            <a:endParaRPr lang="ja-JP" altLang="en-US" sz="1200" dirty="0">
              <a:solidFill>
                <a:srgbClr val="2F2B20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608423" y="1677241"/>
            <a:ext cx="84510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prstClr val="black"/>
                </a:solidFill>
              </a:rPr>
              <a:t>2000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degC</a:t>
            </a:r>
            <a:endParaRPr lang="ja-JP" altLang="en-US" sz="1200" dirty="0">
              <a:solidFill>
                <a:srgbClr val="2F2B20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4861506" y="6405095"/>
            <a:ext cx="4414891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ja-JP" b="1" u="sng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Irradiation effect to thermal conductivity</a:t>
            </a:r>
            <a:endParaRPr lang="ja-JP" altLang="en-US" b="1" u="sng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2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7612" y="3644247"/>
            <a:ext cx="2664724" cy="276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0770" y="6365877"/>
            <a:ext cx="39751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rgbClr val="2F2B20"/>
                </a:solidFill>
              </a:rPr>
              <a:t>http://www.toyotanso.co.jp/Products/Pruduct_j.pdf</a:t>
            </a:r>
            <a:endParaRPr lang="ja-JP" altLang="en-US" sz="1400" dirty="0">
              <a:solidFill>
                <a:srgbClr val="2F2B20"/>
              </a:solidFill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755576" y="177032"/>
            <a:ext cx="7013041" cy="576064"/>
          </a:xfrm>
        </p:spPr>
        <p:txBody>
          <a:bodyPr>
            <a:noAutofit/>
          </a:bodyPr>
          <a:lstStyle/>
          <a:p>
            <a:r>
              <a:rPr lang="en-US" altLang="ja-JP" sz="3200" u="sng" dirty="0" smtClean="0">
                <a:solidFill>
                  <a:srgbClr val="0070C0"/>
                </a:solidFill>
                <a:latin typeface="Tempus Sans ITC" panose="04020404030D07020202" pitchFamily="82" charset="0"/>
              </a:rPr>
              <a:t>Dimensional change by proton irradiation</a:t>
            </a:r>
            <a:endParaRPr lang="ja-JP" altLang="en-US" sz="3200" u="sng" dirty="0" smtClean="0">
              <a:solidFill>
                <a:srgbClr val="0070C0"/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59580" y="3519249"/>
            <a:ext cx="288032" cy="369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99798" y="762760"/>
            <a:ext cx="7013042" cy="1623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1"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HOPG (Highly </a:t>
            </a:r>
            <a:r>
              <a:rPr lang="en-US" altLang="ja-JP" sz="2400" dirty="0">
                <a:solidFill>
                  <a:srgbClr val="675E47"/>
                </a:solidFill>
                <a:latin typeface="Tempus Sans ITC" panose="04020404030D07020202" pitchFamily="82" charset="0"/>
              </a:rPr>
              <a:t>Oriented </a:t>
            </a:r>
            <a:r>
              <a:rPr lang="en-US" altLang="ja-JP" sz="2400" dirty="0" err="1">
                <a:solidFill>
                  <a:srgbClr val="675E47"/>
                </a:solidFill>
                <a:latin typeface="Tempus Sans ITC" panose="04020404030D07020202" pitchFamily="82" charset="0"/>
              </a:rPr>
              <a:t>Pyrolytic</a:t>
            </a:r>
            <a:r>
              <a:rPr lang="en-US" altLang="ja-JP" sz="2400" dirty="0">
                <a:solidFill>
                  <a:srgbClr val="675E47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Graphite)</a:t>
            </a:r>
          </a:p>
          <a:p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c-axis; expansion, a-axis; shrinkage (expansion &gt; shrinkage)</a:t>
            </a:r>
          </a:p>
          <a:p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(B. T. Kelly et al., Phil. Trans. A, 260 (1966) 37-49.)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ja-JP" sz="2400" dirty="0" smtClean="0">
                <a:solidFill>
                  <a:srgbClr val="675E47"/>
                </a:solidFill>
                <a:latin typeface="Tempus Sans ITC" panose="04020404030D07020202" pitchFamily="82" charset="0"/>
              </a:rPr>
              <a:t>Isotropic Graphite</a:t>
            </a:r>
          </a:p>
        </p:txBody>
      </p:sp>
      <p:pic>
        <p:nvPicPr>
          <p:cNvPr id="310278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967" y="3461526"/>
            <a:ext cx="4283199" cy="26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正方形/長方形 24"/>
          <p:cNvSpPr/>
          <p:nvPr/>
        </p:nvSpPr>
        <p:spPr>
          <a:xfrm>
            <a:off x="7335872" y="5735084"/>
            <a:ext cx="159210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2F2B20"/>
                </a:solidFill>
                <a:latin typeface="Tempus Sans ITC" panose="04020404030D07020202" pitchFamily="82" charset="0"/>
              </a:rPr>
              <a:t>G. B. </a:t>
            </a:r>
            <a:r>
              <a:rPr lang="en-US" altLang="ja-JP" sz="1600" dirty="0" err="1">
                <a:solidFill>
                  <a:srgbClr val="2F2B20"/>
                </a:solidFill>
                <a:latin typeface="Tempus Sans ITC" panose="04020404030D07020202" pitchFamily="82" charset="0"/>
              </a:rPr>
              <a:t>Neighbour</a:t>
            </a:r>
            <a:endParaRPr lang="ja-JP" altLang="en-US" sz="1600" dirty="0">
              <a:solidFill>
                <a:srgbClr val="2F2B20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477476" y="6333228"/>
            <a:ext cx="43985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srgbClr val="2F2B20"/>
                </a:solidFill>
              </a:rPr>
              <a:t>Radiation damage (</a:t>
            </a:r>
            <a:r>
              <a:rPr lang="en-US" altLang="ja-JP" sz="1600" dirty="0" err="1">
                <a:solidFill>
                  <a:srgbClr val="2F2B20"/>
                </a:solidFill>
              </a:rPr>
              <a:t>dpa</a:t>
            </a:r>
            <a:r>
              <a:rPr lang="en-US" altLang="ja-JP" sz="1600" dirty="0" smtClean="0">
                <a:solidFill>
                  <a:srgbClr val="2F2B20"/>
                </a:solidFill>
              </a:rPr>
              <a:t>)</a:t>
            </a:r>
            <a:r>
              <a:rPr lang="ja-JP" altLang="en-US" sz="1600" dirty="0" smtClean="0">
                <a:solidFill>
                  <a:srgbClr val="2F2B20"/>
                </a:solidFill>
              </a:rPr>
              <a:t> </a:t>
            </a:r>
            <a:r>
              <a:rPr lang="en-US" altLang="ja-JP" sz="1600" dirty="0" smtClean="0">
                <a:solidFill>
                  <a:srgbClr val="2F2B20"/>
                </a:solidFill>
              </a:rPr>
              <a:t>– </a:t>
            </a:r>
            <a:r>
              <a:rPr lang="en-US" altLang="ja-JP" sz="1600" dirty="0">
                <a:solidFill>
                  <a:srgbClr val="2F2B20"/>
                </a:solidFill>
              </a:rPr>
              <a:t>Dimensional </a:t>
            </a:r>
            <a:r>
              <a:rPr lang="en-US" altLang="ja-JP" sz="1600" dirty="0" smtClean="0">
                <a:solidFill>
                  <a:srgbClr val="2F2B20"/>
                </a:solidFill>
              </a:rPr>
              <a:t>change(%)</a:t>
            </a:r>
            <a:endParaRPr lang="ja-JP" altLang="en-US" sz="1600" dirty="0">
              <a:solidFill>
                <a:srgbClr val="2F2B2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892725" y="2276872"/>
            <a:ext cx="79208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u="sng" dirty="0">
                <a:solidFill>
                  <a:srgbClr val="FF0000"/>
                </a:solidFill>
                <a:latin typeface="Tempus Sans ITC" panose="04020404030D07020202" pitchFamily="82" charset="0"/>
              </a:rPr>
              <a:t>Pore closure</a:t>
            </a:r>
            <a:r>
              <a:rPr lang="en-US" altLang="ja-JP" sz="2400" dirty="0">
                <a:solidFill>
                  <a:srgbClr val="2F2B20"/>
                </a:solidFill>
                <a:latin typeface="Tempus Sans ITC" panose="04020404030D07020202" pitchFamily="82" charset="0"/>
              </a:rPr>
              <a:t>, Pore growth, </a:t>
            </a:r>
            <a:r>
              <a:rPr lang="en-US" altLang="ja-JP" sz="2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Crystal growth </a:t>
            </a:r>
            <a:endParaRPr lang="en-US" altLang="ja-JP" sz="2400" dirty="0">
              <a:solidFill>
                <a:srgbClr val="2F2B20"/>
              </a:solidFill>
              <a:latin typeface="Tempus Sans ITC" panose="04020404030D07020202" pitchFamily="82" charset="0"/>
            </a:endParaRPr>
          </a:p>
          <a:p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(G. B. </a:t>
            </a:r>
            <a:r>
              <a:rPr lang="en-US" altLang="ja-JP" sz="2000" dirty="0" err="1">
                <a:solidFill>
                  <a:srgbClr val="2F2B20"/>
                </a:solidFill>
                <a:latin typeface="Tempus Sans ITC" panose="04020404030D07020202" pitchFamily="82" charset="0"/>
              </a:rPr>
              <a:t>Neighbour</a:t>
            </a: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, J. Phys. D: Appl. Phys. 33 (2000) 2966-2972</a:t>
            </a: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)</a:t>
            </a:r>
            <a:endParaRPr lang="en-US" altLang="ja-JP" sz="20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79512" y="3075419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temp</a:t>
            </a: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. dependence</a:t>
            </a:r>
          </a:p>
          <a:p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Expansion</a:t>
            </a:r>
            <a:r>
              <a:rPr lang="ja-JP" altLang="en-US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(&lt; 300 </a:t>
            </a:r>
            <a:r>
              <a:rPr lang="en-US" altLang="ja-JP" sz="2000" dirty="0" err="1" smtClean="0">
                <a:solidFill>
                  <a:srgbClr val="2F2B20"/>
                </a:solidFill>
                <a:latin typeface="Tempus Sans ITC" panose="04020404030D07020202" pitchFamily="82" charset="0"/>
              </a:rPr>
              <a:t>degC</a:t>
            </a: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 &lt;), Shrinkage </a:t>
            </a:r>
            <a:endParaRPr lang="en-US" altLang="ja-JP" sz="20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865720" y="2887310"/>
            <a:ext cx="3117985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69377" y="3763513"/>
            <a:ext cx="22617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2F2B20"/>
                </a:solidFill>
              </a:rPr>
              <a:t>Radiation damage (</a:t>
            </a:r>
            <a:r>
              <a:rPr lang="en-US" altLang="ja-JP" sz="1600" dirty="0" err="1" smtClean="0">
                <a:solidFill>
                  <a:srgbClr val="2F2B20"/>
                </a:solidFill>
              </a:rPr>
              <a:t>dpa</a:t>
            </a:r>
            <a:r>
              <a:rPr lang="en-US" altLang="ja-JP" sz="1600" dirty="0">
                <a:solidFill>
                  <a:srgbClr val="2F2B20"/>
                </a:solidFill>
              </a:rPr>
              <a:t>)</a:t>
            </a:r>
            <a:endParaRPr lang="ja-JP" altLang="en-US" sz="1600" dirty="0">
              <a:solidFill>
                <a:srgbClr val="2F2B2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7884368" y="3648750"/>
            <a:ext cx="36004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 rot="16200000">
            <a:off x="3509468" y="4645401"/>
            <a:ext cx="218027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600" dirty="0" smtClean="0">
                <a:solidFill>
                  <a:srgbClr val="2F2B20"/>
                </a:solidFill>
              </a:rPr>
              <a:t>Dimensional change (%)</a:t>
            </a:r>
            <a:endParaRPr lang="ja-JP" altLang="en-US" sz="1600" dirty="0">
              <a:solidFill>
                <a:srgbClr val="2F2B20"/>
              </a:solidFill>
            </a:endParaRPr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5076056" y="3906866"/>
            <a:ext cx="0" cy="14663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362564" y="836712"/>
            <a:ext cx="176368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2F2B20"/>
                </a:solidFill>
              </a:rPr>
              <a:t>No effect was observed under 2300 K without irradiation.</a:t>
            </a:r>
            <a:endParaRPr lang="ja-JP" altLang="en-US" dirty="0">
              <a:solidFill>
                <a:srgbClr val="2F2B2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5076056" y="3703258"/>
            <a:ext cx="1122580" cy="1453934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621568" y="4255462"/>
            <a:ext cx="2306407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2F2B20"/>
                </a:solidFill>
              </a:rPr>
              <a:t>Proportional to rad. damage in our case.</a:t>
            </a:r>
            <a:r>
              <a:rPr lang="ja-JP" altLang="en-US" sz="1600" dirty="0" smtClean="0">
                <a:solidFill>
                  <a:srgbClr val="2F2B20"/>
                </a:solidFill>
              </a:rPr>
              <a:t> </a:t>
            </a:r>
            <a:r>
              <a:rPr lang="en-US" altLang="ja-JP" sz="1600" dirty="0" smtClean="0">
                <a:solidFill>
                  <a:srgbClr val="2F2B20"/>
                </a:solidFill>
              </a:rPr>
              <a:t>Dimensional change rate (%/</a:t>
            </a:r>
            <a:r>
              <a:rPr lang="en-US" altLang="ja-JP" sz="1600" dirty="0" err="1" smtClean="0">
                <a:solidFill>
                  <a:srgbClr val="2F2B20"/>
                </a:solidFill>
              </a:rPr>
              <a:t>dpa</a:t>
            </a:r>
            <a:r>
              <a:rPr lang="en-US" altLang="ja-JP" sz="1600" dirty="0" smtClean="0">
                <a:solidFill>
                  <a:srgbClr val="2F2B20"/>
                </a:solidFill>
              </a:rPr>
              <a:t>) depends on temperature.</a:t>
            </a:r>
            <a:endParaRPr lang="ja-JP" altLang="en-US" sz="1600" dirty="0">
              <a:solidFill>
                <a:srgbClr val="2F2B2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5228456" y="3703258"/>
            <a:ext cx="970180" cy="80586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5152256" y="3624363"/>
            <a:ext cx="715888" cy="0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V="1">
            <a:off x="5138867" y="2852936"/>
            <a:ext cx="729277" cy="723912"/>
          </a:xfrm>
          <a:prstGeom prst="straightConnector1">
            <a:avLst/>
          </a:prstGeom>
          <a:ln w="28575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/>
          <p:cNvSpPr/>
          <p:nvPr/>
        </p:nvSpPr>
        <p:spPr>
          <a:xfrm>
            <a:off x="6323641" y="2887310"/>
            <a:ext cx="2178398" cy="586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solidFill>
                  <a:srgbClr val="2F2B20"/>
                </a:solidFill>
              </a:rPr>
              <a:t>Gradient; Dimensional change rate (%/</a:t>
            </a:r>
            <a:r>
              <a:rPr lang="en-US" altLang="ja-JP" sz="1600" dirty="0" err="1" smtClean="0">
                <a:solidFill>
                  <a:srgbClr val="2F2B20"/>
                </a:solidFill>
              </a:rPr>
              <a:t>dpa</a:t>
            </a:r>
            <a:r>
              <a:rPr lang="en-US" altLang="ja-JP" sz="1600" dirty="0" smtClean="0">
                <a:solidFill>
                  <a:srgbClr val="2F2B20"/>
                </a:solidFill>
              </a:rPr>
              <a:t>)</a:t>
            </a:r>
            <a:endParaRPr lang="ja-JP" altLang="en-US" sz="1600" dirty="0">
              <a:solidFill>
                <a:srgbClr val="2F2B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0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3" grpId="0"/>
      <p:bldP spid="9" grpId="0"/>
      <p:bldP spid="23" grpId="0" animBg="1"/>
      <p:bldP spid="14" grpId="0" animBg="1"/>
      <p:bldP spid="17" grpId="0" animBg="1"/>
      <p:bldP spid="24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5930523" y="1568182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649009" y="5881752"/>
            <a:ext cx="376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Remote-controlled commissioning at Hot cell 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349" y="3474893"/>
            <a:ext cx="3293191" cy="2469894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7068509" y="5420087"/>
            <a:ext cx="179247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Completed!!</a:t>
            </a:r>
            <a:endParaRPr lang="en-US" altLang="ja-JP" sz="2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3" name="図 12" descr="P104060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832" y="1628800"/>
            <a:ext cx="1510535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9"/>
          <p:cNvSpPr txBox="1">
            <a:spLocks noChangeArrowheads="1"/>
          </p:cNvSpPr>
          <p:nvPr/>
        </p:nvSpPr>
        <p:spPr bwMode="auto">
          <a:xfrm>
            <a:off x="144832" y="1116432"/>
            <a:ext cx="1368152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To-be-installed Rotating Target 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7946" y="4708081"/>
            <a:ext cx="3789734" cy="1982451"/>
          </a:xfrm>
          <a:prstGeom prst="rect">
            <a:avLst/>
          </a:prstGeom>
        </p:spPr>
      </p:pic>
      <p:cxnSp>
        <p:nvCxnSpPr>
          <p:cNvPr id="16" name="直線コネクタ 15"/>
          <p:cNvCxnSpPr/>
          <p:nvPr/>
        </p:nvCxnSpPr>
        <p:spPr>
          <a:xfrm>
            <a:off x="3671736" y="5942533"/>
            <a:ext cx="311451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3071031" y="6159060"/>
            <a:ext cx="658097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4102542" y="6045899"/>
            <a:ext cx="13448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Spline nut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34261" y="4833929"/>
            <a:ext cx="118422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Coupling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2224754" y="5203261"/>
            <a:ext cx="340905" cy="5602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203580" y="4700908"/>
            <a:ext cx="246922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Absorption of thermal expansion of the long shaft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2098784" y="154901"/>
            <a:ext cx="3768806" cy="71725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The Others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2282909" y="1430875"/>
            <a:ext cx="6647438" cy="1433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458420" y="1712198"/>
            <a:ext cx="288032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8466532" y="1712198"/>
            <a:ext cx="288032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2210901" y="1704504"/>
            <a:ext cx="288032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2282909" y="1560488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706387" y="1568182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2122471" y="1784205"/>
            <a:ext cx="4418114" cy="1509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530428" y="1568182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261592" y="1784206"/>
            <a:ext cx="772891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0" name="二等辺三角形 39"/>
          <p:cNvSpPr/>
          <p:nvPr/>
        </p:nvSpPr>
        <p:spPr>
          <a:xfrm rot="16200000">
            <a:off x="1594728" y="1718232"/>
            <a:ext cx="720080" cy="28803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8538540" y="1568182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8250508" y="1784206"/>
            <a:ext cx="792088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570483" y="1712198"/>
            <a:ext cx="288032" cy="2880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993087" y="1712198"/>
            <a:ext cx="288032" cy="2880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962476" y="1712198"/>
            <a:ext cx="288032" cy="2880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2016568" y="2546459"/>
            <a:ext cx="93610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076129" y="2352344"/>
            <a:ext cx="1026413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Rotation shaft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4562371" y="2914418"/>
            <a:ext cx="288032" cy="2880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634379" y="2770402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098784" y="3494985"/>
            <a:ext cx="144016" cy="576064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490357" y="3486274"/>
            <a:ext cx="118295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Bearing (not fixed)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004318" y="2888926"/>
            <a:ext cx="378764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Bearing of which </a:t>
            </a:r>
            <a:r>
              <a:rPr lang="en-US" altLang="ja-JP" sz="1600" dirty="0">
                <a:solidFill>
                  <a:prstClr val="black"/>
                </a:solidFill>
              </a:rPr>
              <a:t>i</a:t>
            </a:r>
            <a:r>
              <a:rPr lang="en-US" altLang="ja-JP" sz="1600" dirty="0" smtClean="0">
                <a:solidFill>
                  <a:prstClr val="black"/>
                </a:solidFill>
              </a:rPr>
              <a:t>nner ring is fixed to shaft.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4011395" y="3695587"/>
            <a:ext cx="288032" cy="2880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457172" y="3623579"/>
            <a:ext cx="9826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coupling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2203953" y="4278551"/>
            <a:ext cx="288032" cy="2880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73206" y="4205543"/>
            <a:ext cx="23751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THK spline nuts</a:t>
            </a:r>
            <a:r>
              <a:rPr lang="en-US" altLang="ja-JP" dirty="0">
                <a:solidFill>
                  <a:prstClr val="black"/>
                </a:solidFill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</a:rPr>
              <a:t>DP15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58" name="円/楕円 57"/>
          <p:cNvSpPr/>
          <p:nvPr/>
        </p:nvSpPr>
        <p:spPr>
          <a:xfrm>
            <a:off x="4778395" y="1568182"/>
            <a:ext cx="64807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63" name="直線コネクタ 62"/>
          <p:cNvCxnSpPr/>
          <p:nvPr/>
        </p:nvCxnSpPr>
        <p:spPr>
          <a:xfrm>
            <a:off x="2354917" y="1204130"/>
            <a:ext cx="0" cy="5003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2378606" y="1330092"/>
            <a:ext cx="187666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/>
          <p:cNvSpPr txBox="1"/>
          <p:nvPr/>
        </p:nvSpPr>
        <p:spPr>
          <a:xfrm>
            <a:off x="2277332" y="812163"/>
            <a:ext cx="1966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Thermal expansion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2282909" y="2144246"/>
            <a:ext cx="6647438" cy="1122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71" name="直線矢印コネクタ 70"/>
          <p:cNvCxnSpPr/>
          <p:nvPr/>
        </p:nvCxnSpPr>
        <p:spPr>
          <a:xfrm>
            <a:off x="8514758" y="812163"/>
            <a:ext cx="102165" cy="81106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/>
          <p:cNvSpPr txBox="1"/>
          <p:nvPr/>
        </p:nvSpPr>
        <p:spPr>
          <a:xfrm>
            <a:off x="6513711" y="438947"/>
            <a:ext cx="249466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Bearing of rotation F.T.</a:t>
            </a:r>
          </a:p>
        </p:txBody>
      </p:sp>
      <p:sp>
        <p:nvSpPr>
          <p:cNvPr id="75" name="正方形/長方形 74"/>
          <p:cNvSpPr/>
          <p:nvPr/>
        </p:nvSpPr>
        <p:spPr>
          <a:xfrm>
            <a:off x="6540585" y="1712769"/>
            <a:ext cx="721008" cy="2807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76" name="直線矢印コネクタ 75"/>
          <p:cNvCxnSpPr>
            <a:stCxn id="58" idx="3"/>
          </p:cNvCxnSpPr>
          <p:nvPr/>
        </p:nvCxnSpPr>
        <p:spPr>
          <a:xfrm flipH="1">
            <a:off x="3071031" y="2059883"/>
            <a:ext cx="1802272" cy="277404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正方形/長方形 76"/>
          <p:cNvSpPr/>
          <p:nvPr/>
        </p:nvSpPr>
        <p:spPr>
          <a:xfrm>
            <a:off x="2028041" y="3099086"/>
            <a:ext cx="924632" cy="2008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076129" y="3007518"/>
            <a:ext cx="116815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Target rod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290043" y="202538"/>
            <a:ext cx="161247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Bevel gear for rotation of target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cxnSp>
        <p:nvCxnSpPr>
          <p:cNvPr id="80" name="直線矢印コネクタ 79"/>
          <p:cNvCxnSpPr>
            <a:endCxn id="40" idx="5"/>
          </p:cNvCxnSpPr>
          <p:nvPr/>
        </p:nvCxnSpPr>
        <p:spPr>
          <a:xfrm>
            <a:off x="1655367" y="787313"/>
            <a:ext cx="299401" cy="8949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/>
          <p:cNvCxnSpPr/>
          <p:nvPr/>
        </p:nvCxnSpPr>
        <p:spPr>
          <a:xfrm>
            <a:off x="7746452" y="2531584"/>
            <a:ext cx="5686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/>
          <p:cNvSpPr txBox="1"/>
          <p:nvPr/>
        </p:nvSpPr>
        <p:spPr>
          <a:xfrm>
            <a:off x="8405428" y="2377182"/>
            <a:ext cx="4822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Top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  <p:cxnSp>
        <p:nvCxnSpPr>
          <p:cNvPr id="83" name="直線矢印コネクタ 82"/>
          <p:cNvCxnSpPr/>
          <p:nvPr/>
        </p:nvCxnSpPr>
        <p:spPr>
          <a:xfrm flipV="1">
            <a:off x="6372200" y="1935107"/>
            <a:ext cx="452701" cy="4420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5260469" y="2384858"/>
            <a:ext cx="148412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</a:rPr>
              <a:t>Heavy shielding</a:t>
            </a:r>
            <a:endParaRPr lang="ja-JP" altLang="en-US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2" grpId="0"/>
      <p:bldP spid="33" grpId="0" animBg="1"/>
      <p:bldP spid="18" grpId="0" animBg="1"/>
      <p:bldP spid="20" grpId="0" animBg="1"/>
      <p:bldP spid="23" grpId="0" animBg="1"/>
      <p:bldP spid="26" grpId="0" animBg="1"/>
      <p:bldP spid="35" grpId="0" animBg="1"/>
      <p:bldP spid="44" grpId="0" animBg="1"/>
      <p:bldP spid="45" grpId="0" animBg="1"/>
      <p:bldP spid="56" grpId="0" animBg="1"/>
      <p:bldP spid="57" grpId="0" animBg="1"/>
      <p:bldP spid="5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/>
          <p:cNvSpPr txBox="1">
            <a:spLocks/>
          </p:cNvSpPr>
          <p:nvPr/>
        </p:nvSpPr>
        <p:spPr>
          <a:xfrm>
            <a:off x="323527" y="23386"/>
            <a:ext cx="5760641" cy="851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altLang="ja-JP" sz="2400" u="sng" dirty="0" smtClean="0">
                <a:solidFill>
                  <a:srgbClr val="0070C0"/>
                </a:solidFill>
                <a:latin typeface="Tempus Sans ITC" panose="04020404030D07020202" pitchFamily="82" charset="0"/>
                <a:cs typeface="Times New Roman" pitchFamily="18" charset="0"/>
              </a:rPr>
              <a:t>Regular maintenance for Rotating Target</a:t>
            </a:r>
            <a:endParaRPr lang="ja-JP" altLang="en-US" sz="2400" u="sng" dirty="0" smtClean="0">
              <a:solidFill>
                <a:srgbClr val="0070C0"/>
              </a:solidFill>
              <a:latin typeface="Tempus Sans ITC" panose="04020404030D07020202" pitchFamily="82" charset="0"/>
              <a:cs typeface="Times New Roman" pitchFamily="18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89212" y="883941"/>
            <a:ext cx="57949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Aiming lifetime; 10 years, Possibilities of break-down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214981" y="2555527"/>
            <a:ext cx="59755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1. Components, which can not be replaced easily.</a:t>
            </a:r>
            <a:endParaRPr lang="en-US" altLang="ja-JP" sz="2000" dirty="0">
              <a:solidFill>
                <a:srgbClr val="2F2B20"/>
              </a:solidFill>
              <a:latin typeface="Tempus Sans ITC" panose="04020404030D07020202" pitchFamily="82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Most of Bearings in vacuum</a:t>
            </a: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 </a:t>
            </a: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&amp; Coupling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Target itself</a:t>
            </a:r>
          </a:p>
        </p:txBody>
      </p:sp>
      <p:pic>
        <p:nvPicPr>
          <p:cNvPr id="4098" name="Picture 2" descr="D:\20140919\DSCN319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959" y="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322" name="Picture 2" descr="D:\20140926\DSC055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959" y="3367805"/>
            <a:ext cx="2617646" cy="34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14981" y="4895773"/>
            <a:ext cx="56886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3. Components, which can be replaced in maintenance area (in vacuum)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Magnetic coupling FT for Rotation introduction into vacuum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Coupling. Bearing with the heaviest load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220888" y="3578326"/>
            <a:ext cx="57971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2. Components, which can be replaced in maintenance area (out of vacuum)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Motor for rotation, motor for up-down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Timing belt for up-down motion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89212" y="1523228"/>
            <a:ext cx="58669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p"/>
            </a:pPr>
            <a:r>
              <a:rPr lang="en-US" altLang="ja-JP" sz="2000" dirty="0">
                <a:solidFill>
                  <a:srgbClr val="2F2B20"/>
                </a:solidFill>
                <a:latin typeface="Tempus Sans ITC" panose="04020404030D07020202" pitchFamily="82" charset="0"/>
              </a:rPr>
              <a:t>Lifetime of some components in maintenance area; Several years (Replacement by regular maintenance)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4191226" y="3256329"/>
            <a:ext cx="20072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Lifetime; &gt; 10 years</a:t>
            </a:r>
            <a:endParaRPr lang="en-US" altLang="ja-JP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231914" y="4532433"/>
            <a:ext cx="20136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Lifetime; 2~3years</a:t>
            </a:r>
            <a:endParaRPr lang="en-US" altLang="ja-JP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142483" y="6488668"/>
            <a:ext cx="20136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Lifetime; 2~3years</a:t>
            </a:r>
            <a:endParaRPr lang="en-US" altLang="ja-JP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6"/>
          <p:cNvSpPr>
            <a:spLocks noChangeArrowheads="1"/>
          </p:cNvSpPr>
          <p:nvPr/>
        </p:nvSpPr>
        <p:spPr bwMode="auto">
          <a:xfrm>
            <a:off x="5342336" y="3395581"/>
            <a:ext cx="3779911" cy="32845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 dirty="0"/>
          </a:p>
        </p:txBody>
      </p:sp>
      <p:sp>
        <p:nvSpPr>
          <p:cNvPr id="137" name="正方形/長方形 136"/>
          <p:cNvSpPr/>
          <p:nvPr/>
        </p:nvSpPr>
        <p:spPr>
          <a:xfrm>
            <a:off x="5322195" y="3378317"/>
            <a:ext cx="3800052" cy="11358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8" name="正方形/長方形 137"/>
          <p:cNvSpPr/>
          <p:nvPr/>
        </p:nvSpPr>
        <p:spPr>
          <a:xfrm>
            <a:off x="5518472" y="5470021"/>
            <a:ext cx="549471" cy="766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正方形/長方形 138"/>
          <p:cNvSpPr/>
          <p:nvPr/>
        </p:nvSpPr>
        <p:spPr>
          <a:xfrm>
            <a:off x="6345559" y="5458266"/>
            <a:ext cx="1041523" cy="7786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正方形/長方形 139"/>
          <p:cNvSpPr/>
          <p:nvPr/>
        </p:nvSpPr>
        <p:spPr>
          <a:xfrm>
            <a:off x="5518400" y="5164201"/>
            <a:ext cx="1884645" cy="2829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>
            <a:off x="370136" y="3398822"/>
            <a:ext cx="4793959" cy="328994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en-US" dirty="0"/>
          </a:p>
        </p:txBody>
      </p:sp>
      <p:sp>
        <p:nvSpPr>
          <p:cNvPr id="136" name="正方形/長方形 135"/>
          <p:cNvSpPr/>
          <p:nvPr/>
        </p:nvSpPr>
        <p:spPr>
          <a:xfrm>
            <a:off x="180121" y="3384289"/>
            <a:ext cx="4801779" cy="11266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正方形/長方形 131"/>
          <p:cNvSpPr/>
          <p:nvPr/>
        </p:nvSpPr>
        <p:spPr>
          <a:xfrm>
            <a:off x="1142537" y="5475993"/>
            <a:ext cx="549471" cy="766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5" name="正方形/長方形 134"/>
          <p:cNvSpPr/>
          <p:nvPr/>
        </p:nvSpPr>
        <p:spPr>
          <a:xfrm>
            <a:off x="1969624" y="5464238"/>
            <a:ext cx="1041523" cy="77866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142466" y="5165790"/>
            <a:ext cx="1879204" cy="2873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5" descr="キャスク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951" y="0"/>
            <a:ext cx="1979712" cy="2974118"/>
          </a:xfrm>
          <a:prstGeom prst="rect">
            <a:avLst/>
          </a:prstGeom>
          <a:noFill/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013259" y="2715826"/>
            <a:ext cx="2040684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latin typeface="Tempus Sans ITC" panose="04020404030D07020202" pitchFamily="82" charset="0"/>
              </a:rPr>
              <a:t>Transfer cask;</a:t>
            </a:r>
          </a:p>
          <a:p>
            <a:pPr>
              <a:defRPr/>
            </a:pPr>
            <a:r>
              <a:rPr lang="en-US" altLang="ja-JP" sz="1400" dirty="0" smtClean="0">
                <a:latin typeface="Tempus Sans ITC" panose="04020404030D07020202" pitchFamily="82" charset="0"/>
              </a:rPr>
              <a:t>Shielding, Transport, &amp; Gripping function</a:t>
            </a:r>
            <a:endParaRPr lang="en-US" altLang="ja-JP" sz="1400" dirty="0">
              <a:latin typeface="Tempus Sans ITC" panose="04020404030D07020202" pitchFamily="82" charset="0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35490" y="198162"/>
            <a:ext cx="4972165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en-US" altLang="ja-JP" sz="2900" u="sng" dirty="0" smtClean="0">
                <a:latin typeface="Tempus Sans ITC" panose="04020404030D07020202" pitchFamily="82" charset="0"/>
                <a:cs typeface="Times New Roman" pitchFamily="18" charset="0"/>
              </a:rPr>
              <a:t>Outline of Replacement tasks </a:t>
            </a:r>
            <a:endParaRPr lang="ja-JP" altLang="en-US" sz="2900" u="sng" dirty="0" smtClean="0">
              <a:latin typeface="Tempus Sans ITC" panose="04020404030D07020202" pitchFamily="82" charset="0"/>
              <a:cs typeface="Times New Roman" pitchFamily="18" charset="0"/>
            </a:endParaRPr>
          </a:p>
        </p:txBody>
      </p:sp>
      <p:sp>
        <p:nvSpPr>
          <p:cNvPr id="78" name="Line 7"/>
          <p:cNvSpPr>
            <a:spLocks noChangeShapeType="1"/>
          </p:cNvSpPr>
          <p:nvPr/>
        </p:nvSpPr>
        <p:spPr bwMode="auto">
          <a:xfrm flipH="1" flipV="1">
            <a:off x="869771" y="4514120"/>
            <a:ext cx="40308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79" name="Line 8"/>
          <p:cNvSpPr>
            <a:spLocks noChangeShapeType="1"/>
          </p:cNvSpPr>
          <p:nvPr/>
        </p:nvSpPr>
        <p:spPr bwMode="auto">
          <a:xfrm>
            <a:off x="1142466" y="5164201"/>
            <a:ext cx="17957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0" name="Line 10"/>
          <p:cNvSpPr>
            <a:spLocks noChangeShapeType="1"/>
          </p:cNvSpPr>
          <p:nvPr/>
        </p:nvSpPr>
        <p:spPr bwMode="auto">
          <a:xfrm flipV="1">
            <a:off x="4379646" y="430060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1" name="Line 11"/>
          <p:cNvSpPr>
            <a:spLocks noChangeShapeType="1"/>
          </p:cNvSpPr>
          <p:nvPr/>
        </p:nvSpPr>
        <p:spPr bwMode="auto">
          <a:xfrm>
            <a:off x="4379646" y="430060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2" name="Line 12"/>
          <p:cNvSpPr>
            <a:spLocks noChangeShapeType="1"/>
          </p:cNvSpPr>
          <p:nvPr/>
        </p:nvSpPr>
        <p:spPr bwMode="auto">
          <a:xfrm>
            <a:off x="942442" y="5453126"/>
            <a:ext cx="192431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683568" y="6245288"/>
            <a:ext cx="39850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85" name="Rectangle 15"/>
          <p:cNvSpPr>
            <a:spLocks noChangeArrowheads="1"/>
          </p:cNvSpPr>
          <p:nvPr/>
        </p:nvSpPr>
        <p:spPr bwMode="auto">
          <a:xfrm>
            <a:off x="1715821" y="5453126"/>
            <a:ext cx="2159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6" name="Rectangle 16"/>
          <p:cNvSpPr>
            <a:spLocks noChangeArrowheads="1"/>
          </p:cNvSpPr>
          <p:nvPr/>
        </p:nvSpPr>
        <p:spPr bwMode="auto">
          <a:xfrm>
            <a:off x="1787259" y="5453126"/>
            <a:ext cx="73025" cy="433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7" name="Oval 17"/>
          <p:cNvSpPr>
            <a:spLocks noChangeArrowheads="1"/>
          </p:cNvSpPr>
          <p:nvPr/>
        </p:nvSpPr>
        <p:spPr bwMode="auto">
          <a:xfrm>
            <a:off x="1715821" y="5886513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97" name="Rectangle 27"/>
          <p:cNvSpPr>
            <a:spLocks noChangeArrowheads="1"/>
          </p:cNvSpPr>
          <p:nvPr/>
        </p:nvSpPr>
        <p:spPr bwMode="auto">
          <a:xfrm>
            <a:off x="3082659" y="4516501"/>
            <a:ext cx="1225550" cy="215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98" name="Rectangle 30"/>
          <p:cNvSpPr>
            <a:spLocks noChangeArrowheads="1"/>
          </p:cNvSpPr>
          <p:nvPr/>
        </p:nvSpPr>
        <p:spPr bwMode="auto">
          <a:xfrm>
            <a:off x="3155684" y="4732401"/>
            <a:ext cx="1008062" cy="863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99" name="Rectangle 28"/>
          <p:cNvSpPr>
            <a:spLocks noChangeArrowheads="1"/>
          </p:cNvSpPr>
          <p:nvPr/>
        </p:nvSpPr>
        <p:spPr bwMode="auto">
          <a:xfrm>
            <a:off x="3300146" y="4876863"/>
            <a:ext cx="288925" cy="7191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0" name="Rectangle 29"/>
          <p:cNvSpPr>
            <a:spLocks noChangeArrowheads="1"/>
          </p:cNvSpPr>
          <p:nvPr/>
        </p:nvSpPr>
        <p:spPr bwMode="auto">
          <a:xfrm>
            <a:off x="3731946" y="4876863"/>
            <a:ext cx="288925" cy="7191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1" name="Line 31"/>
          <p:cNvSpPr>
            <a:spLocks noChangeShapeType="1"/>
          </p:cNvSpPr>
          <p:nvPr/>
        </p:nvSpPr>
        <p:spPr bwMode="auto">
          <a:xfrm flipH="1">
            <a:off x="3155684" y="5237226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02" name="Rectangle 32"/>
          <p:cNvSpPr>
            <a:spLocks noChangeArrowheads="1"/>
          </p:cNvSpPr>
          <p:nvPr/>
        </p:nvSpPr>
        <p:spPr bwMode="auto">
          <a:xfrm>
            <a:off x="3731946" y="4876863"/>
            <a:ext cx="2159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3" name="Rectangle 33"/>
          <p:cNvSpPr>
            <a:spLocks noChangeArrowheads="1"/>
          </p:cNvSpPr>
          <p:nvPr/>
        </p:nvSpPr>
        <p:spPr bwMode="auto">
          <a:xfrm>
            <a:off x="3803384" y="4876863"/>
            <a:ext cx="73025" cy="433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4" name="Oval 34"/>
          <p:cNvSpPr>
            <a:spLocks noChangeArrowheads="1"/>
          </p:cNvSpPr>
          <p:nvPr/>
        </p:nvSpPr>
        <p:spPr bwMode="auto">
          <a:xfrm>
            <a:off x="3731946" y="5310251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5" name="Line 35"/>
          <p:cNvSpPr>
            <a:spLocks noChangeShapeType="1"/>
          </p:cNvSpPr>
          <p:nvPr/>
        </p:nvSpPr>
        <p:spPr bwMode="auto">
          <a:xfrm flipV="1">
            <a:off x="4524110" y="4589526"/>
            <a:ext cx="14446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06" name="Oval 36"/>
          <p:cNvSpPr>
            <a:spLocks noChangeArrowheads="1"/>
          </p:cNvSpPr>
          <p:nvPr/>
        </p:nvSpPr>
        <p:spPr bwMode="auto">
          <a:xfrm>
            <a:off x="3443021" y="5886513"/>
            <a:ext cx="504825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7" name="Rectangle 37"/>
          <p:cNvSpPr>
            <a:spLocks noChangeArrowheads="1"/>
          </p:cNvSpPr>
          <p:nvPr/>
        </p:nvSpPr>
        <p:spPr bwMode="auto">
          <a:xfrm>
            <a:off x="3731946" y="5813488"/>
            <a:ext cx="576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09" name="Line 39"/>
          <p:cNvSpPr>
            <a:spLocks noChangeShapeType="1"/>
          </p:cNvSpPr>
          <p:nvPr/>
        </p:nvSpPr>
        <p:spPr bwMode="auto">
          <a:xfrm>
            <a:off x="4379646" y="638975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17" name="Line 51"/>
          <p:cNvSpPr>
            <a:spLocks noChangeShapeType="1"/>
          </p:cNvSpPr>
          <p:nvPr/>
        </p:nvSpPr>
        <p:spPr bwMode="auto">
          <a:xfrm flipV="1">
            <a:off x="1715821" y="5381688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18" name="Line 52"/>
          <p:cNvSpPr>
            <a:spLocks noChangeShapeType="1"/>
          </p:cNvSpPr>
          <p:nvPr/>
        </p:nvSpPr>
        <p:spPr bwMode="auto">
          <a:xfrm flipV="1">
            <a:off x="1931721" y="5381688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19" name="Rectangle 53"/>
          <p:cNvSpPr>
            <a:spLocks noChangeArrowheads="1"/>
          </p:cNvSpPr>
          <p:nvPr/>
        </p:nvSpPr>
        <p:spPr bwMode="auto">
          <a:xfrm>
            <a:off x="1642796" y="5308663"/>
            <a:ext cx="360363" cy="730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48" name="Rectangle 82"/>
          <p:cNvSpPr>
            <a:spLocks noChangeArrowheads="1"/>
          </p:cNvSpPr>
          <p:nvPr/>
        </p:nvSpPr>
        <p:spPr bwMode="auto">
          <a:xfrm>
            <a:off x="3587484" y="4229163"/>
            <a:ext cx="144462" cy="2889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49" name="Rectangle 83"/>
          <p:cNvSpPr>
            <a:spLocks noChangeArrowheads="1"/>
          </p:cNvSpPr>
          <p:nvPr/>
        </p:nvSpPr>
        <p:spPr bwMode="auto">
          <a:xfrm>
            <a:off x="3658921" y="3868801"/>
            <a:ext cx="73025" cy="3603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50" name="Rectangle 84"/>
          <p:cNvSpPr>
            <a:spLocks noChangeArrowheads="1"/>
          </p:cNvSpPr>
          <p:nvPr/>
        </p:nvSpPr>
        <p:spPr bwMode="auto">
          <a:xfrm>
            <a:off x="4019284" y="4229163"/>
            <a:ext cx="144462" cy="2889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51" name="Rectangle 85"/>
          <p:cNvSpPr>
            <a:spLocks noChangeArrowheads="1"/>
          </p:cNvSpPr>
          <p:nvPr/>
        </p:nvSpPr>
        <p:spPr bwMode="auto">
          <a:xfrm>
            <a:off x="4019284" y="3868801"/>
            <a:ext cx="73025" cy="3603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52" name="Rectangle 86"/>
          <p:cNvSpPr>
            <a:spLocks noChangeArrowheads="1"/>
          </p:cNvSpPr>
          <p:nvPr/>
        </p:nvSpPr>
        <p:spPr bwMode="auto">
          <a:xfrm>
            <a:off x="3658921" y="3797363"/>
            <a:ext cx="431800" cy="7143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53" name="Text Box 90"/>
          <p:cNvSpPr txBox="1">
            <a:spLocks noChangeArrowheads="1"/>
          </p:cNvSpPr>
          <p:nvPr/>
        </p:nvSpPr>
        <p:spPr bwMode="auto">
          <a:xfrm>
            <a:off x="2219059" y="5740463"/>
            <a:ext cx="805029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P-Beam line</a:t>
            </a:r>
            <a:endParaRPr lang="ja-JP" altLang="en-US" sz="1000" dirty="0"/>
          </a:p>
        </p:txBody>
      </p:sp>
      <p:sp>
        <p:nvSpPr>
          <p:cNvPr id="154" name="Text Box 91"/>
          <p:cNvSpPr txBox="1">
            <a:spLocks noChangeArrowheads="1"/>
          </p:cNvSpPr>
          <p:nvPr/>
        </p:nvSpPr>
        <p:spPr bwMode="auto">
          <a:xfrm>
            <a:off x="2219059" y="6100826"/>
            <a:ext cx="1031051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Target assembly</a:t>
            </a:r>
            <a:endParaRPr lang="ja-JP" altLang="en-US" sz="1000" dirty="0"/>
          </a:p>
        </p:txBody>
      </p:sp>
      <p:sp>
        <p:nvSpPr>
          <p:cNvPr id="155" name="Line 92"/>
          <p:cNvSpPr>
            <a:spLocks noChangeShapeType="1"/>
          </p:cNvSpPr>
          <p:nvPr/>
        </p:nvSpPr>
        <p:spPr bwMode="auto">
          <a:xfrm flipH="1" flipV="1">
            <a:off x="1931721" y="5884926"/>
            <a:ext cx="297428" cy="288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56" name="Line 93"/>
          <p:cNvSpPr>
            <a:spLocks noChangeShapeType="1"/>
          </p:cNvSpPr>
          <p:nvPr/>
        </p:nvSpPr>
        <p:spPr bwMode="auto">
          <a:xfrm>
            <a:off x="3874821" y="3868801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57" name="AutoShape 94"/>
          <p:cNvSpPr>
            <a:spLocks noChangeArrowheads="1"/>
          </p:cNvSpPr>
          <p:nvPr/>
        </p:nvSpPr>
        <p:spPr bwMode="auto">
          <a:xfrm flipV="1">
            <a:off x="3730359" y="4013263"/>
            <a:ext cx="288925" cy="142875"/>
          </a:xfrm>
          <a:prstGeom prst="triangle">
            <a:avLst>
              <a:gd name="adj" fmla="val 551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59" name="Text Box 96"/>
          <p:cNvSpPr txBox="1">
            <a:spLocks noChangeArrowheads="1"/>
          </p:cNvSpPr>
          <p:nvPr/>
        </p:nvSpPr>
        <p:spPr bwMode="auto">
          <a:xfrm>
            <a:off x="2286373" y="3511573"/>
            <a:ext cx="1439818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Tentative storage vessel</a:t>
            </a:r>
            <a:endParaRPr lang="ja-JP" altLang="en-US" sz="1000" dirty="0"/>
          </a:p>
        </p:txBody>
      </p:sp>
      <p:sp>
        <p:nvSpPr>
          <p:cNvPr id="161" name="Line 98"/>
          <p:cNvSpPr>
            <a:spLocks noChangeShapeType="1"/>
          </p:cNvSpPr>
          <p:nvPr/>
        </p:nvSpPr>
        <p:spPr bwMode="auto">
          <a:xfrm>
            <a:off x="3159146" y="3766025"/>
            <a:ext cx="212437" cy="10394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3" name="Line 100"/>
          <p:cNvSpPr>
            <a:spLocks noChangeShapeType="1"/>
          </p:cNvSpPr>
          <p:nvPr/>
        </p:nvSpPr>
        <p:spPr bwMode="auto">
          <a:xfrm>
            <a:off x="4524109" y="4589526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4" name="Text Box 101"/>
          <p:cNvSpPr txBox="1">
            <a:spLocks noChangeArrowheads="1"/>
          </p:cNvSpPr>
          <p:nvPr/>
        </p:nvSpPr>
        <p:spPr bwMode="auto">
          <a:xfrm>
            <a:off x="209480" y="5887956"/>
            <a:ext cx="515937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FL1.6</a:t>
            </a:r>
          </a:p>
        </p:txBody>
      </p:sp>
      <p:sp>
        <p:nvSpPr>
          <p:cNvPr id="165" name="Text Box 102"/>
          <p:cNvSpPr txBox="1">
            <a:spLocks noChangeArrowheads="1"/>
          </p:cNvSpPr>
          <p:nvPr/>
        </p:nvSpPr>
        <p:spPr bwMode="auto">
          <a:xfrm>
            <a:off x="483655" y="5331333"/>
            <a:ext cx="4111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FL4</a:t>
            </a:r>
          </a:p>
        </p:txBody>
      </p:sp>
      <p:sp>
        <p:nvSpPr>
          <p:cNvPr id="168" name="Text Box 105"/>
          <p:cNvSpPr txBox="1">
            <a:spLocks noChangeArrowheads="1"/>
          </p:cNvSpPr>
          <p:nvPr/>
        </p:nvSpPr>
        <p:spPr bwMode="auto">
          <a:xfrm>
            <a:off x="341581" y="3509010"/>
            <a:ext cx="1786195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Accessible area during beam operation</a:t>
            </a:r>
            <a:endParaRPr lang="ja-JP" altLang="en-US" sz="1200" dirty="0"/>
          </a:p>
        </p:txBody>
      </p:sp>
      <p:sp>
        <p:nvSpPr>
          <p:cNvPr id="112" name="Line 7"/>
          <p:cNvSpPr>
            <a:spLocks noChangeShapeType="1"/>
          </p:cNvSpPr>
          <p:nvPr/>
        </p:nvSpPr>
        <p:spPr bwMode="auto">
          <a:xfrm>
            <a:off x="6456760" y="4519531"/>
            <a:ext cx="2305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13" name="Line 8"/>
          <p:cNvSpPr>
            <a:spLocks noChangeShapeType="1"/>
          </p:cNvSpPr>
          <p:nvPr/>
        </p:nvSpPr>
        <p:spPr bwMode="auto">
          <a:xfrm>
            <a:off x="5809060" y="5167231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0" name="Line 10"/>
          <p:cNvSpPr>
            <a:spLocks noChangeShapeType="1"/>
          </p:cNvSpPr>
          <p:nvPr/>
        </p:nvSpPr>
        <p:spPr bwMode="auto">
          <a:xfrm flipV="1">
            <a:off x="8761810" y="4303631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1" name="Line 11"/>
          <p:cNvSpPr>
            <a:spLocks noChangeShapeType="1"/>
          </p:cNvSpPr>
          <p:nvPr/>
        </p:nvSpPr>
        <p:spPr bwMode="auto">
          <a:xfrm>
            <a:off x="8761810" y="430363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2" name="Line 12"/>
          <p:cNvSpPr>
            <a:spLocks noChangeShapeType="1"/>
          </p:cNvSpPr>
          <p:nvPr/>
        </p:nvSpPr>
        <p:spPr bwMode="auto">
          <a:xfrm>
            <a:off x="5953523" y="5456156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3" name="Line 13"/>
          <p:cNvSpPr>
            <a:spLocks noChangeShapeType="1"/>
          </p:cNvSpPr>
          <p:nvPr/>
        </p:nvSpPr>
        <p:spPr bwMode="auto">
          <a:xfrm>
            <a:off x="5953523" y="6032418"/>
            <a:ext cx="273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4" name="Line 14"/>
          <p:cNvSpPr>
            <a:spLocks noChangeShapeType="1"/>
          </p:cNvSpPr>
          <p:nvPr/>
        </p:nvSpPr>
        <p:spPr bwMode="auto">
          <a:xfrm>
            <a:off x="5882085" y="6248318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5" name="Rectangle 15"/>
          <p:cNvSpPr>
            <a:spLocks noChangeArrowheads="1"/>
          </p:cNvSpPr>
          <p:nvPr/>
        </p:nvSpPr>
        <p:spPr bwMode="auto">
          <a:xfrm>
            <a:off x="6097985" y="5456156"/>
            <a:ext cx="2159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26" name="Rectangle 16"/>
          <p:cNvSpPr>
            <a:spLocks noChangeArrowheads="1"/>
          </p:cNvSpPr>
          <p:nvPr/>
        </p:nvSpPr>
        <p:spPr bwMode="auto">
          <a:xfrm>
            <a:off x="6169423" y="5456156"/>
            <a:ext cx="73025" cy="4333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27" name="Oval 17"/>
          <p:cNvSpPr>
            <a:spLocks noChangeArrowheads="1"/>
          </p:cNvSpPr>
          <p:nvPr/>
        </p:nvSpPr>
        <p:spPr bwMode="auto">
          <a:xfrm>
            <a:off x="6097985" y="5889543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28" name="Line 18"/>
          <p:cNvSpPr>
            <a:spLocks noChangeShapeType="1"/>
          </p:cNvSpPr>
          <p:nvPr/>
        </p:nvSpPr>
        <p:spPr bwMode="auto">
          <a:xfrm flipV="1">
            <a:off x="6672660" y="4519531"/>
            <a:ext cx="287338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29" name="Rectangle 19"/>
          <p:cNvSpPr>
            <a:spLocks noChangeArrowheads="1"/>
          </p:cNvSpPr>
          <p:nvPr/>
        </p:nvSpPr>
        <p:spPr bwMode="auto">
          <a:xfrm>
            <a:off x="5809060" y="5024356"/>
            <a:ext cx="863600" cy="1428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5882085" y="4735431"/>
            <a:ext cx="144463" cy="2889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1" name="Rectangle 21"/>
          <p:cNvSpPr>
            <a:spLocks noChangeArrowheads="1"/>
          </p:cNvSpPr>
          <p:nvPr/>
        </p:nvSpPr>
        <p:spPr bwMode="auto">
          <a:xfrm>
            <a:off x="5953523" y="4375068"/>
            <a:ext cx="73025" cy="3603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3" name="Rectangle 22"/>
          <p:cNvSpPr>
            <a:spLocks noChangeArrowheads="1"/>
          </p:cNvSpPr>
          <p:nvPr/>
        </p:nvSpPr>
        <p:spPr bwMode="auto">
          <a:xfrm>
            <a:off x="6313885" y="4735431"/>
            <a:ext cx="144463" cy="2889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34" name="Rectangle 23"/>
          <p:cNvSpPr>
            <a:spLocks noChangeArrowheads="1"/>
          </p:cNvSpPr>
          <p:nvPr/>
        </p:nvSpPr>
        <p:spPr bwMode="auto">
          <a:xfrm>
            <a:off x="6313885" y="4375068"/>
            <a:ext cx="73025" cy="3603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62" name="Rectangle 24"/>
          <p:cNvSpPr>
            <a:spLocks noChangeArrowheads="1"/>
          </p:cNvSpPr>
          <p:nvPr/>
        </p:nvSpPr>
        <p:spPr bwMode="auto">
          <a:xfrm>
            <a:off x="5953523" y="4303631"/>
            <a:ext cx="431800" cy="71437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67" name="Line 25"/>
          <p:cNvSpPr>
            <a:spLocks noChangeShapeType="1"/>
          </p:cNvSpPr>
          <p:nvPr/>
        </p:nvSpPr>
        <p:spPr bwMode="auto">
          <a:xfrm>
            <a:off x="6169423" y="4375068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73" name="AutoShape 26"/>
          <p:cNvSpPr>
            <a:spLocks noChangeArrowheads="1"/>
          </p:cNvSpPr>
          <p:nvPr/>
        </p:nvSpPr>
        <p:spPr bwMode="auto">
          <a:xfrm flipV="1">
            <a:off x="6024960" y="5240256"/>
            <a:ext cx="288925" cy="142875"/>
          </a:xfrm>
          <a:prstGeom prst="triangle">
            <a:avLst>
              <a:gd name="adj" fmla="val 551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74" name="Rectangle 27"/>
          <p:cNvSpPr>
            <a:spLocks noChangeArrowheads="1"/>
          </p:cNvSpPr>
          <p:nvPr/>
        </p:nvSpPr>
        <p:spPr bwMode="auto">
          <a:xfrm>
            <a:off x="7464823" y="4519531"/>
            <a:ext cx="1225550" cy="2159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75" name="Rectangle 30"/>
          <p:cNvSpPr>
            <a:spLocks noChangeArrowheads="1"/>
          </p:cNvSpPr>
          <p:nvPr/>
        </p:nvSpPr>
        <p:spPr bwMode="auto">
          <a:xfrm>
            <a:off x="7537848" y="4735431"/>
            <a:ext cx="1008062" cy="863600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81" name="Rectangle 28"/>
          <p:cNvSpPr>
            <a:spLocks noChangeArrowheads="1"/>
          </p:cNvSpPr>
          <p:nvPr/>
        </p:nvSpPr>
        <p:spPr bwMode="auto">
          <a:xfrm>
            <a:off x="7682310" y="4879893"/>
            <a:ext cx="288925" cy="7191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84" name="Rectangle 29"/>
          <p:cNvSpPr>
            <a:spLocks noChangeArrowheads="1"/>
          </p:cNvSpPr>
          <p:nvPr/>
        </p:nvSpPr>
        <p:spPr bwMode="auto">
          <a:xfrm>
            <a:off x="8114110" y="4879893"/>
            <a:ext cx="288925" cy="7191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85" name="Line 31"/>
          <p:cNvSpPr>
            <a:spLocks noChangeShapeType="1"/>
          </p:cNvSpPr>
          <p:nvPr/>
        </p:nvSpPr>
        <p:spPr bwMode="auto">
          <a:xfrm flipH="1">
            <a:off x="7537848" y="5240256"/>
            <a:ext cx="100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86" name="Rectangle 32"/>
          <p:cNvSpPr>
            <a:spLocks noChangeArrowheads="1"/>
          </p:cNvSpPr>
          <p:nvPr/>
        </p:nvSpPr>
        <p:spPr bwMode="auto">
          <a:xfrm>
            <a:off x="8114110" y="4879893"/>
            <a:ext cx="2159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87" name="Rectangle 33"/>
          <p:cNvSpPr>
            <a:spLocks noChangeArrowheads="1"/>
          </p:cNvSpPr>
          <p:nvPr/>
        </p:nvSpPr>
        <p:spPr bwMode="auto">
          <a:xfrm>
            <a:off x="8185548" y="4879893"/>
            <a:ext cx="73025" cy="433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88" name="Oval 34"/>
          <p:cNvSpPr>
            <a:spLocks noChangeArrowheads="1"/>
          </p:cNvSpPr>
          <p:nvPr/>
        </p:nvSpPr>
        <p:spPr bwMode="auto">
          <a:xfrm>
            <a:off x="8114110" y="5313281"/>
            <a:ext cx="2159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89" name="Line 35"/>
          <p:cNvSpPr>
            <a:spLocks noChangeShapeType="1"/>
          </p:cNvSpPr>
          <p:nvPr/>
        </p:nvSpPr>
        <p:spPr bwMode="auto">
          <a:xfrm flipV="1">
            <a:off x="8906274" y="4592556"/>
            <a:ext cx="14446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90" name="Oval 36"/>
          <p:cNvSpPr>
            <a:spLocks noChangeArrowheads="1"/>
          </p:cNvSpPr>
          <p:nvPr/>
        </p:nvSpPr>
        <p:spPr bwMode="auto">
          <a:xfrm>
            <a:off x="7825185" y="5889543"/>
            <a:ext cx="504825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91" name="Rectangle 37"/>
          <p:cNvSpPr>
            <a:spLocks noChangeArrowheads="1"/>
          </p:cNvSpPr>
          <p:nvPr/>
        </p:nvSpPr>
        <p:spPr bwMode="auto">
          <a:xfrm>
            <a:off x="8114110" y="5816518"/>
            <a:ext cx="576263" cy="431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92" name="Line 39"/>
          <p:cNvSpPr>
            <a:spLocks noChangeShapeType="1"/>
          </p:cNvSpPr>
          <p:nvPr/>
        </p:nvSpPr>
        <p:spPr bwMode="auto">
          <a:xfrm>
            <a:off x="8761810" y="6392781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93" name="Line 51"/>
          <p:cNvSpPr>
            <a:spLocks noChangeShapeType="1"/>
          </p:cNvSpPr>
          <p:nvPr/>
        </p:nvSpPr>
        <p:spPr bwMode="auto">
          <a:xfrm flipV="1">
            <a:off x="6097985" y="5384718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94" name="Line 52"/>
          <p:cNvSpPr>
            <a:spLocks noChangeShapeType="1"/>
          </p:cNvSpPr>
          <p:nvPr/>
        </p:nvSpPr>
        <p:spPr bwMode="auto">
          <a:xfrm flipV="1">
            <a:off x="6313885" y="5384718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95" name="Rectangle 53"/>
          <p:cNvSpPr>
            <a:spLocks noChangeArrowheads="1"/>
          </p:cNvSpPr>
          <p:nvPr/>
        </p:nvSpPr>
        <p:spPr bwMode="auto">
          <a:xfrm>
            <a:off x="6024960" y="5311693"/>
            <a:ext cx="360363" cy="730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96" name="Rectangle 82"/>
          <p:cNvSpPr>
            <a:spLocks noChangeArrowheads="1"/>
          </p:cNvSpPr>
          <p:nvPr/>
        </p:nvSpPr>
        <p:spPr bwMode="auto">
          <a:xfrm>
            <a:off x="7969648" y="4232193"/>
            <a:ext cx="144462" cy="2889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97" name="Rectangle 83"/>
          <p:cNvSpPr>
            <a:spLocks noChangeArrowheads="1"/>
          </p:cNvSpPr>
          <p:nvPr/>
        </p:nvSpPr>
        <p:spPr bwMode="auto">
          <a:xfrm>
            <a:off x="8041085" y="3871831"/>
            <a:ext cx="73025" cy="3603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98" name="Rectangle 84"/>
          <p:cNvSpPr>
            <a:spLocks noChangeArrowheads="1"/>
          </p:cNvSpPr>
          <p:nvPr/>
        </p:nvSpPr>
        <p:spPr bwMode="auto">
          <a:xfrm>
            <a:off x="8401448" y="4232193"/>
            <a:ext cx="144462" cy="28892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99" name="Rectangle 85"/>
          <p:cNvSpPr>
            <a:spLocks noChangeArrowheads="1"/>
          </p:cNvSpPr>
          <p:nvPr/>
        </p:nvSpPr>
        <p:spPr bwMode="auto">
          <a:xfrm>
            <a:off x="8401448" y="3871831"/>
            <a:ext cx="73025" cy="3603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200" name="Rectangle 86"/>
          <p:cNvSpPr>
            <a:spLocks noChangeArrowheads="1"/>
          </p:cNvSpPr>
          <p:nvPr/>
        </p:nvSpPr>
        <p:spPr bwMode="auto">
          <a:xfrm>
            <a:off x="8041085" y="3800393"/>
            <a:ext cx="431800" cy="71438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201" name="Text Box 90"/>
          <p:cNvSpPr txBox="1">
            <a:spLocks noChangeArrowheads="1"/>
          </p:cNvSpPr>
          <p:nvPr/>
        </p:nvSpPr>
        <p:spPr bwMode="auto">
          <a:xfrm>
            <a:off x="6601223" y="5743493"/>
            <a:ext cx="801823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P-beam line</a:t>
            </a:r>
            <a:endParaRPr lang="ja-JP" altLang="en-US" sz="1000" dirty="0"/>
          </a:p>
        </p:txBody>
      </p:sp>
      <p:sp>
        <p:nvSpPr>
          <p:cNvPr id="202" name="Text Box 91"/>
          <p:cNvSpPr txBox="1">
            <a:spLocks noChangeArrowheads="1"/>
          </p:cNvSpPr>
          <p:nvPr/>
        </p:nvSpPr>
        <p:spPr bwMode="auto">
          <a:xfrm>
            <a:off x="6601223" y="6103856"/>
            <a:ext cx="1031051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Target assembly</a:t>
            </a:r>
            <a:endParaRPr lang="ja-JP" altLang="en-US" sz="1000" dirty="0"/>
          </a:p>
        </p:txBody>
      </p:sp>
      <p:sp>
        <p:nvSpPr>
          <p:cNvPr id="203" name="Line 92"/>
          <p:cNvSpPr>
            <a:spLocks noChangeShapeType="1"/>
          </p:cNvSpPr>
          <p:nvPr/>
        </p:nvSpPr>
        <p:spPr bwMode="auto">
          <a:xfrm flipH="1" flipV="1">
            <a:off x="6313885" y="5887956"/>
            <a:ext cx="2873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04" name="Line 93"/>
          <p:cNvSpPr>
            <a:spLocks noChangeShapeType="1"/>
          </p:cNvSpPr>
          <p:nvPr/>
        </p:nvSpPr>
        <p:spPr bwMode="auto">
          <a:xfrm>
            <a:off x="8256985" y="3871831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05" name="AutoShape 94"/>
          <p:cNvSpPr>
            <a:spLocks noChangeArrowheads="1"/>
          </p:cNvSpPr>
          <p:nvPr/>
        </p:nvSpPr>
        <p:spPr bwMode="auto">
          <a:xfrm flipV="1">
            <a:off x="8112523" y="4016293"/>
            <a:ext cx="288925" cy="142875"/>
          </a:xfrm>
          <a:prstGeom prst="triangle">
            <a:avLst>
              <a:gd name="adj" fmla="val 551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208" name="Line 97"/>
          <p:cNvSpPr>
            <a:spLocks noChangeShapeType="1"/>
          </p:cNvSpPr>
          <p:nvPr/>
        </p:nvSpPr>
        <p:spPr bwMode="auto">
          <a:xfrm>
            <a:off x="5972218" y="3454491"/>
            <a:ext cx="268639" cy="849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10" name="Line 100"/>
          <p:cNvSpPr>
            <a:spLocks noChangeShapeType="1"/>
          </p:cNvSpPr>
          <p:nvPr/>
        </p:nvSpPr>
        <p:spPr bwMode="auto">
          <a:xfrm>
            <a:off x="8906273" y="4592556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11" name="Text Box 101"/>
          <p:cNvSpPr txBox="1">
            <a:spLocks noChangeArrowheads="1"/>
          </p:cNvSpPr>
          <p:nvPr/>
        </p:nvSpPr>
        <p:spPr bwMode="auto">
          <a:xfrm>
            <a:off x="5413773" y="5887956"/>
            <a:ext cx="515937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FL1.6</a:t>
            </a:r>
          </a:p>
        </p:txBody>
      </p:sp>
      <p:sp>
        <p:nvSpPr>
          <p:cNvPr id="212" name="Text Box 102"/>
          <p:cNvSpPr txBox="1">
            <a:spLocks noChangeArrowheads="1"/>
          </p:cNvSpPr>
          <p:nvPr/>
        </p:nvSpPr>
        <p:spPr bwMode="auto">
          <a:xfrm>
            <a:off x="5413773" y="5311693"/>
            <a:ext cx="41116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FL4</a:t>
            </a:r>
          </a:p>
        </p:txBody>
      </p:sp>
      <p:sp>
        <p:nvSpPr>
          <p:cNvPr id="213" name="Text Box 103"/>
          <p:cNvSpPr txBox="1">
            <a:spLocks noChangeArrowheads="1"/>
          </p:cNvSpPr>
          <p:nvPr/>
        </p:nvSpPr>
        <p:spPr bwMode="auto">
          <a:xfrm>
            <a:off x="5413773" y="4376656"/>
            <a:ext cx="48101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FL10</a:t>
            </a:r>
          </a:p>
        </p:txBody>
      </p:sp>
      <p:sp>
        <p:nvSpPr>
          <p:cNvPr id="215" name="Line 108"/>
          <p:cNvSpPr>
            <a:spLocks noChangeShapeType="1"/>
          </p:cNvSpPr>
          <p:nvPr/>
        </p:nvSpPr>
        <p:spPr bwMode="auto">
          <a:xfrm flipV="1">
            <a:off x="6674248" y="4087731"/>
            <a:ext cx="1223962" cy="576262"/>
          </a:xfrm>
          <a:prstGeom prst="line">
            <a:avLst/>
          </a:prstGeom>
          <a:noFill/>
          <a:ln w="38100">
            <a:solidFill>
              <a:srgbClr val="CC99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" name="台形 1"/>
          <p:cNvSpPr/>
          <p:nvPr/>
        </p:nvSpPr>
        <p:spPr>
          <a:xfrm flipV="1">
            <a:off x="1291165" y="4514120"/>
            <a:ext cx="1162918" cy="663574"/>
          </a:xfrm>
          <a:prstGeom prst="trapezoid">
            <a:avLst>
              <a:gd name="adj" fmla="val 2286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8" name="Line 8"/>
          <p:cNvSpPr>
            <a:spLocks noChangeShapeType="1"/>
          </p:cNvSpPr>
          <p:nvPr/>
        </p:nvSpPr>
        <p:spPr bwMode="auto">
          <a:xfrm>
            <a:off x="1387815" y="5032438"/>
            <a:ext cx="90268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19" name="Line 8"/>
          <p:cNvSpPr>
            <a:spLocks noChangeShapeType="1"/>
          </p:cNvSpPr>
          <p:nvPr/>
        </p:nvSpPr>
        <p:spPr bwMode="auto">
          <a:xfrm>
            <a:off x="1347179" y="4843965"/>
            <a:ext cx="102931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220" name="Line 8"/>
          <p:cNvSpPr>
            <a:spLocks noChangeShapeType="1"/>
          </p:cNvSpPr>
          <p:nvPr/>
        </p:nvSpPr>
        <p:spPr bwMode="auto">
          <a:xfrm>
            <a:off x="1306543" y="4655492"/>
            <a:ext cx="111092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3" name="曲折矢印 2"/>
          <p:cNvSpPr/>
          <p:nvPr/>
        </p:nvSpPr>
        <p:spPr>
          <a:xfrm flipH="1">
            <a:off x="1247509" y="4142319"/>
            <a:ext cx="684212" cy="27972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21" name="Text Box 103"/>
          <p:cNvSpPr txBox="1">
            <a:spLocks noChangeArrowheads="1"/>
          </p:cNvSpPr>
          <p:nvPr/>
        </p:nvSpPr>
        <p:spPr bwMode="auto">
          <a:xfrm>
            <a:off x="782694" y="4352075"/>
            <a:ext cx="481012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/>
              <a:t>FL10</a:t>
            </a:r>
          </a:p>
        </p:txBody>
      </p:sp>
      <p:sp>
        <p:nvSpPr>
          <p:cNvPr id="222" name="Text Box 105"/>
          <p:cNvSpPr txBox="1">
            <a:spLocks noChangeArrowheads="1"/>
          </p:cNvSpPr>
          <p:nvPr/>
        </p:nvSpPr>
        <p:spPr bwMode="auto">
          <a:xfrm>
            <a:off x="1530418" y="6492468"/>
            <a:ext cx="211897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Transport of movable shielding</a:t>
            </a:r>
            <a:endParaRPr lang="ja-JP" altLang="en-US" sz="1200" dirty="0"/>
          </a:p>
        </p:txBody>
      </p:sp>
      <p:sp>
        <p:nvSpPr>
          <p:cNvPr id="223" name="Text Box 105"/>
          <p:cNvSpPr txBox="1">
            <a:spLocks noChangeArrowheads="1"/>
          </p:cNvSpPr>
          <p:nvPr/>
        </p:nvSpPr>
        <p:spPr bwMode="auto">
          <a:xfrm>
            <a:off x="6477159" y="6492468"/>
            <a:ext cx="156392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Replacement by cask</a:t>
            </a:r>
            <a:endParaRPr lang="ja-JP" altLang="en-US" sz="1200" dirty="0"/>
          </a:p>
        </p:txBody>
      </p:sp>
      <p:sp>
        <p:nvSpPr>
          <p:cNvPr id="5" name="右矢印 4"/>
          <p:cNvSpPr/>
          <p:nvPr/>
        </p:nvSpPr>
        <p:spPr>
          <a:xfrm>
            <a:off x="4883083" y="4670656"/>
            <a:ext cx="576064" cy="6689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24" name="Picture 2" descr="C:\Users\makimura\Documents\makimura\picture\2013\20131217保管庫作業\標的用保管庫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943" y="218311"/>
            <a:ext cx="2090057" cy="15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5" name="直線矢印コネクタ 224"/>
          <p:cNvCxnSpPr/>
          <p:nvPr/>
        </p:nvCxnSpPr>
        <p:spPr>
          <a:xfrm flipV="1">
            <a:off x="6096359" y="1310346"/>
            <a:ext cx="380800" cy="724693"/>
          </a:xfrm>
          <a:prstGeom prst="straightConnector1">
            <a:avLst/>
          </a:prstGeom>
          <a:ln w="38100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線矢印コネクタ 225"/>
          <p:cNvCxnSpPr/>
          <p:nvPr/>
        </p:nvCxnSpPr>
        <p:spPr>
          <a:xfrm>
            <a:off x="7160484" y="1002082"/>
            <a:ext cx="3773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円/楕円 226"/>
          <p:cNvSpPr/>
          <p:nvPr/>
        </p:nvSpPr>
        <p:spPr>
          <a:xfrm>
            <a:off x="6477159" y="771121"/>
            <a:ext cx="720080" cy="539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228" name="Rectangle 10"/>
          <p:cNvSpPr>
            <a:spLocks noChangeArrowheads="1"/>
          </p:cNvSpPr>
          <p:nvPr/>
        </p:nvSpPr>
        <p:spPr bwMode="auto">
          <a:xfrm>
            <a:off x="7119159" y="1739820"/>
            <a:ext cx="2003088" cy="116955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latin typeface="Tempus Sans ITC" panose="04020404030D07020202" pitchFamily="82" charset="0"/>
              </a:rPr>
              <a:t>Tentative storage vessel</a:t>
            </a:r>
          </a:p>
          <a:p>
            <a:pPr marL="285750" indent="-285750">
              <a:buFont typeface="Wingdings" panose="05000000000000000000" pitchFamily="2" charset="2"/>
              <a:buChar char="p"/>
              <a:defRPr/>
            </a:pPr>
            <a:r>
              <a:rPr lang="en-US" altLang="ja-JP" sz="1400" dirty="0" smtClean="0">
                <a:latin typeface="Tempus Sans ITC" panose="04020404030D07020202" pitchFamily="82" charset="0"/>
              </a:rPr>
              <a:t>Preparation of new Rotating Target</a:t>
            </a:r>
          </a:p>
          <a:p>
            <a:pPr marL="285750" indent="-285750">
              <a:buFont typeface="Wingdings" panose="05000000000000000000" pitchFamily="2" charset="2"/>
              <a:buChar char="p"/>
              <a:defRPr/>
            </a:pPr>
            <a:r>
              <a:rPr lang="en-US" altLang="ja-JP" sz="1400" dirty="0" smtClean="0">
                <a:latin typeface="Tempus Sans ITC" panose="04020404030D07020202" pitchFamily="82" charset="0"/>
              </a:rPr>
              <a:t>Storage of used Fixed Target</a:t>
            </a:r>
          </a:p>
        </p:txBody>
      </p:sp>
      <p:sp>
        <p:nvSpPr>
          <p:cNvPr id="141" name="Text Box 91"/>
          <p:cNvSpPr txBox="1">
            <a:spLocks noChangeArrowheads="1"/>
          </p:cNvSpPr>
          <p:nvPr/>
        </p:nvSpPr>
        <p:spPr bwMode="auto">
          <a:xfrm>
            <a:off x="272922" y="5614133"/>
            <a:ext cx="657552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Shielding</a:t>
            </a:r>
            <a:endParaRPr lang="ja-JP" altLang="en-US" sz="1000" dirty="0"/>
          </a:p>
        </p:txBody>
      </p:sp>
      <p:sp>
        <p:nvSpPr>
          <p:cNvPr id="142" name="Line 92"/>
          <p:cNvSpPr>
            <a:spLocks noChangeShapeType="1"/>
          </p:cNvSpPr>
          <p:nvPr/>
        </p:nvSpPr>
        <p:spPr bwMode="auto">
          <a:xfrm>
            <a:off x="942442" y="5717597"/>
            <a:ext cx="533756" cy="14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43" name="Text Box 91"/>
          <p:cNvSpPr txBox="1">
            <a:spLocks noChangeArrowheads="1"/>
          </p:cNvSpPr>
          <p:nvPr/>
        </p:nvSpPr>
        <p:spPr bwMode="auto">
          <a:xfrm>
            <a:off x="278060" y="4633677"/>
            <a:ext cx="918098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Maintenance area</a:t>
            </a:r>
            <a:endParaRPr lang="ja-JP" altLang="en-US" sz="1000" dirty="0"/>
          </a:p>
        </p:txBody>
      </p:sp>
      <p:sp>
        <p:nvSpPr>
          <p:cNvPr id="144" name="Line 92"/>
          <p:cNvSpPr>
            <a:spLocks noChangeShapeType="1"/>
          </p:cNvSpPr>
          <p:nvPr/>
        </p:nvSpPr>
        <p:spPr bwMode="auto">
          <a:xfrm>
            <a:off x="1120618" y="5043202"/>
            <a:ext cx="235389" cy="2598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247324" y="1012598"/>
            <a:ext cx="452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Preliminary observation of the fixed target from 12-m upstream</a:t>
            </a:r>
          </a:p>
          <a:p>
            <a:pPr marL="514350" indent="-51435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Removal of used Fixed Target</a:t>
            </a:r>
          </a:p>
          <a:p>
            <a:pPr marL="514350" indent="-514350"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latin typeface="Tempus Sans ITC" panose="04020404030D07020202" pitchFamily="82" charset="0"/>
              </a:rPr>
              <a:t>Observation of Vicinity of the target chamber</a:t>
            </a:r>
          </a:p>
          <a:p>
            <a:pPr marL="514350" indent="-514350">
              <a:buFont typeface="Wingdings" panose="05000000000000000000" pitchFamily="2" charset="2"/>
              <a:buChar char="p"/>
            </a:pPr>
            <a:r>
              <a:rPr kumimoji="1" lang="en-US" altLang="ja-JP" sz="2000" dirty="0" smtClean="0">
                <a:latin typeface="Tempus Sans ITC" panose="04020404030D07020202" pitchFamily="82" charset="0"/>
              </a:rPr>
              <a:t>Installation of new Rotating Target</a:t>
            </a:r>
            <a:endParaRPr kumimoji="1" lang="en-US" altLang="ja-JP" sz="2000" dirty="0">
              <a:latin typeface="Tempus Sans ITC" panose="04020404030D07020202" pitchFamily="82" charset="0"/>
            </a:endParaRPr>
          </a:p>
        </p:txBody>
      </p:sp>
      <p:sp>
        <p:nvSpPr>
          <p:cNvPr id="146" name="Text Box 91"/>
          <p:cNvSpPr txBox="1">
            <a:spLocks noChangeArrowheads="1"/>
          </p:cNvSpPr>
          <p:nvPr/>
        </p:nvSpPr>
        <p:spPr bwMode="auto">
          <a:xfrm>
            <a:off x="1996579" y="4054180"/>
            <a:ext cx="1132041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Movable shielding</a:t>
            </a:r>
            <a:endParaRPr lang="ja-JP" altLang="en-US" sz="1000" dirty="0"/>
          </a:p>
        </p:txBody>
      </p:sp>
      <p:sp>
        <p:nvSpPr>
          <p:cNvPr id="147" name="Line 92"/>
          <p:cNvSpPr>
            <a:spLocks noChangeShapeType="1"/>
          </p:cNvSpPr>
          <p:nvPr/>
        </p:nvSpPr>
        <p:spPr bwMode="auto">
          <a:xfrm flipH="1">
            <a:off x="2045314" y="4299137"/>
            <a:ext cx="331615" cy="4657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58" name="Text Box 91"/>
          <p:cNvSpPr txBox="1">
            <a:spLocks noChangeArrowheads="1"/>
          </p:cNvSpPr>
          <p:nvPr/>
        </p:nvSpPr>
        <p:spPr bwMode="auto">
          <a:xfrm>
            <a:off x="4248125" y="3471085"/>
            <a:ext cx="675185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Side view</a:t>
            </a:r>
            <a:endParaRPr lang="ja-JP" altLang="en-US" sz="1000" dirty="0"/>
          </a:p>
        </p:txBody>
      </p:sp>
      <p:sp>
        <p:nvSpPr>
          <p:cNvPr id="160" name="Rectangle 27"/>
          <p:cNvSpPr>
            <a:spLocks noChangeArrowheads="1"/>
          </p:cNvSpPr>
          <p:nvPr/>
        </p:nvSpPr>
        <p:spPr bwMode="auto">
          <a:xfrm>
            <a:off x="755385" y="5895612"/>
            <a:ext cx="118093" cy="267552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166" name="Rectangle 27"/>
          <p:cNvSpPr>
            <a:spLocks noChangeArrowheads="1"/>
          </p:cNvSpPr>
          <p:nvPr/>
        </p:nvSpPr>
        <p:spPr bwMode="auto">
          <a:xfrm>
            <a:off x="866465" y="5956384"/>
            <a:ext cx="83161" cy="144442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83" name="Line 13"/>
          <p:cNvSpPr>
            <a:spLocks noChangeShapeType="1"/>
          </p:cNvSpPr>
          <p:nvPr/>
        </p:nvSpPr>
        <p:spPr bwMode="auto">
          <a:xfrm>
            <a:off x="756178" y="6029388"/>
            <a:ext cx="26154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69" name="Text Box 91"/>
          <p:cNvSpPr txBox="1">
            <a:spLocks noChangeArrowheads="1"/>
          </p:cNvSpPr>
          <p:nvPr/>
        </p:nvSpPr>
        <p:spPr bwMode="auto">
          <a:xfrm>
            <a:off x="270611" y="6259825"/>
            <a:ext cx="1006577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Observation from upstream</a:t>
            </a:r>
            <a:endParaRPr lang="ja-JP" altLang="en-US" sz="1000" dirty="0"/>
          </a:p>
        </p:txBody>
      </p:sp>
      <p:sp>
        <p:nvSpPr>
          <p:cNvPr id="170" name="Line 92"/>
          <p:cNvSpPr>
            <a:spLocks noChangeShapeType="1"/>
          </p:cNvSpPr>
          <p:nvPr/>
        </p:nvSpPr>
        <p:spPr bwMode="auto">
          <a:xfrm flipV="1">
            <a:off x="570452" y="6100825"/>
            <a:ext cx="226402" cy="17307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72" name="Text Box 90"/>
          <p:cNvSpPr txBox="1">
            <a:spLocks noChangeArrowheads="1"/>
          </p:cNvSpPr>
          <p:nvPr/>
        </p:nvSpPr>
        <p:spPr bwMode="auto">
          <a:xfrm>
            <a:off x="4479207" y="5623192"/>
            <a:ext cx="651752" cy="4038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 smtClean="0"/>
              <a:t>Neutron Target</a:t>
            </a:r>
            <a:endParaRPr lang="ja-JP" altLang="en-US" sz="1000" dirty="0"/>
          </a:p>
        </p:txBody>
      </p:sp>
      <p:sp>
        <p:nvSpPr>
          <p:cNvPr id="176" name="Line 92"/>
          <p:cNvSpPr>
            <a:spLocks noChangeShapeType="1"/>
          </p:cNvSpPr>
          <p:nvPr/>
        </p:nvSpPr>
        <p:spPr bwMode="auto">
          <a:xfrm flipH="1">
            <a:off x="3967987" y="5823641"/>
            <a:ext cx="513571" cy="2001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77" name="Line 97"/>
          <p:cNvSpPr>
            <a:spLocks noChangeShapeType="1"/>
          </p:cNvSpPr>
          <p:nvPr/>
        </p:nvSpPr>
        <p:spPr bwMode="auto">
          <a:xfrm flipV="1">
            <a:off x="5863962" y="1499656"/>
            <a:ext cx="89561" cy="12099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dirty="0"/>
          </a:p>
        </p:txBody>
      </p:sp>
      <p:sp>
        <p:nvSpPr>
          <p:cNvPr id="178" name="Text Box 102"/>
          <p:cNvSpPr txBox="1">
            <a:spLocks noChangeArrowheads="1"/>
          </p:cNvSpPr>
          <p:nvPr/>
        </p:nvSpPr>
        <p:spPr bwMode="auto">
          <a:xfrm>
            <a:off x="2586270" y="5040694"/>
            <a:ext cx="364202" cy="24622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 smtClean="0"/>
              <a:t>FL6</a:t>
            </a:r>
            <a:endParaRPr lang="en-US" altLang="ja-JP" sz="1000" dirty="0"/>
          </a:p>
        </p:txBody>
      </p:sp>
    </p:spTree>
    <p:extLst>
      <p:ext uri="{BB962C8B-B14F-4D97-AF65-F5344CB8AC3E}">
        <p14:creationId xmlns:p14="http://schemas.microsoft.com/office/powerpoint/2010/main" val="42428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37" grpId="0" animBg="1"/>
      <p:bldP spid="138" grpId="0" animBg="1"/>
      <p:bldP spid="139" grpId="0" animBg="1"/>
      <p:bldP spid="140" grpId="0" animBg="1"/>
      <p:bldP spid="9" grpId="0" animBg="1"/>
      <p:bldP spid="112" grpId="0" animBg="1"/>
      <p:bldP spid="113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3" grpId="0" animBg="1"/>
      <p:bldP spid="134" grpId="0" animBg="1"/>
      <p:bldP spid="162" grpId="0" animBg="1"/>
      <p:bldP spid="167" grpId="0" animBg="1"/>
      <p:bldP spid="173" grpId="0" animBg="1"/>
      <p:bldP spid="174" grpId="0" animBg="1"/>
      <p:bldP spid="175" grpId="0" animBg="1"/>
      <p:bldP spid="181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8" grpId="0" animBg="1"/>
      <p:bldP spid="210" grpId="0" animBg="1"/>
      <p:bldP spid="211" grpId="0" animBg="1"/>
      <p:bldP spid="212" grpId="0" animBg="1"/>
      <p:bldP spid="213" grpId="0" animBg="1"/>
      <p:bldP spid="215" grpId="0" animBg="1"/>
      <p:bldP spid="223" grpId="0" animBg="1"/>
      <p:bldP spid="5" grpId="0" animBg="1"/>
      <p:bldP spid="227" grpId="0" animBg="1"/>
      <p:bldP spid="228" grpId="0" animBg="1"/>
      <p:bldP spid="17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712492" y="153295"/>
            <a:ext cx="7288525" cy="629389"/>
          </a:xfrm>
        </p:spPr>
        <p:txBody>
          <a:bodyPr>
            <a:noAutofit/>
          </a:bodyPr>
          <a:lstStyle/>
          <a:p>
            <a:r>
              <a:rPr lang="en-US" altLang="ja-JP" sz="2800" u="sng" dirty="0" smtClean="0">
                <a:solidFill>
                  <a:srgbClr val="00206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Preliminary observation of the used Fixed target</a:t>
            </a:r>
            <a:endParaRPr lang="ja-JP" altLang="en-US" sz="2800" u="sng" dirty="0" smtClean="0">
              <a:solidFill>
                <a:srgbClr val="002060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851580" y="928295"/>
            <a:ext cx="368085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Photographing of the fixed target at the position of 12-m upstream by target-observation device. “Wireless Digital camera”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Alignment function &amp; Wireless Real-time observation</a:t>
            </a:r>
          </a:p>
          <a:p>
            <a:endParaRPr lang="en-US" altLang="ja-JP" sz="800" dirty="0" smtClean="0">
              <a:solidFill>
                <a:prstClr val="black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No crack was </a:t>
            </a: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o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bserved.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1585445" y="1406311"/>
            <a:ext cx="360040" cy="79208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873477" y="1000303"/>
            <a:ext cx="108520" cy="1774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837981" y="2703035"/>
            <a:ext cx="720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235549" y="2630447"/>
            <a:ext cx="557808" cy="80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71553" y="2990487"/>
            <a:ext cx="5218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2040352" y="2621312"/>
            <a:ext cx="252178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2017493" y="2981352"/>
            <a:ext cx="1824568" cy="45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4274109" y="2981352"/>
            <a:ext cx="2880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3806565" y="2981352"/>
            <a:ext cx="81215" cy="53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202101" y="2981352"/>
            <a:ext cx="45719" cy="513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2161509" y="1406311"/>
            <a:ext cx="1224136" cy="115212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2161509" y="3134503"/>
            <a:ext cx="1260648" cy="3860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2017493" y="1262295"/>
            <a:ext cx="457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793357" y="1262295"/>
            <a:ext cx="45719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793357" y="3062495"/>
            <a:ext cx="45719" cy="458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2017493" y="2990487"/>
            <a:ext cx="45719" cy="530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937373" y="1406311"/>
            <a:ext cx="504056" cy="792088"/>
          </a:xfrm>
          <a:prstGeom prst="rect">
            <a:avLst/>
          </a:prstGeom>
          <a:solidFill>
            <a:schemeClr val="tx2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5" name="正方形/長方形 64"/>
          <p:cNvSpPr/>
          <p:nvPr/>
        </p:nvSpPr>
        <p:spPr>
          <a:xfrm>
            <a:off x="505325" y="1262295"/>
            <a:ext cx="18722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6" name="正方形/長方形 65"/>
          <p:cNvSpPr/>
          <p:nvPr/>
        </p:nvSpPr>
        <p:spPr>
          <a:xfrm>
            <a:off x="217801" y="1406311"/>
            <a:ext cx="503548" cy="11429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7" name="正方形/長方形 66"/>
          <p:cNvSpPr/>
          <p:nvPr/>
        </p:nvSpPr>
        <p:spPr>
          <a:xfrm>
            <a:off x="217801" y="3134503"/>
            <a:ext cx="468052" cy="3603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1693965" y="2703035"/>
            <a:ext cx="144016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1693965" y="2991067"/>
            <a:ext cx="144016" cy="216024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937373" y="2198399"/>
            <a:ext cx="432048" cy="86409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1" name="正方形/長方形 70"/>
          <p:cNvSpPr/>
          <p:nvPr/>
        </p:nvSpPr>
        <p:spPr>
          <a:xfrm>
            <a:off x="1369421" y="2702455"/>
            <a:ext cx="144016" cy="216024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1549949" y="928295"/>
            <a:ext cx="576064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3" name="正方形/長方形 72"/>
          <p:cNvSpPr/>
          <p:nvPr/>
        </p:nvSpPr>
        <p:spPr>
          <a:xfrm>
            <a:off x="2043782" y="928295"/>
            <a:ext cx="45719" cy="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4" name="正方形/長方形 73"/>
          <p:cNvSpPr/>
          <p:nvPr/>
        </p:nvSpPr>
        <p:spPr>
          <a:xfrm>
            <a:off x="1657453" y="928295"/>
            <a:ext cx="45719" cy="33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00971" y="846414"/>
            <a:ext cx="769763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M2 line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77" name="直線矢印コネクタ 76"/>
          <p:cNvCxnSpPr/>
          <p:nvPr/>
        </p:nvCxnSpPr>
        <p:spPr>
          <a:xfrm>
            <a:off x="107693" y="2825351"/>
            <a:ext cx="649660" cy="1588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255529" y="1555843"/>
            <a:ext cx="104360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To neutron source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3967821" y="2774595"/>
            <a:ext cx="144016" cy="2160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3895813" y="2837336"/>
            <a:ext cx="72008" cy="7200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4039829" y="2981352"/>
            <a:ext cx="72008" cy="7094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82" name="直線矢印コネクタ 81"/>
          <p:cNvCxnSpPr/>
          <p:nvPr/>
        </p:nvCxnSpPr>
        <p:spPr>
          <a:xfrm>
            <a:off x="3491149" y="2257005"/>
            <a:ext cx="315416" cy="5168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テキスト ボックス 93"/>
          <p:cNvSpPr txBox="1"/>
          <p:nvPr/>
        </p:nvSpPr>
        <p:spPr>
          <a:xfrm>
            <a:off x="3648362" y="923133"/>
            <a:ext cx="73609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M1 line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95" name="図 9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35" y="3826773"/>
            <a:ext cx="909717" cy="2996914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921" y="3827482"/>
            <a:ext cx="856331" cy="2996206"/>
          </a:xfrm>
          <a:prstGeom prst="rect">
            <a:avLst/>
          </a:prstGeom>
        </p:spPr>
      </p:pic>
      <p:sp>
        <p:nvSpPr>
          <p:cNvPr id="97" name="テキスト ボックス 96"/>
          <p:cNvSpPr txBox="1"/>
          <p:nvPr/>
        </p:nvSpPr>
        <p:spPr>
          <a:xfrm>
            <a:off x="1189401" y="3391671"/>
            <a:ext cx="230174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Remote-controlled camera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49708" y="6489542"/>
            <a:ext cx="178154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Alignment function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100" name="図 9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516" y="3783921"/>
            <a:ext cx="2304257" cy="1536171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647" y="5378328"/>
            <a:ext cx="1891988" cy="1418991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062" y="3481562"/>
            <a:ext cx="4426937" cy="3320203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4555234" y="6477492"/>
            <a:ext cx="1217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7</a:t>
            </a:r>
            <a:r>
              <a:rPr lang="en-US" altLang="ja-JP" sz="1400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July, 2014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464897" y="1524900"/>
            <a:ext cx="194700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Radiation dose;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750μSv/h @12 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(150mSv/h @30cm</a:t>
            </a:r>
            <a:r>
              <a:rPr lang="ja-JP" altLang="en-US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）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8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412459" y="153873"/>
            <a:ext cx="5247683" cy="48591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Removal of used Fixed Target</a:t>
            </a:r>
            <a:endParaRPr lang="ja-JP" altLang="en-US" sz="24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422899" y="598062"/>
            <a:ext cx="5760023" cy="1308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Transportation of Used Fixed Target from beam line to tentative storage vessel</a:t>
            </a:r>
          </a:p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Additional shielding was hanged to cask base.</a:t>
            </a:r>
          </a:p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Maintenance door is equipped on the shielding.</a:t>
            </a:r>
            <a:endParaRPr lang="ja-JP" altLang="en-US" sz="20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pic>
        <p:nvPicPr>
          <p:cNvPr id="271362" name="Picture 2" descr="D:\0730固定標的取り出し\写真\P1060093_stitch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277" y="-13702"/>
            <a:ext cx="2193486" cy="48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>
          <a:xfrm flipV="1">
            <a:off x="8288666" y="2216331"/>
            <a:ext cx="387790" cy="792089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7165268" y="44625"/>
            <a:ext cx="17515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30</a:t>
            </a:r>
            <a:r>
              <a:rPr lang="en-US" altLang="ja-JP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July, 2014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563" y="2216331"/>
            <a:ext cx="3360613" cy="448081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1" y="2216331"/>
            <a:ext cx="1960875" cy="147065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01" y="3866596"/>
            <a:ext cx="1867659" cy="14007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72" y="5446949"/>
            <a:ext cx="1881401" cy="141105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605" y="4927487"/>
            <a:ext cx="2521796" cy="1891347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684336" y="4959848"/>
            <a:ext cx="2386940" cy="3074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Dose-meter &amp; Digital camera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092280" y="5645784"/>
            <a:ext cx="1080120" cy="9515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3924626" y="4492028"/>
            <a:ext cx="1151430" cy="1961308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7596336" y="5267340"/>
            <a:ext cx="0" cy="5379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076056" y="2428439"/>
            <a:ext cx="17751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Additional shielding for maintenance area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413425" y="6492626"/>
            <a:ext cx="6578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FL4m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8373880" y="5715008"/>
            <a:ext cx="0" cy="3163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8471330" y="5446949"/>
            <a:ext cx="62072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10cm gap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077026" y="6381328"/>
            <a:ext cx="1071038" cy="22440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矢印コネクタ 36"/>
          <p:cNvCxnSpPr/>
          <p:nvPr/>
        </p:nvCxnSpPr>
        <p:spPr>
          <a:xfrm flipV="1">
            <a:off x="5082872" y="6381328"/>
            <a:ext cx="2153424" cy="998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正方形/長方形 37"/>
          <p:cNvSpPr/>
          <p:nvPr/>
        </p:nvSpPr>
        <p:spPr>
          <a:xfrm>
            <a:off x="4135255" y="4693258"/>
            <a:ext cx="796785" cy="8959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矢印コネクタ 38"/>
          <p:cNvCxnSpPr/>
          <p:nvPr/>
        </p:nvCxnSpPr>
        <p:spPr>
          <a:xfrm flipH="1">
            <a:off x="4860032" y="2951659"/>
            <a:ext cx="648072" cy="1540369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H="1" flipV="1">
            <a:off x="2622389" y="3510744"/>
            <a:ext cx="1495515" cy="147842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 flipH="1" flipV="1">
            <a:off x="2478373" y="4797152"/>
            <a:ext cx="1649077" cy="3754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/>
          <p:cNvCxnSpPr/>
          <p:nvPr/>
        </p:nvCxnSpPr>
        <p:spPr>
          <a:xfrm flipH="1">
            <a:off x="1901975" y="5352164"/>
            <a:ext cx="2233281" cy="5209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3302911" y="3510744"/>
            <a:ext cx="57914" cy="110302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2842563" y="3202967"/>
            <a:ext cx="88759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Cask base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915666" y="2232069"/>
            <a:ext cx="78043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Transfer Cask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>
            <a:off x="3697791" y="2583925"/>
            <a:ext cx="448433" cy="70105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611845" y="4966707"/>
            <a:ext cx="65785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FL6m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48" name="直線コネクタ 47"/>
          <p:cNvCxnSpPr>
            <a:stCxn id="53" idx="1"/>
          </p:cNvCxnSpPr>
          <p:nvPr/>
        </p:nvCxnSpPr>
        <p:spPr>
          <a:xfrm flipH="1" flipV="1">
            <a:off x="5148064" y="5120595"/>
            <a:ext cx="463781" cy="1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/>
          <p:cNvSpPr txBox="1"/>
          <p:nvPr/>
        </p:nvSpPr>
        <p:spPr>
          <a:xfrm>
            <a:off x="649838" y="1945957"/>
            <a:ext cx="1656184" cy="307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Maintenance door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0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 txBox="1">
            <a:spLocks/>
          </p:cNvSpPr>
          <p:nvPr/>
        </p:nvSpPr>
        <p:spPr>
          <a:xfrm>
            <a:off x="131383" y="239973"/>
            <a:ext cx="3406583" cy="4832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0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Removal of used Fixed Target</a:t>
            </a:r>
            <a:endParaRPr lang="ja-JP" altLang="en-US" sz="20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55506" y="450741"/>
            <a:ext cx="3331672" cy="1712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Successfully, </a:t>
            </a: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u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sed fixed target was removed from beam line and was inserted into tentative storage vessel.</a:t>
            </a:r>
          </a:p>
        </p:txBody>
      </p:sp>
      <p:pic>
        <p:nvPicPr>
          <p:cNvPr id="271364" name="Picture 4" descr="D:\0730固定標的取り出し\写真\DSC0487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9"/>
          <a:stretch/>
        </p:blipFill>
        <p:spPr bwMode="auto">
          <a:xfrm>
            <a:off x="175944" y="4264149"/>
            <a:ext cx="1728263" cy="230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365" name="Picture 5" descr="D:\0730固定標的取り出し\田部撮影分\DSCN086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9307" y="3926488"/>
            <a:ext cx="3323861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テキスト ボックス 29"/>
          <p:cNvSpPr txBox="1"/>
          <p:nvPr/>
        </p:nvSpPr>
        <p:spPr>
          <a:xfrm>
            <a:off x="991051" y="3634152"/>
            <a:ext cx="17475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400 </a:t>
            </a:r>
            <a:r>
              <a:rPr lang="en-US" altLang="ja-JP" sz="14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mSv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/h @20cm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266450" y="6198715"/>
            <a:ext cx="256957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Use fixed target at tentative storage vessel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17668" y="6253905"/>
            <a:ext cx="328053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Checking of contamination</a:t>
            </a:r>
          </a:p>
          <a:p>
            <a:r>
              <a:rPr lang="en-US" altLang="ja-JP" sz="1600" dirty="0">
                <a:solidFill>
                  <a:prstClr val="black"/>
                </a:solidFill>
                <a:latin typeface="Tempus Sans ITC" panose="04020404030D07020202" pitchFamily="82" charset="0"/>
              </a:rPr>
              <a:t>Small contamination was observed</a:t>
            </a:r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.</a:t>
            </a:r>
            <a:endParaRPr lang="ja-JP" altLang="en-US" sz="16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5438042" y="4775382"/>
            <a:ext cx="864096" cy="12014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1146" y="2044653"/>
            <a:ext cx="1844755" cy="155004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58" y="2206897"/>
            <a:ext cx="1865467" cy="13991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613" y="219611"/>
            <a:ext cx="3112267" cy="233420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894774" y="2460511"/>
            <a:ext cx="289737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Transfer cask can be controlled from FL-10m.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69" y="4389637"/>
            <a:ext cx="1949547" cy="146216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3150479" y="5289328"/>
            <a:ext cx="115188" cy="142118"/>
            <a:chOff x="9811512" y="841248"/>
            <a:chExt cx="345643" cy="329184"/>
          </a:xfrm>
        </p:grpSpPr>
        <p:cxnSp>
          <p:nvCxnSpPr>
            <p:cNvPr id="20" name="直線コネクタ 19"/>
            <p:cNvCxnSpPr/>
            <p:nvPr/>
          </p:nvCxnSpPr>
          <p:spPr>
            <a:xfrm>
              <a:off x="9811512" y="841248"/>
              <a:ext cx="3456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>
              <a:off x="9820656" y="841248"/>
              <a:ext cx="3207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テキスト ボックス 22"/>
          <p:cNvSpPr txBox="1"/>
          <p:nvPr/>
        </p:nvSpPr>
        <p:spPr>
          <a:xfrm>
            <a:off x="2818211" y="5635818"/>
            <a:ext cx="9644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4mSv/h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57505" y="667965"/>
            <a:ext cx="2893199" cy="2087769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8046447" y="2819674"/>
            <a:ext cx="162079" cy="209417"/>
            <a:chOff x="9811512" y="841248"/>
            <a:chExt cx="345643" cy="329184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9811512" y="841248"/>
              <a:ext cx="3456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9820656" y="841248"/>
              <a:ext cx="3207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/>
          <p:cNvSpPr txBox="1"/>
          <p:nvPr/>
        </p:nvSpPr>
        <p:spPr>
          <a:xfrm>
            <a:off x="7109379" y="2782613"/>
            <a:ext cx="96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50μSv/h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8051492" y="1975621"/>
            <a:ext cx="164534" cy="197376"/>
            <a:chOff x="9811512" y="841248"/>
            <a:chExt cx="345643" cy="329184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9811512" y="841248"/>
              <a:ext cx="3456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9820656" y="841248"/>
              <a:ext cx="3207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7110846" y="1845705"/>
            <a:ext cx="96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15μSv/h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8051492" y="1036961"/>
            <a:ext cx="207285" cy="195182"/>
            <a:chOff x="9811512" y="841248"/>
            <a:chExt cx="345643" cy="329184"/>
          </a:xfrm>
        </p:grpSpPr>
        <p:cxnSp>
          <p:nvCxnSpPr>
            <p:cNvPr id="39" name="直線コネクタ 38"/>
            <p:cNvCxnSpPr/>
            <p:nvPr/>
          </p:nvCxnSpPr>
          <p:spPr>
            <a:xfrm>
              <a:off x="9811512" y="841248"/>
              <a:ext cx="3456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>
              <a:off x="9820656" y="841248"/>
              <a:ext cx="3207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テキスト ボックス 40"/>
          <p:cNvSpPr txBox="1"/>
          <p:nvPr/>
        </p:nvSpPr>
        <p:spPr>
          <a:xfrm>
            <a:off x="7056443" y="937442"/>
            <a:ext cx="96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45μSv/h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pSp>
        <p:nvGrpSpPr>
          <p:cNvPr id="42" name="グループ化 41"/>
          <p:cNvGrpSpPr/>
          <p:nvPr/>
        </p:nvGrpSpPr>
        <p:grpSpPr>
          <a:xfrm>
            <a:off x="8315833" y="554966"/>
            <a:ext cx="203574" cy="168281"/>
            <a:chOff x="9811512" y="841248"/>
            <a:chExt cx="345643" cy="329184"/>
          </a:xfrm>
        </p:grpSpPr>
        <p:cxnSp>
          <p:nvCxnSpPr>
            <p:cNvPr id="43" name="直線コネクタ 42"/>
            <p:cNvCxnSpPr/>
            <p:nvPr/>
          </p:nvCxnSpPr>
          <p:spPr>
            <a:xfrm>
              <a:off x="9811512" y="841248"/>
              <a:ext cx="3456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>
              <a:off x="9820656" y="841248"/>
              <a:ext cx="320743" cy="3291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テキスト ボックス 44"/>
          <p:cNvSpPr txBox="1"/>
          <p:nvPr/>
        </p:nvSpPr>
        <p:spPr>
          <a:xfrm>
            <a:off x="7258428" y="497856"/>
            <a:ext cx="96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15</a:t>
            </a:r>
            <a:r>
              <a:rPr kumimoji="1" lang="en-US" altLang="ja-JP" dirty="0" smtClean="0">
                <a:solidFill>
                  <a:schemeClr val="bg1"/>
                </a:solidFill>
              </a:rPr>
              <a:t>μSv/h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975126" y="3158449"/>
            <a:ext cx="314143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Radiation dose on the surface of transfer cask including used target</a:t>
            </a: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544" y="4579779"/>
            <a:ext cx="2026601" cy="1519951"/>
          </a:xfrm>
          <a:prstGeom prst="rect">
            <a:avLst/>
          </a:prstGeom>
        </p:spPr>
      </p:pic>
      <p:sp>
        <p:nvSpPr>
          <p:cNvPr id="48" name="正方形/長方形 47"/>
          <p:cNvSpPr/>
          <p:nvPr/>
        </p:nvSpPr>
        <p:spPr>
          <a:xfrm>
            <a:off x="7957257" y="4999729"/>
            <a:ext cx="303740" cy="3003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986267" y="4181488"/>
            <a:ext cx="96442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80 </a:t>
            </a:r>
            <a:r>
              <a:rPr lang="en-US" altLang="ja-JP" sz="1400" i="1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4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Sv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/h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265972" y="6231845"/>
            <a:ext cx="180317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Spatial radiation dose; 6 </a:t>
            </a:r>
            <a:r>
              <a:rPr lang="en-US" altLang="ja-JP" sz="1400" i="1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400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Sv</a:t>
            </a: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/h (Height 1m)</a:t>
            </a:r>
            <a:endParaRPr lang="ja-JP" altLang="en-US" sz="1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51" name="直線矢印コネクタ 50"/>
          <p:cNvCxnSpPr/>
          <p:nvPr/>
        </p:nvCxnSpPr>
        <p:spPr>
          <a:xfrm flipH="1">
            <a:off x="8073746" y="4489265"/>
            <a:ext cx="149050" cy="6679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3684322" y="185634"/>
            <a:ext cx="17515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30</a:t>
            </a:r>
            <a:r>
              <a:rPr lang="en-US" altLang="ja-JP" baseline="30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</a:t>
            </a:r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July, 2014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2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24" grpId="0" animBg="1"/>
      <p:bldP spid="23" grpId="0" animBg="1"/>
      <p:bldP spid="48" grpId="0" animBg="1"/>
      <p:bldP spid="49" grpId="0" animBg="1"/>
      <p:bldP spid="5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4032448" cy="576064"/>
          </a:xfrm>
          <a:ln>
            <a:solidFill>
              <a:schemeClr val="accent4"/>
            </a:solidFill>
          </a:ln>
        </p:spPr>
        <p:txBody>
          <a:bodyPr/>
          <a:lstStyle/>
          <a:p>
            <a:pPr eaLnBrk="1" hangingPunct="1"/>
            <a:r>
              <a:rPr lang="en-US" altLang="ja-JP" sz="2800" i="1" dirty="0" smtClean="0">
                <a:latin typeface="Times New Roman" pitchFamily="18" charset="0"/>
                <a:cs typeface="Times New Roman" pitchFamily="18" charset="0"/>
              </a:rPr>
              <a:t>Fabrication of Mock-up</a:t>
            </a:r>
            <a:endParaRPr lang="ja-JP" altLang="en-US" sz="2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タイトル 1"/>
          <p:cNvSpPr>
            <a:spLocks/>
          </p:cNvSpPr>
          <p:nvPr/>
        </p:nvSpPr>
        <p:spPr bwMode="auto">
          <a:xfrm>
            <a:off x="323528" y="836712"/>
            <a:ext cx="489654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Heating test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 Horizontal shaft; </a:t>
            </a:r>
            <a:r>
              <a:rPr lang="en-US" altLang="ja-JP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140</a:t>
            </a:r>
            <a:r>
              <a:rPr lang="en-US" altLang="ja-JP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 C</a:t>
            </a:r>
          </a:p>
          <a:p>
            <a:r>
              <a:rPr lang="en-US" altLang="ja-JP" dirty="0" smtClean="0">
                <a:latin typeface="Arial" pitchFamily="34" charset="0"/>
                <a:cs typeface="Arial" pitchFamily="34" charset="0"/>
                <a:sym typeface="Symbol"/>
              </a:rPr>
              <a:t>  (Numerical simulation </a:t>
            </a:r>
            <a:r>
              <a:rPr lang="en-US" altLang="ja-JP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for beam line;120 C</a:t>
            </a:r>
            <a:r>
              <a:rPr lang="en-US" altLang="ja-JP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altLang="ja-JP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Rotating test; </a:t>
            </a:r>
            <a:r>
              <a:rPr lang="en-US" altLang="ja-JP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200rpm </a:t>
            </a:r>
            <a:r>
              <a:rPr lang="en-US" altLang="ja-JP" sz="2000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altLang="ja-JP" sz="20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500rpm</a:t>
            </a:r>
            <a:endParaRPr lang="en-US" altLang="ja-JP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  (Actual rotating speed; 15 ~ 20 </a:t>
            </a:r>
            <a:r>
              <a:rPr lang="en-US" altLang="ja-JP" sz="2000" dirty="0" err="1" smtClean="0">
                <a:latin typeface="Arial" pitchFamily="34" charset="0"/>
                <a:cs typeface="Arial" pitchFamily="34" charset="0"/>
              </a:rPr>
              <a:t>r.p.m</a:t>
            </a:r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.)</a:t>
            </a:r>
          </a:p>
          <a:p>
            <a:endParaRPr lang="en-US" altLang="ja-JP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altLang="ja-JP" sz="2000" u="sng" dirty="0" smtClean="0">
                <a:latin typeface="Arial" pitchFamily="34" charset="0"/>
                <a:cs typeface="Arial" pitchFamily="34" charset="0"/>
              </a:rPr>
              <a:t>Purpose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Durability tests of Bearings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Improvement for structure of the target</a:t>
            </a:r>
          </a:p>
          <a:p>
            <a:r>
              <a:rPr lang="en-US" altLang="ja-JP" sz="2000" dirty="0" smtClean="0">
                <a:latin typeface="Arial" pitchFamily="34" charset="0"/>
                <a:cs typeface="Arial" pitchFamily="34" charset="0"/>
              </a:rPr>
              <a:t>Development of Measuring system</a:t>
            </a:r>
          </a:p>
        </p:txBody>
      </p:sp>
      <p:pic>
        <p:nvPicPr>
          <p:cNvPr id="15" name="図 4" descr="温度計測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4042414"/>
            <a:ext cx="3023047" cy="226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図 15" descr="rotating_targ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054" y="0"/>
            <a:ext cx="4091946" cy="3068960"/>
          </a:xfrm>
          <a:prstGeom prst="rect">
            <a:avLst/>
          </a:prstGeom>
        </p:spPr>
      </p:pic>
      <p:pic>
        <p:nvPicPr>
          <p:cNvPr id="17" name="Picture 88" descr="チェン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3068960"/>
            <a:ext cx="24098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図 17" descr="heate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1068"/>
            <a:ext cx="3059832" cy="2294874"/>
          </a:xfrm>
          <a:prstGeom prst="rect">
            <a:avLst/>
          </a:prstGeom>
        </p:spPr>
      </p:pic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83568" y="6372036"/>
            <a:ext cx="1498295" cy="36933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Entire heating</a:t>
            </a:r>
            <a:endParaRPr lang="en-US" altLang="ja-JP" dirty="0">
              <a:latin typeface="Calibri" pitchFamily="34" charset="0"/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3059832" y="6381328"/>
            <a:ext cx="3317511" cy="36933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 Thermal Radiation Thermometer</a:t>
            </a:r>
            <a:endParaRPr lang="en-US" altLang="ja-JP" dirty="0">
              <a:latin typeface="Calibri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804248" y="6372036"/>
            <a:ext cx="1824538" cy="36933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Vacuum chamber</a:t>
            </a:r>
            <a:endParaRPr lang="en-US" altLang="ja-JP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/>
          <p:cNvSpPr txBox="1">
            <a:spLocks/>
          </p:cNvSpPr>
          <p:nvPr/>
        </p:nvSpPr>
        <p:spPr bwMode="auto">
          <a:xfrm>
            <a:off x="395288" y="115888"/>
            <a:ext cx="4752776" cy="9368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400" dirty="0" smtClean="0">
                <a:latin typeface="Calibri" pitchFamily="34" charset="0"/>
              </a:rPr>
              <a:t>Rotary Motion Feed-through, </a:t>
            </a:r>
          </a:p>
          <a:p>
            <a:pPr algn="ctr"/>
            <a:r>
              <a:rPr lang="en-US" altLang="ja-JP" sz="2400" dirty="0" smtClean="0">
                <a:latin typeface="Calibri" pitchFamily="34" charset="0"/>
              </a:rPr>
              <a:t>Bevel gear, Motor </a:t>
            </a:r>
            <a:endParaRPr lang="ja-JP" altLang="en-US" sz="2400" dirty="0">
              <a:latin typeface="Calibri" pitchFamily="34" charset="0"/>
            </a:endParaRP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79512" y="1196752"/>
            <a:ext cx="5544616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latin typeface="Times New Roman" pitchFamily="18" charset="0"/>
              </a:rPr>
              <a:t>Rotary Motion Feed-through</a:t>
            </a:r>
            <a:endParaRPr lang="en-US" altLang="ja-JP" sz="2400" dirty="0">
              <a:latin typeface="Times New Roman" pitchFamily="18" charset="0"/>
            </a:endParaRPr>
          </a:p>
          <a:p>
            <a:pPr lvl="1"/>
            <a:r>
              <a:rPr lang="en-US" altLang="ja-JP" sz="2000" dirty="0" err="1" smtClean="0">
                <a:latin typeface="Times New Roman" pitchFamily="18" charset="0"/>
              </a:rPr>
              <a:t>Anelva</a:t>
            </a:r>
            <a:r>
              <a:rPr lang="en-US" altLang="ja-JP" sz="2000" dirty="0" smtClean="0">
                <a:latin typeface="Times New Roman" pitchFamily="18" charset="0"/>
              </a:rPr>
              <a:t> 954-7606,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Times New Roman" pitchFamily="18" charset="0"/>
              </a:rPr>
              <a:t>Magnetic clutch</a:t>
            </a:r>
            <a:endParaRPr lang="ja-JP" altLang="en-US" sz="20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altLang="ja-JP" sz="2000" dirty="0" smtClean="0">
                <a:latin typeface="Times New Roman" pitchFamily="18" charset="0"/>
              </a:rPr>
              <a:t>Maximum torque; 5.3N</a:t>
            </a:r>
            <a:r>
              <a:rPr lang="ja-JP" altLang="en-US" sz="2000" dirty="0">
                <a:latin typeface="Times New Roman" pitchFamily="18" charset="0"/>
              </a:rPr>
              <a:t>・</a:t>
            </a:r>
            <a:r>
              <a:rPr lang="en-US" altLang="ja-JP" sz="2000" dirty="0">
                <a:latin typeface="Times New Roman" pitchFamily="18" charset="0"/>
              </a:rPr>
              <a:t>m</a:t>
            </a:r>
            <a:r>
              <a:rPr lang="ja-JP" altLang="en-US" sz="2000" dirty="0">
                <a:latin typeface="Times New Roman" pitchFamily="18" charset="0"/>
              </a:rPr>
              <a:t>　</a:t>
            </a:r>
            <a:endParaRPr lang="en-US" altLang="ja-JP" sz="2000" dirty="0" smtClean="0">
              <a:latin typeface="Times New Roman" pitchFamily="18" charset="0"/>
            </a:endParaRPr>
          </a:p>
          <a:p>
            <a:pPr lvl="1"/>
            <a:r>
              <a:rPr lang="en-US" altLang="ja-JP" sz="2000" dirty="0" smtClean="0">
                <a:latin typeface="Times New Roman" pitchFamily="18" charset="0"/>
              </a:rPr>
              <a:t>Allowable rotating speed;</a:t>
            </a:r>
            <a:r>
              <a:rPr lang="ja-JP" altLang="en-US" sz="2000" dirty="0">
                <a:latin typeface="Times New Roman" pitchFamily="18" charset="0"/>
              </a:rPr>
              <a:t>　</a:t>
            </a:r>
            <a:r>
              <a:rPr lang="en-US" altLang="ja-JP" sz="2000" dirty="0">
                <a:latin typeface="Times New Roman" pitchFamily="18" charset="0"/>
              </a:rPr>
              <a:t>500r.p.m.</a:t>
            </a:r>
          </a:p>
          <a:p>
            <a:pPr lvl="1"/>
            <a:r>
              <a:rPr lang="en-US" altLang="ja-JP" sz="2000" dirty="0" smtClean="0">
                <a:latin typeface="Times New Roman" pitchFamily="18" charset="0"/>
              </a:rPr>
              <a:t>Cobalt Magnet, SS304, 440C stainless steel</a:t>
            </a:r>
            <a:endParaRPr lang="en-US" altLang="ja-JP" sz="2000" dirty="0">
              <a:latin typeface="Times New Roman" pitchFamily="18" charset="0"/>
            </a:endParaRPr>
          </a:p>
          <a:p>
            <a:endParaRPr lang="ja-JP" altLang="en-US" sz="2000" dirty="0"/>
          </a:p>
          <a:p>
            <a:r>
              <a:rPr lang="en-US" altLang="ja-JP" sz="2400" dirty="0" smtClean="0">
                <a:latin typeface="Times New Roman" pitchFamily="18" charset="0"/>
                <a:cs typeface="Times New Roman" pitchFamily="18" charset="0"/>
              </a:rPr>
              <a:t>Bevel gear</a:t>
            </a:r>
            <a:endParaRPr lang="en-US" altLang="ja-JP" sz="24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ja-JP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SS440C</a:t>
            </a:r>
            <a:r>
              <a:rPr lang="ja-JP" alt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stainless steel, without lubricant</a:t>
            </a:r>
            <a:endParaRPr lang="en-US" altLang="ja-JP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Load; almost 0 (N) for normal operation</a:t>
            </a:r>
            <a:endParaRPr lang="en-US" altLang="ja-JP" sz="2000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Comparison through SEM; </a:t>
            </a:r>
          </a:p>
          <a:p>
            <a:pPr lvl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After and before a long interval test</a:t>
            </a:r>
            <a:endParaRPr lang="ja-JP" altLang="en-US" sz="2000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ja-JP" sz="2000" dirty="0">
              <a:latin typeface="Times New Roman" pitchFamily="18" charset="0"/>
            </a:endParaRPr>
          </a:p>
          <a:p>
            <a:r>
              <a:rPr lang="en-US" altLang="ja-JP" sz="2400" dirty="0" smtClean="0">
                <a:latin typeface="Times New Roman" pitchFamily="18" charset="0"/>
              </a:rPr>
              <a:t>Radiation-resistant AC servo motor </a:t>
            </a:r>
          </a:p>
          <a:p>
            <a:pPr lvl="1"/>
            <a:r>
              <a:rPr lang="en-US" altLang="ja-JP" sz="2000" dirty="0" smtClean="0">
                <a:latin typeface="Times New Roman" pitchFamily="18" charset="0"/>
              </a:rPr>
              <a:t>Wako-</a:t>
            </a:r>
            <a:r>
              <a:rPr lang="en-US" altLang="ja-JP" sz="2000" dirty="0" err="1" smtClean="0">
                <a:latin typeface="Times New Roman" pitchFamily="18" charset="0"/>
              </a:rPr>
              <a:t>giken</a:t>
            </a:r>
            <a:r>
              <a:rPr lang="en-US" altLang="ja-JP" sz="2000" dirty="0" smtClean="0">
                <a:latin typeface="Times New Roman" pitchFamily="18" charset="0"/>
              </a:rPr>
              <a:t> CO., LTD.</a:t>
            </a:r>
            <a:endParaRPr lang="en-US" altLang="ja-JP" sz="2000" dirty="0">
              <a:latin typeface="Times New Roman" pitchFamily="18" charset="0"/>
            </a:endParaRPr>
          </a:p>
          <a:p>
            <a:pPr lvl="1"/>
            <a:r>
              <a:rPr lang="en-US" altLang="ja-JP" sz="2000" b="1" u="sng" dirty="0" smtClean="0">
                <a:solidFill>
                  <a:srgbClr val="FF0000"/>
                </a:solidFill>
                <a:latin typeface="Times New Roman" pitchFamily="18" charset="0"/>
              </a:rPr>
              <a:t>Resolver Encoder</a:t>
            </a:r>
            <a:endParaRPr lang="en-US" altLang="ja-JP" sz="2000" dirty="0">
              <a:solidFill>
                <a:srgbClr val="FF0000"/>
              </a:solidFill>
              <a:latin typeface="Times New Roman" pitchFamily="18" charset="0"/>
            </a:endParaRPr>
          </a:p>
          <a:p>
            <a:pPr lvl="1"/>
            <a:r>
              <a:rPr lang="en-US" altLang="ja-JP" sz="2000" dirty="0" smtClean="0">
                <a:latin typeface="Times New Roman" pitchFamily="18" charset="0"/>
              </a:rPr>
              <a:t>Power output; 60W</a:t>
            </a:r>
          </a:p>
          <a:p>
            <a:pPr lvl="1"/>
            <a:r>
              <a:rPr lang="en-US" altLang="ja-JP" sz="2000" dirty="0" smtClean="0">
                <a:latin typeface="Times New Roman" pitchFamily="18" charset="0"/>
              </a:rPr>
              <a:t>Torque; 0.76Nm</a:t>
            </a:r>
          </a:p>
        </p:txBody>
      </p:sp>
      <p:pic>
        <p:nvPicPr>
          <p:cNvPr id="12293" name="図 5" descr="冷却ジャケット裏側２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0" descr="モーター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4294188"/>
            <a:ext cx="34194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9" descr="20100114_10353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2060575"/>
            <a:ext cx="34194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1"/>
          <p:cNvSpPr txBox="1">
            <a:spLocks/>
          </p:cNvSpPr>
          <p:nvPr/>
        </p:nvSpPr>
        <p:spPr bwMode="auto">
          <a:xfrm>
            <a:off x="6803994" y="4597574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A0BA9FA-15EB-4A44-9FFA-0A43DF679E4C}" type="slidenum">
              <a:rPr lang="en-US" altLang="ja-JP" smtClean="0">
                <a:solidFill>
                  <a:srgbClr val="000000"/>
                </a:solidFill>
                <a:latin typeface="Arial"/>
                <a:cs typeface="Arial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ja-JP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図 3" descr="スクリーンショット 2012-11-02 6.19.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" y="44624"/>
            <a:ext cx="78486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5286057" y="355774"/>
            <a:ext cx="298450" cy="3836988"/>
          </a:xfrm>
          <a:prstGeom prst="rect">
            <a:avLst/>
          </a:prstGeom>
          <a:solidFill>
            <a:srgbClr val="610816">
              <a:alpha val="23921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anchor="ctr"/>
          <a:lstStyle/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  <a:latin typeface="Arial"/>
                <a:cs typeface="Arial"/>
              </a:rPr>
              <a:t>LINAC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cs typeface="Arial"/>
              </a:rPr>
              <a:t>Upgrade</a:t>
            </a:r>
            <a:endParaRPr lang="ja-JP" alt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左右矢印 7"/>
          <p:cNvSpPr>
            <a:spLocks noChangeArrowheads="1"/>
          </p:cNvSpPr>
          <p:nvPr/>
        </p:nvSpPr>
        <p:spPr bwMode="auto">
          <a:xfrm>
            <a:off x="5584507" y="3213497"/>
            <a:ext cx="1690688" cy="546100"/>
          </a:xfrm>
          <a:prstGeom prst="leftRightArrow">
            <a:avLst>
              <a:gd name="adj1" fmla="val 50000"/>
              <a:gd name="adj2" fmla="val 5003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600" dirty="0" smtClean="0">
                <a:solidFill>
                  <a:prstClr val="white"/>
                </a:solidFill>
                <a:latin typeface="Arial"/>
                <a:cs typeface="Arial"/>
              </a:rPr>
              <a:t>MR New PS </a:t>
            </a:r>
            <a:endParaRPr lang="ja-JP" altLang="en-US" sz="16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1" name="テキスト ボックス 10"/>
          <p:cNvSpPr txBox="1">
            <a:spLocks noChangeArrowheads="1"/>
          </p:cNvSpPr>
          <p:nvPr/>
        </p:nvSpPr>
        <p:spPr bwMode="auto">
          <a:xfrm>
            <a:off x="7157352" y="2157339"/>
            <a:ext cx="14942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We are here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  <a:cs typeface="Arial"/>
            </a:endParaRPr>
          </a:p>
        </p:txBody>
      </p:sp>
      <p:cxnSp>
        <p:nvCxnSpPr>
          <p:cNvPr id="13" name="直線矢印コネクタ 12"/>
          <p:cNvCxnSpPr/>
          <p:nvPr/>
        </p:nvCxnSpPr>
        <p:spPr bwMode="auto">
          <a:xfrm flipH="1">
            <a:off x="6496753" y="2315172"/>
            <a:ext cx="660599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円/楕円 14"/>
          <p:cNvSpPr/>
          <p:nvPr/>
        </p:nvSpPr>
        <p:spPr>
          <a:xfrm>
            <a:off x="6442377" y="231205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左右矢印 16"/>
          <p:cNvSpPr>
            <a:spLocks noChangeArrowheads="1"/>
          </p:cNvSpPr>
          <p:nvPr/>
        </p:nvSpPr>
        <p:spPr bwMode="auto">
          <a:xfrm>
            <a:off x="3778081" y="3687589"/>
            <a:ext cx="936104" cy="402084"/>
          </a:xfrm>
          <a:prstGeom prst="leftRightArrow">
            <a:avLst>
              <a:gd name="adj1" fmla="val 100000"/>
              <a:gd name="adj2" fmla="val 50037"/>
            </a:avLst>
          </a:prstGeom>
          <a:solidFill>
            <a:srgbClr val="0000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000" dirty="0" smtClean="0">
                <a:solidFill>
                  <a:prstClr val="white"/>
                </a:solidFill>
                <a:latin typeface="Arial"/>
                <a:cs typeface="Arial"/>
              </a:rPr>
              <a:t>Earthquake </a:t>
            </a:r>
            <a:endParaRPr lang="ja-JP" altLang="en-US" sz="1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左右矢印 17"/>
          <p:cNvSpPr>
            <a:spLocks noChangeArrowheads="1"/>
          </p:cNvSpPr>
          <p:nvPr/>
        </p:nvSpPr>
        <p:spPr bwMode="auto">
          <a:xfrm>
            <a:off x="4930209" y="3759597"/>
            <a:ext cx="1080120" cy="474092"/>
          </a:xfrm>
          <a:prstGeom prst="leftRightArrow">
            <a:avLst>
              <a:gd name="adj1" fmla="val 100000"/>
              <a:gd name="adj2" fmla="val 50037"/>
            </a:avLst>
          </a:prstGeom>
          <a:solidFill>
            <a:srgbClr val="0000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ja-JP" sz="1000" dirty="0" smtClean="0">
                <a:solidFill>
                  <a:prstClr val="white"/>
                </a:solidFill>
                <a:latin typeface="Arial"/>
                <a:cs typeface="Arial"/>
              </a:rPr>
              <a:t>Hadron Acc.</a:t>
            </a:r>
            <a:endParaRPr lang="ja-JP" altLang="en-US" sz="10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5722297" y="2988072"/>
            <a:ext cx="50405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6226353" y="355774"/>
            <a:ext cx="864096" cy="2632298"/>
          </a:xfrm>
          <a:prstGeom prst="straightConnector1">
            <a:avLst/>
          </a:prstGeom>
          <a:ln w="762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2571210" y="1298652"/>
            <a:ext cx="2359000" cy="1115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2706344" y="1610294"/>
            <a:ext cx="50405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401618" y="1298652"/>
            <a:ext cx="168903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New RCS schedule (undecided)</a:t>
            </a:r>
            <a:endParaRPr kumimoji="1" lang="ja-JP" altLang="en-US" sz="2000" dirty="0"/>
          </a:p>
        </p:txBody>
      </p:sp>
      <p:cxnSp>
        <p:nvCxnSpPr>
          <p:cNvPr id="31" name="直線コネクタ 30"/>
          <p:cNvCxnSpPr/>
          <p:nvPr/>
        </p:nvCxnSpPr>
        <p:spPr>
          <a:xfrm flipH="1">
            <a:off x="1140578" y="3406301"/>
            <a:ext cx="500474" cy="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1140578" y="306017"/>
            <a:ext cx="716927" cy="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>
            <a:spLocks noChangeArrowheads="1"/>
          </p:cNvSpPr>
          <p:nvPr/>
        </p:nvSpPr>
        <p:spPr bwMode="auto">
          <a:xfrm>
            <a:off x="51279" y="3534688"/>
            <a:ext cx="221762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ISIS/RAL; 200kW</a:t>
            </a:r>
          </a:p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Fixed Target </a:t>
            </a:r>
          </a:p>
        </p:txBody>
      </p:sp>
      <p:sp>
        <p:nvSpPr>
          <p:cNvPr id="37" name="テキスト ボックス 36"/>
          <p:cNvSpPr txBox="1">
            <a:spLocks noChangeArrowheads="1"/>
          </p:cNvSpPr>
          <p:nvPr/>
        </p:nvSpPr>
        <p:spPr bwMode="auto">
          <a:xfrm>
            <a:off x="114116" y="464991"/>
            <a:ext cx="205292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PSI; 1MW </a:t>
            </a:r>
          </a:p>
          <a:p>
            <a:pPr eaLnBrk="1" hangingPunct="1"/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Rotating Target</a:t>
            </a:r>
            <a:endParaRPr lang="ja-JP" altLang="en-US" sz="2000" dirty="0">
              <a:solidFill>
                <a:prstClr val="black"/>
              </a:solidFill>
              <a:latin typeface="Tempus Sans ITC" panose="04020404030D07020202" pitchFamily="82" charset="0"/>
              <a:cs typeface="Arial"/>
            </a:endParaRPr>
          </a:p>
        </p:txBody>
      </p:sp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281234"/>
              </p:ext>
            </p:extLst>
          </p:nvPr>
        </p:nvGraphicFramePr>
        <p:xfrm>
          <a:off x="1404333" y="4509120"/>
          <a:ext cx="6809166" cy="2068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0975"/>
                <a:gridCol w="2027456"/>
                <a:gridCol w="1440160"/>
                <a:gridCol w="1480575"/>
              </a:tblGrid>
              <a:tr h="3776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Country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Japan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U.K.</a:t>
                      </a:r>
                      <a:endParaRPr kumimoji="1" lang="ja-JP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Switzerland</a:t>
                      </a:r>
                      <a:endParaRPr kumimoji="1" lang="ja-JP" altLang="en-US" sz="1800" dirty="0"/>
                    </a:p>
                  </a:txBody>
                  <a:tcPr anchor="ctr"/>
                </a:tc>
              </a:tr>
              <a:tr h="3776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Facility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>
                          <a:solidFill>
                            <a:schemeClr val="tx1"/>
                          </a:solidFill>
                        </a:rPr>
                        <a:t>J-PARC MUSE</a:t>
                      </a:r>
                      <a:endParaRPr kumimoji="1" lang="ja-JP" alt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>
                          <a:solidFill>
                            <a:schemeClr val="tx1"/>
                          </a:solidFill>
                        </a:rPr>
                        <a:t>RAL</a:t>
                      </a:r>
                      <a:r>
                        <a:rPr kumimoji="1" lang="en-US" altLang="ja-JP" sz="1800" b="1" baseline="0" dirty="0" smtClean="0">
                          <a:solidFill>
                            <a:schemeClr val="tx1"/>
                          </a:solidFill>
                        </a:rPr>
                        <a:t> ISIS</a:t>
                      </a:r>
                      <a:endParaRPr kumimoji="1" lang="ja-JP" alt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>
                          <a:solidFill>
                            <a:schemeClr val="tx1"/>
                          </a:solidFill>
                        </a:rPr>
                        <a:t>PSI</a:t>
                      </a:r>
                      <a:endParaRPr kumimoji="1" lang="ja-JP" altLang="en-US" sz="18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776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P Intensity [MW]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>
                          <a:latin typeface="+mn-lt"/>
                        </a:rPr>
                        <a:t>1.0(</a:t>
                      </a:r>
                      <a:r>
                        <a:rPr kumimoji="1" lang="en-US" altLang="ja-JP" sz="1800" b="1" i="1" dirty="0" smtClean="0">
                          <a:latin typeface="+mn-lt"/>
                        </a:rPr>
                        <a:t>Goal</a:t>
                      </a:r>
                      <a:r>
                        <a:rPr kumimoji="1" lang="en-US" altLang="ja-JP" sz="1800" b="1" dirty="0" smtClean="0">
                          <a:latin typeface="+mn-lt"/>
                        </a:rPr>
                        <a:t>)</a:t>
                      </a:r>
                      <a:endParaRPr kumimoji="1" lang="ja-JP" altLang="en-US" sz="1800" b="1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0.16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1.3</a:t>
                      </a:r>
                      <a:endParaRPr kumimoji="1" lang="ja-JP" altLang="en-US" sz="1800" b="1" dirty="0">
                        <a:latin typeface="+mn-lt"/>
                      </a:endParaRPr>
                    </a:p>
                  </a:txBody>
                  <a:tcPr anchor="ctr"/>
                </a:tc>
              </a:tr>
              <a:tr h="5583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Surface Mu+ [/s]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latin typeface="+mn-lt"/>
                        </a:rPr>
                        <a:t>6 x 10</a:t>
                      </a:r>
                      <a:r>
                        <a:rPr kumimoji="1" lang="en-US" altLang="ja-JP" sz="1800" b="1" baseline="30000" dirty="0" smtClean="0">
                          <a:latin typeface="+mn-lt"/>
                        </a:rPr>
                        <a:t>7</a:t>
                      </a:r>
                      <a:r>
                        <a:rPr kumimoji="1" lang="en-US" altLang="ja-JP" sz="1800" b="1" baseline="0" dirty="0" smtClean="0">
                          <a:latin typeface="+mn-lt"/>
                        </a:rPr>
                        <a:t>(U)@0.2MW</a:t>
                      </a:r>
                      <a:endParaRPr kumimoji="1" lang="ja-JP" altLang="en-US" sz="18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>
                          <a:latin typeface="+mn-lt"/>
                        </a:rPr>
                        <a:t>6 x 10</a:t>
                      </a:r>
                      <a:r>
                        <a:rPr kumimoji="1" lang="en-US" altLang="ja-JP" sz="1800" b="1" baseline="30000" dirty="0" smtClean="0">
                          <a:latin typeface="+mn-lt"/>
                        </a:rPr>
                        <a:t>5</a:t>
                      </a:r>
                      <a:endParaRPr kumimoji="1" lang="ja-JP" altLang="en-US" sz="1800" b="1" baseline="30000" dirty="0" smtClean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dirty="0" smtClean="0">
                          <a:latin typeface="+mn-lt"/>
                        </a:rPr>
                        <a:t>3 x 10</a:t>
                      </a:r>
                      <a:r>
                        <a:rPr kumimoji="1" lang="en-US" altLang="ja-JP" sz="1800" b="1" baseline="30000" dirty="0" smtClean="0">
                          <a:latin typeface="+mn-lt"/>
                        </a:rPr>
                        <a:t>7</a:t>
                      </a:r>
                      <a:endParaRPr kumimoji="1" lang="ja-JP" altLang="en-US" sz="1800" b="1" baseline="30000" dirty="0" smtClean="0">
                        <a:latin typeface="+mn-lt"/>
                      </a:endParaRPr>
                    </a:p>
                  </a:txBody>
                  <a:tcPr anchor="ctr"/>
                </a:tc>
              </a:tr>
              <a:tr h="37764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bg1"/>
                          </a:solidFill>
                        </a:rPr>
                        <a:t>DC / Pulse </a:t>
                      </a:r>
                      <a:endParaRPr kumimoji="1" lang="ja-JP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Pulse</a:t>
                      </a:r>
                      <a:r>
                        <a:rPr kumimoji="1" lang="en-US" altLang="ja-JP" sz="1800" b="1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(25Hz)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Pulse (50Hz)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 dirty="0" smtClean="0">
                          <a:solidFill>
                            <a:schemeClr val="tx2"/>
                          </a:solidFill>
                          <a:latin typeface="+mn-lt"/>
                        </a:rPr>
                        <a:t>DC</a:t>
                      </a:r>
                      <a:endParaRPr kumimoji="1" lang="ja-JP" altLang="en-US" sz="18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21" name="直線コネクタ 20"/>
          <p:cNvCxnSpPr/>
          <p:nvPr/>
        </p:nvCxnSpPr>
        <p:spPr>
          <a:xfrm flipV="1">
            <a:off x="1140578" y="306017"/>
            <a:ext cx="0" cy="141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V="1">
            <a:off x="1160093" y="3406301"/>
            <a:ext cx="0" cy="1412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551168" y="5229200"/>
            <a:ext cx="832603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The fixed target at J-PARC had been used for five years without replacement. The fixed target was replaced with rotating target in Sep. </a:t>
            </a:r>
            <a:r>
              <a:rPr lang="en-US" altLang="ja-JP" sz="2400" smtClean="0">
                <a:solidFill>
                  <a:prstClr val="black"/>
                </a:solidFill>
                <a:latin typeface="Tempus Sans ITC" panose="04020404030D07020202" pitchFamily="82" charset="0"/>
                <a:cs typeface="Arial"/>
              </a:rPr>
              <a:t>of 2014.</a:t>
            </a:r>
            <a:endParaRPr lang="en-US" altLang="ja-JP" sz="2400" dirty="0" smtClean="0">
              <a:solidFill>
                <a:prstClr val="black"/>
              </a:solidFill>
              <a:latin typeface="Tempus Sans ITC" panose="04020404030D07020202" pitchFamily="8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84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8"/>
    </mc:Choice>
    <mc:Fallback xmlns="">
      <p:transition xmlns:p14="http://schemas.microsoft.com/office/powerpoint/2010/main" spd="slow" advTm="4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5" grpId="0" animBg="1"/>
      <p:bldP spid="17" grpId="0" animBg="1"/>
      <p:bldP spid="18" grpId="0" animBg="1"/>
      <p:bldP spid="29" grpId="0" animBg="1"/>
      <p:bldP spid="26" grpId="0"/>
      <p:bldP spid="36" grpId="0" animBg="1"/>
      <p:bldP spid="37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4174" y="4511151"/>
            <a:ext cx="2969180" cy="2251152"/>
          </a:xfrm>
          <a:prstGeom prst="rect">
            <a:avLst/>
          </a:prstGeom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183945" y="564533"/>
            <a:ext cx="5939409" cy="2627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Suppression of thermal conduction from Graphite to bearings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3 Pieces of graphite are integrated to a wheel by centrifugal rings.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Thin flat bars will absorb the thermal expansion between CF ring and outer ring of target support. They must support weight and inertia of the graphite.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0"/>
            <a:ext cx="2987824" cy="342900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03648" y="106063"/>
            <a:ext cx="2541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ja-JP" sz="2800" u="sng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Rotating Target</a:t>
            </a:r>
            <a:endParaRPr lang="en-US" altLang="ja-JP" sz="28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433612" y="4475605"/>
            <a:ext cx="214312" cy="50006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647924" y="4904230"/>
            <a:ext cx="35718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004335" y="4903944"/>
            <a:ext cx="81706" cy="423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647924" y="5259706"/>
            <a:ext cx="357188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647924" y="5259706"/>
            <a:ext cx="71438" cy="285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719362" y="5474019"/>
            <a:ext cx="357187" cy="71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8005112" y="5474129"/>
            <a:ext cx="71437" cy="6429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862112" y="5831206"/>
            <a:ext cx="1143000" cy="71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433612" y="5116831"/>
            <a:ext cx="500062" cy="7143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004987" y="5116831"/>
            <a:ext cx="571500" cy="64293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576487" y="5616894"/>
            <a:ext cx="285750" cy="1428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7576487" y="5688331"/>
            <a:ext cx="142875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076424" y="5688331"/>
            <a:ext cx="142875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直角三角形 23"/>
          <p:cNvSpPr/>
          <p:nvPr/>
        </p:nvSpPr>
        <p:spPr>
          <a:xfrm flipH="1">
            <a:off x="6647799" y="5616894"/>
            <a:ext cx="214313" cy="2857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6219174" y="6045519"/>
            <a:ext cx="2071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正方形/長方形 25"/>
          <p:cNvSpPr/>
          <p:nvPr/>
        </p:nvSpPr>
        <p:spPr>
          <a:xfrm>
            <a:off x="7790799" y="5902644"/>
            <a:ext cx="214313" cy="21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7" name="直角三角形 26"/>
          <p:cNvSpPr/>
          <p:nvPr/>
        </p:nvSpPr>
        <p:spPr>
          <a:xfrm flipV="1">
            <a:off x="6576362" y="5616894"/>
            <a:ext cx="214312" cy="2857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576362" y="3782909"/>
            <a:ext cx="84717" cy="1833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6647799" y="5331144"/>
            <a:ext cx="1524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647799" y="4259581"/>
            <a:ext cx="152400" cy="1524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790674" y="4259581"/>
            <a:ext cx="214313" cy="1285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2" name="円/楕円 31"/>
          <p:cNvSpPr/>
          <p:nvPr/>
        </p:nvSpPr>
        <p:spPr>
          <a:xfrm flipV="1">
            <a:off x="7076424" y="5188269"/>
            <a:ext cx="142875" cy="142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3" name="円/楕円 32"/>
          <p:cNvSpPr/>
          <p:nvPr/>
        </p:nvSpPr>
        <p:spPr>
          <a:xfrm flipV="1">
            <a:off x="7290737" y="5188269"/>
            <a:ext cx="142875" cy="1428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4" name="直線コネクタ 33"/>
          <p:cNvCxnSpPr/>
          <p:nvPr/>
        </p:nvCxnSpPr>
        <p:spPr>
          <a:xfrm flipH="1">
            <a:off x="6433487" y="3422871"/>
            <a:ext cx="11568" cy="26940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8677302" y="4043557"/>
            <a:ext cx="201603" cy="258831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589070" y="6555105"/>
            <a:ext cx="2088233" cy="993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37" name="曲線コネクタ 36"/>
          <p:cNvCxnSpPr/>
          <p:nvPr/>
        </p:nvCxnSpPr>
        <p:spPr>
          <a:xfrm>
            <a:off x="6142602" y="6031722"/>
            <a:ext cx="1224136" cy="36004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曲線コネクタ 37"/>
          <p:cNvCxnSpPr/>
          <p:nvPr/>
        </p:nvCxnSpPr>
        <p:spPr>
          <a:xfrm rot="10800000" flipV="1">
            <a:off x="7294730" y="5743690"/>
            <a:ext cx="1944216" cy="64807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曲線コネクタ 38"/>
          <p:cNvCxnSpPr/>
          <p:nvPr/>
        </p:nvCxnSpPr>
        <p:spPr>
          <a:xfrm>
            <a:off x="6142602" y="6175738"/>
            <a:ext cx="1224136" cy="36004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曲線コネクタ 39"/>
          <p:cNvCxnSpPr/>
          <p:nvPr/>
        </p:nvCxnSpPr>
        <p:spPr>
          <a:xfrm rot="10800000" flipV="1">
            <a:off x="7294730" y="5887706"/>
            <a:ext cx="1944216" cy="648072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8045421" y="6424345"/>
            <a:ext cx="10615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Chamber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7078706" y="4187573"/>
            <a:ext cx="288032" cy="9355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366738" y="4187573"/>
            <a:ext cx="288032" cy="14401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5" name="円/楕円 44"/>
          <p:cNvSpPr/>
          <p:nvPr/>
        </p:nvSpPr>
        <p:spPr>
          <a:xfrm flipV="1">
            <a:off x="7150714" y="4763633"/>
            <a:ext cx="144016" cy="1440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6" name="円/楕円 45"/>
          <p:cNvSpPr/>
          <p:nvPr/>
        </p:nvSpPr>
        <p:spPr>
          <a:xfrm flipV="1">
            <a:off x="7150714" y="4475605"/>
            <a:ext cx="144016" cy="1440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800199" y="3560310"/>
            <a:ext cx="21194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Cooling jacket (Cu)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cxnSp>
        <p:nvCxnSpPr>
          <p:cNvPr id="48" name="直線矢印コネクタ 47"/>
          <p:cNvCxnSpPr>
            <a:endCxn id="43" idx="0"/>
          </p:cNvCxnSpPr>
          <p:nvPr/>
        </p:nvCxnSpPr>
        <p:spPr>
          <a:xfrm>
            <a:off x="7219299" y="3941536"/>
            <a:ext cx="3423" cy="246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/>
          <p:cNvCxnSpPr>
            <a:endCxn id="11" idx="3"/>
          </p:cNvCxnSpPr>
          <p:nvPr/>
        </p:nvCxnSpPr>
        <p:spPr>
          <a:xfrm flipH="1">
            <a:off x="7647924" y="4490753"/>
            <a:ext cx="392906" cy="23488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>
            <a:stCxn id="53" idx="3"/>
            <a:endCxn id="13" idx="1"/>
          </p:cNvCxnSpPr>
          <p:nvPr/>
        </p:nvCxnSpPr>
        <p:spPr>
          <a:xfrm>
            <a:off x="6375328" y="3822801"/>
            <a:ext cx="1629007" cy="12928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テキスト ボックス 52"/>
          <p:cNvSpPr txBox="1"/>
          <p:nvPr/>
        </p:nvSpPr>
        <p:spPr>
          <a:xfrm>
            <a:off x="5508103" y="3528170"/>
            <a:ext cx="867225" cy="5892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Target support</a:t>
            </a:r>
          </a:p>
        </p:txBody>
      </p:sp>
      <p:cxnSp>
        <p:nvCxnSpPr>
          <p:cNvPr id="54" name="直線矢印コネクタ 53"/>
          <p:cNvCxnSpPr>
            <a:stCxn id="10" idx="0"/>
          </p:cNvCxnSpPr>
          <p:nvPr/>
        </p:nvCxnSpPr>
        <p:spPr>
          <a:xfrm flipV="1">
            <a:off x="6581602" y="5874825"/>
            <a:ext cx="494822" cy="5302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131799" y="6405045"/>
            <a:ext cx="8996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Bearing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51899" y="4141819"/>
            <a:ext cx="10134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Graphite</a:t>
            </a:r>
            <a:endParaRPr lang="ja-JP" altLang="en-US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" y="4511151"/>
            <a:ext cx="3005233" cy="2253924"/>
          </a:xfrm>
          <a:prstGeom prst="rect">
            <a:avLst/>
          </a:prstGeom>
        </p:spPr>
      </p:pic>
      <p:sp>
        <p:nvSpPr>
          <p:cNvPr id="55" name="タイトル 1"/>
          <p:cNvSpPr txBox="1">
            <a:spLocks/>
          </p:cNvSpPr>
          <p:nvPr/>
        </p:nvSpPr>
        <p:spPr>
          <a:xfrm>
            <a:off x="196598" y="3264026"/>
            <a:ext cx="5133933" cy="114795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ja-JP" sz="2000" u="sng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Items to be considered for multi-MW target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Maximum temperature of bearing, graphite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Thermal stress on graphite and the flat bars</a:t>
            </a:r>
          </a:p>
        </p:txBody>
      </p:sp>
    </p:spTree>
    <p:extLst>
      <p:ext uri="{BB962C8B-B14F-4D97-AF65-F5344CB8AC3E}">
        <p14:creationId xmlns:p14="http://schemas.microsoft.com/office/powerpoint/2010/main" val="364145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89254" y="2158132"/>
            <a:ext cx="554907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Temperature &amp; Thermal stress by quasi-static heating on graphite (With rotation)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Temperature difference VS Thermal stress </a:t>
            </a: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                                                            on graphite</a:t>
            </a:r>
          </a:p>
          <a:p>
            <a:pPr lvl="1">
              <a:spcBef>
                <a:spcPct val="0"/>
              </a:spcBef>
            </a:pP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3MPa @100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         10MPa @330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endParaRPr lang="en-US" altLang="ja-JP" u="sng" dirty="0">
              <a:solidFill>
                <a:srgbClr val="FF0000"/>
              </a:solidFill>
              <a:latin typeface="Tempus Sans ITC" panose="04020404030D07020202" pitchFamily="82" charset="0"/>
              <a:ea typeface="メイリオ"/>
            </a:endParaRP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Limitation of temp. difference (assumption); </a:t>
            </a: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                                                               330 </a:t>
            </a:r>
            <a:r>
              <a:rPr lang="en-US" altLang="ja-JP" dirty="0" err="1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endParaRPr lang="en-US" altLang="ja-JP" dirty="0">
              <a:solidFill>
                <a:srgbClr val="CC00CC"/>
              </a:solidFill>
              <a:latin typeface="Tempus Sans ITC" panose="04020404030D07020202" pitchFamily="82" charset="0"/>
              <a:ea typeface="メイリオ"/>
            </a:endParaRP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Temp. difference;</a:t>
            </a:r>
          </a:p>
          <a:p>
            <a:pPr lvl="1">
              <a:spcBef>
                <a:spcPct val="0"/>
              </a:spcBef>
            </a:pP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80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@1MW, 120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@2MW, </a:t>
            </a:r>
          </a:p>
          <a:p>
            <a:pPr lvl="1">
              <a:spcBef>
                <a:spcPct val="0"/>
              </a:spcBef>
            </a:pP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280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@5MW</a:t>
            </a: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5 MW can be accepted.</a:t>
            </a:r>
          </a:p>
          <a:p>
            <a:pPr marL="742950" lvl="1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Limitation of temp. 1600 </a:t>
            </a:r>
            <a:r>
              <a:rPr lang="en-US" altLang="ja-JP" dirty="0" err="1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 </a:t>
            </a: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                    (Evaporation rate in Vac.)</a:t>
            </a:r>
          </a:p>
          <a:p>
            <a:pPr lvl="1">
              <a:spcBef>
                <a:spcPct val="0"/>
              </a:spcBef>
            </a:pP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650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@1MW, 840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@2MW, </a:t>
            </a:r>
          </a:p>
          <a:p>
            <a:pPr lvl="1">
              <a:spcBef>
                <a:spcPct val="0"/>
              </a:spcBef>
            </a:pP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1150 </a:t>
            </a:r>
            <a:r>
              <a:rPr lang="en-US" altLang="ja-JP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@5MW</a:t>
            </a:r>
          </a:p>
          <a:p>
            <a:pPr lvl="1">
              <a:spcBef>
                <a:spcPct val="0"/>
              </a:spcBef>
            </a:pPr>
            <a:r>
              <a:rPr lang="en-US" altLang="ja-JP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5 MW can be accepted.</a:t>
            </a: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p"/>
            </a:pPr>
            <a:endParaRPr lang="en-US" altLang="ja-JP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91371" y="179271"/>
            <a:ext cx="6466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ja-JP" sz="2800" u="sng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Temperature &amp; Thermal stress on graphite</a:t>
            </a:r>
            <a:endParaRPr lang="en-US" altLang="ja-JP" sz="28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sp>
        <p:nvSpPr>
          <p:cNvPr id="51" name="アーチ 50"/>
          <p:cNvSpPr/>
          <p:nvPr/>
        </p:nvSpPr>
        <p:spPr>
          <a:xfrm rot="9335874">
            <a:off x="6762782" y="-966278"/>
            <a:ext cx="2243170" cy="2375846"/>
          </a:xfrm>
          <a:prstGeom prst="blockArc">
            <a:avLst>
              <a:gd name="adj1" fmla="val 13187084"/>
              <a:gd name="adj2" fmla="val 438498"/>
              <a:gd name="adj3" fmla="val 25587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2" name="円/楕円 51"/>
          <p:cNvSpPr/>
          <p:nvPr/>
        </p:nvSpPr>
        <p:spPr>
          <a:xfrm>
            <a:off x="7866408" y="1072531"/>
            <a:ext cx="216025" cy="2282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矢印コネクタ 55"/>
          <p:cNvCxnSpPr>
            <a:stCxn id="57" idx="3"/>
          </p:cNvCxnSpPr>
          <p:nvPr/>
        </p:nvCxnSpPr>
        <p:spPr>
          <a:xfrm>
            <a:off x="6852114" y="1172892"/>
            <a:ext cx="1019508" cy="905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/>
          <p:cNvSpPr/>
          <p:nvPr/>
        </p:nvSpPr>
        <p:spPr>
          <a:xfrm>
            <a:off x="4642855" y="803560"/>
            <a:ext cx="220925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Beam spot</a:t>
            </a:r>
          </a:p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Diameter; 16mm</a:t>
            </a:r>
          </a:p>
          <a:p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Beam loss; 3500W (1MW)</a:t>
            </a:r>
            <a:endParaRPr lang="ja-JP" altLang="en-US" sz="1400" dirty="0">
              <a:latin typeface="Tempus Sans ITC" panose="04020404030D07020202" pitchFamily="82" charset="0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51" y="1549901"/>
            <a:ext cx="3523785" cy="205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正方形/長方形 58"/>
          <p:cNvSpPr/>
          <p:nvPr/>
        </p:nvSpPr>
        <p:spPr>
          <a:xfrm>
            <a:off x="6611412" y="3650950"/>
            <a:ext cx="229739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Fatigue property of IG-110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JAERI-M-84-148</a:t>
            </a:r>
            <a:endParaRPr lang="ja-JP" altLang="ja-JP" sz="1400" dirty="0">
              <a:solidFill>
                <a:prstClr val="black"/>
              </a:solidFill>
              <a:latin typeface="Tempus Sans ITC" panose="04020404030D07020202" pitchFamily="82" charset="0"/>
              <a:ea typeface="ＭＳ Ｐゴシック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27121" y="908721"/>
            <a:ext cx="5579222" cy="15121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Adiabatic heating by pulsed beam</a:t>
            </a:r>
          </a:p>
          <a:p>
            <a:pPr lvl="1">
              <a:spcBef>
                <a:spcPct val="0"/>
              </a:spcBef>
            </a:pP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Thermal stress; 0.8MPa @1MW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Strength; 10 MPa (assumption)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10 MW can be accepted.</a:t>
            </a:r>
          </a:p>
        </p:txBody>
      </p:sp>
      <p:sp>
        <p:nvSpPr>
          <p:cNvPr id="6" name="右矢印 5"/>
          <p:cNvSpPr/>
          <p:nvPr/>
        </p:nvSpPr>
        <p:spPr>
          <a:xfrm>
            <a:off x="2514428" y="3236703"/>
            <a:ext cx="288032" cy="216024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52" y="4449684"/>
            <a:ext cx="2891848" cy="241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makimura\Documents\makimura\target\rotating target\2013\thermalstress\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88" y="5340590"/>
            <a:ext cx="1977681" cy="148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正方形/長方形 13"/>
          <p:cNvSpPr/>
          <p:nvPr/>
        </p:nvSpPr>
        <p:spPr>
          <a:xfrm>
            <a:off x="4504834" y="4710754"/>
            <a:ext cx="208823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solidFill>
                  <a:prstClr val="black"/>
                </a:solidFill>
                <a:latin typeface="Tempus Sans ITC" panose="04020404030D07020202" pitchFamily="82" charset="0"/>
                <a:ea typeface="ＭＳ Ｐゴシック"/>
              </a:rPr>
              <a:t>Simulation by FEM &amp; finite difference method</a:t>
            </a:r>
            <a:endParaRPr lang="ja-JP" altLang="ja-JP" sz="1400" dirty="0">
              <a:solidFill>
                <a:prstClr val="black"/>
              </a:solidFill>
              <a:latin typeface="Tempus Sans ITC" panose="04020404030D07020202" pitchFamily="82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59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139" y="3789040"/>
            <a:ext cx="2969180" cy="225115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539552" y="241484"/>
            <a:ext cx="5505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ja-JP" sz="2800" u="sng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Thermal stress on bearing &amp; flat bar</a:t>
            </a:r>
            <a:endParaRPr lang="en-US" altLang="ja-JP" sz="28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227121" y="770176"/>
            <a:ext cx="5929055" cy="5472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Temperature at bearing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Limitation of temp. (assumption); 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Space between rings and balls; 150 </a:t>
            </a:r>
            <a:r>
              <a:rPr lang="en-US" altLang="ja-JP" sz="2000" dirty="0" err="1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endParaRPr lang="en-US" altLang="ja-JP" sz="2000" dirty="0">
              <a:solidFill>
                <a:srgbClr val="CC00CC"/>
              </a:solidFill>
              <a:latin typeface="Tempus Sans ITC" panose="04020404030D07020202" pitchFamily="82" charset="0"/>
              <a:ea typeface="メイリオ"/>
            </a:endParaRPr>
          </a:p>
          <a:p>
            <a:pPr lvl="1">
              <a:spcBef>
                <a:spcPct val="0"/>
              </a:spcBef>
            </a:pPr>
            <a:r>
              <a:rPr lang="en-US" altLang="ja-JP" sz="2000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By Re-design of bearing, limitation will be 300 </a:t>
            </a:r>
            <a:r>
              <a:rPr lang="en-US" altLang="ja-JP" sz="2000" dirty="0" err="1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sz="2000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. </a:t>
            </a:r>
          </a:p>
          <a:p>
            <a:pPr lvl="1">
              <a:spcBef>
                <a:spcPct val="0"/>
              </a:spcBef>
            </a:pP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120 </a:t>
            </a:r>
            <a:r>
              <a:rPr lang="en-US" altLang="ja-JP" sz="2000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@1MW, 155 </a:t>
            </a:r>
            <a:r>
              <a:rPr lang="en-US" altLang="ja-JP" sz="2000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@2MW, </a:t>
            </a:r>
            <a:endParaRPr lang="en-US" altLang="ja-JP" sz="2000" u="sng" dirty="0" smtClean="0">
              <a:solidFill>
                <a:srgbClr val="FF0000"/>
              </a:solidFill>
              <a:latin typeface="Tempus Sans ITC" panose="04020404030D07020202" pitchFamily="82" charset="0"/>
              <a:ea typeface="メイリオ"/>
            </a:endParaRPr>
          </a:p>
          <a:p>
            <a:pPr lvl="1">
              <a:spcBef>
                <a:spcPct val="0"/>
              </a:spcBef>
            </a:pP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235 </a:t>
            </a: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degC@5MW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2MW can be accepted 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by the current </a:t>
            </a: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target.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5MW can be accepted by a replaced target with re-design of bearings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.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p"/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Thermal stress on flat bar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Limitation of temp. </a:t>
            </a:r>
            <a:r>
              <a:rPr lang="en-US" altLang="ja-JP" sz="2000" dirty="0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difference(assumption</a:t>
            </a:r>
            <a:r>
              <a:rPr lang="en-US" altLang="ja-JP" sz="2000" dirty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); 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200MPa @350 </a:t>
            </a:r>
            <a:r>
              <a:rPr lang="en-US" altLang="ja-JP" sz="2000" dirty="0" err="1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sz="2000" dirty="0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, </a:t>
            </a:r>
            <a:r>
              <a:rPr lang="en-US" altLang="ja-JP" sz="2000" dirty="0" err="1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inconel</a:t>
            </a:r>
            <a:r>
              <a:rPr lang="en-US" altLang="ja-JP" sz="2000" dirty="0" smtClean="0">
                <a:solidFill>
                  <a:srgbClr val="CC00CC"/>
                </a:solidFill>
                <a:latin typeface="Tempus Sans ITC" panose="04020404030D07020202" pitchFamily="82" charset="0"/>
                <a:ea typeface="メイリオ"/>
              </a:rPr>
              <a:t> strength</a:t>
            </a:r>
            <a:endParaRPr lang="en-US" altLang="ja-JP" sz="2000" dirty="0">
              <a:solidFill>
                <a:srgbClr val="CC00CC"/>
              </a:solidFill>
              <a:latin typeface="Tempus Sans ITC" panose="04020404030D07020202" pitchFamily="82" charset="0"/>
              <a:ea typeface="メイリオ"/>
            </a:endParaRPr>
          </a:p>
          <a:p>
            <a:pPr lvl="1">
              <a:spcBef>
                <a:spcPct val="0"/>
              </a:spcBef>
            </a:pP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110 </a:t>
            </a:r>
            <a:r>
              <a:rPr lang="en-US" altLang="ja-JP" sz="2000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@1MW, </a:t>
            </a: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125 </a:t>
            </a:r>
            <a:r>
              <a:rPr lang="en-US" altLang="ja-JP" sz="2000" u="sng" dirty="0" err="1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</a:t>
            </a: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 @2MW, </a:t>
            </a:r>
            <a:endParaRPr lang="en-US" altLang="ja-JP" sz="2000" u="sng" dirty="0" smtClean="0">
              <a:solidFill>
                <a:srgbClr val="FF0000"/>
              </a:solidFill>
              <a:latin typeface="Tempus Sans ITC" panose="04020404030D07020202" pitchFamily="82" charset="0"/>
              <a:ea typeface="メイリオ"/>
            </a:endParaRPr>
          </a:p>
          <a:p>
            <a:pPr lvl="1">
              <a:spcBef>
                <a:spcPct val="0"/>
              </a:spcBef>
            </a:pPr>
            <a:r>
              <a:rPr lang="en-US" altLang="ja-JP" sz="2000" u="sng" dirty="0" smtClean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135 </a:t>
            </a:r>
            <a:r>
              <a:rPr lang="en-US" altLang="ja-JP" sz="2000" u="sng" dirty="0">
                <a:solidFill>
                  <a:srgbClr val="FF0000"/>
                </a:solidFill>
                <a:latin typeface="Tempus Sans ITC" panose="04020404030D07020202" pitchFamily="82" charset="0"/>
                <a:ea typeface="メイリオ"/>
              </a:rPr>
              <a:t>degC@5MW</a:t>
            </a:r>
          </a:p>
          <a:p>
            <a:pPr lvl="1"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5MW </a:t>
            </a: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can be accepted 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by the current target.</a:t>
            </a:r>
            <a:endParaRPr lang="en-US" altLang="ja-JP" sz="2000" dirty="0">
              <a:solidFill>
                <a:prstClr val="black"/>
              </a:solidFill>
              <a:latin typeface="Tempus Sans ITC" panose="04020404030D07020202" pitchFamily="82" charset="0"/>
              <a:ea typeface="メイリオ"/>
            </a:endParaRPr>
          </a:p>
        </p:txBody>
      </p:sp>
      <p:pic>
        <p:nvPicPr>
          <p:cNvPr id="15" name="Picture 3" descr="C:\Users\makimura\Documents\makimura\picture\2014\0224高崎\RIMG0020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248" y="2622"/>
            <a:ext cx="2301444" cy="185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タイトル 1"/>
          <p:cNvSpPr txBox="1">
            <a:spLocks/>
          </p:cNvSpPr>
          <p:nvPr/>
        </p:nvSpPr>
        <p:spPr>
          <a:xfrm>
            <a:off x="534556" y="5882743"/>
            <a:ext cx="741682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ea typeface="メイリオ"/>
              </a:rPr>
              <a:t>As far as the target itself is concerned, 2MW can be accepted by the current target. And 5MW can be also, with re-design of bearing. </a:t>
            </a:r>
          </a:p>
        </p:txBody>
      </p:sp>
      <p:pic>
        <p:nvPicPr>
          <p:cNvPr id="1026" name="Picture 2" descr="C:\Users\makimura\Documents\makimura\powerpoint\HINT2015\P10500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224" y="1901810"/>
            <a:ext cx="2517468" cy="18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02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グラフ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212348"/>
              </p:ext>
            </p:extLst>
          </p:nvPr>
        </p:nvGraphicFramePr>
        <p:xfrm>
          <a:off x="85665" y="4464893"/>
          <a:ext cx="9036496" cy="227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タイトル 3"/>
          <p:cNvSpPr>
            <a:spLocks noGrp="1"/>
          </p:cNvSpPr>
          <p:nvPr>
            <p:ph type="title"/>
          </p:nvPr>
        </p:nvSpPr>
        <p:spPr>
          <a:xfrm>
            <a:off x="1135418" y="90045"/>
            <a:ext cx="3617952" cy="721774"/>
          </a:xfrm>
        </p:spPr>
        <p:txBody>
          <a:bodyPr>
            <a:noAutofit/>
          </a:bodyPr>
          <a:lstStyle/>
          <a:p>
            <a:r>
              <a:rPr lang="en-US" altLang="ja-JP" sz="2800" u="sng" dirty="0" smtClean="0">
                <a:solidFill>
                  <a:srgbClr val="002060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Detection of cracks</a:t>
            </a:r>
            <a:endParaRPr lang="ja-JP" altLang="en-US" sz="2800" u="sng" dirty="0" smtClean="0">
              <a:solidFill>
                <a:srgbClr val="002060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210699" y="2603751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Cracks </a:t>
            </a:r>
            <a:r>
              <a:rPr lang="en-US" altLang="ja-JP" sz="2000" dirty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can be </a:t>
            </a:r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observed, through observation of diagonal thermo-couples, 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7931" y="3488550"/>
            <a:ext cx="1625532" cy="1637031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673915" y="3527572"/>
            <a:ext cx="31931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050" dirty="0" smtClean="0">
                <a:solidFill>
                  <a:srgbClr val="2F2B20"/>
                </a:solidFill>
              </a:rPr>
              <a:t>①</a:t>
            </a:r>
            <a:endParaRPr lang="ja-JP" altLang="en-US" sz="1050" dirty="0">
              <a:solidFill>
                <a:srgbClr val="2F2B20"/>
              </a:solidFill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855851" y="3781488"/>
            <a:ext cx="31931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solidFill>
                  <a:srgbClr val="2F2B20"/>
                </a:solidFill>
              </a:rPr>
              <a:t>③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536533" y="4790314"/>
            <a:ext cx="31931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050" dirty="0" smtClean="0">
                <a:solidFill>
                  <a:srgbClr val="2F2B20"/>
                </a:solidFill>
              </a:rPr>
              <a:t>⑤</a:t>
            </a:r>
            <a:endParaRPr lang="ja-JP" altLang="en-US" sz="1050" dirty="0">
              <a:solidFill>
                <a:srgbClr val="2F2B2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450268" y="4491232"/>
            <a:ext cx="31931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050" dirty="0">
                <a:solidFill>
                  <a:srgbClr val="2F2B20"/>
                </a:solidFill>
              </a:rPr>
              <a:t>⑦</a:t>
            </a:r>
          </a:p>
        </p:txBody>
      </p:sp>
      <p:pic>
        <p:nvPicPr>
          <p:cNvPr id="86" name="図 8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874" y="23458"/>
            <a:ext cx="3599110" cy="2706851"/>
          </a:xfrm>
          <a:prstGeom prst="rect">
            <a:avLst/>
          </a:prstGeom>
        </p:spPr>
      </p:pic>
      <p:cxnSp>
        <p:nvCxnSpPr>
          <p:cNvPr id="88" name="直線矢印コネクタ 87"/>
          <p:cNvCxnSpPr/>
          <p:nvPr/>
        </p:nvCxnSpPr>
        <p:spPr>
          <a:xfrm flipH="1" flipV="1">
            <a:off x="6223351" y="1600717"/>
            <a:ext cx="297330" cy="108012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矢印コネクタ 88"/>
          <p:cNvCxnSpPr/>
          <p:nvPr/>
        </p:nvCxnSpPr>
        <p:spPr>
          <a:xfrm flipV="1">
            <a:off x="7812360" y="1600717"/>
            <a:ext cx="366200" cy="144436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テキスト ボックス 13"/>
          <p:cNvSpPr txBox="1"/>
          <p:nvPr/>
        </p:nvSpPr>
        <p:spPr>
          <a:xfrm>
            <a:off x="5692040" y="1244604"/>
            <a:ext cx="43152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>
                <a:solidFill>
                  <a:srgbClr val="2F2B20"/>
                </a:solidFill>
                <a:latin typeface="Tempus Sans ITC" panose="04020404030D07020202" pitchFamily="82" charset="0"/>
              </a:rPr>
              <a:t>left</a:t>
            </a:r>
            <a:endParaRPr lang="ja-JP" altLang="en-US" sz="14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1" name="テキスト ボックス 14"/>
          <p:cNvSpPr txBox="1"/>
          <p:nvPr/>
        </p:nvSpPr>
        <p:spPr>
          <a:xfrm>
            <a:off x="8214606" y="1164066"/>
            <a:ext cx="5437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>
                <a:solidFill>
                  <a:srgbClr val="2F2B20"/>
                </a:solidFill>
                <a:latin typeface="Tempus Sans ITC" panose="04020404030D07020202" pitchFamily="82" charset="0"/>
              </a:rPr>
              <a:t>right</a:t>
            </a:r>
            <a:endParaRPr lang="ja-JP" altLang="en-US" sz="14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99" name="Oval 22"/>
          <p:cNvSpPr>
            <a:spLocks noChangeArrowheads="1"/>
          </p:cNvSpPr>
          <p:nvPr/>
        </p:nvSpPr>
        <p:spPr bwMode="auto">
          <a:xfrm>
            <a:off x="4178910" y="3534164"/>
            <a:ext cx="1098550" cy="1047750"/>
          </a:xfrm>
          <a:prstGeom prst="ellipse">
            <a:avLst/>
          </a:prstGeom>
          <a:solidFill>
            <a:srgbClr val="FFC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2F2B20"/>
              </a:solidFill>
            </a:endParaRPr>
          </a:p>
        </p:txBody>
      </p:sp>
      <p:sp>
        <p:nvSpPr>
          <p:cNvPr id="104" name="Oval 23"/>
          <p:cNvSpPr>
            <a:spLocks noChangeArrowheads="1"/>
          </p:cNvSpPr>
          <p:nvPr/>
        </p:nvSpPr>
        <p:spPr bwMode="auto">
          <a:xfrm>
            <a:off x="4363060" y="3731704"/>
            <a:ext cx="717550" cy="676275"/>
          </a:xfrm>
          <a:prstGeom prst="ellipse">
            <a:avLst/>
          </a:prstGeom>
          <a:solidFill>
            <a:srgbClr val="A5A5A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2F2B20"/>
              </a:solidFill>
            </a:endParaRPr>
          </a:p>
        </p:txBody>
      </p:sp>
      <p:sp>
        <p:nvSpPr>
          <p:cNvPr id="105" name="Arc 24"/>
          <p:cNvSpPr>
            <a:spLocks/>
          </p:cNvSpPr>
          <p:nvPr/>
        </p:nvSpPr>
        <p:spPr bwMode="auto">
          <a:xfrm>
            <a:off x="4737710" y="3922204"/>
            <a:ext cx="161925" cy="2857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43200"/>
              <a:gd name="T2" fmla="*/ 0 w 21600"/>
              <a:gd name="T3" fmla="*/ 43200 h 43200"/>
              <a:gd name="T4" fmla="*/ 0 w 21600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32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200"/>
                </a:cubicBezTo>
              </a:path>
              <a:path w="21600" h="432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33529"/>
                  <a:pt x="11929" y="43199"/>
                  <a:pt x="0" y="432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2F2B20"/>
              </a:solidFill>
            </a:endParaRPr>
          </a:p>
        </p:txBody>
      </p:sp>
      <p:sp>
        <p:nvSpPr>
          <p:cNvPr id="106" name="Oval 19"/>
          <p:cNvSpPr>
            <a:spLocks noChangeArrowheads="1"/>
          </p:cNvSpPr>
          <p:nvPr/>
        </p:nvSpPr>
        <p:spPr bwMode="auto">
          <a:xfrm>
            <a:off x="4795108" y="4019736"/>
            <a:ext cx="104204" cy="108967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solidFill>
                <a:srgbClr val="2F2B20"/>
              </a:solidFill>
            </a:endParaRPr>
          </a:p>
        </p:txBody>
      </p:sp>
      <p:cxnSp>
        <p:nvCxnSpPr>
          <p:cNvPr id="107" name="直線矢印コネクタ 106"/>
          <p:cNvCxnSpPr/>
          <p:nvPr/>
        </p:nvCxnSpPr>
        <p:spPr>
          <a:xfrm flipV="1">
            <a:off x="4993511" y="2348880"/>
            <a:ext cx="567897" cy="121762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テキスト ボックス 13"/>
          <p:cNvSpPr txBox="1"/>
          <p:nvPr/>
        </p:nvSpPr>
        <p:spPr>
          <a:xfrm>
            <a:off x="6221979" y="252118"/>
            <a:ext cx="246894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Analysis of severe crack model</a:t>
            </a:r>
            <a:endParaRPr lang="ja-JP" altLang="en-US" sz="14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10" name="テキスト ボックス 14"/>
          <p:cNvSpPr txBox="1"/>
          <p:nvPr/>
        </p:nvSpPr>
        <p:spPr>
          <a:xfrm>
            <a:off x="6520681" y="625588"/>
            <a:ext cx="193193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Max. temp.; 1480 </a:t>
            </a:r>
            <a:r>
              <a:rPr lang="en-US" altLang="ja-JP" sz="1400" dirty="0" err="1" smtClean="0">
                <a:solidFill>
                  <a:srgbClr val="2F2B20"/>
                </a:solidFill>
                <a:latin typeface="Tempus Sans ITC" panose="04020404030D07020202" pitchFamily="82" charset="0"/>
              </a:rPr>
              <a:t>degC</a:t>
            </a:r>
            <a:endParaRPr lang="ja-JP" altLang="en-US" sz="14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graphicFrame>
        <p:nvGraphicFramePr>
          <p:cNvPr id="111" name="グラフ 1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6181738"/>
              </p:ext>
            </p:extLst>
          </p:nvPr>
        </p:nvGraphicFramePr>
        <p:xfrm>
          <a:off x="5481141" y="2556930"/>
          <a:ext cx="3438576" cy="1934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2" name="正方形/長方形 111"/>
          <p:cNvSpPr/>
          <p:nvPr/>
        </p:nvSpPr>
        <p:spPr>
          <a:xfrm>
            <a:off x="6372016" y="2957694"/>
            <a:ext cx="148665" cy="125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3" name="テキスト ボックス 18"/>
          <p:cNvSpPr txBox="1"/>
          <p:nvPr/>
        </p:nvSpPr>
        <p:spPr>
          <a:xfrm>
            <a:off x="5692040" y="2087270"/>
            <a:ext cx="339868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Temperature difference at T.C. ; 7.2 </a:t>
            </a:r>
            <a:r>
              <a:rPr lang="en-US" altLang="ja-JP" sz="1400" dirty="0" err="1" smtClean="0">
                <a:solidFill>
                  <a:srgbClr val="2F2B20"/>
                </a:solidFill>
                <a:latin typeface="Tempus Sans ITC" panose="04020404030D07020202" pitchFamily="82" charset="0"/>
              </a:rPr>
              <a:t>degC</a:t>
            </a:r>
            <a:endParaRPr lang="en-US" altLang="ja-JP" sz="1400" dirty="0" smtClean="0">
              <a:solidFill>
                <a:srgbClr val="2F2B20"/>
              </a:solidFill>
              <a:latin typeface="Tempus Sans ITC" panose="04020404030D07020202" pitchFamily="82" charset="0"/>
            </a:endParaRPr>
          </a:p>
          <a:p>
            <a:r>
              <a:rPr lang="en-US" altLang="ja-JP" sz="1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It is larger than the actual temp. difference.</a:t>
            </a:r>
            <a:endParaRPr lang="ja-JP" altLang="en-US" sz="14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14" name="テキスト ボックス 18"/>
          <p:cNvSpPr txBox="1"/>
          <p:nvPr/>
        </p:nvSpPr>
        <p:spPr>
          <a:xfrm>
            <a:off x="2175169" y="4655662"/>
            <a:ext cx="456086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Actual temperature difference at T.C.@ RUN47 ; 2.2 </a:t>
            </a:r>
            <a:r>
              <a:rPr lang="en-US" altLang="ja-JP" sz="1400" dirty="0" err="1" smtClean="0">
                <a:solidFill>
                  <a:srgbClr val="2F2B20"/>
                </a:solidFill>
                <a:latin typeface="Tempus Sans ITC" panose="04020404030D07020202" pitchFamily="82" charset="0"/>
              </a:rPr>
              <a:t>degC</a:t>
            </a:r>
            <a:endParaRPr lang="en-US" altLang="ja-JP" sz="1400" dirty="0" smtClean="0">
              <a:solidFill>
                <a:srgbClr val="2F2B20"/>
              </a:solidFill>
              <a:latin typeface="Tempus Sans ITC" panose="04020404030D07020202" pitchFamily="82" charset="0"/>
            </a:endParaRPr>
          </a:p>
          <a:p>
            <a:r>
              <a:rPr lang="en-US" altLang="ja-JP" sz="1400" dirty="0" smtClean="0">
                <a:solidFill>
                  <a:srgbClr val="2F2B20"/>
                </a:solidFill>
                <a:latin typeface="Tempus Sans ITC" panose="04020404030D07020202" pitchFamily="82" charset="0"/>
              </a:rPr>
              <a:t>4mm offset; Beam position  Down-Left</a:t>
            </a:r>
            <a:endParaRPr lang="ja-JP" altLang="en-US" sz="1400" dirty="0">
              <a:solidFill>
                <a:srgbClr val="2F2B20"/>
              </a:solidFill>
              <a:latin typeface="Tempus Sans ITC" panose="04020404030D07020202" pitchFamily="82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56506" y="1164066"/>
            <a:ext cx="50209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  <a:cs typeface="Times New Roman" panose="02020603050405020304" pitchFamily="18" charset="0"/>
              </a:rPr>
              <a:t>Actually, the sensitive monitoring has been achieved. The offset of the beam position can be monitored by the unbalance of the diagonal temperature .</a:t>
            </a:r>
            <a:endParaRPr lang="en-US" altLang="ja-JP" sz="2000" dirty="0">
              <a:solidFill>
                <a:prstClr val="black"/>
              </a:solidFill>
              <a:latin typeface="Tempus Sans ITC" panose="04020404030D07020202" pitchFamily="82" charset="0"/>
              <a:cs typeface="Times New Roman" panose="02020603050405020304" pitchFamily="18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100900" y="4229416"/>
            <a:ext cx="185081" cy="184167"/>
          </a:xfrm>
          <a:prstGeom prst="ellipse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4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0" grpId="0" animBg="1"/>
      <p:bldP spid="91" grpId="0" animBg="1"/>
      <p:bldP spid="99" grpId="0" animBg="1"/>
      <p:bldP spid="104" grpId="0" animBg="1"/>
      <p:bldP spid="105" grpId="0" animBg="1"/>
      <p:bldP spid="106" grpId="0" animBg="1"/>
      <p:bldP spid="109" grpId="0" animBg="1"/>
      <p:bldP spid="110" grpId="0" animBg="1"/>
      <p:bldGraphic spid="111" grpId="0">
        <p:bldAsOne/>
      </p:bldGraphic>
      <p:bldP spid="112" grpId="0" animBg="1"/>
      <p:bldP spid="1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6"/>
          <p:cNvGrpSpPr>
            <a:grpSpLocks/>
          </p:cNvGrpSpPr>
          <p:nvPr/>
        </p:nvGrpSpPr>
        <p:grpSpPr bwMode="auto">
          <a:xfrm>
            <a:off x="89548" y="806878"/>
            <a:ext cx="5795962" cy="3638550"/>
            <a:chOff x="2290" y="1951"/>
            <a:chExt cx="3811" cy="2365"/>
          </a:xfrm>
        </p:grpSpPr>
        <p:pic>
          <p:nvPicPr>
            <p:cNvPr id="41042" name="Picture 17" descr="layout_v2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0" y="1951"/>
              <a:ext cx="3811" cy="2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043" name="Group 18"/>
            <p:cNvGrpSpPr>
              <a:grpSpLocks/>
            </p:cNvGrpSpPr>
            <p:nvPr/>
          </p:nvGrpSpPr>
          <p:grpSpPr bwMode="auto">
            <a:xfrm>
              <a:off x="2434" y="2923"/>
              <a:ext cx="974" cy="952"/>
              <a:chOff x="2434" y="3132"/>
              <a:chExt cx="974" cy="952"/>
            </a:xfrm>
          </p:grpSpPr>
          <p:sp>
            <p:nvSpPr>
              <p:cNvPr id="41044" name="Freeform 19"/>
              <p:cNvSpPr>
                <a:spLocks/>
              </p:cNvSpPr>
              <p:nvPr/>
            </p:nvSpPr>
            <p:spPr bwMode="auto">
              <a:xfrm>
                <a:off x="2434" y="3659"/>
                <a:ext cx="85" cy="425"/>
              </a:xfrm>
              <a:custGeom>
                <a:avLst/>
                <a:gdLst>
                  <a:gd name="T0" fmla="*/ 1 w 137"/>
                  <a:gd name="T1" fmla="*/ 1 h 671"/>
                  <a:gd name="T2" fmla="*/ 1 w 137"/>
                  <a:gd name="T3" fmla="*/ 1 h 671"/>
                  <a:gd name="T4" fmla="*/ 1 w 137"/>
                  <a:gd name="T5" fmla="*/ 1 h 671"/>
                  <a:gd name="T6" fmla="*/ 1 w 137"/>
                  <a:gd name="T7" fmla="*/ 1 h 671"/>
                  <a:gd name="T8" fmla="*/ 1 w 137"/>
                  <a:gd name="T9" fmla="*/ 0 h 6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"/>
                  <a:gd name="T16" fmla="*/ 0 h 671"/>
                  <a:gd name="T17" fmla="*/ 137 w 137"/>
                  <a:gd name="T18" fmla="*/ 671 h 6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" h="671">
                    <a:moveTo>
                      <a:pt x="1" y="671"/>
                    </a:moveTo>
                    <a:cubicBezTo>
                      <a:pt x="3" y="642"/>
                      <a:pt x="0" y="558"/>
                      <a:pt x="10" y="497"/>
                    </a:cubicBezTo>
                    <a:cubicBezTo>
                      <a:pt x="20" y="436"/>
                      <a:pt x="41" y="362"/>
                      <a:pt x="60" y="307"/>
                    </a:cubicBezTo>
                    <a:cubicBezTo>
                      <a:pt x="79" y="252"/>
                      <a:pt x="111" y="216"/>
                      <a:pt x="124" y="165"/>
                    </a:cubicBezTo>
                    <a:cubicBezTo>
                      <a:pt x="137" y="114"/>
                      <a:pt x="134" y="34"/>
                      <a:pt x="136" y="0"/>
                    </a:cubicBezTo>
                  </a:path>
                </a:pathLst>
              </a:custGeom>
              <a:noFill/>
              <a:ln w="38100">
                <a:solidFill>
                  <a:srgbClr val="00CC66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endParaRPr lang="ja-JP" altLang="en-US">
                  <a:solidFill>
                    <a:prstClr val="black"/>
                  </a:solidFill>
                  <a:latin typeface="Helvetica" charset="0"/>
                </a:endParaRPr>
              </a:p>
            </p:txBody>
          </p:sp>
          <p:sp>
            <p:nvSpPr>
              <p:cNvPr id="41045" name="Freeform 20"/>
              <p:cNvSpPr>
                <a:spLocks/>
              </p:cNvSpPr>
              <p:nvPr/>
            </p:nvSpPr>
            <p:spPr bwMode="auto">
              <a:xfrm>
                <a:off x="2514" y="3132"/>
                <a:ext cx="894" cy="537"/>
              </a:xfrm>
              <a:custGeom>
                <a:avLst/>
                <a:gdLst>
                  <a:gd name="T0" fmla="*/ 0 w 894"/>
                  <a:gd name="T1" fmla="*/ 537 h 537"/>
                  <a:gd name="T2" fmla="*/ 11 w 894"/>
                  <a:gd name="T3" fmla="*/ 258 h 537"/>
                  <a:gd name="T4" fmla="*/ 67 w 894"/>
                  <a:gd name="T5" fmla="*/ 125 h 537"/>
                  <a:gd name="T6" fmla="*/ 136 w 894"/>
                  <a:gd name="T7" fmla="*/ 49 h 537"/>
                  <a:gd name="T8" fmla="*/ 305 w 894"/>
                  <a:gd name="T9" fmla="*/ 9 h 537"/>
                  <a:gd name="T10" fmla="*/ 502 w 894"/>
                  <a:gd name="T11" fmla="*/ 106 h 537"/>
                  <a:gd name="T12" fmla="*/ 602 w 894"/>
                  <a:gd name="T13" fmla="*/ 139 h 537"/>
                  <a:gd name="T14" fmla="*/ 894 w 894"/>
                  <a:gd name="T15" fmla="*/ 256 h 5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94"/>
                  <a:gd name="T25" fmla="*/ 0 h 537"/>
                  <a:gd name="T26" fmla="*/ 894 w 894"/>
                  <a:gd name="T27" fmla="*/ 537 h 53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94" h="537">
                    <a:moveTo>
                      <a:pt x="0" y="537"/>
                    </a:moveTo>
                    <a:cubicBezTo>
                      <a:pt x="2" y="491"/>
                      <a:pt x="0" y="326"/>
                      <a:pt x="11" y="258"/>
                    </a:cubicBezTo>
                    <a:cubicBezTo>
                      <a:pt x="22" y="190"/>
                      <a:pt x="46" y="160"/>
                      <a:pt x="67" y="125"/>
                    </a:cubicBezTo>
                    <a:cubicBezTo>
                      <a:pt x="87" y="90"/>
                      <a:pt x="96" y="68"/>
                      <a:pt x="136" y="49"/>
                    </a:cubicBezTo>
                    <a:cubicBezTo>
                      <a:pt x="175" y="30"/>
                      <a:pt x="243" y="0"/>
                      <a:pt x="305" y="9"/>
                    </a:cubicBezTo>
                    <a:cubicBezTo>
                      <a:pt x="366" y="19"/>
                      <a:pt x="452" y="85"/>
                      <a:pt x="502" y="106"/>
                    </a:cubicBezTo>
                    <a:cubicBezTo>
                      <a:pt x="551" y="128"/>
                      <a:pt x="537" y="114"/>
                      <a:pt x="602" y="139"/>
                    </a:cubicBezTo>
                    <a:cubicBezTo>
                      <a:pt x="667" y="164"/>
                      <a:pt x="833" y="232"/>
                      <a:pt x="894" y="256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endParaRPr lang="ja-JP" altLang="en-US">
                  <a:solidFill>
                    <a:prstClr val="black"/>
                  </a:solidFill>
                  <a:latin typeface="Helvetica" charset="0"/>
                </a:endParaRPr>
              </a:p>
            </p:txBody>
          </p:sp>
          <p:sp>
            <p:nvSpPr>
              <p:cNvPr id="41046" name="Freeform 21"/>
              <p:cNvSpPr>
                <a:spLocks/>
              </p:cNvSpPr>
              <p:nvPr/>
            </p:nvSpPr>
            <p:spPr bwMode="auto">
              <a:xfrm>
                <a:off x="2513" y="3237"/>
                <a:ext cx="861" cy="791"/>
              </a:xfrm>
              <a:custGeom>
                <a:avLst/>
                <a:gdLst>
                  <a:gd name="T0" fmla="*/ 1 w 1328"/>
                  <a:gd name="T1" fmla="*/ 0 h 1250"/>
                  <a:gd name="T2" fmla="*/ 1 w 1328"/>
                  <a:gd name="T3" fmla="*/ 1 h 1250"/>
                  <a:gd name="T4" fmla="*/ 1 w 1328"/>
                  <a:gd name="T5" fmla="*/ 1 h 1250"/>
                  <a:gd name="T6" fmla="*/ 1 w 1328"/>
                  <a:gd name="T7" fmla="*/ 1 h 1250"/>
                  <a:gd name="T8" fmla="*/ 1 w 1328"/>
                  <a:gd name="T9" fmla="*/ 1 h 1250"/>
                  <a:gd name="T10" fmla="*/ 1 w 1328"/>
                  <a:gd name="T11" fmla="*/ 1 h 1250"/>
                  <a:gd name="T12" fmla="*/ 1 w 1328"/>
                  <a:gd name="T13" fmla="*/ 1 h 1250"/>
                  <a:gd name="T14" fmla="*/ 1 w 1328"/>
                  <a:gd name="T15" fmla="*/ 1 h 1250"/>
                  <a:gd name="T16" fmla="*/ 1 w 1328"/>
                  <a:gd name="T17" fmla="*/ 1 h 1250"/>
                  <a:gd name="T18" fmla="*/ 1 w 1328"/>
                  <a:gd name="T19" fmla="*/ 1 h 125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28"/>
                  <a:gd name="T31" fmla="*/ 0 h 1250"/>
                  <a:gd name="T32" fmla="*/ 1328 w 1328"/>
                  <a:gd name="T33" fmla="*/ 1250 h 125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28" h="1250">
                    <a:moveTo>
                      <a:pt x="789" y="0"/>
                    </a:moveTo>
                    <a:cubicBezTo>
                      <a:pt x="850" y="37"/>
                      <a:pt x="1069" y="144"/>
                      <a:pt x="1156" y="225"/>
                    </a:cubicBezTo>
                    <a:cubicBezTo>
                      <a:pt x="1243" y="306"/>
                      <a:pt x="1290" y="410"/>
                      <a:pt x="1309" y="486"/>
                    </a:cubicBezTo>
                    <a:cubicBezTo>
                      <a:pt x="1328" y="562"/>
                      <a:pt x="1307" y="615"/>
                      <a:pt x="1272" y="684"/>
                    </a:cubicBezTo>
                    <a:cubicBezTo>
                      <a:pt x="1237" y="753"/>
                      <a:pt x="1216" y="815"/>
                      <a:pt x="1101" y="901"/>
                    </a:cubicBezTo>
                    <a:cubicBezTo>
                      <a:pt x="986" y="987"/>
                      <a:pt x="712" y="1146"/>
                      <a:pt x="583" y="1198"/>
                    </a:cubicBezTo>
                    <a:cubicBezTo>
                      <a:pt x="454" y="1250"/>
                      <a:pt x="404" y="1232"/>
                      <a:pt x="325" y="1212"/>
                    </a:cubicBezTo>
                    <a:cubicBezTo>
                      <a:pt x="246" y="1192"/>
                      <a:pt x="162" y="1135"/>
                      <a:pt x="111" y="1080"/>
                    </a:cubicBezTo>
                    <a:cubicBezTo>
                      <a:pt x="60" y="1025"/>
                      <a:pt x="36" y="948"/>
                      <a:pt x="18" y="883"/>
                    </a:cubicBezTo>
                    <a:cubicBezTo>
                      <a:pt x="0" y="818"/>
                      <a:pt x="5" y="729"/>
                      <a:pt x="2" y="688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37931725" indent="-37474525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endParaRPr lang="ja-JP" altLang="en-US">
                  <a:solidFill>
                    <a:prstClr val="black"/>
                  </a:solidFill>
                  <a:latin typeface="Helvetica" charset="0"/>
                </a:endParaRPr>
              </a:p>
            </p:txBody>
          </p:sp>
          <p:sp>
            <p:nvSpPr>
              <p:cNvPr id="41047" name="Line 22"/>
              <p:cNvSpPr>
                <a:spLocks noChangeShapeType="1"/>
              </p:cNvSpPr>
              <p:nvPr/>
            </p:nvSpPr>
            <p:spPr bwMode="auto">
              <a:xfrm flipH="1">
                <a:off x="3031" y="3831"/>
                <a:ext cx="146" cy="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48" name="Line 23"/>
              <p:cNvSpPr>
                <a:spLocks noChangeShapeType="1"/>
              </p:cNvSpPr>
              <p:nvPr/>
            </p:nvSpPr>
            <p:spPr bwMode="auto">
              <a:xfrm flipH="1">
                <a:off x="3345" y="3537"/>
                <a:ext cx="0" cy="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49" name="Line 24"/>
              <p:cNvSpPr>
                <a:spLocks noChangeShapeType="1"/>
              </p:cNvSpPr>
              <p:nvPr/>
            </p:nvSpPr>
            <p:spPr bwMode="auto">
              <a:xfrm flipH="1" flipV="1">
                <a:off x="2587" y="3911"/>
                <a:ext cx="112" cy="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50" name="Line 25"/>
              <p:cNvSpPr>
                <a:spLocks noChangeShapeType="1"/>
              </p:cNvSpPr>
              <p:nvPr/>
            </p:nvSpPr>
            <p:spPr bwMode="auto">
              <a:xfrm flipV="1">
                <a:off x="2512" y="3451"/>
                <a:ext cx="0" cy="8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40966" name="Picture 3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4999" y="1544851"/>
            <a:ext cx="594677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4" name="Line 101"/>
          <p:cNvSpPr>
            <a:spLocks noChangeShapeType="1"/>
          </p:cNvSpPr>
          <p:nvPr/>
        </p:nvSpPr>
        <p:spPr bwMode="auto">
          <a:xfrm flipV="1">
            <a:off x="3373287" y="3538751"/>
            <a:ext cx="3105150" cy="1587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91" name="タイトル 1"/>
          <p:cNvSpPr txBox="1">
            <a:spLocks/>
          </p:cNvSpPr>
          <p:nvPr/>
        </p:nvSpPr>
        <p:spPr>
          <a:xfrm>
            <a:off x="658284" y="188640"/>
            <a:ext cx="7824722" cy="108012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Materials and Life Science Experimental Facility</a:t>
            </a:r>
          </a:p>
          <a:p>
            <a:r>
              <a:rPr lang="en-US" altLang="ja-JP" sz="32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&amp; MUON TARGET</a:t>
            </a:r>
            <a:endParaRPr lang="ja-JP" altLang="en-US" sz="32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42690" y="4044369"/>
            <a:ext cx="154401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3GeV-RCS</a:t>
            </a:r>
            <a:endParaRPr lang="ja-JP" altLang="en-US" sz="2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203848" y="1544852"/>
            <a:ext cx="5400600" cy="454342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572682" y="5499337"/>
            <a:ext cx="72314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rgbClr val="073E87"/>
                </a:solidFill>
                <a:latin typeface="Tempus Sans ITC" panose="04020404030D07020202" pitchFamily="82" charset="0"/>
              </a:rPr>
              <a:t>Materials and Life Science Experimental </a:t>
            </a:r>
            <a:r>
              <a:rPr lang="en-US" altLang="ja-JP" sz="2400" dirty="0" smtClean="0">
                <a:solidFill>
                  <a:srgbClr val="073E87"/>
                </a:solidFill>
                <a:latin typeface="Tempus Sans ITC" panose="04020404030D07020202" pitchFamily="82" charset="0"/>
              </a:rPr>
              <a:t>Facility (MLF) </a:t>
            </a:r>
            <a:endParaRPr lang="ja-JP" altLang="en-US" sz="2400" dirty="0">
              <a:solidFill>
                <a:srgbClr val="073E87"/>
              </a:solidFill>
              <a:latin typeface="Tempus Sans ITC" panose="04020404030D07020202" pitchFamily="82" charset="0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7500620" y="3168613"/>
            <a:ext cx="139186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Neutron Target</a:t>
            </a:r>
            <a:endParaRPr lang="ja-JP" altLang="en-US" sz="24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6372200" y="3339098"/>
            <a:ext cx="864096" cy="404914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3" name="右矢印 12"/>
          <p:cNvSpPr/>
          <p:nvPr/>
        </p:nvSpPr>
        <p:spPr>
          <a:xfrm rot="14156348">
            <a:off x="5425737" y="2549687"/>
            <a:ext cx="1207074" cy="2683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7" name="右矢印 106"/>
          <p:cNvSpPr/>
          <p:nvPr/>
        </p:nvSpPr>
        <p:spPr>
          <a:xfrm rot="15194874">
            <a:off x="5799819" y="2402421"/>
            <a:ext cx="1207074" cy="2683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8" name="右矢印 107"/>
          <p:cNvSpPr/>
          <p:nvPr/>
        </p:nvSpPr>
        <p:spPr>
          <a:xfrm rot="17042826">
            <a:off x="6289781" y="2398940"/>
            <a:ext cx="1207074" cy="2683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9" name="右矢印 108"/>
          <p:cNvSpPr/>
          <p:nvPr/>
        </p:nvSpPr>
        <p:spPr>
          <a:xfrm rot="18025495">
            <a:off x="6632758" y="2487181"/>
            <a:ext cx="1207074" cy="26830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0" name="右矢印 109"/>
          <p:cNvSpPr/>
          <p:nvPr/>
        </p:nvSpPr>
        <p:spPr>
          <a:xfrm rot="3328485">
            <a:off x="6823478" y="4165207"/>
            <a:ext cx="1156430" cy="303144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1" name="右矢印 110"/>
          <p:cNvSpPr/>
          <p:nvPr/>
        </p:nvSpPr>
        <p:spPr>
          <a:xfrm rot="4358822">
            <a:off x="6513899" y="4248148"/>
            <a:ext cx="914269" cy="270132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2" name="右矢印 111"/>
          <p:cNvSpPr/>
          <p:nvPr/>
        </p:nvSpPr>
        <p:spPr>
          <a:xfrm rot="5657137">
            <a:off x="6064289" y="4217773"/>
            <a:ext cx="914269" cy="270132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3" name="右矢印 112"/>
          <p:cNvSpPr/>
          <p:nvPr/>
        </p:nvSpPr>
        <p:spPr>
          <a:xfrm rot="6511740">
            <a:off x="5643804" y="4096288"/>
            <a:ext cx="914269" cy="270132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4" name="正方形/長方形 113"/>
          <p:cNvSpPr/>
          <p:nvPr/>
        </p:nvSpPr>
        <p:spPr>
          <a:xfrm>
            <a:off x="2296623" y="4506034"/>
            <a:ext cx="21579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sz="2800" u="sng" dirty="0" err="1" smtClean="0">
                <a:solidFill>
                  <a:srgbClr val="FF0000"/>
                </a:solidFill>
                <a:latin typeface="Tempus Sans ITC" panose="04020404030D07020202" pitchFamily="82" charset="0"/>
                <a:cs typeface="Arial" pitchFamily="34" charset="0"/>
              </a:rPr>
              <a:t>Muon</a:t>
            </a:r>
            <a:r>
              <a:rPr lang="en-US" altLang="ja-JP" sz="2800" u="sng" dirty="0" smtClean="0">
                <a:solidFill>
                  <a:srgbClr val="FF0000"/>
                </a:solidFill>
                <a:latin typeface="Tempus Sans ITC" panose="04020404030D07020202" pitchFamily="82" charset="0"/>
                <a:cs typeface="Arial" pitchFamily="34" charset="0"/>
              </a:rPr>
              <a:t> Target</a:t>
            </a:r>
            <a:endParaRPr lang="ja-JP" altLang="en-US" sz="2800" dirty="0">
              <a:solidFill>
                <a:srgbClr val="FF0000"/>
              </a:solidFill>
              <a:latin typeface="Tempus Sans ITC" panose="04020404030D07020202" pitchFamily="82" charset="0"/>
            </a:endParaRPr>
          </a:p>
        </p:txBody>
      </p:sp>
      <p:sp>
        <p:nvSpPr>
          <p:cNvPr id="115" name="右矢印 114"/>
          <p:cNvSpPr/>
          <p:nvPr/>
        </p:nvSpPr>
        <p:spPr>
          <a:xfrm rot="14711684">
            <a:off x="4744734" y="3072356"/>
            <a:ext cx="483313" cy="221743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6" name="右矢印 115"/>
          <p:cNvSpPr/>
          <p:nvPr/>
        </p:nvSpPr>
        <p:spPr>
          <a:xfrm rot="17042826">
            <a:off x="5124160" y="3052456"/>
            <a:ext cx="482853" cy="244458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7" name="右矢印 116"/>
          <p:cNvSpPr/>
          <p:nvPr/>
        </p:nvSpPr>
        <p:spPr>
          <a:xfrm rot="4358822">
            <a:off x="5123961" y="3740295"/>
            <a:ext cx="464949" cy="245133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8" name="右矢印 117"/>
          <p:cNvSpPr/>
          <p:nvPr/>
        </p:nvSpPr>
        <p:spPr>
          <a:xfrm rot="6511740">
            <a:off x="4765637" y="3747331"/>
            <a:ext cx="471560" cy="236400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4" name="上矢印 13"/>
          <p:cNvSpPr/>
          <p:nvPr/>
        </p:nvSpPr>
        <p:spPr>
          <a:xfrm>
            <a:off x="5188418" y="2222395"/>
            <a:ext cx="319686" cy="628356"/>
          </a:xfrm>
          <a:prstGeom prst="up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1" name="上矢印 120"/>
          <p:cNvSpPr/>
          <p:nvPr/>
        </p:nvSpPr>
        <p:spPr>
          <a:xfrm>
            <a:off x="4683007" y="2275635"/>
            <a:ext cx="319686" cy="628356"/>
          </a:xfrm>
          <a:prstGeom prst="up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2" name="上矢印 121"/>
          <p:cNvSpPr/>
          <p:nvPr/>
        </p:nvSpPr>
        <p:spPr>
          <a:xfrm flipV="1">
            <a:off x="4623023" y="4106678"/>
            <a:ext cx="322681" cy="553071"/>
          </a:xfrm>
          <a:prstGeom prst="up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3" name="上矢印 122"/>
          <p:cNvSpPr/>
          <p:nvPr/>
        </p:nvSpPr>
        <p:spPr>
          <a:xfrm flipV="1">
            <a:off x="5213489" y="4154643"/>
            <a:ext cx="322681" cy="553071"/>
          </a:xfrm>
          <a:prstGeom prst="up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4" name="角丸四角形 123"/>
          <p:cNvSpPr/>
          <p:nvPr/>
        </p:nvSpPr>
        <p:spPr>
          <a:xfrm>
            <a:off x="4570645" y="3323830"/>
            <a:ext cx="864096" cy="404914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7" name="タイトル 1"/>
          <p:cNvSpPr txBox="1">
            <a:spLocks/>
          </p:cNvSpPr>
          <p:nvPr/>
        </p:nvSpPr>
        <p:spPr>
          <a:xfrm>
            <a:off x="308551" y="6221650"/>
            <a:ext cx="8472794" cy="6363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The most intense pulsed </a:t>
            </a:r>
            <a:r>
              <a:rPr lang="en-US" altLang="ja-JP" sz="2800" u="sng" dirty="0" err="1" smtClean="0">
                <a:solidFill>
                  <a:prstClr val="black"/>
                </a:solidFill>
                <a:latin typeface="Tempus Sans ITC" panose="04020404030D07020202" pitchFamily="82" charset="0"/>
              </a:rPr>
              <a:t>muon</a:t>
            </a:r>
            <a:r>
              <a:rPr lang="en-US" altLang="ja-JP" sz="2800" u="sng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 beam all over the world</a:t>
            </a:r>
            <a:endParaRPr lang="ja-JP" altLang="en-US" sz="2800" u="sng" dirty="0" smtClean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85028" y="4707714"/>
            <a:ext cx="214353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1MW in future</a:t>
            </a:r>
          </a:p>
          <a:p>
            <a:r>
              <a:rPr lang="en-US" altLang="ja-JP" sz="2000" dirty="0" smtClean="0">
                <a:solidFill>
                  <a:prstClr val="black"/>
                </a:solidFill>
                <a:latin typeface="Tempus Sans ITC" panose="04020404030D07020202" pitchFamily="82" charset="0"/>
              </a:rPr>
              <a:t>500kW at present</a:t>
            </a:r>
            <a:endParaRPr lang="ja-JP" altLang="en-US" sz="2000" dirty="0">
              <a:solidFill>
                <a:prstClr val="black"/>
              </a:solidFill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107668"/>
      </p:ext>
    </p:extLst>
  </p:cSld>
  <p:clrMapOvr>
    <a:masterClrMapping/>
  </p:clrMapOvr>
  <p:transition advTm="30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8" grpId="0" animBg="1"/>
      <p:bldP spid="13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4" grpId="0" animBg="1"/>
      <p:bldP spid="121" grpId="0" animBg="1"/>
      <p:bldP spid="122" grpId="0" animBg="1"/>
      <p:bldP spid="123" grpId="0" animBg="1"/>
      <p:bldP spid="124" grpId="0" animBg="1"/>
      <p:bldP spid="127" grpId="0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メモ 29"/>
          <p:cNvSpPr>
            <a:spLocks noChangeArrowheads="1"/>
          </p:cNvSpPr>
          <p:nvPr/>
        </p:nvSpPr>
        <p:spPr bwMode="auto">
          <a:xfrm>
            <a:off x="3707904" y="2924944"/>
            <a:ext cx="5184576" cy="3744416"/>
          </a:xfrm>
          <a:prstGeom prst="foldedCorner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4" name="メモ 33"/>
          <p:cNvSpPr>
            <a:spLocks noChangeArrowheads="1"/>
          </p:cNvSpPr>
          <p:nvPr/>
        </p:nvSpPr>
        <p:spPr bwMode="auto">
          <a:xfrm>
            <a:off x="136401" y="3717032"/>
            <a:ext cx="2851423" cy="2880320"/>
          </a:xfrm>
          <a:prstGeom prst="foldedCorner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3" name="メモ 22"/>
          <p:cNvSpPr>
            <a:spLocks noChangeArrowheads="1"/>
          </p:cNvSpPr>
          <p:nvPr/>
        </p:nvSpPr>
        <p:spPr bwMode="auto">
          <a:xfrm>
            <a:off x="4569273" y="332656"/>
            <a:ext cx="3563176" cy="2420888"/>
          </a:xfrm>
          <a:prstGeom prst="foldedCorner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2" name="メモ 21"/>
          <p:cNvSpPr>
            <a:spLocks noChangeArrowheads="1"/>
          </p:cNvSpPr>
          <p:nvPr/>
        </p:nvSpPr>
        <p:spPr bwMode="auto">
          <a:xfrm>
            <a:off x="300039" y="1120551"/>
            <a:ext cx="3134568" cy="2522984"/>
          </a:xfrm>
          <a:prstGeom prst="foldedCorner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 sz="1800">
              <a:solidFill>
                <a:srgbClr val="FFFFFF"/>
              </a:solidFill>
              <a:latin typeface="+mn-lt"/>
              <a:ea typeface="ＭＳ Ｐゴシック" charset="-128"/>
            </a:endParaRPr>
          </a:p>
        </p:txBody>
      </p:sp>
      <p:grpSp>
        <p:nvGrpSpPr>
          <p:cNvPr id="2" name="図形グループ 20"/>
          <p:cNvGrpSpPr>
            <a:grpSpLocks/>
          </p:cNvGrpSpPr>
          <p:nvPr/>
        </p:nvGrpSpPr>
        <p:grpSpPr bwMode="auto">
          <a:xfrm>
            <a:off x="369888" y="1196752"/>
            <a:ext cx="3208734" cy="2287598"/>
            <a:chOff x="5638800" y="533400"/>
            <a:chExt cx="5334758" cy="3071331"/>
          </a:xfrm>
        </p:grpSpPr>
        <p:pic>
          <p:nvPicPr>
            <p:cNvPr id="23577" name="Picture 4" descr="http://www.kek.jp/newskek/2008/marapr/photo/Ln2C3_1b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2590800"/>
              <a:ext cx="2500313" cy="937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8" name="Picture 8" descr="imag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533400"/>
              <a:ext cx="1110928" cy="1286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6"/>
            <p:cNvSpPr txBox="1"/>
            <p:nvPr/>
          </p:nvSpPr>
          <p:spPr bwMode="auto">
            <a:xfrm>
              <a:off x="8348970" y="2158457"/>
              <a:ext cx="2624588" cy="1446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-112" charset="0"/>
                </a:rPr>
                <a:t>Determination </a:t>
              </a:r>
            </a:p>
            <a:p>
              <a:r>
                <a:rPr lang="en-US" altLang="ja-JP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" pitchFamily="-112" charset="0"/>
                </a:rPr>
                <a:t>of internal magnetic field distribution</a:t>
              </a:r>
              <a:endParaRPr lang="ja-JP" altLang="en-US" sz="1600" dirty="0">
                <a:latin typeface="Times" pitchFamily="-112" charset="0"/>
              </a:endParaRPr>
            </a:p>
          </p:txBody>
        </p:sp>
        <p:pic>
          <p:nvPicPr>
            <p:cNvPr id="23580" name="Picture 2" descr="http://www.kek.jp/newskek/2008/marapr/photo/Ln2C3_1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33400"/>
              <a:ext cx="2594915" cy="2136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0" name="図 25" descr="Li-ion-battery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409800"/>
            <a:ext cx="1444383" cy="134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図 36" descr="NaAlH4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522" y="1808729"/>
            <a:ext cx="1663080" cy="944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/>
          <p:nvPr/>
        </p:nvSpPr>
        <p:spPr bwMode="auto">
          <a:xfrm>
            <a:off x="4679504" y="980728"/>
            <a:ext cx="154781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altLang="ja-JP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-112" charset="0"/>
              </a:rPr>
              <a:t>H behavior</a:t>
            </a:r>
            <a:endParaRPr lang="ja-JP" altLang="en-US" sz="1200" dirty="0">
              <a:latin typeface="Times" pitchFamily="-112" charset="0"/>
            </a:endParaRPr>
          </a:p>
        </p:txBody>
      </p:sp>
      <p:pic>
        <p:nvPicPr>
          <p:cNvPr id="23566" name="図 29" descr="xray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7152"/>
            <a:ext cx="1528713" cy="168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図 30" descr="tou3sai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93096"/>
            <a:ext cx="1563663" cy="127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8" name="テキスト ボックス 31"/>
          <p:cNvSpPr txBox="1">
            <a:spLocks noChangeArrowheads="1"/>
          </p:cNvSpPr>
          <p:nvPr/>
        </p:nvSpPr>
        <p:spPr bwMode="auto">
          <a:xfrm>
            <a:off x="1353964" y="5733256"/>
            <a:ext cx="177787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/>
              <a:t>Characteristic </a:t>
            </a:r>
            <a:r>
              <a:rPr lang="en-US" altLang="ja-JP" sz="1600" dirty="0" smtClean="0"/>
              <a:t>X-ray </a:t>
            </a:r>
            <a:r>
              <a:rPr lang="en-US" altLang="ja-JP" sz="1600" dirty="0"/>
              <a:t>measurement by negative </a:t>
            </a:r>
            <a:r>
              <a:rPr lang="en-US" altLang="ja-JP" sz="1600" dirty="0" err="1"/>
              <a:t>muons</a:t>
            </a:r>
            <a:endParaRPr lang="ja-JP" altLang="en-US" sz="1600" dirty="0"/>
          </a:p>
        </p:txBody>
      </p:sp>
      <p:graphicFrame>
        <p:nvGraphicFramePr>
          <p:cNvPr id="23554" name="Object 24"/>
          <p:cNvGraphicFramePr>
            <a:graphicFrameLocks noChangeAspect="1"/>
          </p:cNvGraphicFramePr>
          <p:nvPr/>
        </p:nvGraphicFramePr>
        <p:xfrm>
          <a:off x="6191672" y="915125"/>
          <a:ext cx="1876946" cy="89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22" name="文書" r:id="rId10" imgW="5154168" imgH="2264664" progId="Word.Document.8">
                  <p:embed/>
                </p:oleObj>
              </mc:Choice>
              <mc:Fallback>
                <p:oleObj name="文書" r:id="rId10" imgW="5154168" imgH="226466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672" y="915125"/>
                        <a:ext cx="1876946" cy="8936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70" name="テキスト ボックス 26"/>
          <p:cNvSpPr txBox="1">
            <a:spLocks noChangeArrowheads="1"/>
          </p:cNvSpPr>
          <p:nvPr/>
        </p:nvSpPr>
        <p:spPr bwMode="auto">
          <a:xfrm>
            <a:off x="0" y="815751"/>
            <a:ext cx="3141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i="1">
                <a:solidFill>
                  <a:srgbClr val="660066"/>
                </a:solidFill>
              </a:rPr>
              <a:t>Magnetism and Superconductor</a:t>
            </a:r>
          </a:p>
          <a:p>
            <a:pPr algn="ctr"/>
            <a:r>
              <a:rPr lang="en-US" altLang="ja-JP" sz="1600" b="1" i="1">
                <a:solidFill>
                  <a:srgbClr val="FF0000"/>
                </a:solidFill>
              </a:rPr>
              <a:t>Positive Muon</a:t>
            </a:r>
          </a:p>
        </p:txBody>
      </p:sp>
      <p:sp>
        <p:nvSpPr>
          <p:cNvPr id="23571" name="テキスト ボックス 27"/>
          <p:cNvSpPr txBox="1">
            <a:spLocks noChangeArrowheads="1"/>
          </p:cNvSpPr>
          <p:nvPr/>
        </p:nvSpPr>
        <p:spPr bwMode="auto">
          <a:xfrm>
            <a:off x="220935" y="3717032"/>
            <a:ext cx="29829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i="1" dirty="0">
                <a:solidFill>
                  <a:srgbClr val="660066"/>
                </a:solidFill>
              </a:rPr>
              <a:t>Non-destructive Measurement</a:t>
            </a:r>
          </a:p>
          <a:p>
            <a:pPr algn="ctr"/>
            <a:r>
              <a:rPr lang="en-US" altLang="ja-JP" sz="1600" b="1" i="1" dirty="0">
                <a:solidFill>
                  <a:srgbClr val="3366FF"/>
                </a:solidFill>
              </a:rPr>
              <a:t>Negative Muon</a:t>
            </a:r>
            <a:endParaRPr lang="ja-JP" altLang="en-US" sz="1600" b="1" i="1" dirty="0">
              <a:solidFill>
                <a:srgbClr val="3366FF"/>
              </a:solidFill>
            </a:endParaRPr>
          </a:p>
        </p:txBody>
      </p:sp>
      <p:sp>
        <p:nvSpPr>
          <p:cNvPr id="23572" name="テキスト ボックス 28"/>
          <p:cNvSpPr txBox="1">
            <a:spLocks noChangeArrowheads="1"/>
          </p:cNvSpPr>
          <p:nvPr/>
        </p:nvSpPr>
        <p:spPr bwMode="auto">
          <a:xfrm>
            <a:off x="4427984" y="332656"/>
            <a:ext cx="317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1600" i="1" dirty="0">
                <a:solidFill>
                  <a:srgbClr val="660066"/>
                </a:solidFill>
              </a:rPr>
              <a:t>Batteries Material and Hydrogen</a:t>
            </a:r>
          </a:p>
          <a:p>
            <a:pPr algn="ctr"/>
            <a:r>
              <a:rPr lang="en-US" altLang="ja-JP" sz="1600" b="1" i="1" dirty="0" err="1">
                <a:solidFill>
                  <a:srgbClr val="FF0000"/>
                </a:solidFill>
              </a:rPr>
              <a:t>Positvie</a:t>
            </a:r>
            <a:r>
              <a:rPr lang="en-US" altLang="ja-JP" sz="1600" b="1" i="1" dirty="0">
                <a:solidFill>
                  <a:srgbClr val="FF0000"/>
                </a:solidFill>
              </a:rPr>
              <a:t> Muon</a:t>
            </a:r>
            <a:endParaRPr lang="ja-JP" altLang="en-US" sz="1600" b="1" i="1" dirty="0">
              <a:solidFill>
                <a:srgbClr val="FF0000"/>
              </a:solidFill>
            </a:endParaRPr>
          </a:p>
        </p:txBody>
      </p:sp>
      <p:pic>
        <p:nvPicPr>
          <p:cNvPr id="29" name="Picture 5" descr="Scheme_Slow.eps                                                00018E22Macintosh HD                   B191BFFC: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356992"/>
            <a:ext cx="3541193" cy="176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タイトル 1"/>
          <p:cNvSpPr txBox="1">
            <a:spLocks/>
          </p:cNvSpPr>
          <p:nvPr/>
        </p:nvSpPr>
        <p:spPr>
          <a:xfrm>
            <a:off x="251520" y="188640"/>
            <a:ext cx="3779912" cy="548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Topics</a:t>
            </a:r>
            <a:r>
              <a:rPr kumimoji="1" lang="en-US" altLang="ja-JP" sz="2400" b="0" i="1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Explored by Muon</a:t>
            </a:r>
            <a:endParaRPr kumimoji="1" lang="ja-JP" altLang="en-US" sz="2400" b="0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2" name="テキスト ボックス 28"/>
          <p:cNvSpPr txBox="1">
            <a:spLocks noChangeArrowheads="1"/>
          </p:cNvSpPr>
          <p:nvPr/>
        </p:nvSpPr>
        <p:spPr bwMode="auto">
          <a:xfrm>
            <a:off x="4327131" y="2924944"/>
            <a:ext cx="38445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400" b="1" i="1" dirty="0" smtClean="0">
                <a:solidFill>
                  <a:srgbClr val="FF0000"/>
                </a:solidFill>
              </a:rPr>
              <a:t>Ultra Slow Muon Generation</a:t>
            </a:r>
            <a:endParaRPr lang="ja-JP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3" name="Rectangle 88"/>
          <p:cNvSpPr>
            <a:spLocks noChangeArrowheads="1"/>
          </p:cNvSpPr>
          <p:nvPr/>
        </p:nvSpPr>
        <p:spPr bwMode="auto">
          <a:xfrm>
            <a:off x="7884368" y="3789040"/>
            <a:ext cx="979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1" dirty="0"/>
              <a:t>100 µJ</a:t>
            </a:r>
          </a:p>
          <a:p>
            <a:r>
              <a:rPr lang="en-US" altLang="ja-JP" sz="1400" b="1" dirty="0"/>
              <a:t>@122 nm</a:t>
            </a:r>
          </a:p>
        </p:txBody>
      </p:sp>
      <p:sp>
        <p:nvSpPr>
          <p:cNvPr id="42" name="正方形/長方形 41"/>
          <p:cNvSpPr/>
          <p:nvPr/>
        </p:nvSpPr>
        <p:spPr>
          <a:xfrm>
            <a:off x="3419872" y="6205837"/>
            <a:ext cx="532859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buFontTx/>
              <a:buNone/>
            </a:pPr>
            <a:r>
              <a:rPr lang="en-US" altLang="ja-JP" sz="1600" b="1" baseline="30000" dirty="0" smtClean="0">
                <a:latin typeface="Times" charset="0"/>
                <a:ea typeface="細明朝体" charset="0"/>
                <a:cs typeface="細明朝体" charset="0"/>
              </a:rPr>
              <a:t>●</a:t>
            </a:r>
            <a:r>
              <a:rPr lang="en-US" altLang="ja-JP" sz="1600" b="1" dirty="0" smtClean="0">
                <a:latin typeface="Times" charset="0"/>
                <a:ea typeface="細明朝体" charset="0"/>
                <a:cs typeface="細明朝体" charset="0"/>
              </a:rPr>
              <a:t>Study </a:t>
            </a:r>
            <a:r>
              <a:rPr lang="en-US" altLang="ja-JP" sz="1600" b="1" dirty="0" err="1" smtClean="0">
                <a:latin typeface="Times" charset="0"/>
                <a:ea typeface="細明朝体" charset="0"/>
                <a:cs typeface="細明朝体" charset="0"/>
              </a:rPr>
              <a:t>Nano</a:t>
            </a:r>
            <a:r>
              <a:rPr lang="en-US" altLang="ja-JP" sz="1600" b="1" dirty="0" smtClean="0">
                <a:latin typeface="Times" charset="0"/>
                <a:ea typeface="細明朝体" charset="0"/>
                <a:cs typeface="細明朝体" charset="0"/>
              </a:rPr>
              <a:t>-science(Interfaces or multi-layered film)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ja-JP" sz="1600" b="1" baseline="30000" dirty="0" smtClean="0">
                <a:latin typeface="Times" charset="0"/>
                <a:ea typeface="細明朝体" charset="0"/>
                <a:cs typeface="細明朝体" charset="0"/>
              </a:rPr>
              <a:t>●</a:t>
            </a:r>
            <a:r>
              <a:rPr lang="en-US" altLang="ja-JP" sz="1600" b="1" dirty="0" smtClean="0">
                <a:latin typeface="Times" charset="0"/>
                <a:ea typeface="細明朝体" charset="0"/>
                <a:cs typeface="細明朝体" charset="0"/>
              </a:rPr>
              <a:t>Surface Chemistry-Catalysis on </a:t>
            </a:r>
            <a:r>
              <a:rPr lang="en-US" altLang="ja-JP" sz="1600" b="1" dirty="0" err="1" smtClean="0">
                <a:latin typeface="Times" charset="0"/>
                <a:ea typeface="細明朝体" charset="0"/>
                <a:cs typeface="細明朝体" charset="0"/>
              </a:rPr>
              <a:t>nano</a:t>
            </a:r>
            <a:r>
              <a:rPr lang="en-US" altLang="ja-JP" sz="1600" b="1" dirty="0" smtClean="0">
                <a:latin typeface="Times" charset="0"/>
                <a:ea typeface="細明朝体" charset="0"/>
                <a:cs typeface="細明朝体" charset="0"/>
              </a:rPr>
              <a:t>-particle</a:t>
            </a:r>
            <a:endParaRPr lang="en-US" altLang="ja-JP" sz="1600" b="1" dirty="0">
              <a:latin typeface="Times" charset="0"/>
              <a:ea typeface="細明朝体" charset="0"/>
              <a:cs typeface="細明朝体" charset="0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3851920" y="5610726"/>
            <a:ext cx="49324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 b="1" dirty="0"/>
              <a:t>Surface Muon (4 </a:t>
            </a:r>
            <a:r>
              <a:rPr lang="en-US" altLang="ja-JP" sz="1600" b="1" dirty="0" err="1"/>
              <a:t>MeV</a:t>
            </a:r>
            <a:r>
              <a:rPr lang="en-US" altLang="ja-JP" sz="1600" b="1" dirty="0"/>
              <a:t>, Range </a:t>
            </a:r>
            <a:r>
              <a:rPr lang="en-US" altLang="ja-JP" sz="1600" b="1" dirty="0">
                <a:solidFill>
                  <a:srgbClr val="008000"/>
                </a:solidFill>
              </a:rPr>
              <a:t>~0.1mm</a:t>
            </a:r>
            <a:r>
              <a:rPr lang="en-US" altLang="ja-JP" sz="1600" b="1" dirty="0">
                <a:solidFill>
                  <a:srgbClr val="000000"/>
                </a:solidFill>
              </a:rPr>
              <a:t>) for</a:t>
            </a:r>
            <a:r>
              <a:rPr lang="en-US" altLang="ja-JP" sz="1600" b="1" dirty="0">
                <a:solidFill>
                  <a:srgbClr val="0000FF"/>
                </a:solidFill>
              </a:rPr>
              <a:t> BULK</a:t>
            </a:r>
            <a:endParaRPr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3563888" y="5898758"/>
            <a:ext cx="55446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 b="1" dirty="0">
                <a:solidFill>
                  <a:srgbClr val="FF0000"/>
                </a:solidFill>
              </a:rPr>
              <a:t>Ultra Slow 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Muon</a:t>
            </a:r>
            <a:r>
              <a:rPr lang="en-US" altLang="ja-JP" sz="1600" b="1" dirty="0" smtClean="0">
                <a:solidFill>
                  <a:srgbClr val="000000"/>
                </a:solidFill>
              </a:rPr>
              <a:t>(0.05-30 </a:t>
            </a:r>
            <a:r>
              <a:rPr lang="en-US" altLang="ja-JP" sz="1600" b="1" dirty="0" err="1">
                <a:solidFill>
                  <a:srgbClr val="000000"/>
                </a:solidFill>
              </a:rPr>
              <a:t>keV</a:t>
            </a:r>
            <a:r>
              <a:rPr lang="en-US" altLang="ja-JP" sz="1600" b="1" dirty="0">
                <a:solidFill>
                  <a:srgbClr val="000000"/>
                </a:solidFill>
              </a:rPr>
              <a:t>, Range </a:t>
            </a:r>
            <a:r>
              <a:rPr lang="en-US" altLang="ja-JP" sz="1600" b="1" dirty="0">
                <a:solidFill>
                  <a:srgbClr val="FF0000"/>
                </a:solidFill>
              </a:rPr>
              <a:t>1 nm </a:t>
            </a:r>
            <a:r>
              <a:rPr lang="en-US" altLang="ja-JP" sz="1600" b="1" dirty="0">
                <a:solidFill>
                  <a:srgbClr val="000000"/>
                </a:solidFill>
              </a:rPr>
              <a:t>to </a:t>
            </a:r>
            <a:r>
              <a:rPr lang="en-US" altLang="ja-JP" sz="1600" b="1" dirty="0">
                <a:solidFill>
                  <a:srgbClr val="FF0000"/>
                </a:solidFill>
              </a:rPr>
              <a:t> ~100 nm</a:t>
            </a:r>
            <a:r>
              <a:rPr lang="en-US" altLang="ja-JP" sz="1600" b="1" dirty="0">
                <a:solidFill>
                  <a:srgbClr val="000000"/>
                </a:solidFill>
              </a:rPr>
              <a:t>)</a:t>
            </a:r>
            <a:endParaRPr lang="ja-JP" altLang="en-US" sz="1600" b="1" dirty="0">
              <a:solidFill>
                <a:srgbClr val="000000"/>
              </a:solidFill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3419872" y="5157192"/>
            <a:ext cx="5400600" cy="360040"/>
          </a:xfrm>
          <a:prstGeom prst="rect">
            <a:avLst/>
          </a:prstGeom>
          <a:solidFill>
            <a:srgbClr val="FFFF00">
              <a:alpha val="4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50000"/>
              </a:spcBef>
            </a:pPr>
            <a:r>
              <a:rPr lang="en-US" altLang="ja-JP" b="1" dirty="0">
                <a:solidFill>
                  <a:srgbClr val="FF0000"/>
                </a:solidFill>
              </a:rPr>
              <a:t>Ultra Slow </a:t>
            </a:r>
            <a:r>
              <a:rPr lang="en-US" altLang="ja-JP" b="1" dirty="0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+</a:t>
            </a:r>
            <a:r>
              <a:rPr lang="ja-JP" altLang="en-US" b="1" dirty="0" smtClean="0">
                <a:solidFill>
                  <a:srgbClr val="FF0000"/>
                </a:solidFill>
              </a:rPr>
              <a:t>（</a:t>
            </a:r>
            <a:r>
              <a:rPr lang="en-US" altLang="ja-JP" b="1" dirty="0" smtClean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&gt;</a:t>
            </a:r>
            <a:r>
              <a:rPr lang="en-US" altLang="ja-JP" b="1" dirty="0" smtClean="0">
                <a:solidFill>
                  <a:srgbClr val="FF0000"/>
                </a:solidFill>
              </a:rPr>
              <a:t>10</a:t>
            </a:r>
            <a:r>
              <a:rPr lang="en-US" altLang="ja-JP" b="1" baseline="30000" dirty="0" smtClean="0">
                <a:solidFill>
                  <a:srgbClr val="FF0000"/>
                </a:solidFill>
              </a:rPr>
              <a:t>5-6</a:t>
            </a:r>
            <a:r>
              <a:rPr lang="en-US" altLang="ja-JP" b="1" dirty="0" smtClean="0">
                <a:solidFill>
                  <a:srgbClr val="FF0000"/>
                </a:solidFill>
              </a:rPr>
              <a:t>/</a:t>
            </a:r>
            <a:r>
              <a:rPr lang="en-US" altLang="ja-JP" b="1" dirty="0">
                <a:solidFill>
                  <a:srgbClr val="FF0000"/>
                </a:solidFill>
              </a:rPr>
              <a:t>s</a:t>
            </a:r>
            <a:r>
              <a:rPr lang="ja-JP" altLang="en-US" b="1" dirty="0">
                <a:solidFill>
                  <a:srgbClr val="FF0000"/>
                </a:solidFill>
              </a:rPr>
              <a:t>）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en-US" altLang="ja-JP" b="1" dirty="0" smtClean="0">
                <a:solidFill>
                  <a:srgbClr val="FF0000"/>
                </a:solidFill>
              </a:rPr>
              <a:t>      </a:t>
            </a:r>
            <a:r>
              <a:rPr lang="en-US" altLang="ja-JP" b="1" dirty="0" smtClean="0"/>
              <a:t>surface </a:t>
            </a:r>
            <a:r>
              <a:rPr lang="en-US" altLang="ja-JP" b="1" dirty="0" err="1"/>
              <a:t>muon</a:t>
            </a:r>
            <a:r>
              <a:rPr lang="en-US" altLang="ja-JP" b="1" dirty="0"/>
              <a:t> (4×10</a:t>
            </a:r>
            <a:r>
              <a:rPr lang="en-US" altLang="ja-JP" b="1" baseline="30000" dirty="0"/>
              <a:t>8</a:t>
            </a:r>
            <a:r>
              <a:rPr lang="en-US" altLang="ja-JP" b="1" dirty="0"/>
              <a:t>/s</a:t>
            </a:r>
            <a:r>
              <a:rPr lang="en-US" altLang="ja-JP" b="1" dirty="0" smtClean="0"/>
              <a:t>)</a:t>
            </a:r>
            <a:endParaRPr lang="ja-JP" altLang="en-US" b="1" dirty="0"/>
          </a:p>
        </p:txBody>
      </p:sp>
      <p:cxnSp>
        <p:nvCxnSpPr>
          <p:cNvPr id="47" name="直線矢印コネクタ 46"/>
          <p:cNvCxnSpPr/>
          <p:nvPr/>
        </p:nvCxnSpPr>
        <p:spPr>
          <a:xfrm flipH="1">
            <a:off x="6012160" y="5373216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143595"/>
      </p:ext>
    </p:extLst>
  </p:cSld>
  <p:clrMapOvr>
    <a:masterClrMapping/>
  </p:clrMapOvr>
  <p:transition advTm="402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/>
          <p:cNvSpPr/>
          <p:nvPr/>
        </p:nvSpPr>
        <p:spPr>
          <a:xfrm>
            <a:off x="2771800" y="3857273"/>
            <a:ext cx="3096072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148" name="タイトル 1"/>
          <p:cNvSpPr>
            <a:spLocks noGrp="1"/>
          </p:cNvSpPr>
          <p:nvPr>
            <p:ph type="title"/>
          </p:nvPr>
        </p:nvSpPr>
        <p:spPr>
          <a:xfrm>
            <a:off x="35496" y="428273"/>
            <a:ext cx="6048672" cy="692696"/>
          </a:xfrm>
        </p:spPr>
        <p:txBody>
          <a:bodyPr>
            <a:noAutofit/>
          </a:bodyPr>
          <a:lstStyle/>
          <a:p>
            <a:r>
              <a:rPr lang="en-US" altLang="ja-JP" sz="2800" u="sng" dirty="0" smtClean="0">
                <a:latin typeface="Tempus Sans ITC" panose="04020404030D07020202" pitchFamily="82" charset="0"/>
              </a:rPr>
              <a:t>INTRODUCTION for Muon Target</a:t>
            </a:r>
            <a:endParaRPr lang="ja-JP" altLang="en-US" sz="2800" u="sng" dirty="0" smtClean="0">
              <a:latin typeface="Tempus Sans ITC" panose="04020404030D07020202" pitchFamily="82" charset="0"/>
            </a:endParaRPr>
          </a:p>
        </p:txBody>
      </p:sp>
      <p:sp>
        <p:nvSpPr>
          <p:cNvPr id="6150" name="Text Box 8"/>
          <p:cNvSpPr txBox="1">
            <a:spLocks noChangeArrowheads="1"/>
          </p:cNvSpPr>
          <p:nvPr/>
        </p:nvSpPr>
        <p:spPr bwMode="auto">
          <a:xfrm>
            <a:off x="1043608" y="1192977"/>
            <a:ext cx="1512168" cy="6480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Tempus Sans ITC" panose="04020404030D07020202" pitchFamily="82" charset="0"/>
              </a:rPr>
              <a:t>Muon Target </a:t>
            </a:r>
          </a:p>
          <a:p>
            <a:r>
              <a:rPr lang="en-US" altLang="ja-JP" dirty="0">
                <a:latin typeface="Tempus Sans ITC" panose="04020404030D07020202" pitchFamily="82" charset="0"/>
              </a:rPr>
              <a:t>(Graphite)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51520" y="3137193"/>
            <a:ext cx="1362874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Tempus Sans ITC" panose="04020404030D07020202" pitchFamily="82" charset="0"/>
              </a:rPr>
              <a:t>Fixed Target</a:t>
            </a:r>
            <a:endParaRPr lang="ja-JP" altLang="en-US">
              <a:latin typeface="Tempus Sans ITC" panose="04020404030D07020202" pitchFamily="82" charset="0"/>
            </a:endParaRPr>
          </a:p>
        </p:txBody>
      </p:sp>
      <p:sp>
        <p:nvSpPr>
          <p:cNvPr id="6153" name="Text Box 8"/>
          <p:cNvSpPr txBox="1">
            <a:spLocks noChangeArrowheads="1"/>
          </p:cNvSpPr>
          <p:nvPr/>
        </p:nvSpPr>
        <p:spPr bwMode="auto">
          <a:xfrm>
            <a:off x="1619672" y="5297433"/>
            <a:ext cx="1115938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Tempus Sans ITC" panose="04020404030D07020202" pitchFamily="82" charset="0"/>
              </a:rPr>
              <a:t>Rotating Target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6154" name="Text Box 8"/>
          <p:cNvSpPr txBox="1">
            <a:spLocks noChangeArrowheads="1"/>
          </p:cNvSpPr>
          <p:nvPr/>
        </p:nvSpPr>
        <p:spPr bwMode="auto">
          <a:xfrm>
            <a:off x="179512" y="4433337"/>
            <a:ext cx="1322798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Tempus Sans ITC" panose="04020404030D07020202" pitchFamily="82" charset="0"/>
              </a:rPr>
              <a:t>Proton </a:t>
            </a:r>
            <a:r>
              <a:rPr lang="en-US" altLang="ja-JP" sz="1600" dirty="0" smtClean="0">
                <a:latin typeface="Tempus Sans ITC" panose="04020404030D07020202" pitchFamily="82" charset="0"/>
              </a:rPr>
              <a:t>Beam</a:t>
            </a:r>
          </a:p>
          <a:p>
            <a:r>
              <a:rPr lang="en-US" altLang="ja-JP" sz="1600" dirty="0" smtClean="0">
                <a:latin typeface="Tempus Sans ITC" panose="04020404030D07020202" pitchFamily="82" charset="0"/>
              </a:rPr>
              <a:t>Operation</a:t>
            </a:r>
            <a:endParaRPr lang="ja-JP" altLang="en-US" sz="1600" dirty="0">
              <a:latin typeface="Tempus Sans ITC" panose="04020404030D07020202" pitchFamily="82" charset="0"/>
            </a:endParaRPr>
          </a:p>
        </p:txBody>
      </p:sp>
      <p:sp>
        <p:nvSpPr>
          <p:cNvPr id="6155" name="Text Box 8"/>
          <p:cNvSpPr txBox="1">
            <a:spLocks noChangeArrowheads="1"/>
          </p:cNvSpPr>
          <p:nvPr/>
        </p:nvSpPr>
        <p:spPr bwMode="auto">
          <a:xfrm>
            <a:off x="611560" y="2561129"/>
            <a:ext cx="2303884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empus Sans ITC" panose="04020404030D07020202" pitchFamily="82" charset="0"/>
              </a:rPr>
              <a:t>Radioactive components</a:t>
            </a:r>
          </a:p>
        </p:txBody>
      </p:sp>
      <p:sp>
        <p:nvSpPr>
          <p:cNvPr id="6156" name="Text Box 8"/>
          <p:cNvSpPr txBox="1">
            <a:spLocks noChangeArrowheads="1"/>
          </p:cNvSpPr>
          <p:nvPr/>
        </p:nvSpPr>
        <p:spPr bwMode="auto">
          <a:xfrm>
            <a:off x="2771800" y="5369442"/>
            <a:ext cx="3168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u="sng" dirty="0">
                <a:latin typeface="Tempus Sans ITC" panose="04020404030D07020202" pitchFamily="82" charset="0"/>
              </a:rPr>
              <a:t>Remote controlled </a:t>
            </a:r>
            <a:r>
              <a:rPr lang="en-US" altLang="ja-JP" sz="1600" u="sng" dirty="0" smtClean="0">
                <a:latin typeface="Tempus Sans ITC" panose="04020404030D07020202" pitchFamily="82" charset="0"/>
              </a:rPr>
              <a:t>task in </a:t>
            </a:r>
            <a:r>
              <a:rPr lang="en-US" altLang="ja-JP" sz="1600" u="sng" dirty="0">
                <a:latin typeface="Tempus Sans ITC" panose="04020404030D07020202" pitchFamily="82" charset="0"/>
              </a:rPr>
              <a:t>Hot cell</a:t>
            </a:r>
            <a:endParaRPr lang="ja-JP" altLang="en-US" sz="1600" u="sng" dirty="0">
              <a:latin typeface="Tempus Sans ITC" panose="04020404030D07020202" pitchFamily="82" charset="0"/>
            </a:endParaRPr>
          </a:p>
        </p:txBody>
      </p:sp>
      <p:sp>
        <p:nvSpPr>
          <p:cNvPr id="6157" name="Text Box 8"/>
          <p:cNvSpPr txBox="1">
            <a:spLocks noChangeArrowheads="1"/>
          </p:cNvSpPr>
          <p:nvPr/>
        </p:nvSpPr>
        <p:spPr bwMode="auto">
          <a:xfrm>
            <a:off x="827584" y="1913057"/>
            <a:ext cx="219162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sng" dirty="0">
                <a:latin typeface="Tempus Sans ITC" panose="04020404030D07020202" pitchFamily="82" charset="0"/>
              </a:rPr>
              <a:t>Muon Target System</a:t>
            </a:r>
            <a:endParaRPr lang="ja-JP" altLang="en-US" u="sng" dirty="0">
              <a:latin typeface="Tempus Sans ITC" panose="04020404030D07020202" pitchFamily="82" charset="0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39552" y="1553017"/>
            <a:ext cx="0" cy="15841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1475656" y="3497233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60" name="Text Box 8"/>
          <p:cNvSpPr txBox="1">
            <a:spLocks noChangeArrowheads="1"/>
          </p:cNvSpPr>
          <p:nvPr/>
        </p:nvSpPr>
        <p:spPr bwMode="auto">
          <a:xfrm>
            <a:off x="467544" y="3713258"/>
            <a:ext cx="1872208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empus Sans ITC" panose="04020404030D07020202" pitchFamily="82" charset="0"/>
              </a:rPr>
              <a:t>Irradiation Damage</a:t>
            </a:r>
            <a:r>
              <a:rPr lang="ja-JP" altLang="en-US" sz="1600" dirty="0" smtClean="0">
                <a:latin typeface="Tempus Sans ITC" panose="04020404030D07020202" pitchFamily="82" charset="0"/>
              </a:rPr>
              <a:t> </a:t>
            </a:r>
            <a:r>
              <a:rPr lang="en-US" altLang="ja-JP" sz="1600" dirty="0" smtClean="0">
                <a:latin typeface="Tempus Sans ITC" panose="04020404030D07020202" pitchFamily="82" charset="0"/>
              </a:rPr>
              <a:t>of graphite</a:t>
            </a: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395536" y="3497233"/>
            <a:ext cx="0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2843808" y="3137193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2195736" y="4793377"/>
            <a:ext cx="64770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2267744" y="2345105"/>
            <a:ext cx="0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1907704" y="4289321"/>
            <a:ext cx="0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3059832" y="4001288"/>
            <a:ext cx="2448272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>
                <a:latin typeface="Tempus Sans ITC" panose="04020404030D07020202" pitchFamily="82" charset="0"/>
              </a:rPr>
              <a:t>Post Irradiation Effect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2915816" y="4793377"/>
            <a:ext cx="2592288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empus Sans ITC" panose="04020404030D07020202" pitchFamily="82" charset="0"/>
              </a:rPr>
              <a:t>Replacements and Checking</a:t>
            </a:r>
            <a:endParaRPr lang="ja-JP" altLang="en-US" sz="1600" dirty="0">
              <a:latin typeface="Tempus Sans ITC" panose="04020404030D07020202" pitchFamily="82" charset="0"/>
            </a:endParaRPr>
          </a:p>
        </p:txBody>
      </p:sp>
      <p:cxnSp>
        <p:nvCxnSpPr>
          <p:cNvPr id="45" name="直線コネクタ 44"/>
          <p:cNvCxnSpPr/>
          <p:nvPr/>
        </p:nvCxnSpPr>
        <p:spPr>
          <a:xfrm>
            <a:off x="539552" y="1553017"/>
            <a:ext cx="5040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flipV="1">
            <a:off x="2195736" y="4793377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>
            <a:off x="2555776" y="5009401"/>
            <a:ext cx="35966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 flipV="1">
            <a:off x="2555776" y="3281209"/>
            <a:ext cx="0" cy="17281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 flipH="1">
            <a:off x="1655676" y="3281209"/>
            <a:ext cx="9001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/>
          <p:nvPr/>
        </p:nvCxnSpPr>
        <p:spPr>
          <a:xfrm>
            <a:off x="2627784" y="4073297"/>
            <a:ext cx="43167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flipH="1">
            <a:off x="2339752" y="4073297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 flipV="1">
            <a:off x="4067944" y="4361328"/>
            <a:ext cx="0" cy="1440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/>
          <p:cNvCxnSpPr/>
          <p:nvPr/>
        </p:nvCxnSpPr>
        <p:spPr>
          <a:xfrm flipH="1" flipV="1">
            <a:off x="2627784" y="4500211"/>
            <a:ext cx="1440160" cy="51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矢印コネクタ 79"/>
          <p:cNvCxnSpPr/>
          <p:nvPr/>
        </p:nvCxnSpPr>
        <p:spPr>
          <a:xfrm flipH="1">
            <a:off x="1475656" y="4505345"/>
            <a:ext cx="36004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H="1">
            <a:off x="1979712" y="4505345"/>
            <a:ext cx="43204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5" descr="M2-Tunnel_0705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428273"/>
            <a:ext cx="3059832" cy="608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" name="図 3" descr="標的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414" y="1120969"/>
            <a:ext cx="13255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6" name="直線矢印コネクタ 105"/>
          <p:cNvCxnSpPr/>
          <p:nvPr/>
        </p:nvCxnSpPr>
        <p:spPr>
          <a:xfrm>
            <a:off x="5796136" y="2777153"/>
            <a:ext cx="1512168" cy="194421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矢印コネクタ 106"/>
          <p:cNvCxnSpPr/>
          <p:nvPr/>
        </p:nvCxnSpPr>
        <p:spPr>
          <a:xfrm>
            <a:off x="7643813" y="5143148"/>
            <a:ext cx="1285875" cy="1071563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矢印コネクタ 107"/>
          <p:cNvCxnSpPr/>
          <p:nvPr/>
        </p:nvCxnSpPr>
        <p:spPr>
          <a:xfrm flipV="1">
            <a:off x="7643813" y="4500211"/>
            <a:ext cx="1000125" cy="42862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矢印コネクタ 108"/>
          <p:cNvCxnSpPr/>
          <p:nvPr/>
        </p:nvCxnSpPr>
        <p:spPr>
          <a:xfrm rot="10800000">
            <a:off x="6429375" y="4428773"/>
            <a:ext cx="714375" cy="42862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矢印コネクタ 109"/>
          <p:cNvCxnSpPr/>
          <p:nvPr/>
        </p:nvCxnSpPr>
        <p:spPr>
          <a:xfrm flipH="1">
            <a:off x="6572251" y="5081409"/>
            <a:ext cx="664045" cy="490364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/>
          <p:cNvCxnSpPr/>
          <p:nvPr/>
        </p:nvCxnSpPr>
        <p:spPr>
          <a:xfrm flipV="1">
            <a:off x="7452320" y="2561129"/>
            <a:ext cx="71438" cy="396044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Box 8"/>
          <p:cNvSpPr txBox="1">
            <a:spLocks noChangeArrowheads="1"/>
          </p:cNvSpPr>
          <p:nvPr/>
        </p:nvSpPr>
        <p:spPr bwMode="auto">
          <a:xfrm>
            <a:off x="6084168" y="6017513"/>
            <a:ext cx="1531766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/>
              <a:t>From </a:t>
            </a:r>
            <a:r>
              <a:rPr lang="en-US" altLang="ja-JP" sz="1200" dirty="0" smtClean="0"/>
              <a:t>RCS and BT Line</a:t>
            </a:r>
            <a:endParaRPr lang="ja-JP" altLang="en-US" sz="1200" dirty="0"/>
          </a:p>
        </p:txBody>
      </p:sp>
      <p:sp>
        <p:nvSpPr>
          <p:cNvPr id="113" name="Text Box 8"/>
          <p:cNvSpPr txBox="1">
            <a:spLocks noChangeArrowheads="1"/>
          </p:cNvSpPr>
          <p:nvPr/>
        </p:nvSpPr>
        <p:spPr bwMode="auto">
          <a:xfrm>
            <a:off x="6660232" y="2129081"/>
            <a:ext cx="131561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/>
              <a:t>To neutron source</a:t>
            </a:r>
            <a:endParaRPr lang="ja-JP" altLang="en-US" sz="1200"/>
          </a:p>
        </p:txBody>
      </p:sp>
      <p:sp>
        <p:nvSpPr>
          <p:cNvPr id="114" name="Text Box 8"/>
          <p:cNvSpPr txBox="1">
            <a:spLocks noChangeArrowheads="1"/>
          </p:cNvSpPr>
          <p:nvPr/>
        </p:nvSpPr>
        <p:spPr bwMode="auto">
          <a:xfrm>
            <a:off x="3203848" y="3281209"/>
            <a:ext cx="1008112" cy="2880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/>
              <a:t>Muon </a:t>
            </a:r>
            <a:r>
              <a:rPr lang="en-US" altLang="ja-JP" sz="1200" dirty="0" smtClean="0"/>
              <a:t>Target</a:t>
            </a:r>
          </a:p>
        </p:txBody>
      </p:sp>
      <p:cxnSp>
        <p:nvCxnSpPr>
          <p:cNvPr id="116" name="直線コネクタ 115"/>
          <p:cNvCxnSpPr/>
          <p:nvPr/>
        </p:nvCxnSpPr>
        <p:spPr>
          <a:xfrm>
            <a:off x="395536" y="1048961"/>
            <a:ext cx="554461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直線コネクタ 117"/>
          <p:cNvCxnSpPr/>
          <p:nvPr/>
        </p:nvCxnSpPr>
        <p:spPr>
          <a:xfrm>
            <a:off x="395536" y="2345105"/>
            <a:ext cx="259228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コネクタ 119"/>
          <p:cNvCxnSpPr/>
          <p:nvPr/>
        </p:nvCxnSpPr>
        <p:spPr>
          <a:xfrm flipH="1">
            <a:off x="395536" y="1048961"/>
            <a:ext cx="8384" cy="12961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コネクタ 124"/>
          <p:cNvCxnSpPr/>
          <p:nvPr/>
        </p:nvCxnSpPr>
        <p:spPr>
          <a:xfrm flipV="1">
            <a:off x="2987824" y="2345105"/>
            <a:ext cx="0" cy="12961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コネクタ 128"/>
          <p:cNvCxnSpPr/>
          <p:nvPr/>
        </p:nvCxnSpPr>
        <p:spPr>
          <a:xfrm flipV="1">
            <a:off x="5940152" y="1048961"/>
            <a:ext cx="0" cy="25922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コネクタ 130"/>
          <p:cNvCxnSpPr/>
          <p:nvPr/>
        </p:nvCxnSpPr>
        <p:spPr>
          <a:xfrm>
            <a:off x="2987824" y="3641249"/>
            <a:ext cx="295232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 Box 8"/>
          <p:cNvSpPr txBox="1">
            <a:spLocks noChangeArrowheads="1"/>
          </p:cNvSpPr>
          <p:nvPr/>
        </p:nvSpPr>
        <p:spPr bwMode="auto">
          <a:xfrm>
            <a:off x="8028384" y="4937393"/>
            <a:ext cx="90037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To Exp. Hall</a:t>
            </a:r>
            <a:endParaRPr lang="ja-JP" altLang="en-US" sz="120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6012160" y="4937393"/>
            <a:ext cx="900375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To Exp. Hall</a:t>
            </a:r>
            <a:endParaRPr lang="ja-JP" altLang="en-US" sz="1200" dirty="0"/>
          </a:p>
        </p:txBody>
      </p:sp>
      <p:sp>
        <p:nvSpPr>
          <p:cNvPr id="173" name="Text Box 8"/>
          <p:cNvSpPr txBox="1">
            <a:spLocks noChangeArrowheads="1"/>
          </p:cNvSpPr>
          <p:nvPr/>
        </p:nvSpPr>
        <p:spPr bwMode="auto">
          <a:xfrm>
            <a:off x="7092280" y="1048961"/>
            <a:ext cx="841064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To Hot cell</a:t>
            </a:r>
            <a:endParaRPr lang="ja-JP" altLang="en-US" sz="1200" dirty="0"/>
          </a:p>
        </p:txBody>
      </p:sp>
      <p:pic>
        <p:nvPicPr>
          <p:cNvPr id="193" name="図 5" descr="P10406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081409"/>
            <a:ext cx="1403648" cy="131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7" name="直線コネクタ 196"/>
          <p:cNvCxnSpPr/>
          <p:nvPr/>
        </p:nvCxnSpPr>
        <p:spPr>
          <a:xfrm>
            <a:off x="2267744" y="3137193"/>
            <a:ext cx="57606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線コネクタ 198"/>
          <p:cNvCxnSpPr/>
          <p:nvPr/>
        </p:nvCxnSpPr>
        <p:spPr>
          <a:xfrm flipV="1">
            <a:off x="2267744" y="2921169"/>
            <a:ext cx="0" cy="2160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図 3" descr="targetchambe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0444" y="1120969"/>
            <a:ext cx="146742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Text Box 8"/>
          <p:cNvSpPr txBox="1">
            <a:spLocks noChangeArrowheads="1"/>
          </p:cNvSpPr>
          <p:nvPr/>
        </p:nvSpPr>
        <p:spPr bwMode="auto">
          <a:xfrm>
            <a:off x="3923928" y="1120969"/>
            <a:ext cx="936104" cy="43204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50" dirty="0"/>
              <a:t>Muon </a:t>
            </a:r>
            <a:r>
              <a:rPr lang="en-US" altLang="ja-JP" sz="1050" dirty="0" smtClean="0"/>
              <a:t>Target</a:t>
            </a:r>
          </a:p>
          <a:p>
            <a:r>
              <a:rPr lang="en-US" altLang="ja-JP" sz="1050" dirty="0" smtClean="0"/>
              <a:t>System</a:t>
            </a:r>
          </a:p>
        </p:txBody>
      </p:sp>
      <p:cxnSp>
        <p:nvCxnSpPr>
          <p:cNvPr id="79" name="直線矢印コネクタ 78"/>
          <p:cNvCxnSpPr/>
          <p:nvPr/>
        </p:nvCxnSpPr>
        <p:spPr>
          <a:xfrm>
            <a:off x="3995936" y="2489121"/>
            <a:ext cx="504056" cy="50405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/>
          <p:cNvCxnSpPr/>
          <p:nvPr/>
        </p:nvCxnSpPr>
        <p:spPr>
          <a:xfrm flipV="1">
            <a:off x="4355976" y="3137193"/>
            <a:ext cx="1512170" cy="1109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Box 8"/>
          <p:cNvSpPr txBox="1">
            <a:spLocks noChangeArrowheads="1"/>
          </p:cNvSpPr>
          <p:nvPr/>
        </p:nvSpPr>
        <p:spPr bwMode="auto">
          <a:xfrm>
            <a:off x="5076056" y="3353217"/>
            <a:ext cx="582211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50" dirty="0" smtClean="0"/>
              <a:t>FL1.6m</a:t>
            </a:r>
            <a:endParaRPr lang="ja-JP" altLang="en-US" sz="1050" dirty="0"/>
          </a:p>
        </p:txBody>
      </p:sp>
      <p:sp>
        <p:nvSpPr>
          <p:cNvPr id="88" name="Text Box 8"/>
          <p:cNvSpPr txBox="1">
            <a:spLocks noChangeArrowheads="1"/>
          </p:cNvSpPr>
          <p:nvPr/>
        </p:nvSpPr>
        <p:spPr bwMode="auto">
          <a:xfrm>
            <a:off x="5220072" y="1264985"/>
            <a:ext cx="47961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50" dirty="0" smtClean="0"/>
              <a:t>FL4m</a:t>
            </a:r>
            <a:endParaRPr lang="ja-JP" altLang="en-US" sz="1050" dirty="0"/>
          </a:p>
        </p:txBody>
      </p:sp>
      <p:cxnSp>
        <p:nvCxnSpPr>
          <p:cNvPr id="90" name="直線コネクタ 89"/>
          <p:cNvCxnSpPr/>
          <p:nvPr/>
        </p:nvCxnSpPr>
        <p:spPr>
          <a:xfrm flipH="1" flipV="1">
            <a:off x="4427984" y="1769041"/>
            <a:ext cx="1440160" cy="216024"/>
          </a:xfrm>
          <a:prstGeom prst="line">
            <a:avLst/>
          </a:prstGeom>
          <a:ln w="317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8"/>
          <p:cNvSpPr txBox="1">
            <a:spLocks noChangeArrowheads="1"/>
          </p:cNvSpPr>
          <p:nvPr/>
        </p:nvSpPr>
        <p:spPr bwMode="auto">
          <a:xfrm>
            <a:off x="1814459" y="6156012"/>
            <a:ext cx="342438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Tempus Sans ITC" panose="04020404030D07020202" pitchFamily="82" charset="0"/>
              </a:rPr>
              <a:t>Silicon Carbide Rotating </a:t>
            </a:r>
            <a:r>
              <a:rPr lang="en-US" altLang="ja-JP" dirty="0">
                <a:latin typeface="Tempus Sans ITC" panose="04020404030D07020202" pitchFamily="82" charset="0"/>
              </a:rPr>
              <a:t>Target</a:t>
            </a:r>
            <a:endParaRPr lang="ja-JP" altLang="en-US" dirty="0"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6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155" grpId="0" animBg="1"/>
      <p:bldP spid="6156" grpId="0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10" y="1412776"/>
            <a:ext cx="6089978" cy="4567483"/>
          </a:xfrm>
          <a:prstGeom prst="rect">
            <a:avLst/>
          </a:prstGeom>
        </p:spPr>
      </p:pic>
      <p:sp>
        <p:nvSpPr>
          <p:cNvPr id="4" name="タイトル 1"/>
          <p:cNvSpPr txBox="1">
            <a:spLocks/>
          </p:cNvSpPr>
          <p:nvPr/>
        </p:nvSpPr>
        <p:spPr>
          <a:xfrm>
            <a:off x="899592" y="209812"/>
            <a:ext cx="7416824" cy="7920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u="sng" dirty="0" smtClean="0">
                <a:latin typeface="Tempus Sans ITC" panose="04020404030D07020202" pitchFamily="82" charset="0"/>
              </a:rPr>
              <a:t>Current </a:t>
            </a:r>
            <a:r>
              <a:rPr lang="en-US" altLang="ja-JP" sz="3200" u="sng" dirty="0" err="1" smtClean="0">
                <a:latin typeface="Tempus Sans ITC" panose="04020404030D07020202" pitchFamily="82" charset="0"/>
              </a:rPr>
              <a:t>Muon</a:t>
            </a:r>
            <a:r>
              <a:rPr lang="en-US" altLang="ja-JP" sz="3200" u="sng" dirty="0" smtClean="0">
                <a:latin typeface="Tempus Sans ITC" panose="04020404030D07020202" pitchFamily="82" charset="0"/>
              </a:rPr>
              <a:t> Target (Fixed Target)</a:t>
            </a:r>
            <a:endParaRPr lang="ja-JP" altLang="en-US" sz="3200" u="sng" dirty="0" smtClean="0">
              <a:latin typeface="Tempus Sans ITC" panose="04020404030D07020202" pitchFamily="82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836712"/>
            <a:ext cx="325441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Isotropic Graphite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IG-430U (Toyo </a:t>
            </a:r>
            <a:r>
              <a:rPr lang="en-US" altLang="ja-JP" sz="2400" dirty="0" err="1" smtClean="0">
                <a:latin typeface="Tempus Sans ITC" panose="04020404030D07020202" pitchFamily="82" charset="0"/>
              </a:rPr>
              <a:t>Tanso</a:t>
            </a:r>
            <a:r>
              <a:rPr lang="en-US" altLang="ja-JP" sz="2400" dirty="0" smtClean="0">
                <a:latin typeface="Tempus Sans ITC" panose="04020404030D07020202" pitchFamily="82" charset="0"/>
              </a:rPr>
              <a:t>)</a:t>
            </a:r>
          </a:p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Diameter; 70mm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Thickness; 20mm</a:t>
            </a:r>
            <a:endParaRPr kumimoji="1" lang="ja-JP" altLang="en-US" sz="2400" dirty="0">
              <a:latin typeface="Tempus Sans ITC" panose="04020404030D07020202" pitchFamily="82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11826" y="1052736"/>
            <a:ext cx="434125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P-Beam diameter; 16 mm (2</a:t>
            </a:r>
            <a:r>
              <a:rPr kumimoji="1" lang="en-US" altLang="ja-JP" sz="2400" dirty="0" smtClean="0">
                <a:latin typeface="Symbol" panose="05050102010706020507" pitchFamily="18" charset="2"/>
              </a:rPr>
              <a:t>s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)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4kW heat @ 1MW proton beam</a:t>
            </a:r>
            <a:endParaRPr kumimoji="1" lang="ja-JP" altLang="en-US" sz="2400" dirty="0">
              <a:latin typeface="Tempus Sans ITC" panose="04020404030D07020202" pitchFamily="82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7503" y="5445224"/>
            <a:ext cx="388920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Stainless steel pipe (Water)</a:t>
            </a:r>
          </a:p>
          <a:p>
            <a:r>
              <a:rPr lang="en-US" altLang="ja-JP" sz="2400" dirty="0" smtClean="0">
                <a:latin typeface="Tempus Sans ITC" panose="04020404030D07020202" pitchFamily="82" charset="0"/>
              </a:rPr>
              <a:t>Copper frame</a:t>
            </a:r>
          </a:p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Hot </a:t>
            </a:r>
            <a:r>
              <a:rPr kumimoji="1" lang="en-US" altLang="ja-JP" sz="2400" dirty="0" err="1" smtClean="0">
                <a:latin typeface="Tempus Sans ITC" panose="04020404030D07020202" pitchFamily="82" charset="0"/>
              </a:rPr>
              <a:t>Iso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-static Press method</a:t>
            </a:r>
            <a:endParaRPr kumimoji="1" lang="ja-JP" altLang="en-US" sz="2400" dirty="0">
              <a:latin typeface="Tempus Sans ITC" panose="04020404030D07020202" pitchFamily="82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12160" y="4857318"/>
            <a:ext cx="298350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Titanium layer </a:t>
            </a:r>
          </a:p>
          <a:p>
            <a:r>
              <a:rPr lang="en-US" altLang="ja-JP" sz="2400" dirty="0">
                <a:latin typeface="Tempus Sans ITC" panose="04020404030D07020202" pitchFamily="82" charset="0"/>
              </a:rPr>
              <a:t> </a:t>
            </a:r>
            <a:r>
              <a:rPr lang="en-US" altLang="ja-JP" sz="2400" dirty="0" smtClean="0">
                <a:latin typeface="Tempus Sans ITC" panose="04020404030D07020202" pitchFamily="82" charset="0"/>
              </a:rPr>
              <a:t>     </a:t>
            </a:r>
            <a:r>
              <a:rPr kumimoji="1" lang="en-US" altLang="ja-JP" sz="2400" dirty="0" smtClean="0">
                <a:latin typeface="Tempus Sans ITC" panose="04020404030D07020202" pitchFamily="82" charset="0"/>
              </a:rPr>
              <a:t>as stress absorber</a:t>
            </a:r>
          </a:p>
          <a:p>
            <a:r>
              <a:rPr kumimoji="1" lang="en-US" altLang="ja-JP" sz="2400" dirty="0" smtClean="0">
                <a:latin typeface="Tempus Sans ITC" panose="04020404030D07020202" pitchFamily="82" charset="0"/>
              </a:rPr>
              <a:t>Silver brazing method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608004" y="6198808"/>
            <a:ext cx="4107345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Nuclear Materials 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377 </a:t>
            </a:r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2008) 28-33.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3361921" y="3448451"/>
            <a:ext cx="485944" cy="859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5500081" y="3457045"/>
            <a:ext cx="512079" cy="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/>
        </p:nvSpPr>
        <p:spPr>
          <a:xfrm>
            <a:off x="2834543" y="2897368"/>
            <a:ext cx="78314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mm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4362680" y="4005064"/>
            <a:ext cx="576064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4385831" y="4365104"/>
            <a:ext cx="576064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4620640" y="4013658"/>
            <a:ext cx="0" cy="351446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3456293" y="4026550"/>
            <a:ext cx="783143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mm</a:t>
            </a:r>
            <a:endParaRPr lang="ja-JP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4511826" y="3356992"/>
            <a:ext cx="318173" cy="2160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4673863" y="1890662"/>
            <a:ext cx="776961" cy="14663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 flipV="1">
            <a:off x="2052106" y="4581128"/>
            <a:ext cx="1" cy="864096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3996711" y="5589240"/>
            <a:ext cx="515115" cy="254493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 flipV="1">
            <a:off x="3226114" y="4581128"/>
            <a:ext cx="770597" cy="864097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 flipH="1" flipV="1">
            <a:off x="5364088" y="3789040"/>
            <a:ext cx="1224136" cy="1080122"/>
          </a:xfrm>
          <a:prstGeom prst="straightConnector1">
            <a:avLst/>
          </a:prstGeom>
          <a:ln w="28575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>
            <a:off x="3361922" y="1872693"/>
            <a:ext cx="892346" cy="146633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52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7" grpId="0" animBg="1"/>
      <p:bldP spid="25" grpId="0" animBg="1"/>
      <p:bldP spid="26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​​テーマ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ユーザー定義 5">
      <a:majorFont>
        <a:latin typeface="Calibri"/>
        <a:ea typeface="メイリオ"/>
        <a:cs typeface=""/>
      </a:majorFont>
      <a:minorFont>
        <a:latin typeface="Calibri"/>
        <a:ea typeface="Meiryo UI"/>
        <a:cs typeface="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ナチュラル">
  <a:themeElements>
    <a:clrScheme name="ナチュラル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ナチュラル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34609</TotalTime>
  <Words>4224</Words>
  <Application>Microsoft Office PowerPoint</Application>
  <PresentationFormat>画面に合わせる (4:3)</PresentationFormat>
  <Paragraphs>885</Paragraphs>
  <Slides>53</Slides>
  <Notes>14</Notes>
  <HiddenSlides>0</HiddenSlides>
  <MMClips>0</MMClips>
  <ScaleCrop>false</ScaleCrop>
  <HeadingPairs>
    <vt:vector size="6" baseType="variant">
      <vt:variant>
        <vt:lpstr>テーマ</vt:lpstr>
      </vt:variant>
      <vt:variant>
        <vt:i4>3</vt:i4>
      </vt:variant>
      <vt:variant>
        <vt:lpstr>埋め込まれた OLE サーバー</vt:lpstr>
      </vt:variant>
      <vt:variant>
        <vt:i4>4</vt:i4>
      </vt:variant>
      <vt:variant>
        <vt:lpstr>スライド タイトル</vt:lpstr>
      </vt:variant>
      <vt:variant>
        <vt:i4>53</vt:i4>
      </vt:variant>
    </vt:vector>
  </HeadingPairs>
  <TitlesOfParts>
    <vt:vector size="60" baseType="lpstr">
      <vt:lpstr>Office ​​テーマ</vt:lpstr>
      <vt:lpstr>ナチュラル</vt:lpstr>
      <vt:lpstr>新しいプレゼンテーション</vt:lpstr>
      <vt:lpstr>Worksheet</vt:lpstr>
      <vt:lpstr>文書</vt:lpstr>
      <vt:lpstr>Chart</vt:lpstr>
      <vt:lpstr>数式</vt:lpstr>
      <vt:lpstr>PowerPoint プレゼンテーション</vt:lpstr>
      <vt:lpstr>Contents</vt:lpstr>
      <vt:lpstr>1. Introduction of Muon Target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INTRODUCTION for Muon Target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Analysis of rotating target</vt:lpstr>
      <vt:lpstr>PowerPoint プレゼンテーション</vt:lpstr>
      <vt:lpstr>Replacement of the used Fixed target</vt:lpstr>
      <vt:lpstr>PowerPoint プレゼンテーション</vt:lpstr>
      <vt:lpstr>Operation of muon rotating target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Isotropic Graphite</vt:lpstr>
      <vt:lpstr>Dimensional change by proton irradiation</vt:lpstr>
      <vt:lpstr>PowerPoint プレゼンテーション</vt:lpstr>
      <vt:lpstr>PowerPoint プレゼンテーション</vt:lpstr>
      <vt:lpstr>PowerPoint プレゼンテーション</vt:lpstr>
      <vt:lpstr>Preliminary observation of the used Fixed target</vt:lpstr>
      <vt:lpstr>PowerPoint プレゼンテーション</vt:lpstr>
      <vt:lpstr>PowerPoint プレゼンテーション</vt:lpstr>
      <vt:lpstr>Fabrication of Mock-up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Detection of cracks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yoshinari</dc:creator>
  <cp:lastModifiedBy>makimura</cp:lastModifiedBy>
  <cp:revision>581</cp:revision>
  <cp:lastPrinted>2015-11-17T09:24:37Z</cp:lastPrinted>
  <dcterms:created xsi:type="dcterms:W3CDTF">2012-01-17T02:04:20Z</dcterms:created>
  <dcterms:modified xsi:type="dcterms:W3CDTF">2015-11-19T18:48:04Z</dcterms:modified>
</cp:coreProperties>
</file>