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3/23/16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 4 (</a:t>
            </a:r>
            <a:r>
              <a:rPr lang="en-US" sz="2400" dirty="0" smtClean="0">
                <a:solidFill>
                  <a:srgbClr val="FFFF00"/>
                </a:solidFill>
              </a:rPr>
              <a:t>Yellow</a:t>
            </a:r>
            <a:r>
              <a:rPr lang="en-US" sz="2400" dirty="0" smtClean="0"/>
              <a:t> &gt;= 10% Late, </a:t>
            </a:r>
            <a:r>
              <a:rPr lang="en-US" sz="2400" dirty="0" smtClean="0">
                <a:solidFill>
                  <a:srgbClr val="00B050"/>
                </a:solidFill>
              </a:rPr>
              <a:t>Green</a:t>
            </a:r>
            <a:r>
              <a:rPr lang="en-US" sz="2400" dirty="0" smtClean="0"/>
              <a:t> &gt;= 10% Early) 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838200"/>
            <a:ext cx="7696199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(</a:t>
            </a:r>
            <a:r>
              <a:rPr lang="en-US" sz="3200" dirty="0" smtClean="0"/>
              <a:t>1/1/16 </a:t>
            </a:r>
            <a:r>
              <a:rPr lang="en-US" sz="3200" dirty="0" smtClean="0"/>
              <a:t>– </a:t>
            </a:r>
            <a:r>
              <a:rPr lang="en-US" sz="3200" dirty="0" smtClean="0"/>
              <a:t>6/30/16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82296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FY16 Total Obl Budget thru </a:t>
            </a:r>
            <a:r>
              <a:rPr lang="en-US" sz="3200" dirty="0" smtClean="0"/>
              <a:t>February</a:t>
            </a:r>
            <a:r>
              <a:rPr lang="en-US" sz="3200" dirty="0" smtClean="0"/>
              <a:t> 2016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066800"/>
            <a:ext cx="79248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FY16 To-date FTEs by OHAP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0"/>
            <a:ext cx="7543799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FY16 Monthly FTEs by OHAP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7724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FY16 To-date FTEs by Div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543800" cy="4906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FY16 Monthly FTEs by Div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696200" cy="4906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4213</TotalTime>
  <Words>72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PIP Budget/Schedule Status Ken Domann 3/23/16</vt:lpstr>
      <vt:lpstr>% Compl to WBS Lev 4 (Yellow &gt;= 10% Late, Green &gt;= 10% Early) </vt:lpstr>
      <vt:lpstr>Milestone Status (1/1/16 – 6/30/16) (Red &gt; 3 months late)</vt:lpstr>
      <vt:lpstr>FY16 Total Obl Budget thru February 2016</vt:lpstr>
      <vt:lpstr>FY16 To-date FTEs by OHAP – Fcst vs Act</vt:lpstr>
      <vt:lpstr>FY16 Monthly FTEs by OHAP – Fcst vs Act</vt:lpstr>
      <vt:lpstr>FY16 To-date FTEs by Div – Fcst vs Act</vt:lpstr>
      <vt:lpstr>FY16 Monthly FTEs by Div – Fcst vs Act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A. Domann x6340 11030C</cp:lastModifiedBy>
  <cp:revision>345</cp:revision>
  <dcterms:created xsi:type="dcterms:W3CDTF">2012-09-24T14:55:06Z</dcterms:created>
  <dcterms:modified xsi:type="dcterms:W3CDTF">2016-03-22T14:15:16Z</dcterms:modified>
</cp:coreProperties>
</file>