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latin typeface="Helvetica" panose="020B0604020202020204" pitchFamily="34" charset="0"/>
                <a:ea typeface="Geneva" pitchFamily="121" charset="-128"/>
              </a:rPr>
              <a:t>Presentation Title — one line</a:t>
            </a:r>
            <a:br>
              <a:rPr lang="en-US" altLang="en-US" smtClean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smtClean="0">
                <a:latin typeface="Helvetica" panose="020B0604020202020204" pitchFamily="34" charset="0"/>
                <a:ea typeface="Geneva" pitchFamily="121" charset="-128"/>
              </a:rPr>
              <a:t>or two lines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latin typeface="Helvetica" panose="020B0604020202020204" pitchFamily="34" charset="0"/>
                <a:ea typeface="Geneva" pitchFamily="121" charset="-128"/>
              </a:rPr>
              <a:t>Presenter’s Name</a:t>
            </a:r>
          </a:p>
          <a:p>
            <a:pPr eaLnBrk="1" hangingPunct="1"/>
            <a:r>
              <a:rPr lang="en-US" altLang="en-US" smtClean="0">
                <a:latin typeface="Helvetica" panose="020B0604020202020204" pitchFamily="34" charset="0"/>
                <a:ea typeface="Geneva" pitchFamily="121" charset="-128"/>
              </a:rPr>
              <a:t>Meeting Title</a:t>
            </a:r>
          </a:p>
          <a:p>
            <a:pPr eaLnBrk="1" hangingPunct="1"/>
            <a:r>
              <a:rPr lang="en-US" altLang="en-US" smtClean="0">
                <a:latin typeface="Helvetica" panose="020B0604020202020204" pitchFamily="34" charset="0"/>
                <a:ea typeface="Geneva" pitchFamily="121" charset="-128"/>
              </a:rPr>
              <a:t>Day Month Year</a:t>
            </a:r>
          </a:p>
          <a:p>
            <a:pPr eaLnBrk="1" hangingPunct="1"/>
            <a:endParaRPr lang="en-US" altLang="en-US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pic>
        <p:nvPicPr>
          <p:cNvPr id="3" name="Content Placeholder 2" descr="kduel_F10061853---DWG1.pdf - Adobe Reader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9" t="8759" r="11289" b="1776"/>
          <a:stretch/>
        </p:blipFill>
        <p:spPr bwMode="auto">
          <a:xfrm>
            <a:off x="610948" y="881922"/>
            <a:ext cx="7922103" cy="5089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7/12/2016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duel_F10061867---DWG2.pdf - Adobe Reader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1" t="8587" r="17447" b="1263"/>
          <a:stretch/>
        </p:blipFill>
        <p:spPr>
          <a:xfrm>
            <a:off x="1363508" y="989877"/>
            <a:ext cx="6416985" cy="4965861"/>
          </a:xfrm>
        </p:spPr>
      </p:pic>
      <p:sp>
        <p:nvSpPr>
          <p:cNvPr id="25602" name="Date Placeholder 6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7/12/2016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24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Presentation Title — one line or two lines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Kevin L. Duel x4676 14914N</dc:creator>
  <cp:lastModifiedBy>Kevin L. Duel x4676 14914N</cp:lastModifiedBy>
  <cp:revision>1</cp:revision>
  <cp:lastPrinted>2014-01-20T19:40:21Z</cp:lastPrinted>
  <dcterms:created xsi:type="dcterms:W3CDTF">2016-07-12T14:51:00Z</dcterms:created>
  <dcterms:modified xsi:type="dcterms:W3CDTF">2016-07-12T14:54:57Z</dcterms:modified>
</cp:coreProperties>
</file>