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2" r:id="rId2"/>
  </p:sldMasterIdLst>
  <p:notesMasterIdLst>
    <p:notesMasterId r:id="rId20"/>
  </p:notesMasterIdLst>
  <p:handoutMasterIdLst>
    <p:handoutMasterId r:id="rId21"/>
  </p:handoutMasterIdLst>
  <p:sldIdLst>
    <p:sldId id="265" r:id="rId3"/>
    <p:sldId id="266" r:id="rId4"/>
    <p:sldId id="268" r:id="rId5"/>
    <p:sldId id="269" r:id="rId6"/>
    <p:sldId id="270" r:id="rId7"/>
    <p:sldId id="271" r:id="rId8"/>
    <p:sldId id="272" r:id="rId9"/>
    <p:sldId id="273" r:id="rId10"/>
    <p:sldId id="274" r:id="rId11"/>
    <p:sldId id="275" r:id="rId12"/>
    <p:sldId id="277" r:id="rId13"/>
    <p:sldId id="278" r:id="rId14"/>
    <p:sldId id="279" r:id="rId15"/>
    <p:sldId id="280" r:id="rId16"/>
    <p:sldId id="281" r:id="rId17"/>
    <p:sldId id="283" r:id="rId18"/>
    <p:sldId id="282" r:id="rId19"/>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1pPr>
    <a:lvl2pPr marL="4572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9144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3716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18288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286000" algn="l" defTabSz="914400" rtl="0" eaLnBrk="1" latinLnBrk="0" hangingPunct="1">
      <a:defRPr sz="2400" kern="1200">
        <a:solidFill>
          <a:schemeClr val="tx1"/>
        </a:solidFill>
        <a:latin typeface="Calibri" panose="020F0502020204030204" pitchFamily="34" charset="0"/>
        <a:ea typeface="Geneva" pitchFamily="121" charset="-128"/>
        <a:cs typeface="+mn-cs"/>
      </a:defRPr>
    </a:lvl6pPr>
    <a:lvl7pPr marL="2743200" algn="l" defTabSz="914400" rtl="0" eaLnBrk="1" latinLnBrk="0" hangingPunct="1">
      <a:defRPr sz="2400" kern="1200">
        <a:solidFill>
          <a:schemeClr val="tx1"/>
        </a:solidFill>
        <a:latin typeface="Calibri" panose="020F0502020204030204" pitchFamily="34" charset="0"/>
        <a:ea typeface="Geneva" pitchFamily="121" charset="-128"/>
        <a:cs typeface="+mn-cs"/>
      </a:defRPr>
    </a:lvl7pPr>
    <a:lvl8pPr marL="3200400" algn="l" defTabSz="914400" rtl="0" eaLnBrk="1" latinLnBrk="0" hangingPunct="1">
      <a:defRPr sz="2400" kern="1200">
        <a:solidFill>
          <a:schemeClr val="tx1"/>
        </a:solidFill>
        <a:latin typeface="Calibri" panose="020F0502020204030204" pitchFamily="34" charset="0"/>
        <a:ea typeface="Geneva" pitchFamily="121" charset="-128"/>
        <a:cs typeface="+mn-cs"/>
      </a:defRPr>
    </a:lvl8pPr>
    <a:lvl9pPr marL="3657600" algn="l" defTabSz="914400" rtl="0" eaLnBrk="1" latinLnBrk="0" hangingPunct="1">
      <a:defRPr sz="2400" kern="1200">
        <a:solidFill>
          <a:schemeClr val="tx1"/>
        </a:solidFill>
        <a:latin typeface="Calibri" panose="020F0502020204030204" pitchFamily="34" charset="0"/>
        <a:ea typeface="Geneva" pitchFamily="121"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00FF"/>
    <a:srgbClr val="404040"/>
    <a:srgbClr val="505050"/>
    <a:srgbClr val="004C97"/>
    <a:srgbClr val="63666A"/>
    <a:srgbClr val="A7A8AA"/>
    <a:srgbClr val="003087"/>
    <a:srgbClr val="0F2D62"/>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4" autoAdjust="0"/>
    <p:restoredTop sz="94660"/>
  </p:normalViewPr>
  <p:slideViewPr>
    <p:cSldViewPr snapToGrid="0" snapToObjects="1">
      <p:cViewPr varScale="1">
        <p:scale>
          <a:sx n="80" d="100"/>
          <a:sy n="80" d="100"/>
        </p:scale>
        <p:origin x="96" y="498"/>
      </p:cViewPr>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a:t>Tomco - Allowed % of Full Output</a:t>
            </a:r>
            <a:r>
              <a:rPr lang="en-US" sz="2400" baseline="0"/>
              <a:t> vs fraction Reflected P</a:t>
            </a:r>
            <a:endParaRPr lang="en-US" sz="2400"/>
          </a:p>
        </c:rich>
      </c:tx>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noFill/>
              <a:round/>
            </a:ln>
            <a:effectLst/>
          </c:spPr>
          <c:marker>
            <c:symbol val="circle"/>
            <c:size val="8"/>
            <c:spPr>
              <a:solidFill>
                <a:srgbClr val="00B5E2">
                  <a:lumMod val="75000"/>
                </a:srgbClr>
              </a:solidFill>
              <a:ln w="9525">
                <a:solidFill>
                  <a:srgbClr val="00B5E2">
                    <a:lumMod val="50000"/>
                  </a:srgbClr>
                </a:solidFill>
              </a:ln>
              <a:effectLst/>
            </c:spPr>
          </c:marker>
          <c:xVal>
            <c:numRef>
              <c:f>Tomco!$B$3:$B$9</c:f>
              <c:numCache>
                <c:formatCode>General</c:formatCode>
                <c:ptCount val="7"/>
                <c:pt idx="0">
                  <c:v>0</c:v>
                </c:pt>
                <c:pt idx="1">
                  <c:v>4.0000000000000008E-2</c:v>
                </c:pt>
                <c:pt idx="2">
                  <c:v>0.1111111111111111</c:v>
                </c:pt>
                <c:pt idx="3">
                  <c:v>0.25</c:v>
                </c:pt>
                <c:pt idx="4">
                  <c:v>0.44444444444444442</c:v>
                </c:pt>
                <c:pt idx="5">
                  <c:v>0.66942148760330589</c:v>
                </c:pt>
                <c:pt idx="6">
                  <c:v>0.96078815802372308</c:v>
                </c:pt>
              </c:numCache>
            </c:numRef>
          </c:xVal>
          <c:yVal>
            <c:numRef>
              <c:f>Tomco!$C$3:$C$9</c:f>
              <c:numCache>
                <c:formatCode>General</c:formatCode>
                <c:ptCount val="7"/>
                <c:pt idx="0">
                  <c:v>100</c:v>
                </c:pt>
                <c:pt idx="1">
                  <c:v>100</c:v>
                </c:pt>
                <c:pt idx="2">
                  <c:v>80</c:v>
                </c:pt>
                <c:pt idx="3">
                  <c:v>60</c:v>
                </c:pt>
                <c:pt idx="4">
                  <c:v>40</c:v>
                </c:pt>
                <c:pt idx="5">
                  <c:v>30</c:v>
                </c:pt>
                <c:pt idx="6">
                  <c:v>20</c:v>
                </c:pt>
              </c:numCache>
            </c:numRef>
          </c:yVal>
          <c:smooth val="0"/>
        </c:ser>
        <c:dLbls>
          <c:showLegendKey val="0"/>
          <c:showVal val="0"/>
          <c:showCatName val="0"/>
          <c:showSerName val="0"/>
          <c:showPercent val="0"/>
          <c:showBubbleSize val="0"/>
        </c:dLbls>
        <c:axId val="347341768"/>
        <c:axId val="481677536"/>
      </c:scatterChart>
      <c:valAx>
        <c:axId val="34734176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r>
                  <a:rPr lang="en-US" sz="3200"/>
                  <a:t>fraction reflected power</a:t>
                </a:r>
              </a:p>
            </c:rich>
          </c:tx>
          <c:layout/>
          <c:overlay val="0"/>
          <c:spPr>
            <a:noFill/>
            <a:ln>
              <a:noFill/>
            </a:ln>
            <a:effectLst/>
          </c:spPr>
          <c:txPr>
            <a:bodyPr rot="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rgbClr val="404040"/>
                </a:solidFill>
                <a:latin typeface="+mn-lt"/>
                <a:ea typeface="+mn-ea"/>
                <a:cs typeface="+mn-cs"/>
              </a:defRPr>
            </a:pPr>
            <a:endParaRPr lang="en-US"/>
          </a:p>
        </c:txPr>
        <c:crossAx val="481677536"/>
        <c:crosses val="autoZero"/>
        <c:crossBetween val="midCat"/>
      </c:valAx>
      <c:valAx>
        <c:axId val="4816775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a:t>% of full output power allowed</a:t>
                </a:r>
              </a:p>
            </c:rich>
          </c:tx>
          <c:layout>
            <c:manualLayout>
              <c:xMode val="edge"/>
              <c:yMode val="edge"/>
              <c:x val="1.9142917983627255E-2"/>
              <c:y val="0.11694639788734665"/>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4734176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a:t>71.9 MHz high power test</a:t>
            </a:r>
          </a:p>
        </c:rich>
      </c:tx>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0791071134698094"/>
          <c:y val="0.16790142185463083"/>
          <c:w val="0.7441444525525065"/>
          <c:h val="0.67963525065160224"/>
        </c:manualLayout>
      </c:layout>
      <c:scatterChart>
        <c:scatterStyle val="lineMarker"/>
        <c:varyColors val="0"/>
        <c:ser>
          <c:idx val="0"/>
          <c:order val="0"/>
          <c:tx>
            <c:v>DATA</c:v>
          </c:tx>
          <c:spPr>
            <a:ln w="25400" cap="rnd">
              <a:noFill/>
              <a:round/>
            </a:ln>
            <a:effectLst/>
          </c:spPr>
          <c:marker>
            <c:symbol val="circle"/>
            <c:size val="12"/>
            <c:spPr>
              <a:solidFill>
                <a:schemeClr val="accent1"/>
              </a:solidFill>
              <a:ln w="9525">
                <a:solidFill>
                  <a:schemeClr val="accent1"/>
                </a:solidFill>
              </a:ln>
              <a:effectLst/>
            </c:spPr>
          </c:marker>
          <c:trendline>
            <c:spPr>
              <a:ln w="19050" cap="rnd">
                <a:solidFill>
                  <a:schemeClr val="accent1"/>
                </a:solidFill>
                <a:prstDash val="sysDot"/>
              </a:ln>
              <a:effectLst/>
            </c:spPr>
            <c:trendlineType val="poly"/>
            <c:order val="2"/>
            <c:dispRSqr val="0"/>
            <c:dispEq val="0"/>
          </c:trendline>
          <c:xVal>
            <c:numRef>
              <c:f>Sheet1!$U$28:$U$31</c:f>
              <c:numCache>
                <c:formatCode>0.00</c:formatCode>
                <c:ptCount val="4"/>
                <c:pt idx="0">
                  <c:v>1.1446631703468808</c:v>
                </c:pt>
                <c:pt idx="1">
                  <c:v>1.655063433025171</c:v>
                </c:pt>
                <c:pt idx="2">
                  <c:v>2.1042001544247806</c:v>
                </c:pt>
                <c:pt idx="3">
                  <c:v>2.4815611657187069</c:v>
                </c:pt>
              </c:numCache>
            </c:numRef>
          </c:xVal>
          <c:yVal>
            <c:numRef>
              <c:f>Sheet1!$G$20:$G$23</c:f>
              <c:numCache>
                <c:formatCode>0.00</c:formatCode>
                <c:ptCount val="4"/>
                <c:pt idx="0">
                  <c:v>48.896490642615568</c:v>
                </c:pt>
                <c:pt idx="1">
                  <c:v>79.003562570462236</c:v>
                </c:pt>
                <c:pt idx="2">
                  <c:v>111.02643517474635</c:v>
                </c:pt>
                <c:pt idx="3">
                  <c:v>163.94167846674182</c:v>
                </c:pt>
              </c:numCache>
            </c:numRef>
          </c:yVal>
          <c:smooth val="0"/>
        </c:ser>
        <c:ser>
          <c:idx val="1"/>
          <c:order val="1"/>
          <c:tx>
            <c:v>quadratic fit extrap.</c:v>
          </c:tx>
          <c:spPr>
            <a:ln w="25400" cap="rnd">
              <a:solidFill>
                <a:schemeClr val="accent2"/>
              </a:solidFill>
              <a:round/>
            </a:ln>
            <a:effectLst/>
          </c:spPr>
          <c:marker>
            <c:symbol val="none"/>
          </c:marker>
          <c:xVal>
            <c:numRef>
              <c:f>Sheet1!$A$42:$A$67</c:f>
              <c:numCache>
                <c:formatCode>General</c:formatCode>
                <c:ptCount val="26"/>
                <c:pt idx="0">
                  <c:v>0</c:v>
                </c:pt>
                <c:pt idx="1">
                  <c:v>0.1</c:v>
                </c:pt>
                <c:pt idx="2">
                  <c:v>0.2</c:v>
                </c:pt>
                <c:pt idx="3">
                  <c:v>0.30000000000000004</c:v>
                </c:pt>
                <c:pt idx="4">
                  <c:v>0.4</c:v>
                </c:pt>
                <c:pt idx="5">
                  <c:v>0.5</c:v>
                </c:pt>
                <c:pt idx="6">
                  <c:v>0.6</c:v>
                </c:pt>
                <c:pt idx="7">
                  <c:v>0.7</c:v>
                </c:pt>
                <c:pt idx="8">
                  <c:v>0.79999999999999993</c:v>
                </c:pt>
                <c:pt idx="9">
                  <c:v>0.89999999999999991</c:v>
                </c:pt>
                <c:pt idx="10">
                  <c:v>0.99999999999999989</c:v>
                </c:pt>
                <c:pt idx="11">
                  <c:v>1.0999999999999999</c:v>
                </c:pt>
                <c:pt idx="12">
                  <c:v>1.2</c:v>
                </c:pt>
                <c:pt idx="13">
                  <c:v>1.3</c:v>
                </c:pt>
                <c:pt idx="14">
                  <c:v>1.4000000000000001</c:v>
                </c:pt>
                <c:pt idx="15">
                  <c:v>1.5000000000000002</c:v>
                </c:pt>
                <c:pt idx="16">
                  <c:v>1.6000000000000003</c:v>
                </c:pt>
                <c:pt idx="17">
                  <c:v>1.7000000000000004</c:v>
                </c:pt>
                <c:pt idx="18">
                  <c:v>1.8000000000000005</c:v>
                </c:pt>
                <c:pt idx="19">
                  <c:v>1.9000000000000006</c:v>
                </c:pt>
                <c:pt idx="20">
                  <c:v>2.0000000000000004</c:v>
                </c:pt>
                <c:pt idx="21">
                  <c:v>2.1000000000000005</c:v>
                </c:pt>
                <c:pt idx="22">
                  <c:v>2.2000000000000006</c:v>
                </c:pt>
                <c:pt idx="23">
                  <c:v>2.3000000000000007</c:v>
                </c:pt>
                <c:pt idx="24">
                  <c:v>2.4000000000000008</c:v>
                </c:pt>
                <c:pt idx="25">
                  <c:v>2.5000000000000009</c:v>
                </c:pt>
              </c:numCache>
            </c:numRef>
          </c:xVal>
          <c:yVal>
            <c:numRef>
              <c:f>Sheet1!$B$42:$B$67</c:f>
              <c:numCache>
                <c:formatCode>General</c:formatCode>
                <c:ptCount val="26"/>
                <c:pt idx="0">
                  <c:v>72.489000000000004</c:v>
                </c:pt>
                <c:pt idx="1">
                  <c:v>66.161709999999999</c:v>
                </c:pt>
                <c:pt idx="2">
                  <c:v>60.669440000000009</c:v>
                </c:pt>
                <c:pt idx="3">
                  <c:v>56.012190000000004</c:v>
                </c:pt>
                <c:pt idx="4">
                  <c:v>52.189960000000006</c:v>
                </c:pt>
                <c:pt idx="5">
                  <c:v>49.202750000000009</c:v>
                </c:pt>
                <c:pt idx="6">
                  <c:v>47.050560000000004</c:v>
                </c:pt>
                <c:pt idx="7">
                  <c:v>45.733390000000007</c:v>
                </c:pt>
                <c:pt idx="8">
                  <c:v>45.25124000000001</c:v>
                </c:pt>
                <c:pt idx="9">
                  <c:v>45.604110000000006</c:v>
                </c:pt>
                <c:pt idx="10">
                  <c:v>46.792000000000016</c:v>
                </c:pt>
                <c:pt idx="11">
                  <c:v>48.814910000000012</c:v>
                </c:pt>
                <c:pt idx="12">
                  <c:v>51.672840000000008</c:v>
                </c:pt>
                <c:pt idx="13">
                  <c:v>55.365790000000004</c:v>
                </c:pt>
                <c:pt idx="14">
                  <c:v>59.893760000000015</c:v>
                </c:pt>
                <c:pt idx="15">
                  <c:v>65.256750000000025</c:v>
                </c:pt>
                <c:pt idx="16">
                  <c:v>71.454760000000022</c:v>
                </c:pt>
                <c:pt idx="17">
                  <c:v>78.487790000000032</c:v>
                </c:pt>
                <c:pt idx="18">
                  <c:v>86.355840000000029</c:v>
                </c:pt>
                <c:pt idx="19">
                  <c:v>95.058910000000054</c:v>
                </c:pt>
                <c:pt idx="20">
                  <c:v>104.59700000000007</c:v>
                </c:pt>
                <c:pt idx="21">
                  <c:v>114.97011000000006</c:v>
                </c:pt>
                <c:pt idx="22">
                  <c:v>126.17824000000005</c:v>
                </c:pt>
                <c:pt idx="23">
                  <c:v>138.2213900000001</c:v>
                </c:pt>
                <c:pt idx="24">
                  <c:v>151.09956000000014</c:v>
                </c:pt>
                <c:pt idx="25">
                  <c:v>164.81275000000016</c:v>
                </c:pt>
              </c:numCache>
            </c:numRef>
          </c:yVal>
          <c:smooth val="0"/>
        </c:ser>
        <c:ser>
          <c:idx val="2"/>
          <c:order val="2"/>
          <c:tx>
            <c:v>linear fit extrap.</c:v>
          </c:tx>
          <c:spPr>
            <a:ln w="25400" cap="rnd">
              <a:solidFill>
                <a:schemeClr val="accent3"/>
              </a:solidFill>
              <a:round/>
            </a:ln>
            <a:effectLst/>
          </c:spPr>
          <c:marker>
            <c:symbol val="none"/>
          </c:marker>
          <c:xVal>
            <c:numRef>
              <c:f>Sheet1!$A$42:$A$67</c:f>
              <c:numCache>
                <c:formatCode>General</c:formatCode>
                <c:ptCount val="26"/>
                <c:pt idx="0">
                  <c:v>0</c:v>
                </c:pt>
                <c:pt idx="1">
                  <c:v>0.1</c:v>
                </c:pt>
                <c:pt idx="2">
                  <c:v>0.2</c:v>
                </c:pt>
                <c:pt idx="3">
                  <c:v>0.30000000000000004</c:v>
                </c:pt>
                <c:pt idx="4">
                  <c:v>0.4</c:v>
                </c:pt>
                <c:pt idx="5">
                  <c:v>0.5</c:v>
                </c:pt>
                <c:pt idx="6">
                  <c:v>0.6</c:v>
                </c:pt>
                <c:pt idx="7">
                  <c:v>0.7</c:v>
                </c:pt>
                <c:pt idx="8">
                  <c:v>0.79999999999999993</c:v>
                </c:pt>
                <c:pt idx="9">
                  <c:v>0.89999999999999991</c:v>
                </c:pt>
                <c:pt idx="10">
                  <c:v>0.99999999999999989</c:v>
                </c:pt>
                <c:pt idx="11">
                  <c:v>1.0999999999999999</c:v>
                </c:pt>
                <c:pt idx="12">
                  <c:v>1.2</c:v>
                </c:pt>
                <c:pt idx="13">
                  <c:v>1.3</c:v>
                </c:pt>
                <c:pt idx="14">
                  <c:v>1.4000000000000001</c:v>
                </c:pt>
                <c:pt idx="15">
                  <c:v>1.5000000000000002</c:v>
                </c:pt>
                <c:pt idx="16">
                  <c:v>1.6000000000000003</c:v>
                </c:pt>
                <c:pt idx="17">
                  <c:v>1.7000000000000004</c:v>
                </c:pt>
                <c:pt idx="18">
                  <c:v>1.8000000000000005</c:v>
                </c:pt>
                <c:pt idx="19">
                  <c:v>1.9000000000000006</c:v>
                </c:pt>
                <c:pt idx="20">
                  <c:v>2.0000000000000004</c:v>
                </c:pt>
                <c:pt idx="21">
                  <c:v>2.1000000000000005</c:v>
                </c:pt>
                <c:pt idx="22">
                  <c:v>2.2000000000000006</c:v>
                </c:pt>
                <c:pt idx="23">
                  <c:v>2.3000000000000007</c:v>
                </c:pt>
                <c:pt idx="24">
                  <c:v>2.4000000000000008</c:v>
                </c:pt>
                <c:pt idx="25">
                  <c:v>2.5000000000000009</c:v>
                </c:pt>
              </c:numCache>
            </c:numRef>
          </c:xVal>
          <c:yVal>
            <c:numRef>
              <c:f>Sheet1!$C$42:$C$67</c:f>
              <c:numCache>
                <c:formatCode>General</c:formatCode>
                <c:ptCount val="26"/>
                <c:pt idx="0">
                  <c:v>-53.314</c:v>
                </c:pt>
                <c:pt idx="1">
                  <c:v>-44.971699999999998</c:v>
                </c:pt>
                <c:pt idx="2">
                  <c:v>-36.629400000000004</c:v>
                </c:pt>
                <c:pt idx="3">
                  <c:v>-28.287099999999995</c:v>
                </c:pt>
                <c:pt idx="4">
                  <c:v>-19.944800000000001</c:v>
                </c:pt>
                <c:pt idx="5">
                  <c:v>-11.602499999999999</c:v>
                </c:pt>
                <c:pt idx="6">
                  <c:v>-3.2601999999999975</c:v>
                </c:pt>
                <c:pt idx="7">
                  <c:v>5.082099999999997</c:v>
                </c:pt>
                <c:pt idx="8">
                  <c:v>13.424399999999999</c:v>
                </c:pt>
                <c:pt idx="9">
                  <c:v>21.766699999999993</c:v>
                </c:pt>
                <c:pt idx="10">
                  <c:v>30.108999999999988</c:v>
                </c:pt>
                <c:pt idx="11">
                  <c:v>38.451299999999996</c:v>
                </c:pt>
                <c:pt idx="12">
                  <c:v>46.793600000000005</c:v>
                </c:pt>
                <c:pt idx="13">
                  <c:v>55.135899999999999</c:v>
                </c:pt>
                <c:pt idx="14">
                  <c:v>63.478200000000008</c:v>
                </c:pt>
                <c:pt idx="15">
                  <c:v>71.82050000000001</c:v>
                </c:pt>
                <c:pt idx="16">
                  <c:v>80.162800000000033</c:v>
                </c:pt>
                <c:pt idx="17">
                  <c:v>88.505100000000056</c:v>
                </c:pt>
                <c:pt idx="18">
                  <c:v>96.84740000000005</c:v>
                </c:pt>
                <c:pt idx="19">
                  <c:v>105.18970000000004</c:v>
                </c:pt>
                <c:pt idx="20">
                  <c:v>113.53200000000004</c:v>
                </c:pt>
                <c:pt idx="21">
                  <c:v>121.87430000000006</c:v>
                </c:pt>
                <c:pt idx="22">
                  <c:v>130.21660000000006</c:v>
                </c:pt>
                <c:pt idx="23">
                  <c:v>138.55890000000008</c:v>
                </c:pt>
                <c:pt idx="24">
                  <c:v>146.90120000000007</c:v>
                </c:pt>
                <c:pt idx="25">
                  <c:v>155.2435000000001</c:v>
                </c:pt>
              </c:numCache>
            </c:numRef>
          </c:yVal>
          <c:smooth val="0"/>
        </c:ser>
        <c:dLbls>
          <c:showLegendKey val="0"/>
          <c:showVal val="0"/>
          <c:showCatName val="0"/>
          <c:showSerName val="0"/>
          <c:showPercent val="0"/>
          <c:showBubbleSize val="0"/>
        </c:dLbls>
        <c:axId val="477035760"/>
        <c:axId val="477036152"/>
      </c:scatterChart>
      <c:valAx>
        <c:axId val="47703576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a:t>Transmitted Drive Power (kW)</a:t>
                </a:r>
              </a:p>
            </c:rich>
          </c:tx>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77036152"/>
        <c:crosses val="autoZero"/>
        <c:crossBetween val="midCat"/>
      </c:valAx>
      <c:valAx>
        <c:axId val="477036152"/>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a:t>Anode Power (kW)</a:t>
                </a:r>
              </a:p>
            </c:rich>
          </c:tx>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77035760"/>
        <c:crosses val="autoZero"/>
        <c:crossBetween val="midCat"/>
      </c:valAx>
      <c:spPr>
        <a:noFill/>
        <a:ln>
          <a:noFill/>
        </a:ln>
        <a:effectLst/>
      </c:spPr>
    </c:plotArea>
    <c:legend>
      <c:legendPos val="r"/>
      <c:legendEntry>
        <c:idx val="3"/>
        <c:delete val="1"/>
      </c:legendEntry>
      <c:layout>
        <c:manualLayout>
          <c:xMode val="edge"/>
          <c:yMode val="edge"/>
          <c:x val="0.60008303525528939"/>
          <c:y val="0.5797541079731604"/>
          <c:w val="0.32016784983747809"/>
          <c:h val="0.22344605937794831"/>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Data -</a:t>
            </a:r>
            <a:r>
              <a:rPr lang="en-US" baseline="0"/>
              <a:t> </a:t>
            </a:r>
            <a:r>
              <a:rPr lang="en-US"/>
              <a:t>Fraction</a:t>
            </a:r>
            <a:r>
              <a:rPr lang="en-US" baseline="0"/>
              <a:t> Reflected</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noFill/>
              <a:round/>
            </a:ln>
            <a:effectLst/>
          </c:spPr>
          <c:marker>
            <c:symbol val="circle"/>
            <c:size val="2"/>
            <c:spPr>
              <a:solidFill>
                <a:schemeClr val="accent1"/>
              </a:solidFill>
              <a:ln w="9525">
                <a:solidFill>
                  <a:schemeClr val="accent1"/>
                </a:solidFill>
              </a:ln>
              <a:effectLst/>
            </c:spPr>
          </c:marker>
          <c:xVal>
            <c:numRef>
              <c:f>'TXT104'!$B$24:$B$1624</c:f>
              <c:numCache>
                <c:formatCode>General</c:formatCode>
                <c:ptCount val="1601"/>
                <c:pt idx="0">
                  <c:v>30</c:v>
                </c:pt>
                <c:pt idx="1">
                  <c:v>30.05</c:v>
                </c:pt>
                <c:pt idx="2">
                  <c:v>30.1</c:v>
                </c:pt>
                <c:pt idx="3">
                  <c:v>30.15</c:v>
                </c:pt>
                <c:pt idx="4">
                  <c:v>30.2</c:v>
                </c:pt>
                <c:pt idx="5">
                  <c:v>30.25</c:v>
                </c:pt>
                <c:pt idx="6">
                  <c:v>30.3</c:v>
                </c:pt>
                <c:pt idx="7">
                  <c:v>30.35</c:v>
                </c:pt>
                <c:pt idx="8">
                  <c:v>30.4</c:v>
                </c:pt>
                <c:pt idx="9">
                  <c:v>30.45</c:v>
                </c:pt>
                <c:pt idx="10">
                  <c:v>30.5</c:v>
                </c:pt>
                <c:pt idx="11">
                  <c:v>30.55</c:v>
                </c:pt>
                <c:pt idx="12">
                  <c:v>30.6</c:v>
                </c:pt>
                <c:pt idx="13">
                  <c:v>30.65</c:v>
                </c:pt>
                <c:pt idx="14">
                  <c:v>30.7</c:v>
                </c:pt>
                <c:pt idx="15">
                  <c:v>30.75</c:v>
                </c:pt>
                <c:pt idx="16">
                  <c:v>30.8</c:v>
                </c:pt>
                <c:pt idx="17">
                  <c:v>30.85</c:v>
                </c:pt>
                <c:pt idx="18">
                  <c:v>30.9</c:v>
                </c:pt>
                <c:pt idx="19">
                  <c:v>30.95</c:v>
                </c:pt>
                <c:pt idx="20">
                  <c:v>31</c:v>
                </c:pt>
                <c:pt idx="21">
                  <c:v>31.05</c:v>
                </c:pt>
                <c:pt idx="22">
                  <c:v>31.1</c:v>
                </c:pt>
                <c:pt idx="23">
                  <c:v>31.15</c:v>
                </c:pt>
                <c:pt idx="24">
                  <c:v>31.2</c:v>
                </c:pt>
                <c:pt idx="25">
                  <c:v>31.25</c:v>
                </c:pt>
                <c:pt idx="26">
                  <c:v>31.3</c:v>
                </c:pt>
                <c:pt idx="27">
                  <c:v>31.35</c:v>
                </c:pt>
                <c:pt idx="28">
                  <c:v>31.4</c:v>
                </c:pt>
                <c:pt idx="29">
                  <c:v>31.45</c:v>
                </c:pt>
                <c:pt idx="30">
                  <c:v>31.5</c:v>
                </c:pt>
                <c:pt idx="31">
                  <c:v>31.55</c:v>
                </c:pt>
                <c:pt idx="32">
                  <c:v>31.6</c:v>
                </c:pt>
                <c:pt idx="33">
                  <c:v>31.65</c:v>
                </c:pt>
                <c:pt idx="34">
                  <c:v>31.7</c:v>
                </c:pt>
                <c:pt idx="35">
                  <c:v>31.75</c:v>
                </c:pt>
                <c:pt idx="36">
                  <c:v>31.8</c:v>
                </c:pt>
                <c:pt idx="37">
                  <c:v>31.85</c:v>
                </c:pt>
                <c:pt idx="38">
                  <c:v>31.9</c:v>
                </c:pt>
                <c:pt idx="39">
                  <c:v>31.95</c:v>
                </c:pt>
                <c:pt idx="40">
                  <c:v>32</c:v>
                </c:pt>
                <c:pt idx="41">
                  <c:v>32.049999999999997</c:v>
                </c:pt>
                <c:pt idx="42">
                  <c:v>32.1</c:v>
                </c:pt>
                <c:pt idx="43">
                  <c:v>32.15</c:v>
                </c:pt>
                <c:pt idx="44">
                  <c:v>32.200000000000003</c:v>
                </c:pt>
                <c:pt idx="45">
                  <c:v>32.25</c:v>
                </c:pt>
                <c:pt idx="46">
                  <c:v>32.299999999999997</c:v>
                </c:pt>
                <c:pt idx="47">
                  <c:v>32.35</c:v>
                </c:pt>
                <c:pt idx="48">
                  <c:v>32.4</c:v>
                </c:pt>
                <c:pt idx="49">
                  <c:v>32.450000000000003</c:v>
                </c:pt>
                <c:pt idx="50">
                  <c:v>32.5</c:v>
                </c:pt>
                <c:pt idx="51">
                  <c:v>32.549999999999997</c:v>
                </c:pt>
                <c:pt idx="52">
                  <c:v>32.6</c:v>
                </c:pt>
                <c:pt idx="53">
                  <c:v>32.65</c:v>
                </c:pt>
                <c:pt idx="54">
                  <c:v>32.700000000000003</c:v>
                </c:pt>
                <c:pt idx="55">
                  <c:v>32.75</c:v>
                </c:pt>
                <c:pt idx="56">
                  <c:v>32.799999999999997</c:v>
                </c:pt>
                <c:pt idx="57">
                  <c:v>32.85</c:v>
                </c:pt>
                <c:pt idx="58">
                  <c:v>32.9</c:v>
                </c:pt>
                <c:pt idx="59">
                  <c:v>32.950000000000003</c:v>
                </c:pt>
                <c:pt idx="60">
                  <c:v>33</c:v>
                </c:pt>
                <c:pt idx="61">
                  <c:v>33.049999999999997</c:v>
                </c:pt>
                <c:pt idx="62">
                  <c:v>33.1</c:v>
                </c:pt>
                <c:pt idx="63">
                  <c:v>33.15</c:v>
                </c:pt>
                <c:pt idx="64">
                  <c:v>33.200000000000003</c:v>
                </c:pt>
                <c:pt idx="65">
                  <c:v>33.25</c:v>
                </c:pt>
                <c:pt idx="66">
                  <c:v>33.299999999999997</c:v>
                </c:pt>
                <c:pt idx="67">
                  <c:v>33.35</c:v>
                </c:pt>
                <c:pt idx="68">
                  <c:v>33.4</c:v>
                </c:pt>
                <c:pt idx="69">
                  <c:v>33.450000000000003</c:v>
                </c:pt>
                <c:pt idx="70">
                  <c:v>33.5</c:v>
                </c:pt>
                <c:pt idx="71">
                  <c:v>33.549999999999997</c:v>
                </c:pt>
                <c:pt idx="72">
                  <c:v>33.6</c:v>
                </c:pt>
                <c:pt idx="73">
                  <c:v>33.65</c:v>
                </c:pt>
                <c:pt idx="74">
                  <c:v>33.700000000000003</c:v>
                </c:pt>
                <c:pt idx="75">
                  <c:v>33.75</c:v>
                </c:pt>
                <c:pt idx="76">
                  <c:v>33.799999999999997</c:v>
                </c:pt>
                <c:pt idx="77">
                  <c:v>33.85</c:v>
                </c:pt>
                <c:pt idx="78">
                  <c:v>33.9</c:v>
                </c:pt>
                <c:pt idx="79">
                  <c:v>33.950000000000003</c:v>
                </c:pt>
                <c:pt idx="80">
                  <c:v>34</c:v>
                </c:pt>
                <c:pt idx="81">
                  <c:v>34.049999999999997</c:v>
                </c:pt>
                <c:pt idx="82">
                  <c:v>34.1</c:v>
                </c:pt>
                <c:pt idx="83">
                  <c:v>34.15</c:v>
                </c:pt>
                <c:pt idx="84">
                  <c:v>34.200000000000003</c:v>
                </c:pt>
                <c:pt idx="85">
                  <c:v>34.25</c:v>
                </c:pt>
                <c:pt idx="86">
                  <c:v>34.299999999999997</c:v>
                </c:pt>
                <c:pt idx="87">
                  <c:v>34.35</c:v>
                </c:pt>
                <c:pt idx="88">
                  <c:v>34.4</c:v>
                </c:pt>
                <c:pt idx="89">
                  <c:v>34.450000000000003</c:v>
                </c:pt>
                <c:pt idx="90">
                  <c:v>34.5</c:v>
                </c:pt>
                <c:pt idx="91">
                  <c:v>34.549999999999997</c:v>
                </c:pt>
                <c:pt idx="92">
                  <c:v>34.6</c:v>
                </c:pt>
                <c:pt idx="93">
                  <c:v>34.65</c:v>
                </c:pt>
                <c:pt idx="94">
                  <c:v>34.700000000000003</c:v>
                </c:pt>
                <c:pt idx="95">
                  <c:v>34.75</c:v>
                </c:pt>
                <c:pt idx="96">
                  <c:v>34.799999999999997</c:v>
                </c:pt>
                <c:pt idx="97">
                  <c:v>34.85</c:v>
                </c:pt>
                <c:pt idx="98">
                  <c:v>34.9</c:v>
                </c:pt>
                <c:pt idx="99">
                  <c:v>34.950000000000003</c:v>
                </c:pt>
                <c:pt idx="100">
                  <c:v>35</c:v>
                </c:pt>
                <c:pt idx="101">
                  <c:v>35.049999999999997</c:v>
                </c:pt>
                <c:pt idx="102">
                  <c:v>35.1</c:v>
                </c:pt>
                <c:pt idx="103">
                  <c:v>35.15</c:v>
                </c:pt>
                <c:pt idx="104">
                  <c:v>35.200000000000003</c:v>
                </c:pt>
                <c:pt idx="105">
                  <c:v>35.25</c:v>
                </c:pt>
                <c:pt idx="106">
                  <c:v>35.299999999999997</c:v>
                </c:pt>
                <c:pt idx="107">
                  <c:v>35.35</c:v>
                </c:pt>
                <c:pt idx="108">
                  <c:v>35.4</c:v>
                </c:pt>
                <c:pt idx="109">
                  <c:v>35.450000000000003</c:v>
                </c:pt>
                <c:pt idx="110">
                  <c:v>35.5</c:v>
                </c:pt>
                <c:pt idx="111">
                  <c:v>35.549999999999997</c:v>
                </c:pt>
                <c:pt idx="112">
                  <c:v>35.6</c:v>
                </c:pt>
                <c:pt idx="113">
                  <c:v>35.65</c:v>
                </c:pt>
                <c:pt idx="114">
                  <c:v>35.700000000000003</c:v>
                </c:pt>
                <c:pt idx="115">
                  <c:v>35.75</c:v>
                </c:pt>
                <c:pt idx="116">
                  <c:v>35.799999999999997</c:v>
                </c:pt>
                <c:pt idx="117">
                  <c:v>35.85</c:v>
                </c:pt>
                <c:pt idx="118">
                  <c:v>35.9</c:v>
                </c:pt>
                <c:pt idx="119">
                  <c:v>35.950000000000003</c:v>
                </c:pt>
                <c:pt idx="120">
                  <c:v>36</c:v>
                </c:pt>
                <c:pt idx="121">
                  <c:v>36.049999999999997</c:v>
                </c:pt>
                <c:pt idx="122">
                  <c:v>36.1</c:v>
                </c:pt>
                <c:pt idx="123">
                  <c:v>36.15</c:v>
                </c:pt>
                <c:pt idx="124">
                  <c:v>36.200000000000003</c:v>
                </c:pt>
                <c:pt idx="125">
                  <c:v>36.25</c:v>
                </c:pt>
                <c:pt idx="126">
                  <c:v>36.299999999999997</c:v>
                </c:pt>
                <c:pt idx="127">
                  <c:v>36.35</c:v>
                </c:pt>
                <c:pt idx="128">
                  <c:v>36.4</c:v>
                </c:pt>
                <c:pt idx="129">
                  <c:v>36.450000000000003</c:v>
                </c:pt>
                <c:pt idx="130">
                  <c:v>36.5</c:v>
                </c:pt>
                <c:pt idx="131">
                  <c:v>36.549999999999997</c:v>
                </c:pt>
                <c:pt idx="132">
                  <c:v>36.6</c:v>
                </c:pt>
                <c:pt idx="133">
                  <c:v>36.65</c:v>
                </c:pt>
                <c:pt idx="134">
                  <c:v>36.700000000000003</c:v>
                </c:pt>
                <c:pt idx="135">
                  <c:v>36.75</c:v>
                </c:pt>
                <c:pt idx="136">
                  <c:v>36.799999999999997</c:v>
                </c:pt>
                <c:pt idx="137">
                  <c:v>36.85</c:v>
                </c:pt>
                <c:pt idx="138">
                  <c:v>36.9</c:v>
                </c:pt>
                <c:pt idx="139">
                  <c:v>36.950000000000003</c:v>
                </c:pt>
                <c:pt idx="140">
                  <c:v>37</c:v>
                </c:pt>
                <c:pt idx="141">
                  <c:v>37.049999999999997</c:v>
                </c:pt>
                <c:pt idx="142">
                  <c:v>37.1</c:v>
                </c:pt>
                <c:pt idx="143">
                  <c:v>37.15</c:v>
                </c:pt>
                <c:pt idx="144">
                  <c:v>37.200000000000003</c:v>
                </c:pt>
                <c:pt idx="145">
                  <c:v>37.25</c:v>
                </c:pt>
                <c:pt idx="146">
                  <c:v>37.299999999999997</c:v>
                </c:pt>
                <c:pt idx="147">
                  <c:v>37.35</c:v>
                </c:pt>
                <c:pt idx="148">
                  <c:v>37.4</c:v>
                </c:pt>
                <c:pt idx="149">
                  <c:v>37.450000000000003</c:v>
                </c:pt>
                <c:pt idx="150">
                  <c:v>37.5</c:v>
                </c:pt>
                <c:pt idx="151">
                  <c:v>37.549999999999997</c:v>
                </c:pt>
                <c:pt idx="152">
                  <c:v>37.6</c:v>
                </c:pt>
                <c:pt idx="153">
                  <c:v>37.65</c:v>
                </c:pt>
                <c:pt idx="154">
                  <c:v>37.700000000000003</c:v>
                </c:pt>
                <c:pt idx="155">
                  <c:v>37.75</c:v>
                </c:pt>
                <c:pt idx="156">
                  <c:v>37.799999999999997</c:v>
                </c:pt>
                <c:pt idx="157">
                  <c:v>37.85</c:v>
                </c:pt>
                <c:pt idx="158">
                  <c:v>37.9</c:v>
                </c:pt>
                <c:pt idx="159">
                  <c:v>37.950000000000003</c:v>
                </c:pt>
                <c:pt idx="160">
                  <c:v>38</c:v>
                </c:pt>
                <c:pt idx="161">
                  <c:v>38.049999999999997</c:v>
                </c:pt>
                <c:pt idx="162">
                  <c:v>38.1</c:v>
                </c:pt>
                <c:pt idx="163">
                  <c:v>38.15</c:v>
                </c:pt>
                <c:pt idx="164">
                  <c:v>38.200000000000003</c:v>
                </c:pt>
                <c:pt idx="165">
                  <c:v>38.25</c:v>
                </c:pt>
                <c:pt idx="166">
                  <c:v>38.299999999999997</c:v>
                </c:pt>
                <c:pt idx="167">
                  <c:v>38.35</c:v>
                </c:pt>
                <c:pt idx="168">
                  <c:v>38.4</c:v>
                </c:pt>
                <c:pt idx="169">
                  <c:v>38.450000000000003</c:v>
                </c:pt>
                <c:pt idx="170">
                  <c:v>38.5</c:v>
                </c:pt>
                <c:pt idx="171">
                  <c:v>38.549999999999997</c:v>
                </c:pt>
                <c:pt idx="172">
                  <c:v>38.6</c:v>
                </c:pt>
                <c:pt idx="173">
                  <c:v>38.65</c:v>
                </c:pt>
                <c:pt idx="174">
                  <c:v>38.700000000000003</c:v>
                </c:pt>
                <c:pt idx="175">
                  <c:v>38.75</c:v>
                </c:pt>
                <c:pt idx="176">
                  <c:v>38.799999999999997</c:v>
                </c:pt>
                <c:pt idx="177">
                  <c:v>38.85</c:v>
                </c:pt>
                <c:pt idx="178">
                  <c:v>38.9</c:v>
                </c:pt>
                <c:pt idx="179">
                  <c:v>38.950000000000003</c:v>
                </c:pt>
                <c:pt idx="180">
                  <c:v>39</c:v>
                </c:pt>
                <c:pt idx="181">
                  <c:v>39.049999999999997</c:v>
                </c:pt>
                <c:pt idx="182">
                  <c:v>39.1</c:v>
                </c:pt>
                <c:pt idx="183">
                  <c:v>39.15</c:v>
                </c:pt>
                <c:pt idx="184">
                  <c:v>39.200000000000003</c:v>
                </c:pt>
                <c:pt idx="185">
                  <c:v>39.25</c:v>
                </c:pt>
                <c:pt idx="186">
                  <c:v>39.299999999999997</c:v>
                </c:pt>
                <c:pt idx="187">
                  <c:v>39.35</c:v>
                </c:pt>
                <c:pt idx="188">
                  <c:v>39.4</c:v>
                </c:pt>
                <c:pt idx="189">
                  <c:v>39.450000000000003</c:v>
                </c:pt>
                <c:pt idx="190">
                  <c:v>39.5</c:v>
                </c:pt>
                <c:pt idx="191">
                  <c:v>39.549999999999997</c:v>
                </c:pt>
                <c:pt idx="192">
                  <c:v>39.6</c:v>
                </c:pt>
                <c:pt idx="193">
                  <c:v>39.65</c:v>
                </c:pt>
                <c:pt idx="194">
                  <c:v>39.700000000000003</c:v>
                </c:pt>
                <c:pt idx="195">
                  <c:v>39.75</c:v>
                </c:pt>
                <c:pt idx="196">
                  <c:v>39.799999999999997</c:v>
                </c:pt>
                <c:pt idx="197">
                  <c:v>39.85</c:v>
                </c:pt>
                <c:pt idx="198">
                  <c:v>39.9</c:v>
                </c:pt>
                <c:pt idx="199">
                  <c:v>39.950000000000003</c:v>
                </c:pt>
                <c:pt idx="200">
                  <c:v>40</c:v>
                </c:pt>
                <c:pt idx="201">
                  <c:v>40.049999999999997</c:v>
                </c:pt>
                <c:pt idx="202">
                  <c:v>40.1</c:v>
                </c:pt>
                <c:pt idx="203">
                  <c:v>40.15</c:v>
                </c:pt>
                <c:pt idx="204">
                  <c:v>40.200000000000003</c:v>
                </c:pt>
                <c:pt idx="205">
                  <c:v>40.25</c:v>
                </c:pt>
                <c:pt idx="206">
                  <c:v>40.299999999999997</c:v>
                </c:pt>
                <c:pt idx="207">
                  <c:v>40.35</c:v>
                </c:pt>
                <c:pt idx="208">
                  <c:v>40.4</c:v>
                </c:pt>
                <c:pt idx="209">
                  <c:v>40.450000000000003</c:v>
                </c:pt>
                <c:pt idx="210">
                  <c:v>40.5</c:v>
                </c:pt>
                <c:pt idx="211">
                  <c:v>40.549999999999997</c:v>
                </c:pt>
                <c:pt idx="212">
                  <c:v>40.6</c:v>
                </c:pt>
                <c:pt idx="213">
                  <c:v>40.65</c:v>
                </c:pt>
                <c:pt idx="214">
                  <c:v>40.700000000000003</c:v>
                </c:pt>
                <c:pt idx="215">
                  <c:v>40.75</c:v>
                </c:pt>
                <c:pt idx="216">
                  <c:v>40.799999999999997</c:v>
                </c:pt>
                <c:pt idx="217">
                  <c:v>40.85</c:v>
                </c:pt>
                <c:pt idx="218">
                  <c:v>40.9</c:v>
                </c:pt>
                <c:pt idx="219">
                  <c:v>40.950000000000003</c:v>
                </c:pt>
                <c:pt idx="220">
                  <c:v>41</c:v>
                </c:pt>
                <c:pt idx="221">
                  <c:v>41.05</c:v>
                </c:pt>
                <c:pt idx="222">
                  <c:v>41.1</c:v>
                </c:pt>
                <c:pt idx="223">
                  <c:v>41.15</c:v>
                </c:pt>
                <c:pt idx="224">
                  <c:v>41.2</c:v>
                </c:pt>
                <c:pt idx="225">
                  <c:v>41.25</c:v>
                </c:pt>
                <c:pt idx="226">
                  <c:v>41.3</c:v>
                </c:pt>
                <c:pt idx="227">
                  <c:v>41.35</c:v>
                </c:pt>
                <c:pt idx="228">
                  <c:v>41.4</c:v>
                </c:pt>
                <c:pt idx="229">
                  <c:v>41.45</c:v>
                </c:pt>
                <c:pt idx="230">
                  <c:v>41.5</c:v>
                </c:pt>
                <c:pt idx="231">
                  <c:v>41.55</c:v>
                </c:pt>
                <c:pt idx="232">
                  <c:v>41.6</c:v>
                </c:pt>
                <c:pt idx="233">
                  <c:v>41.65</c:v>
                </c:pt>
                <c:pt idx="234">
                  <c:v>41.7</c:v>
                </c:pt>
                <c:pt idx="235">
                  <c:v>41.75</c:v>
                </c:pt>
                <c:pt idx="236">
                  <c:v>41.8</c:v>
                </c:pt>
                <c:pt idx="237">
                  <c:v>41.85</c:v>
                </c:pt>
                <c:pt idx="238">
                  <c:v>41.9</c:v>
                </c:pt>
                <c:pt idx="239">
                  <c:v>41.95</c:v>
                </c:pt>
                <c:pt idx="240">
                  <c:v>42</c:v>
                </c:pt>
                <c:pt idx="241">
                  <c:v>42.05</c:v>
                </c:pt>
                <c:pt idx="242">
                  <c:v>42.1</c:v>
                </c:pt>
                <c:pt idx="243">
                  <c:v>42.15</c:v>
                </c:pt>
                <c:pt idx="244">
                  <c:v>42.2</c:v>
                </c:pt>
                <c:pt idx="245">
                  <c:v>42.25</c:v>
                </c:pt>
                <c:pt idx="246">
                  <c:v>42.3</c:v>
                </c:pt>
                <c:pt idx="247">
                  <c:v>42.35</c:v>
                </c:pt>
                <c:pt idx="248">
                  <c:v>42.4</c:v>
                </c:pt>
                <c:pt idx="249">
                  <c:v>42.45</c:v>
                </c:pt>
                <c:pt idx="250">
                  <c:v>42.5</c:v>
                </c:pt>
                <c:pt idx="251">
                  <c:v>42.55</c:v>
                </c:pt>
                <c:pt idx="252">
                  <c:v>42.6</c:v>
                </c:pt>
                <c:pt idx="253">
                  <c:v>42.65</c:v>
                </c:pt>
                <c:pt idx="254">
                  <c:v>42.7</c:v>
                </c:pt>
                <c:pt idx="255">
                  <c:v>42.75</c:v>
                </c:pt>
                <c:pt idx="256">
                  <c:v>42.8</c:v>
                </c:pt>
                <c:pt idx="257">
                  <c:v>42.85</c:v>
                </c:pt>
                <c:pt idx="258">
                  <c:v>42.9</c:v>
                </c:pt>
                <c:pt idx="259">
                  <c:v>42.95</c:v>
                </c:pt>
                <c:pt idx="260">
                  <c:v>43</c:v>
                </c:pt>
                <c:pt idx="261">
                  <c:v>43.05</c:v>
                </c:pt>
                <c:pt idx="262">
                  <c:v>43.1</c:v>
                </c:pt>
                <c:pt idx="263">
                  <c:v>43.15</c:v>
                </c:pt>
                <c:pt idx="264">
                  <c:v>43.2</c:v>
                </c:pt>
                <c:pt idx="265">
                  <c:v>43.25</c:v>
                </c:pt>
                <c:pt idx="266">
                  <c:v>43.3</c:v>
                </c:pt>
                <c:pt idx="267">
                  <c:v>43.35</c:v>
                </c:pt>
                <c:pt idx="268">
                  <c:v>43.4</c:v>
                </c:pt>
                <c:pt idx="269">
                  <c:v>43.45</c:v>
                </c:pt>
                <c:pt idx="270">
                  <c:v>43.5</c:v>
                </c:pt>
                <c:pt idx="271">
                  <c:v>43.55</c:v>
                </c:pt>
                <c:pt idx="272">
                  <c:v>43.6</c:v>
                </c:pt>
                <c:pt idx="273">
                  <c:v>43.65</c:v>
                </c:pt>
                <c:pt idx="274">
                  <c:v>43.7</c:v>
                </c:pt>
                <c:pt idx="275">
                  <c:v>43.75</c:v>
                </c:pt>
                <c:pt idx="276">
                  <c:v>43.8</c:v>
                </c:pt>
                <c:pt idx="277">
                  <c:v>43.85</c:v>
                </c:pt>
                <c:pt idx="278">
                  <c:v>43.9</c:v>
                </c:pt>
                <c:pt idx="279">
                  <c:v>43.95</c:v>
                </c:pt>
                <c:pt idx="280">
                  <c:v>44</c:v>
                </c:pt>
                <c:pt idx="281">
                  <c:v>44.05</c:v>
                </c:pt>
                <c:pt idx="282">
                  <c:v>44.1</c:v>
                </c:pt>
                <c:pt idx="283">
                  <c:v>44.15</c:v>
                </c:pt>
                <c:pt idx="284">
                  <c:v>44.2</c:v>
                </c:pt>
                <c:pt idx="285">
                  <c:v>44.25</c:v>
                </c:pt>
                <c:pt idx="286">
                  <c:v>44.3</c:v>
                </c:pt>
                <c:pt idx="287">
                  <c:v>44.35</c:v>
                </c:pt>
                <c:pt idx="288">
                  <c:v>44.4</c:v>
                </c:pt>
                <c:pt idx="289">
                  <c:v>44.45</c:v>
                </c:pt>
                <c:pt idx="290">
                  <c:v>44.5</c:v>
                </c:pt>
                <c:pt idx="291">
                  <c:v>44.55</c:v>
                </c:pt>
                <c:pt idx="292">
                  <c:v>44.6</c:v>
                </c:pt>
                <c:pt idx="293">
                  <c:v>44.65</c:v>
                </c:pt>
                <c:pt idx="294">
                  <c:v>44.7</c:v>
                </c:pt>
                <c:pt idx="295">
                  <c:v>44.75</c:v>
                </c:pt>
                <c:pt idx="296">
                  <c:v>44.8</c:v>
                </c:pt>
                <c:pt idx="297">
                  <c:v>44.85</c:v>
                </c:pt>
                <c:pt idx="298">
                  <c:v>44.9</c:v>
                </c:pt>
                <c:pt idx="299">
                  <c:v>44.95</c:v>
                </c:pt>
                <c:pt idx="300">
                  <c:v>45</c:v>
                </c:pt>
                <c:pt idx="301">
                  <c:v>45.05</c:v>
                </c:pt>
                <c:pt idx="302">
                  <c:v>45.1</c:v>
                </c:pt>
                <c:pt idx="303">
                  <c:v>45.15</c:v>
                </c:pt>
                <c:pt idx="304">
                  <c:v>45.2</c:v>
                </c:pt>
                <c:pt idx="305">
                  <c:v>45.25</c:v>
                </c:pt>
                <c:pt idx="306">
                  <c:v>45.3</c:v>
                </c:pt>
                <c:pt idx="307">
                  <c:v>45.35</c:v>
                </c:pt>
                <c:pt idx="308">
                  <c:v>45.4</c:v>
                </c:pt>
                <c:pt idx="309">
                  <c:v>45.45</c:v>
                </c:pt>
                <c:pt idx="310">
                  <c:v>45.5</c:v>
                </c:pt>
                <c:pt idx="311">
                  <c:v>45.55</c:v>
                </c:pt>
                <c:pt idx="312">
                  <c:v>45.6</c:v>
                </c:pt>
                <c:pt idx="313">
                  <c:v>45.65</c:v>
                </c:pt>
                <c:pt idx="314">
                  <c:v>45.7</c:v>
                </c:pt>
                <c:pt idx="315">
                  <c:v>45.75</c:v>
                </c:pt>
                <c:pt idx="316">
                  <c:v>45.8</c:v>
                </c:pt>
                <c:pt idx="317">
                  <c:v>45.85</c:v>
                </c:pt>
                <c:pt idx="318">
                  <c:v>45.9</c:v>
                </c:pt>
                <c:pt idx="319">
                  <c:v>45.95</c:v>
                </c:pt>
                <c:pt idx="320">
                  <c:v>46</c:v>
                </c:pt>
                <c:pt idx="321">
                  <c:v>46.05</c:v>
                </c:pt>
                <c:pt idx="322">
                  <c:v>46.1</c:v>
                </c:pt>
                <c:pt idx="323">
                  <c:v>46.15</c:v>
                </c:pt>
                <c:pt idx="324">
                  <c:v>46.2</c:v>
                </c:pt>
                <c:pt idx="325">
                  <c:v>46.25</c:v>
                </c:pt>
                <c:pt idx="326">
                  <c:v>46.3</c:v>
                </c:pt>
                <c:pt idx="327">
                  <c:v>46.35</c:v>
                </c:pt>
                <c:pt idx="328">
                  <c:v>46.4</c:v>
                </c:pt>
                <c:pt idx="329">
                  <c:v>46.45</c:v>
                </c:pt>
                <c:pt idx="330">
                  <c:v>46.5</c:v>
                </c:pt>
                <c:pt idx="331">
                  <c:v>46.55</c:v>
                </c:pt>
                <c:pt idx="332">
                  <c:v>46.6</c:v>
                </c:pt>
                <c:pt idx="333">
                  <c:v>46.65</c:v>
                </c:pt>
                <c:pt idx="334">
                  <c:v>46.7</c:v>
                </c:pt>
                <c:pt idx="335">
                  <c:v>46.75</c:v>
                </c:pt>
                <c:pt idx="336">
                  <c:v>46.8</c:v>
                </c:pt>
                <c:pt idx="337">
                  <c:v>46.85</c:v>
                </c:pt>
                <c:pt idx="338">
                  <c:v>46.9</c:v>
                </c:pt>
                <c:pt idx="339">
                  <c:v>46.95</c:v>
                </c:pt>
                <c:pt idx="340">
                  <c:v>47</c:v>
                </c:pt>
                <c:pt idx="341">
                  <c:v>47.05</c:v>
                </c:pt>
                <c:pt idx="342">
                  <c:v>47.1</c:v>
                </c:pt>
                <c:pt idx="343">
                  <c:v>47.15</c:v>
                </c:pt>
                <c:pt idx="344">
                  <c:v>47.2</c:v>
                </c:pt>
                <c:pt idx="345">
                  <c:v>47.25</c:v>
                </c:pt>
                <c:pt idx="346">
                  <c:v>47.3</c:v>
                </c:pt>
                <c:pt idx="347">
                  <c:v>47.35</c:v>
                </c:pt>
                <c:pt idx="348">
                  <c:v>47.4</c:v>
                </c:pt>
                <c:pt idx="349">
                  <c:v>47.45</c:v>
                </c:pt>
                <c:pt idx="350">
                  <c:v>47.5</c:v>
                </c:pt>
                <c:pt idx="351">
                  <c:v>47.55</c:v>
                </c:pt>
                <c:pt idx="352">
                  <c:v>47.6</c:v>
                </c:pt>
                <c:pt idx="353">
                  <c:v>47.65</c:v>
                </c:pt>
                <c:pt idx="354">
                  <c:v>47.7</c:v>
                </c:pt>
                <c:pt idx="355">
                  <c:v>47.75</c:v>
                </c:pt>
                <c:pt idx="356">
                  <c:v>47.8</c:v>
                </c:pt>
                <c:pt idx="357">
                  <c:v>47.85</c:v>
                </c:pt>
                <c:pt idx="358">
                  <c:v>47.9</c:v>
                </c:pt>
                <c:pt idx="359">
                  <c:v>47.95</c:v>
                </c:pt>
                <c:pt idx="360">
                  <c:v>48</c:v>
                </c:pt>
                <c:pt idx="361">
                  <c:v>48.05</c:v>
                </c:pt>
                <c:pt idx="362">
                  <c:v>48.1</c:v>
                </c:pt>
                <c:pt idx="363">
                  <c:v>48.15</c:v>
                </c:pt>
                <c:pt idx="364">
                  <c:v>48.2</c:v>
                </c:pt>
                <c:pt idx="365">
                  <c:v>48.25</c:v>
                </c:pt>
                <c:pt idx="366">
                  <c:v>48.3</c:v>
                </c:pt>
                <c:pt idx="367">
                  <c:v>48.35</c:v>
                </c:pt>
                <c:pt idx="368">
                  <c:v>48.4</c:v>
                </c:pt>
                <c:pt idx="369">
                  <c:v>48.45</c:v>
                </c:pt>
                <c:pt idx="370">
                  <c:v>48.5</c:v>
                </c:pt>
                <c:pt idx="371">
                  <c:v>48.55</c:v>
                </c:pt>
                <c:pt idx="372">
                  <c:v>48.6</c:v>
                </c:pt>
                <c:pt idx="373">
                  <c:v>48.65</c:v>
                </c:pt>
                <c:pt idx="374">
                  <c:v>48.7</c:v>
                </c:pt>
                <c:pt idx="375">
                  <c:v>48.75</c:v>
                </c:pt>
                <c:pt idx="376">
                  <c:v>48.8</c:v>
                </c:pt>
                <c:pt idx="377">
                  <c:v>48.85</c:v>
                </c:pt>
                <c:pt idx="378">
                  <c:v>48.9</c:v>
                </c:pt>
                <c:pt idx="379">
                  <c:v>48.95</c:v>
                </c:pt>
                <c:pt idx="380">
                  <c:v>49</c:v>
                </c:pt>
                <c:pt idx="381">
                  <c:v>49.05</c:v>
                </c:pt>
                <c:pt idx="382">
                  <c:v>49.1</c:v>
                </c:pt>
                <c:pt idx="383">
                  <c:v>49.15</c:v>
                </c:pt>
                <c:pt idx="384">
                  <c:v>49.2</c:v>
                </c:pt>
                <c:pt idx="385">
                  <c:v>49.25</c:v>
                </c:pt>
                <c:pt idx="386">
                  <c:v>49.3</c:v>
                </c:pt>
                <c:pt idx="387">
                  <c:v>49.35</c:v>
                </c:pt>
                <c:pt idx="388">
                  <c:v>49.4</c:v>
                </c:pt>
                <c:pt idx="389">
                  <c:v>49.45</c:v>
                </c:pt>
                <c:pt idx="390">
                  <c:v>49.5</c:v>
                </c:pt>
                <c:pt idx="391">
                  <c:v>49.55</c:v>
                </c:pt>
                <c:pt idx="392">
                  <c:v>49.6</c:v>
                </c:pt>
                <c:pt idx="393">
                  <c:v>49.65</c:v>
                </c:pt>
                <c:pt idx="394">
                  <c:v>49.7</c:v>
                </c:pt>
                <c:pt idx="395">
                  <c:v>49.75</c:v>
                </c:pt>
                <c:pt idx="396">
                  <c:v>49.8</c:v>
                </c:pt>
                <c:pt idx="397">
                  <c:v>49.85</c:v>
                </c:pt>
                <c:pt idx="398">
                  <c:v>49.9</c:v>
                </c:pt>
                <c:pt idx="399">
                  <c:v>49.95</c:v>
                </c:pt>
                <c:pt idx="400">
                  <c:v>50</c:v>
                </c:pt>
                <c:pt idx="401">
                  <c:v>50.05</c:v>
                </c:pt>
                <c:pt idx="402">
                  <c:v>50.1</c:v>
                </c:pt>
                <c:pt idx="403">
                  <c:v>50.15</c:v>
                </c:pt>
                <c:pt idx="404">
                  <c:v>50.2</c:v>
                </c:pt>
                <c:pt idx="405">
                  <c:v>50.25</c:v>
                </c:pt>
                <c:pt idx="406">
                  <c:v>50.3</c:v>
                </c:pt>
                <c:pt idx="407">
                  <c:v>50.35</c:v>
                </c:pt>
                <c:pt idx="408">
                  <c:v>50.4</c:v>
                </c:pt>
                <c:pt idx="409">
                  <c:v>50.45</c:v>
                </c:pt>
                <c:pt idx="410">
                  <c:v>50.5</c:v>
                </c:pt>
                <c:pt idx="411">
                  <c:v>50.55</c:v>
                </c:pt>
                <c:pt idx="412">
                  <c:v>50.6</c:v>
                </c:pt>
                <c:pt idx="413">
                  <c:v>50.65</c:v>
                </c:pt>
                <c:pt idx="414">
                  <c:v>50.7</c:v>
                </c:pt>
                <c:pt idx="415">
                  <c:v>50.75</c:v>
                </c:pt>
                <c:pt idx="416">
                  <c:v>50.8</c:v>
                </c:pt>
                <c:pt idx="417">
                  <c:v>50.85</c:v>
                </c:pt>
                <c:pt idx="418">
                  <c:v>50.9</c:v>
                </c:pt>
                <c:pt idx="419">
                  <c:v>50.95</c:v>
                </c:pt>
                <c:pt idx="420">
                  <c:v>51</c:v>
                </c:pt>
                <c:pt idx="421">
                  <c:v>51.05</c:v>
                </c:pt>
                <c:pt idx="422">
                  <c:v>51.1</c:v>
                </c:pt>
                <c:pt idx="423">
                  <c:v>51.15</c:v>
                </c:pt>
                <c:pt idx="424">
                  <c:v>51.2</c:v>
                </c:pt>
                <c:pt idx="425">
                  <c:v>51.25</c:v>
                </c:pt>
                <c:pt idx="426">
                  <c:v>51.3</c:v>
                </c:pt>
                <c:pt idx="427">
                  <c:v>51.35</c:v>
                </c:pt>
                <c:pt idx="428">
                  <c:v>51.4</c:v>
                </c:pt>
                <c:pt idx="429">
                  <c:v>51.45</c:v>
                </c:pt>
                <c:pt idx="430">
                  <c:v>51.5</c:v>
                </c:pt>
                <c:pt idx="431">
                  <c:v>51.55</c:v>
                </c:pt>
                <c:pt idx="432">
                  <c:v>51.6</c:v>
                </c:pt>
                <c:pt idx="433">
                  <c:v>51.65</c:v>
                </c:pt>
                <c:pt idx="434">
                  <c:v>51.7</c:v>
                </c:pt>
                <c:pt idx="435">
                  <c:v>51.75</c:v>
                </c:pt>
                <c:pt idx="436">
                  <c:v>51.8</c:v>
                </c:pt>
                <c:pt idx="437">
                  <c:v>51.85</c:v>
                </c:pt>
                <c:pt idx="438">
                  <c:v>51.9</c:v>
                </c:pt>
                <c:pt idx="439">
                  <c:v>51.95</c:v>
                </c:pt>
                <c:pt idx="440">
                  <c:v>52</c:v>
                </c:pt>
                <c:pt idx="441">
                  <c:v>52.05</c:v>
                </c:pt>
                <c:pt idx="442">
                  <c:v>52.1</c:v>
                </c:pt>
                <c:pt idx="443">
                  <c:v>52.15</c:v>
                </c:pt>
                <c:pt idx="444">
                  <c:v>52.2</c:v>
                </c:pt>
                <c:pt idx="445">
                  <c:v>52.25</c:v>
                </c:pt>
                <c:pt idx="446">
                  <c:v>52.3</c:v>
                </c:pt>
                <c:pt idx="447">
                  <c:v>52.35</c:v>
                </c:pt>
                <c:pt idx="448">
                  <c:v>52.4</c:v>
                </c:pt>
                <c:pt idx="449">
                  <c:v>52.45</c:v>
                </c:pt>
                <c:pt idx="450">
                  <c:v>52.5</c:v>
                </c:pt>
                <c:pt idx="451">
                  <c:v>52.55</c:v>
                </c:pt>
                <c:pt idx="452">
                  <c:v>52.6</c:v>
                </c:pt>
                <c:pt idx="453">
                  <c:v>52.65</c:v>
                </c:pt>
                <c:pt idx="454">
                  <c:v>52.7</c:v>
                </c:pt>
                <c:pt idx="455">
                  <c:v>52.75</c:v>
                </c:pt>
                <c:pt idx="456">
                  <c:v>52.8</c:v>
                </c:pt>
                <c:pt idx="457">
                  <c:v>52.85</c:v>
                </c:pt>
                <c:pt idx="458">
                  <c:v>52.9</c:v>
                </c:pt>
                <c:pt idx="459">
                  <c:v>52.95</c:v>
                </c:pt>
                <c:pt idx="460">
                  <c:v>53</c:v>
                </c:pt>
                <c:pt idx="461">
                  <c:v>53.05</c:v>
                </c:pt>
                <c:pt idx="462">
                  <c:v>53.1</c:v>
                </c:pt>
                <c:pt idx="463">
                  <c:v>53.15</c:v>
                </c:pt>
                <c:pt idx="464">
                  <c:v>53.2</c:v>
                </c:pt>
                <c:pt idx="465">
                  <c:v>53.25</c:v>
                </c:pt>
                <c:pt idx="466">
                  <c:v>53.3</c:v>
                </c:pt>
                <c:pt idx="467">
                  <c:v>53.35</c:v>
                </c:pt>
                <c:pt idx="468">
                  <c:v>53.4</c:v>
                </c:pt>
                <c:pt idx="469">
                  <c:v>53.45</c:v>
                </c:pt>
                <c:pt idx="470">
                  <c:v>53.5</c:v>
                </c:pt>
                <c:pt idx="471">
                  <c:v>53.55</c:v>
                </c:pt>
                <c:pt idx="472">
                  <c:v>53.6</c:v>
                </c:pt>
                <c:pt idx="473">
                  <c:v>53.65</c:v>
                </c:pt>
                <c:pt idx="474">
                  <c:v>53.7</c:v>
                </c:pt>
                <c:pt idx="475">
                  <c:v>53.75</c:v>
                </c:pt>
                <c:pt idx="476">
                  <c:v>53.8</c:v>
                </c:pt>
                <c:pt idx="477">
                  <c:v>53.85</c:v>
                </c:pt>
                <c:pt idx="478">
                  <c:v>53.9</c:v>
                </c:pt>
                <c:pt idx="479">
                  <c:v>53.95</c:v>
                </c:pt>
                <c:pt idx="480">
                  <c:v>54</c:v>
                </c:pt>
                <c:pt idx="481">
                  <c:v>54.05</c:v>
                </c:pt>
                <c:pt idx="482">
                  <c:v>54.1</c:v>
                </c:pt>
                <c:pt idx="483">
                  <c:v>54.15</c:v>
                </c:pt>
                <c:pt idx="484">
                  <c:v>54.2</c:v>
                </c:pt>
                <c:pt idx="485">
                  <c:v>54.25</c:v>
                </c:pt>
                <c:pt idx="486">
                  <c:v>54.3</c:v>
                </c:pt>
                <c:pt idx="487">
                  <c:v>54.35</c:v>
                </c:pt>
                <c:pt idx="488">
                  <c:v>54.4</c:v>
                </c:pt>
                <c:pt idx="489">
                  <c:v>54.45</c:v>
                </c:pt>
                <c:pt idx="490">
                  <c:v>54.5</c:v>
                </c:pt>
                <c:pt idx="491">
                  <c:v>54.55</c:v>
                </c:pt>
                <c:pt idx="492">
                  <c:v>54.6</c:v>
                </c:pt>
                <c:pt idx="493">
                  <c:v>54.65</c:v>
                </c:pt>
                <c:pt idx="494">
                  <c:v>54.7</c:v>
                </c:pt>
                <c:pt idx="495">
                  <c:v>54.75</c:v>
                </c:pt>
                <c:pt idx="496">
                  <c:v>54.8</c:v>
                </c:pt>
                <c:pt idx="497">
                  <c:v>54.85</c:v>
                </c:pt>
                <c:pt idx="498">
                  <c:v>54.9</c:v>
                </c:pt>
                <c:pt idx="499">
                  <c:v>54.95</c:v>
                </c:pt>
                <c:pt idx="500">
                  <c:v>55</c:v>
                </c:pt>
                <c:pt idx="501">
                  <c:v>55.05</c:v>
                </c:pt>
                <c:pt idx="502">
                  <c:v>55.1</c:v>
                </c:pt>
                <c:pt idx="503">
                  <c:v>55.15</c:v>
                </c:pt>
                <c:pt idx="504">
                  <c:v>55.2</c:v>
                </c:pt>
                <c:pt idx="505">
                  <c:v>55.25</c:v>
                </c:pt>
                <c:pt idx="506">
                  <c:v>55.3</c:v>
                </c:pt>
                <c:pt idx="507">
                  <c:v>55.35</c:v>
                </c:pt>
                <c:pt idx="508">
                  <c:v>55.4</c:v>
                </c:pt>
                <c:pt idx="509">
                  <c:v>55.45</c:v>
                </c:pt>
                <c:pt idx="510">
                  <c:v>55.5</c:v>
                </c:pt>
                <c:pt idx="511">
                  <c:v>55.55</c:v>
                </c:pt>
                <c:pt idx="512">
                  <c:v>55.6</c:v>
                </c:pt>
                <c:pt idx="513">
                  <c:v>55.65</c:v>
                </c:pt>
                <c:pt idx="514">
                  <c:v>55.7</c:v>
                </c:pt>
                <c:pt idx="515">
                  <c:v>55.75</c:v>
                </c:pt>
                <c:pt idx="516">
                  <c:v>55.8</c:v>
                </c:pt>
                <c:pt idx="517">
                  <c:v>55.85</c:v>
                </c:pt>
                <c:pt idx="518">
                  <c:v>55.9</c:v>
                </c:pt>
                <c:pt idx="519">
                  <c:v>55.95</c:v>
                </c:pt>
                <c:pt idx="520">
                  <c:v>56</c:v>
                </c:pt>
                <c:pt idx="521">
                  <c:v>56.05</c:v>
                </c:pt>
                <c:pt idx="522">
                  <c:v>56.1</c:v>
                </c:pt>
                <c:pt idx="523">
                  <c:v>56.15</c:v>
                </c:pt>
                <c:pt idx="524">
                  <c:v>56.2</c:v>
                </c:pt>
                <c:pt idx="525">
                  <c:v>56.25</c:v>
                </c:pt>
                <c:pt idx="526">
                  <c:v>56.3</c:v>
                </c:pt>
                <c:pt idx="527">
                  <c:v>56.35</c:v>
                </c:pt>
                <c:pt idx="528">
                  <c:v>56.4</c:v>
                </c:pt>
                <c:pt idx="529">
                  <c:v>56.45</c:v>
                </c:pt>
                <c:pt idx="530">
                  <c:v>56.5</c:v>
                </c:pt>
                <c:pt idx="531">
                  <c:v>56.55</c:v>
                </c:pt>
                <c:pt idx="532">
                  <c:v>56.6</c:v>
                </c:pt>
                <c:pt idx="533">
                  <c:v>56.65</c:v>
                </c:pt>
                <c:pt idx="534">
                  <c:v>56.7</c:v>
                </c:pt>
                <c:pt idx="535">
                  <c:v>56.75</c:v>
                </c:pt>
                <c:pt idx="536">
                  <c:v>56.8</c:v>
                </c:pt>
                <c:pt idx="537">
                  <c:v>56.85</c:v>
                </c:pt>
                <c:pt idx="538">
                  <c:v>56.9</c:v>
                </c:pt>
                <c:pt idx="539">
                  <c:v>56.95</c:v>
                </c:pt>
                <c:pt idx="540">
                  <c:v>57</c:v>
                </c:pt>
                <c:pt idx="541">
                  <c:v>57.05</c:v>
                </c:pt>
                <c:pt idx="542">
                  <c:v>57.1</c:v>
                </c:pt>
                <c:pt idx="543">
                  <c:v>57.15</c:v>
                </c:pt>
                <c:pt idx="544">
                  <c:v>57.2</c:v>
                </c:pt>
                <c:pt idx="545">
                  <c:v>57.25</c:v>
                </c:pt>
                <c:pt idx="546">
                  <c:v>57.3</c:v>
                </c:pt>
                <c:pt idx="547">
                  <c:v>57.35</c:v>
                </c:pt>
                <c:pt idx="548">
                  <c:v>57.4</c:v>
                </c:pt>
                <c:pt idx="549">
                  <c:v>57.45</c:v>
                </c:pt>
                <c:pt idx="550">
                  <c:v>57.5</c:v>
                </c:pt>
                <c:pt idx="551">
                  <c:v>57.55</c:v>
                </c:pt>
                <c:pt idx="552">
                  <c:v>57.6</c:v>
                </c:pt>
                <c:pt idx="553">
                  <c:v>57.65</c:v>
                </c:pt>
                <c:pt idx="554">
                  <c:v>57.7</c:v>
                </c:pt>
                <c:pt idx="555">
                  <c:v>57.75</c:v>
                </c:pt>
                <c:pt idx="556">
                  <c:v>57.8</c:v>
                </c:pt>
                <c:pt idx="557">
                  <c:v>57.85</c:v>
                </c:pt>
                <c:pt idx="558">
                  <c:v>57.9</c:v>
                </c:pt>
                <c:pt idx="559">
                  <c:v>57.95</c:v>
                </c:pt>
                <c:pt idx="560">
                  <c:v>58</c:v>
                </c:pt>
                <c:pt idx="561">
                  <c:v>58.05</c:v>
                </c:pt>
                <c:pt idx="562">
                  <c:v>58.1</c:v>
                </c:pt>
                <c:pt idx="563">
                  <c:v>58.15</c:v>
                </c:pt>
                <c:pt idx="564">
                  <c:v>58.2</c:v>
                </c:pt>
                <c:pt idx="565">
                  <c:v>58.25</c:v>
                </c:pt>
                <c:pt idx="566">
                  <c:v>58.3</c:v>
                </c:pt>
                <c:pt idx="567">
                  <c:v>58.35</c:v>
                </c:pt>
                <c:pt idx="568">
                  <c:v>58.4</c:v>
                </c:pt>
                <c:pt idx="569">
                  <c:v>58.45</c:v>
                </c:pt>
                <c:pt idx="570">
                  <c:v>58.5</c:v>
                </c:pt>
                <c:pt idx="571">
                  <c:v>58.55</c:v>
                </c:pt>
                <c:pt idx="572">
                  <c:v>58.6</c:v>
                </c:pt>
                <c:pt idx="573">
                  <c:v>58.65</c:v>
                </c:pt>
                <c:pt idx="574">
                  <c:v>58.7</c:v>
                </c:pt>
                <c:pt idx="575">
                  <c:v>58.75</c:v>
                </c:pt>
                <c:pt idx="576">
                  <c:v>58.8</c:v>
                </c:pt>
                <c:pt idx="577">
                  <c:v>58.85</c:v>
                </c:pt>
                <c:pt idx="578">
                  <c:v>58.9</c:v>
                </c:pt>
                <c:pt idx="579">
                  <c:v>58.95</c:v>
                </c:pt>
                <c:pt idx="580">
                  <c:v>59</c:v>
                </c:pt>
                <c:pt idx="581">
                  <c:v>59.05</c:v>
                </c:pt>
                <c:pt idx="582">
                  <c:v>59.1</c:v>
                </c:pt>
                <c:pt idx="583">
                  <c:v>59.15</c:v>
                </c:pt>
                <c:pt idx="584">
                  <c:v>59.2</c:v>
                </c:pt>
                <c:pt idx="585">
                  <c:v>59.25</c:v>
                </c:pt>
                <c:pt idx="586">
                  <c:v>59.3</c:v>
                </c:pt>
                <c:pt idx="587">
                  <c:v>59.35</c:v>
                </c:pt>
                <c:pt idx="588">
                  <c:v>59.4</c:v>
                </c:pt>
                <c:pt idx="589">
                  <c:v>59.45</c:v>
                </c:pt>
                <c:pt idx="590">
                  <c:v>59.5</c:v>
                </c:pt>
                <c:pt idx="591">
                  <c:v>59.55</c:v>
                </c:pt>
                <c:pt idx="592">
                  <c:v>59.6</c:v>
                </c:pt>
                <c:pt idx="593">
                  <c:v>59.65</c:v>
                </c:pt>
                <c:pt idx="594">
                  <c:v>59.7</c:v>
                </c:pt>
                <c:pt idx="595">
                  <c:v>59.75</c:v>
                </c:pt>
                <c:pt idx="596">
                  <c:v>59.8</c:v>
                </c:pt>
                <c:pt idx="597">
                  <c:v>59.85</c:v>
                </c:pt>
                <c:pt idx="598">
                  <c:v>59.9</c:v>
                </c:pt>
                <c:pt idx="599">
                  <c:v>59.95</c:v>
                </c:pt>
                <c:pt idx="600">
                  <c:v>60</c:v>
                </c:pt>
                <c:pt idx="601">
                  <c:v>60.05</c:v>
                </c:pt>
                <c:pt idx="602">
                  <c:v>60.1</c:v>
                </c:pt>
                <c:pt idx="603">
                  <c:v>60.15</c:v>
                </c:pt>
                <c:pt idx="604">
                  <c:v>60.2</c:v>
                </c:pt>
                <c:pt idx="605">
                  <c:v>60.25</c:v>
                </c:pt>
                <c:pt idx="606">
                  <c:v>60.3</c:v>
                </c:pt>
                <c:pt idx="607">
                  <c:v>60.35</c:v>
                </c:pt>
                <c:pt idx="608">
                  <c:v>60.4</c:v>
                </c:pt>
                <c:pt idx="609">
                  <c:v>60.45</c:v>
                </c:pt>
                <c:pt idx="610">
                  <c:v>60.5</c:v>
                </c:pt>
                <c:pt idx="611">
                  <c:v>60.55</c:v>
                </c:pt>
                <c:pt idx="612">
                  <c:v>60.6</c:v>
                </c:pt>
                <c:pt idx="613">
                  <c:v>60.65</c:v>
                </c:pt>
                <c:pt idx="614">
                  <c:v>60.7</c:v>
                </c:pt>
                <c:pt idx="615">
                  <c:v>60.75</c:v>
                </c:pt>
                <c:pt idx="616">
                  <c:v>60.8</c:v>
                </c:pt>
                <c:pt idx="617">
                  <c:v>60.85</c:v>
                </c:pt>
                <c:pt idx="618">
                  <c:v>60.9</c:v>
                </c:pt>
                <c:pt idx="619">
                  <c:v>60.95</c:v>
                </c:pt>
                <c:pt idx="620">
                  <c:v>61</c:v>
                </c:pt>
                <c:pt idx="621">
                  <c:v>61.05</c:v>
                </c:pt>
                <c:pt idx="622">
                  <c:v>61.1</c:v>
                </c:pt>
                <c:pt idx="623">
                  <c:v>61.15</c:v>
                </c:pt>
                <c:pt idx="624">
                  <c:v>61.2</c:v>
                </c:pt>
                <c:pt idx="625">
                  <c:v>61.25</c:v>
                </c:pt>
                <c:pt idx="626">
                  <c:v>61.3</c:v>
                </c:pt>
                <c:pt idx="627">
                  <c:v>61.35</c:v>
                </c:pt>
                <c:pt idx="628">
                  <c:v>61.4</c:v>
                </c:pt>
                <c:pt idx="629">
                  <c:v>61.45</c:v>
                </c:pt>
                <c:pt idx="630">
                  <c:v>61.5</c:v>
                </c:pt>
                <c:pt idx="631">
                  <c:v>61.55</c:v>
                </c:pt>
                <c:pt idx="632">
                  <c:v>61.6</c:v>
                </c:pt>
                <c:pt idx="633">
                  <c:v>61.65</c:v>
                </c:pt>
                <c:pt idx="634">
                  <c:v>61.7</c:v>
                </c:pt>
                <c:pt idx="635">
                  <c:v>61.75</c:v>
                </c:pt>
                <c:pt idx="636">
                  <c:v>61.8</c:v>
                </c:pt>
                <c:pt idx="637">
                  <c:v>61.85</c:v>
                </c:pt>
                <c:pt idx="638">
                  <c:v>61.9</c:v>
                </c:pt>
                <c:pt idx="639">
                  <c:v>61.95</c:v>
                </c:pt>
                <c:pt idx="640">
                  <c:v>62</c:v>
                </c:pt>
                <c:pt idx="641">
                  <c:v>62.05</c:v>
                </c:pt>
                <c:pt idx="642">
                  <c:v>62.1</c:v>
                </c:pt>
                <c:pt idx="643">
                  <c:v>62.15</c:v>
                </c:pt>
                <c:pt idx="644">
                  <c:v>62.2</c:v>
                </c:pt>
                <c:pt idx="645">
                  <c:v>62.25</c:v>
                </c:pt>
                <c:pt idx="646">
                  <c:v>62.3</c:v>
                </c:pt>
                <c:pt idx="647">
                  <c:v>62.35</c:v>
                </c:pt>
                <c:pt idx="648">
                  <c:v>62.4</c:v>
                </c:pt>
                <c:pt idx="649">
                  <c:v>62.45</c:v>
                </c:pt>
                <c:pt idx="650">
                  <c:v>62.5</c:v>
                </c:pt>
                <c:pt idx="651">
                  <c:v>62.55</c:v>
                </c:pt>
                <c:pt idx="652">
                  <c:v>62.6</c:v>
                </c:pt>
                <c:pt idx="653">
                  <c:v>62.65</c:v>
                </c:pt>
                <c:pt idx="654">
                  <c:v>62.7</c:v>
                </c:pt>
                <c:pt idx="655">
                  <c:v>62.75</c:v>
                </c:pt>
                <c:pt idx="656">
                  <c:v>62.8</c:v>
                </c:pt>
                <c:pt idx="657">
                  <c:v>62.85</c:v>
                </c:pt>
                <c:pt idx="658">
                  <c:v>62.9</c:v>
                </c:pt>
                <c:pt idx="659">
                  <c:v>62.95</c:v>
                </c:pt>
                <c:pt idx="660">
                  <c:v>63</c:v>
                </c:pt>
                <c:pt idx="661">
                  <c:v>63.05</c:v>
                </c:pt>
                <c:pt idx="662">
                  <c:v>63.1</c:v>
                </c:pt>
                <c:pt idx="663">
                  <c:v>63.15</c:v>
                </c:pt>
                <c:pt idx="664">
                  <c:v>63.2</c:v>
                </c:pt>
                <c:pt idx="665">
                  <c:v>63.25</c:v>
                </c:pt>
                <c:pt idx="666">
                  <c:v>63.3</c:v>
                </c:pt>
                <c:pt idx="667">
                  <c:v>63.35</c:v>
                </c:pt>
                <c:pt idx="668">
                  <c:v>63.4</c:v>
                </c:pt>
                <c:pt idx="669">
                  <c:v>63.45</c:v>
                </c:pt>
                <c:pt idx="670">
                  <c:v>63.5</c:v>
                </c:pt>
                <c:pt idx="671">
                  <c:v>63.55</c:v>
                </c:pt>
                <c:pt idx="672">
                  <c:v>63.6</c:v>
                </c:pt>
                <c:pt idx="673">
                  <c:v>63.65</c:v>
                </c:pt>
                <c:pt idx="674">
                  <c:v>63.7</c:v>
                </c:pt>
                <c:pt idx="675">
                  <c:v>63.75</c:v>
                </c:pt>
                <c:pt idx="676">
                  <c:v>63.8</c:v>
                </c:pt>
                <c:pt idx="677">
                  <c:v>63.85</c:v>
                </c:pt>
                <c:pt idx="678">
                  <c:v>63.9</c:v>
                </c:pt>
                <c:pt idx="679">
                  <c:v>63.95</c:v>
                </c:pt>
                <c:pt idx="680">
                  <c:v>64</c:v>
                </c:pt>
                <c:pt idx="681">
                  <c:v>64.05</c:v>
                </c:pt>
                <c:pt idx="682">
                  <c:v>64.099999999999994</c:v>
                </c:pt>
                <c:pt idx="683">
                  <c:v>64.150000000000006</c:v>
                </c:pt>
                <c:pt idx="684">
                  <c:v>64.2</c:v>
                </c:pt>
                <c:pt idx="685">
                  <c:v>64.25</c:v>
                </c:pt>
                <c:pt idx="686">
                  <c:v>64.3</c:v>
                </c:pt>
                <c:pt idx="687">
                  <c:v>64.349999999999994</c:v>
                </c:pt>
                <c:pt idx="688">
                  <c:v>64.400000000000006</c:v>
                </c:pt>
                <c:pt idx="689">
                  <c:v>64.45</c:v>
                </c:pt>
                <c:pt idx="690">
                  <c:v>64.5</c:v>
                </c:pt>
                <c:pt idx="691">
                  <c:v>64.55</c:v>
                </c:pt>
                <c:pt idx="692">
                  <c:v>64.599999999999994</c:v>
                </c:pt>
                <c:pt idx="693">
                  <c:v>64.650000000000006</c:v>
                </c:pt>
                <c:pt idx="694">
                  <c:v>64.7</c:v>
                </c:pt>
                <c:pt idx="695">
                  <c:v>64.75</c:v>
                </c:pt>
                <c:pt idx="696">
                  <c:v>64.8</c:v>
                </c:pt>
                <c:pt idx="697">
                  <c:v>64.849999999999994</c:v>
                </c:pt>
                <c:pt idx="698">
                  <c:v>64.900000000000006</c:v>
                </c:pt>
                <c:pt idx="699">
                  <c:v>64.95</c:v>
                </c:pt>
                <c:pt idx="700">
                  <c:v>65</c:v>
                </c:pt>
                <c:pt idx="701">
                  <c:v>65.05</c:v>
                </c:pt>
                <c:pt idx="702">
                  <c:v>65.099999999999994</c:v>
                </c:pt>
                <c:pt idx="703">
                  <c:v>65.150000000000006</c:v>
                </c:pt>
                <c:pt idx="704">
                  <c:v>65.2</c:v>
                </c:pt>
                <c:pt idx="705">
                  <c:v>65.25</c:v>
                </c:pt>
                <c:pt idx="706">
                  <c:v>65.3</c:v>
                </c:pt>
                <c:pt idx="707">
                  <c:v>65.349999999999994</c:v>
                </c:pt>
                <c:pt idx="708">
                  <c:v>65.400000000000006</c:v>
                </c:pt>
                <c:pt idx="709">
                  <c:v>65.45</c:v>
                </c:pt>
                <c:pt idx="710">
                  <c:v>65.5</c:v>
                </c:pt>
                <c:pt idx="711">
                  <c:v>65.55</c:v>
                </c:pt>
                <c:pt idx="712">
                  <c:v>65.599999999999994</c:v>
                </c:pt>
                <c:pt idx="713">
                  <c:v>65.650000000000006</c:v>
                </c:pt>
                <c:pt idx="714">
                  <c:v>65.7</c:v>
                </c:pt>
                <c:pt idx="715">
                  <c:v>65.75</c:v>
                </c:pt>
                <c:pt idx="716">
                  <c:v>65.8</c:v>
                </c:pt>
                <c:pt idx="717">
                  <c:v>65.849999999999994</c:v>
                </c:pt>
                <c:pt idx="718">
                  <c:v>65.900000000000006</c:v>
                </c:pt>
                <c:pt idx="719">
                  <c:v>65.95</c:v>
                </c:pt>
                <c:pt idx="720">
                  <c:v>66</c:v>
                </c:pt>
                <c:pt idx="721">
                  <c:v>66.05</c:v>
                </c:pt>
                <c:pt idx="722">
                  <c:v>66.099999999999994</c:v>
                </c:pt>
                <c:pt idx="723">
                  <c:v>66.150000000000006</c:v>
                </c:pt>
                <c:pt idx="724">
                  <c:v>66.2</c:v>
                </c:pt>
                <c:pt idx="725">
                  <c:v>66.25</c:v>
                </c:pt>
                <c:pt idx="726">
                  <c:v>66.3</c:v>
                </c:pt>
                <c:pt idx="727">
                  <c:v>66.349999999999994</c:v>
                </c:pt>
                <c:pt idx="728">
                  <c:v>66.400000000000006</c:v>
                </c:pt>
                <c:pt idx="729">
                  <c:v>66.45</c:v>
                </c:pt>
                <c:pt idx="730">
                  <c:v>66.5</c:v>
                </c:pt>
                <c:pt idx="731">
                  <c:v>66.55</c:v>
                </c:pt>
                <c:pt idx="732">
                  <c:v>66.599999999999994</c:v>
                </c:pt>
                <c:pt idx="733">
                  <c:v>66.650000000000006</c:v>
                </c:pt>
                <c:pt idx="734">
                  <c:v>66.7</c:v>
                </c:pt>
                <c:pt idx="735">
                  <c:v>66.75</c:v>
                </c:pt>
                <c:pt idx="736">
                  <c:v>66.8</c:v>
                </c:pt>
                <c:pt idx="737">
                  <c:v>66.849999999999994</c:v>
                </c:pt>
                <c:pt idx="738">
                  <c:v>66.900000000000006</c:v>
                </c:pt>
                <c:pt idx="739">
                  <c:v>66.95</c:v>
                </c:pt>
                <c:pt idx="740">
                  <c:v>67</c:v>
                </c:pt>
                <c:pt idx="741">
                  <c:v>67.05</c:v>
                </c:pt>
                <c:pt idx="742">
                  <c:v>67.099999999999994</c:v>
                </c:pt>
                <c:pt idx="743">
                  <c:v>67.150000000000006</c:v>
                </c:pt>
                <c:pt idx="744">
                  <c:v>67.2</c:v>
                </c:pt>
                <c:pt idx="745">
                  <c:v>67.25</c:v>
                </c:pt>
                <c:pt idx="746">
                  <c:v>67.3</c:v>
                </c:pt>
                <c:pt idx="747">
                  <c:v>67.349999999999994</c:v>
                </c:pt>
                <c:pt idx="748">
                  <c:v>67.400000000000006</c:v>
                </c:pt>
                <c:pt idx="749">
                  <c:v>67.45</c:v>
                </c:pt>
                <c:pt idx="750">
                  <c:v>67.5</c:v>
                </c:pt>
                <c:pt idx="751">
                  <c:v>67.55</c:v>
                </c:pt>
                <c:pt idx="752">
                  <c:v>67.599999999999994</c:v>
                </c:pt>
                <c:pt idx="753">
                  <c:v>67.650000000000006</c:v>
                </c:pt>
                <c:pt idx="754">
                  <c:v>67.7</c:v>
                </c:pt>
                <c:pt idx="755">
                  <c:v>67.75</c:v>
                </c:pt>
                <c:pt idx="756">
                  <c:v>67.8</c:v>
                </c:pt>
                <c:pt idx="757">
                  <c:v>67.849999999999994</c:v>
                </c:pt>
                <c:pt idx="758">
                  <c:v>67.900000000000006</c:v>
                </c:pt>
                <c:pt idx="759">
                  <c:v>67.95</c:v>
                </c:pt>
                <c:pt idx="760">
                  <c:v>68</c:v>
                </c:pt>
                <c:pt idx="761">
                  <c:v>68.05</c:v>
                </c:pt>
                <c:pt idx="762">
                  <c:v>68.099999999999994</c:v>
                </c:pt>
                <c:pt idx="763">
                  <c:v>68.150000000000006</c:v>
                </c:pt>
                <c:pt idx="764">
                  <c:v>68.2</c:v>
                </c:pt>
                <c:pt idx="765">
                  <c:v>68.25</c:v>
                </c:pt>
                <c:pt idx="766">
                  <c:v>68.3</c:v>
                </c:pt>
                <c:pt idx="767">
                  <c:v>68.349999999999994</c:v>
                </c:pt>
                <c:pt idx="768">
                  <c:v>68.400000000000006</c:v>
                </c:pt>
                <c:pt idx="769">
                  <c:v>68.45</c:v>
                </c:pt>
                <c:pt idx="770">
                  <c:v>68.5</c:v>
                </c:pt>
                <c:pt idx="771">
                  <c:v>68.55</c:v>
                </c:pt>
                <c:pt idx="772">
                  <c:v>68.599999999999994</c:v>
                </c:pt>
                <c:pt idx="773">
                  <c:v>68.650000000000006</c:v>
                </c:pt>
                <c:pt idx="774">
                  <c:v>68.7</c:v>
                </c:pt>
                <c:pt idx="775">
                  <c:v>68.75</c:v>
                </c:pt>
                <c:pt idx="776">
                  <c:v>68.8</c:v>
                </c:pt>
                <c:pt idx="777">
                  <c:v>68.849999999999994</c:v>
                </c:pt>
                <c:pt idx="778">
                  <c:v>68.900000000000006</c:v>
                </c:pt>
                <c:pt idx="779">
                  <c:v>68.95</c:v>
                </c:pt>
                <c:pt idx="780">
                  <c:v>69</c:v>
                </c:pt>
                <c:pt idx="781">
                  <c:v>69.05</c:v>
                </c:pt>
                <c:pt idx="782">
                  <c:v>69.099999999999994</c:v>
                </c:pt>
                <c:pt idx="783">
                  <c:v>69.150000000000006</c:v>
                </c:pt>
                <c:pt idx="784">
                  <c:v>69.2</c:v>
                </c:pt>
                <c:pt idx="785">
                  <c:v>69.25</c:v>
                </c:pt>
                <c:pt idx="786">
                  <c:v>69.3</c:v>
                </c:pt>
                <c:pt idx="787">
                  <c:v>69.349999999999994</c:v>
                </c:pt>
                <c:pt idx="788">
                  <c:v>69.400000000000006</c:v>
                </c:pt>
                <c:pt idx="789">
                  <c:v>69.45</c:v>
                </c:pt>
                <c:pt idx="790">
                  <c:v>69.5</c:v>
                </c:pt>
                <c:pt idx="791">
                  <c:v>69.55</c:v>
                </c:pt>
                <c:pt idx="792">
                  <c:v>69.599999999999994</c:v>
                </c:pt>
                <c:pt idx="793">
                  <c:v>69.650000000000006</c:v>
                </c:pt>
                <c:pt idx="794">
                  <c:v>69.7</c:v>
                </c:pt>
                <c:pt idx="795">
                  <c:v>69.75</c:v>
                </c:pt>
                <c:pt idx="796">
                  <c:v>69.8</c:v>
                </c:pt>
                <c:pt idx="797">
                  <c:v>69.849999999999994</c:v>
                </c:pt>
                <c:pt idx="798">
                  <c:v>69.900000000000006</c:v>
                </c:pt>
                <c:pt idx="799">
                  <c:v>69.95</c:v>
                </c:pt>
                <c:pt idx="800">
                  <c:v>70</c:v>
                </c:pt>
                <c:pt idx="801">
                  <c:v>70.05</c:v>
                </c:pt>
                <c:pt idx="802">
                  <c:v>70.099999999999994</c:v>
                </c:pt>
                <c:pt idx="803">
                  <c:v>70.150000000000006</c:v>
                </c:pt>
                <c:pt idx="804">
                  <c:v>70.2</c:v>
                </c:pt>
                <c:pt idx="805">
                  <c:v>70.25</c:v>
                </c:pt>
                <c:pt idx="806">
                  <c:v>70.3</c:v>
                </c:pt>
                <c:pt idx="807">
                  <c:v>70.349999999999994</c:v>
                </c:pt>
                <c:pt idx="808">
                  <c:v>70.400000000000006</c:v>
                </c:pt>
                <c:pt idx="809">
                  <c:v>70.45</c:v>
                </c:pt>
                <c:pt idx="810">
                  <c:v>70.5</c:v>
                </c:pt>
                <c:pt idx="811">
                  <c:v>70.55</c:v>
                </c:pt>
                <c:pt idx="812">
                  <c:v>70.599999999999994</c:v>
                </c:pt>
                <c:pt idx="813">
                  <c:v>70.650000000000006</c:v>
                </c:pt>
                <c:pt idx="814">
                  <c:v>70.7</c:v>
                </c:pt>
                <c:pt idx="815">
                  <c:v>70.75</c:v>
                </c:pt>
                <c:pt idx="816">
                  <c:v>70.8</c:v>
                </c:pt>
                <c:pt idx="817">
                  <c:v>70.849999999999994</c:v>
                </c:pt>
                <c:pt idx="818">
                  <c:v>70.900000000000006</c:v>
                </c:pt>
                <c:pt idx="819">
                  <c:v>70.95</c:v>
                </c:pt>
                <c:pt idx="820">
                  <c:v>71</c:v>
                </c:pt>
                <c:pt idx="821">
                  <c:v>71.05</c:v>
                </c:pt>
                <c:pt idx="822">
                  <c:v>71.099999999999994</c:v>
                </c:pt>
                <c:pt idx="823">
                  <c:v>71.150000000000006</c:v>
                </c:pt>
                <c:pt idx="824">
                  <c:v>71.2</c:v>
                </c:pt>
                <c:pt idx="825">
                  <c:v>71.25</c:v>
                </c:pt>
                <c:pt idx="826">
                  <c:v>71.3</c:v>
                </c:pt>
                <c:pt idx="827">
                  <c:v>71.349999999999994</c:v>
                </c:pt>
                <c:pt idx="828">
                  <c:v>71.400000000000006</c:v>
                </c:pt>
                <c:pt idx="829">
                  <c:v>71.45</c:v>
                </c:pt>
                <c:pt idx="830">
                  <c:v>71.5</c:v>
                </c:pt>
                <c:pt idx="831">
                  <c:v>71.55</c:v>
                </c:pt>
                <c:pt idx="832">
                  <c:v>71.599999999999994</c:v>
                </c:pt>
                <c:pt idx="833">
                  <c:v>71.650000000000006</c:v>
                </c:pt>
                <c:pt idx="834">
                  <c:v>71.7</c:v>
                </c:pt>
                <c:pt idx="835">
                  <c:v>71.75</c:v>
                </c:pt>
                <c:pt idx="836">
                  <c:v>71.8</c:v>
                </c:pt>
                <c:pt idx="837">
                  <c:v>71.849999999999994</c:v>
                </c:pt>
                <c:pt idx="838">
                  <c:v>71.900000000000006</c:v>
                </c:pt>
                <c:pt idx="839">
                  <c:v>71.95</c:v>
                </c:pt>
                <c:pt idx="840">
                  <c:v>72</c:v>
                </c:pt>
                <c:pt idx="841">
                  <c:v>72.05</c:v>
                </c:pt>
                <c:pt idx="842">
                  <c:v>72.099999999999994</c:v>
                </c:pt>
                <c:pt idx="843">
                  <c:v>72.150000000000006</c:v>
                </c:pt>
                <c:pt idx="844">
                  <c:v>72.2</c:v>
                </c:pt>
                <c:pt idx="845">
                  <c:v>72.25</c:v>
                </c:pt>
                <c:pt idx="846">
                  <c:v>72.3</c:v>
                </c:pt>
                <c:pt idx="847">
                  <c:v>72.349999999999994</c:v>
                </c:pt>
                <c:pt idx="848">
                  <c:v>72.400000000000006</c:v>
                </c:pt>
                <c:pt idx="849">
                  <c:v>72.45</c:v>
                </c:pt>
                <c:pt idx="850">
                  <c:v>72.5</c:v>
                </c:pt>
                <c:pt idx="851">
                  <c:v>72.55</c:v>
                </c:pt>
                <c:pt idx="852">
                  <c:v>72.599999999999994</c:v>
                </c:pt>
                <c:pt idx="853">
                  <c:v>72.650000000000006</c:v>
                </c:pt>
                <c:pt idx="854">
                  <c:v>72.7</c:v>
                </c:pt>
                <c:pt idx="855">
                  <c:v>72.75</c:v>
                </c:pt>
                <c:pt idx="856">
                  <c:v>72.8</c:v>
                </c:pt>
                <c:pt idx="857">
                  <c:v>72.849999999999994</c:v>
                </c:pt>
                <c:pt idx="858">
                  <c:v>72.900000000000006</c:v>
                </c:pt>
                <c:pt idx="859">
                  <c:v>72.95</c:v>
                </c:pt>
                <c:pt idx="860">
                  <c:v>73</c:v>
                </c:pt>
                <c:pt idx="861">
                  <c:v>73.05</c:v>
                </c:pt>
                <c:pt idx="862">
                  <c:v>73.099999999999994</c:v>
                </c:pt>
                <c:pt idx="863">
                  <c:v>73.150000000000006</c:v>
                </c:pt>
                <c:pt idx="864">
                  <c:v>73.2</c:v>
                </c:pt>
                <c:pt idx="865">
                  <c:v>73.25</c:v>
                </c:pt>
                <c:pt idx="866">
                  <c:v>73.3</c:v>
                </c:pt>
                <c:pt idx="867">
                  <c:v>73.349999999999994</c:v>
                </c:pt>
                <c:pt idx="868">
                  <c:v>73.400000000000006</c:v>
                </c:pt>
                <c:pt idx="869">
                  <c:v>73.45</c:v>
                </c:pt>
                <c:pt idx="870">
                  <c:v>73.5</c:v>
                </c:pt>
                <c:pt idx="871">
                  <c:v>73.55</c:v>
                </c:pt>
                <c:pt idx="872">
                  <c:v>73.599999999999994</c:v>
                </c:pt>
                <c:pt idx="873">
                  <c:v>73.650000000000006</c:v>
                </c:pt>
                <c:pt idx="874">
                  <c:v>73.7</c:v>
                </c:pt>
                <c:pt idx="875">
                  <c:v>73.75</c:v>
                </c:pt>
                <c:pt idx="876">
                  <c:v>73.8</c:v>
                </c:pt>
                <c:pt idx="877">
                  <c:v>73.849999999999994</c:v>
                </c:pt>
                <c:pt idx="878">
                  <c:v>73.900000000000006</c:v>
                </c:pt>
                <c:pt idx="879">
                  <c:v>73.95</c:v>
                </c:pt>
                <c:pt idx="880">
                  <c:v>74</c:v>
                </c:pt>
                <c:pt idx="881">
                  <c:v>74.05</c:v>
                </c:pt>
                <c:pt idx="882">
                  <c:v>74.099999999999994</c:v>
                </c:pt>
                <c:pt idx="883">
                  <c:v>74.150000000000006</c:v>
                </c:pt>
                <c:pt idx="884">
                  <c:v>74.2</c:v>
                </c:pt>
                <c:pt idx="885">
                  <c:v>74.25</c:v>
                </c:pt>
                <c:pt idx="886">
                  <c:v>74.3</c:v>
                </c:pt>
                <c:pt idx="887">
                  <c:v>74.349999999999994</c:v>
                </c:pt>
                <c:pt idx="888">
                  <c:v>74.400000000000006</c:v>
                </c:pt>
                <c:pt idx="889">
                  <c:v>74.45</c:v>
                </c:pt>
                <c:pt idx="890">
                  <c:v>74.5</c:v>
                </c:pt>
                <c:pt idx="891">
                  <c:v>74.55</c:v>
                </c:pt>
                <c:pt idx="892">
                  <c:v>74.599999999999994</c:v>
                </c:pt>
                <c:pt idx="893">
                  <c:v>74.650000000000006</c:v>
                </c:pt>
                <c:pt idx="894">
                  <c:v>74.7</c:v>
                </c:pt>
                <c:pt idx="895">
                  <c:v>74.75</c:v>
                </c:pt>
                <c:pt idx="896">
                  <c:v>74.8</c:v>
                </c:pt>
                <c:pt idx="897">
                  <c:v>74.849999999999994</c:v>
                </c:pt>
                <c:pt idx="898">
                  <c:v>74.900000000000006</c:v>
                </c:pt>
                <c:pt idx="899">
                  <c:v>74.95</c:v>
                </c:pt>
                <c:pt idx="900">
                  <c:v>75</c:v>
                </c:pt>
                <c:pt idx="901">
                  <c:v>75.05</c:v>
                </c:pt>
                <c:pt idx="902">
                  <c:v>75.099999999999994</c:v>
                </c:pt>
                <c:pt idx="903">
                  <c:v>75.150000000000006</c:v>
                </c:pt>
                <c:pt idx="904">
                  <c:v>75.2</c:v>
                </c:pt>
                <c:pt idx="905">
                  <c:v>75.25</c:v>
                </c:pt>
                <c:pt idx="906">
                  <c:v>75.3</c:v>
                </c:pt>
                <c:pt idx="907">
                  <c:v>75.349999999999994</c:v>
                </c:pt>
                <c:pt idx="908">
                  <c:v>75.400000000000006</c:v>
                </c:pt>
                <c:pt idx="909">
                  <c:v>75.45</c:v>
                </c:pt>
                <c:pt idx="910">
                  <c:v>75.5</c:v>
                </c:pt>
                <c:pt idx="911">
                  <c:v>75.55</c:v>
                </c:pt>
                <c:pt idx="912">
                  <c:v>75.599999999999994</c:v>
                </c:pt>
                <c:pt idx="913">
                  <c:v>75.650000000000006</c:v>
                </c:pt>
                <c:pt idx="914">
                  <c:v>75.7</c:v>
                </c:pt>
                <c:pt idx="915">
                  <c:v>75.75</c:v>
                </c:pt>
                <c:pt idx="916">
                  <c:v>75.8</c:v>
                </c:pt>
                <c:pt idx="917">
                  <c:v>75.849999999999994</c:v>
                </c:pt>
                <c:pt idx="918">
                  <c:v>75.900000000000006</c:v>
                </c:pt>
                <c:pt idx="919">
                  <c:v>75.95</c:v>
                </c:pt>
                <c:pt idx="920">
                  <c:v>76</c:v>
                </c:pt>
                <c:pt idx="921">
                  <c:v>76.05</c:v>
                </c:pt>
                <c:pt idx="922">
                  <c:v>76.099999999999994</c:v>
                </c:pt>
                <c:pt idx="923">
                  <c:v>76.150000000000006</c:v>
                </c:pt>
                <c:pt idx="924">
                  <c:v>76.2</c:v>
                </c:pt>
                <c:pt idx="925">
                  <c:v>76.25</c:v>
                </c:pt>
                <c:pt idx="926">
                  <c:v>76.3</c:v>
                </c:pt>
                <c:pt idx="927">
                  <c:v>76.349999999999994</c:v>
                </c:pt>
                <c:pt idx="928">
                  <c:v>76.400000000000006</c:v>
                </c:pt>
                <c:pt idx="929">
                  <c:v>76.45</c:v>
                </c:pt>
                <c:pt idx="930">
                  <c:v>76.5</c:v>
                </c:pt>
                <c:pt idx="931">
                  <c:v>76.55</c:v>
                </c:pt>
                <c:pt idx="932">
                  <c:v>76.599999999999994</c:v>
                </c:pt>
                <c:pt idx="933">
                  <c:v>76.650000000000006</c:v>
                </c:pt>
                <c:pt idx="934">
                  <c:v>76.7</c:v>
                </c:pt>
                <c:pt idx="935">
                  <c:v>76.75</c:v>
                </c:pt>
                <c:pt idx="936">
                  <c:v>76.8</c:v>
                </c:pt>
                <c:pt idx="937">
                  <c:v>76.849999999999994</c:v>
                </c:pt>
                <c:pt idx="938">
                  <c:v>76.900000000000006</c:v>
                </c:pt>
                <c:pt idx="939">
                  <c:v>76.95</c:v>
                </c:pt>
                <c:pt idx="940">
                  <c:v>77</c:v>
                </c:pt>
                <c:pt idx="941">
                  <c:v>77.05</c:v>
                </c:pt>
                <c:pt idx="942">
                  <c:v>77.099999999999994</c:v>
                </c:pt>
                <c:pt idx="943">
                  <c:v>77.150000000000006</c:v>
                </c:pt>
                <c:pt idx="944">
                  <c:v>77.2</c:v>
                </c:pt>
                <c:pt idx="945">
                  <c:v>77.25</c:v>
                </c:pt>
                <c:pt idx="946">
                  <c:v>77.3</c:v>
                </c:pt>
                <c:pt idx="947">
                  <c:v>77.349999999999994</c:v>
                </c:pt>
                <c:pt idx="948">
                  <c:v>77.400000000000006</c:v>
                </c:pt>
                <c:pt idx="949">
                  <c:v>77.45</c:v>
                </c:pt>
                <c:pt idx="950">
                  <c:v>77.5</c:v>
                </c:pt>
                <c:pt idx="951">
                  <c:v>77.55</c:v>
                </c:pt>
                <c:pt idx="952">
                  <c:v>77.599999999999994</c:v>
                </c:pt>
                <c:pt idx="953">
                  <c:v>77.650000000000006</c:v>
                </c:pt>
                <c:pt idx="954">
                  <c:v>77.7</c:v>
                </c:pt>
                <c:pt idx="955">
                  <c:v>77.75</c:v>
                </c:pt>
                <c:pt idx="956">
                  <c:v>77.8</c:v>
                </c:pt>
                <c:pt idx="957">
                  <c:v>77.849999999999994</c:v>
                </c:pt>
                <c:pt idx="958">
                  <c:v>77.900000000000006</c:v>
                </c:pt>
                <c:pt idx="959">
                  <c:v>77.95</c:v>
                </c:pt>
                <c:pt idx="960">
                  <c:v>78</c:v>
                </c:pt>
                <c:pt idx="961">
                  <c:v>78.05</c:v>
                </c:pt>
                <c:pt idx="962">
                  <c:v>78.099999999999994</c:v>
                </c:pt>
                <c:pt idx="963">
                  <c:v>78.150000000000006</c:v>
                </c:pt>
                <c:pt idx="964">
                  <c:v>78.2</c:v>
                </c:pt>
                <c:pt idx="965">
                  <c:v>78.25</c:v>
                </c:pt>
                <c:pt idx="966">
                  <c:v>78.3</c:v>
                </c:pt>
                <c:pt idx="967">
                  <c:v>78.349999999999994</c:v>
                </c:pt>
                <c:pt idx="968">
                  <c:v>78.400000000000006</c:v>
                </c:pt>
                <c:pt idx="969">
                  <c:v>78.45</c:v>
                </c:pt>
                <c:pt idx="970">
                  <c:v>78.5</c:v>
                </c:pt>
                <c:pt idx="971">
                  <c:v>78.55</c:v>
                </c:pt>
                <c:pt idx="972">
                  <c:v>78.599999999999994</c:v>
                </c:pt>
                <c:pt idx="973">
                  <c:v>78.650000000000006</c:v>
                </c:pt>
                <c:pt idx="974">
                  <c:v>78.7</c:v>
                </c:pt>
                <c:pt idx="975">
                  <c:v>78.75</c:v>
                </c:pt>
                <c:pt idx="976">
                  <c:v>78.8</c:v>
                </c:pt>
                <c:pt idx="977">
                  <c:v>78.849999999999994</c:v>
                </c:pt>
                <c:pt idx="978">
                  <c:v>78.900000000000006</c:v>
                </c:pt>
                <c:pt idx="979">
                  <c:v>78.95</c:v>
                </c:pt>
                <c:pt idx="980">
                  <c:v>79</c:v>
                </c:pt>
                <c:pt idx="981">
                  <c:v>79.05</c:v>
                </c:pt>
                <c:pt idx="982">
                  <c:v>79.099999999999994</c:v>
                </c:pt>
                <c:pt idx="983">
                  <c:v>79.150000000000006</c:v>
                </c:pt>
                <c:pt idx="984">
                  <c:v>79.2</c:v>
                </c:pt>
                <c:pt idx="985">
                  <c:v>79.25</c:v>
                </c:pt>
                <c:pt idx="986">
                  <c:v>79.3</c:v>
                </c:pt>
                <c:pt idx="987">
                  <c:v>79.349999999999994</c:v>
                </c:pt>
                <c:pt idx="988">
                  <c:v>79.400000000000006</c:v>
                </c:pt>
                <c:pt idx="989">
                  <c:v>79.45</c:v>
                </c:pt>
                <c:pt idx="990">
                  <c:v>79.5</c:v>
                </c:pt>
                <c:pt idx="991">
                  <c:v>79.55</c:v>
                </c:pt>
                <c:pt idx="992">
                  <c:v>79.599999999999994</c:v>
                </c:pt>
                <c:pt idx="993">
                  <c:v>79.650000000000006</c:v>
                </c:pt>
                <c:pt idx="994">
                  <c:v>79.7</c:v>
                </c:pt>
                <c:pt idx="995">
                  <c:v>79.75</c:v>
                </c:pt>
                <c:pt idx="996">
                  <c:v>79.8</c:v>
                </c:pt>
                <c:pt idx="997">
                  <c:v>79.849999999999994</c:v>
                </c:pt>
                <c:pt idx="998">
                  <c:v>79.900000000000006</c:v>
                </c:pt>
                <c:pt idx="999">
                  <c:v>79.95</c:v>
                </c:pt>
                <c:pt idx="1000">
                  <c:v>80</c:v>
                </c:pt>
                <c:pt idx="1001">
                  <c:v>80.05</c:v>
                </c:pt>
                <c:pt idx="1002">
                  <c:v>80.099999999999994</c:v>
                </c:pt>
                <c:pt idx="1003">
                  <c:v>80.150000000000006</c:v>
                </c:pt>
                <c:pt idx="1004">
                  <c:v>80.2</c:v>
                </c:pt>
                <c:pt idx="1005">
                  <c:v>80.25</c:v>
                </c:pt>
                <c:pt idx="1006">
                  <c:v>80.3</c:v>
                </c:pt>
                <c:pt idx="1007">
                  <c:v>80.349999999999994</c:v>
                </c:pt>
                <c:pt idx="1008">
                  <c:v>80.400000000000006</c:v>
                </c:pt>
                <c:pt idx="1009">
                  <c:v>80.45</c:v>
                </c:pt>
                <c:pt idx="1010">
                  <c:v>80.5</c:v>
                </c:pt>
                <c:pt idx="1011">
                  <c:v>80.55</c:v>
                </c:pt>
                <c:pt idx="1012">
                  <c:v>80.599999999999994</c:v>
                </c:pt>
                <c:pt idx="1013">
                  <c:v>80.650000000000006</c:v>
                </c:pt>
                <c:pt idx="1014">
                  <c:v>80.7</c:v>
                </c:pt>
                <c:pt idx="1015">
                  <c:v>80.75</c:v>
                </c:pt>
                <c:pt idx="1016">
                  <c:v>80.8</c:v>
                </c:pt>
                <c:pt idx="1017">
                  <c:v>80.849999999999994</c:v>
                </c:pt>
                <c:pt idx="1018">
                  <c:v>80.900000000000006</c:v>
                </c:pt>
                <c:pt idx="1019">
                  <c:v>80.95</c:v>
                </c:pt>
                <c:pt idx="1020">
                  <c:v>81</c:v>
                </c:pt>
                <c:pt idx="1021">
                  <c:v>81.05</c:v>
                </c:pt>
                <c:pt idx="1022">
                  <c:v>81.099999999999994</c:v>
                </c:pt>
                <c:pt idx="1023">
                  <c:v>81.150000000000006</c:v>
                </c:pt>
                <c:pt idx="1024">
                  <c:v>81.2</c:v>
                </c:pt>
                <c:pt idx="1025">
                  <c:v>81.25</c:v>
                </c:pt>
                <c:pt idx="1026">
                  <c:v>81.3</c:v>
                </c:pt>
                <c:pt idx="1027">
                  <c:v>81.349999999999994</c:v>
                </c:pt>
                <c:pt idx="1028">
                  <c:v>81.400000000000006</c:v>
                </c:pt>
                <c:pt idx="1029">
                  <c:v>81.45</c:v>
                </c:pt>
                <c:pt idx="1030">
                  <c:v>81.5</c:v>
                </c:pt>
                <c:pt idx="1031">
                  <c:v>81.55</c:v>
                </c:pt>
                <c:pt idx="1032">
                  <c:v>81.599999999999994</c:v>
                </c:pt>
                <c:pt idx="1033">
                  <c:v>81.650000000000006</c:v>
                </c:pt>
                <c:pt idx="1034">
                  <c:v>81.7</c:v>
                </c:pt>
                <c:pt idx="1035">
                  <c:v>81.75</c:v>
                </c:pt>
                <c:pt idx="1036">
                  <c:v>81.8</c:v>
                </c:pt>
                <c:pt idx="1037">
                  <c:v>81.849999999999994</c:v>
                </c:pt>
                <c:pt idx="1038">
                  <c:v>81.900000000000006</c:v>
                </c:pt>
                <c:pt idx="1039">
                  <c:v>81.95</c:v>
                </c:pt>
                <c:pt idx="1040">
                  <c:v>82</c:v>
                </c:pt>
                <c:pt idx="1041">
                  <c:v>82.05</c:v>
                </c:pt>
                <c:pt idx="1042">
                  <c:v>82.1</c:v>
                </c:pt>
                <c:pt idx="1043">
                  <c:v>82.15</c:v>
                </c:pt>
                <c:pt idx="1044">
                  <c:v>82.2</c:v>
                </c:pt>
                <c:pt idx="1045">
                  <c:v>82.25</c:v>
                </c:pt>
                <c:pt idx="1046">
                  <c:v>82.3</c:v>
                </c:pt>
                <c:pt idx="1047">
                  <c:v>82.35</c:v>
                </c:pt>
                <c:pt idx="1048">
                  <c:v>82.4</c:v>
                </c:pt>
                <c:pt idx="1049">
                  <c:v>82.45</c:v>
                </c:pt>
                <c:pt idx="1050">
                  <c:v>82.5</c:v>
                </c:pt>
                <c:pt idx="1051">
                  <c:v>82.55</c:v>
                </c:pt>
                <c:pt idx="1052">
                  <c:v>82.6</c:v>
                </c:pt>
                <c:pt idx="1053">
                  <c:v>82.65</c:v>
                </c:pt>
                <c:pt idx="1054">
                  <c:v>82.7</c:v>
                </c:pt>
                <c:pt idx="1055">
                  <c:v>82.75</c:v>
                </c:pt>
                <c:pt idx="1056">
                  <c:v>82.8</c:v>
                </c:pt>
                <c:pt idx="1057">
                  <c:v>82.85</c:v>
                </c:pt>
                <c:pt idx="1058">
                  <c:v>82.9</c:v>
                </c:pt>
                <c:pt idx="1059">
                  <c:v>82.95</c:v>
                </c:pt>
                <c:pt idx="1060">
                  <c:v>83</c:v>
                </c:pt>
                <c:pt idx="1061">
                  <c:v>83.05</c:v>
                </c:pt>
                <c:pt idx="1062">
                  <c:v>83.1</c:v>
                </c:pt>
                <c:pt idx="1063">
                  <c:v>83.15</c:v>
                </c:pt>
                <c:pt idx="1064">
                  <c:v>83.2</c:v>
                </c:pt>
                <c:pt idx="1065">
                  <c:v>83.25</c:v>
                </c:pt>
                <c:pt idx="1066">
                  <c:v>83.3</c:v>
                </c:pt>
                <c:pt idx="1067">
                  <c:v>83.35</c:v>
                </c:pt>
                <c:pt idx="1068">
                  <c:v>83.4</c:v>
                </c:pt>
                <c:pt idx="1069">
                  <c:v>83.45</c:v>
                </c:pt>
                <c:pt idx="1070">
                  <c:v>83.5</c:v>
                </c:pt>
                <c:pt idx="1071">
                  <c:v>83.55</c:v>
                </c:pt>
                <c:pt idx="1072">
                  <c:v>83.6</c:v>
                </c:pt>
                <c:pt idx="1073">
                  <c:v>83.65</c:v>
                </c:pt>
                <c:pt idx="1074">
                  <c:v>83.7</c:v>
                </c:pt>
                <c:pt idx="1075">
                  <c:v>83.75</c:v>
                </c:pt>
                <c:pt idx="1076">
                  <c:v>83.8</c:v>
                </c:pt>
                <c:pt idx="1077">
                  <c:v>83.85</c:v>
                </c:pt>
                <c:pt idx="1078">
                  <c:v>83.9</c:v>
                </c:pt>
                <c:pt idx="1079">
                  <c:v>83.95</c:v>
                </c:pt>
                <c:pt idx="1080">
                  <c:v>84</c:v>
                </c:pt>
                <c:pt idx="1081">
                  <c:v>84.05</c:v>
                </c:pt>
                <c:pt idx="1082">
                  <c:v>84.1</c:v>
                </c:pt>
                <c:pt idx="1083">
                  <c:v>84.15</c:v>
                </c:pt>
                <c:pt idx="1084">
                  <c:v>84.2</c:v>
                </c:pt>
                <c:pt idx="1085">
                  <c:v>84.25</c:v>
                </c:pt>
                <c:pt idx="1086">
                  <c:v>84.3</c:v>
                </c:pt>
                <c:pt idx="1087">
                  <c:v>84.35</c:v>
                </c:pt>
                <c:pt idx="1088">
                  <c:v>84.4</c:v>
                </c:pt>
                <c:pt idx="1089">
                  <c:v>84.45</c:v>
                </c:pt>
                <c:pt idx="1090">
                  <c:v>84.5</c:v>
                </c:pt>
                <c:pt idx="1091">
                  <c:v>84.55</c:v>
                </c:pt>
                <c:pt idx="1092">
                  <c:v>84.6</c:v>
                </c:pt>
                <c:pt idx="1093">
                  <c:v>84.65</c:v>
                </c:pt>
                <c:pt idx="1094">
                  <c:v>84.7</c:v>
                </c:pt>
                <c:pt idx="1095">
                  <c:v>84.75</c:v>
                </c:pt>
                <c:pt idx="1096">
                  <c:v>84.8</c:v>
                </c:pt>
                <c:pt idx="1097">
                  <c:v>84.85</c:v>
                </c:pt>
                <c:pt idx="1098">
                  <c:v>84.9</c:v>
                </c:pt>
                <c:pt idx="1099">
                  <c:v>84.95</c:v>
                </c:pt>
                <c:pt idx="1100">
                  <c:v>85</c:v>
                </c:pt>
                <c:pt idx="1101">
                  <c:v>85.05</c:v>
                </c:pt>
                <c:pt idx="1102">
                  <c:v>85.1</c:v>
                </c:pt>
                <c:pt idx="1103">
                  <c:v>85.15</c:v>
                </c:pt>
                <c:pt idx="1104">
                  <c:v>85.2</c:v>
                </c:pt>
                <c:pt idx="1105">
                  <c:v>85.25</c:v>
                </c:pt>
                <c:pt idx="1106">
                  <c:v>85.3</c:v>
                </c:pt>
                <c:pt idx="1107">
                  <c:v>85.35</c:v>
                </c:pt>
                <c:pt idx="1108">
                  <c:v>85.4</c:v>
                </c:pt>
                <c:pt idx="1109">
                  <c:v>85.45</c:v>
                </c:pt>
                <c:pt idx="1110">
                  <c:v>85.5</c:v>
                </c:pt>
                <c:pt idx="1111">
                  <c:v>85.55</c:v>
                </c:pt>
                <c:pt idx="1112">
                  <c:v>85.6</c:v>
                </c:pt>
                <c:pt idx="1113">
                  <c:v>85.65</c:v>
                </c:pt>
                <c:pt idx="1114">
                  <c:v>85.7</c:v>
                </c:pt>
                <c:pt idx="1115">
                  <c:v>85.75</c:v>
                </c:pt>
                <c:pt idx="1116">
                  <c:v>85.8</c:v>
                </c:pt>
                <c:pt idx="1117">
                  <c:v>85.85</c:v>
                </c:pt>
                <c:pt idx="1118">
                  <c:v>85.9</c:v>
                </c:pt>
                <c:pt idx="1119">
                  <c:v>85.95</c:v>
                </c:pt>
                <c:pt idx="1120">
                  <c:v>86</c:v>
                </c:pt>
                <c:pt idx="1121">
                  <c:v>86.05</c:v>
                </c:pt>
                <c:pt idx="1122">
                  <c:v>86.1</c:v>
                </c:pt>
                <c:pt idx="1123">
                  <c:v>86.15</c:v>
                </c:pt>
                <c:pt idx="1124">
                  <c:v>86.2</c:v>
                </c:pt>
                <c:pt idx="1125">
                  <c:v>86.25</c:v>
                </c:pt>
                <c:pt idx="1126">
                  <c:v>86.3</c:v>
                </c:pt>
                <c:pt idx="1127">
                  <c:v>86.35</c:v>
                </c:pt>
                <c:pt idx="1128">
                  <c:v>86.4</c:v>
                </c:pt>
                <c:pt idx="1129">
                  <c:v>86.45</c:v>
                </c:pt>
                <c:pt idx="1130">
                  <c:v>86.5</c:v>
                </c:pt>
                <c:pt idx="1131">
                  <c:v>86.55</c:v>
                </c:pt>
                <c:pt idx="1132">
                  <c:v>86.6</c:v>
                </c:pt>
                <c:pt idx="1133">
                  <c:v>86.65</c:v>
                </c:pt>
                <c:pt idx="1134">
                  <c:v>86.7</c:v>
                </c:pt>
                <c:pt idx="1135">
                  <c:v>86.75</c:v>
                </c:pt>
                <c:pt idx="1136">
                  <c:v>86.8</c:v>
                </c:pt>
                <c:pt idx="1137">
                  <c:v>86.85</c:v>
                </c:pt>
                <c:pt idx="1138">
                  <c:v>86.9</c:v>
                </c:pt>
                <c:pt idx="1139">
                  <c:v>86.95</c:v>
                </c:pt>
                <c:pt idx="1140">
                  <c:v>87</c:v>
                </c:pt>
                <c:pt idx="1141">
                  <c:v>87.05</c:v>
                </c:pt>
                <c:pt idx="1142">
                  <c:v>87.1</c:v>
                </c:pt>
                <c:pt idx="1143">
                  <c:v>87.15</c:v>
                </c:pt>
                <c:pt idx="1144">
                  <c:v>87.2</c:v>
                </c:pt>
                <c:pt idx="1145">
                  <c:v>87.25</c:v>
                </c:pt>
                <c:pt idx="1146">
                  <c:v>87.3</c:v>
                </c:pt>
                <c:pt idx="1147">
                  <c:v>87.35</c:v>
                </c:pt>
                <c:pt idx="1148">
                  <c:v>87.4</c:v>
                </c:pt>
                <c:pt idx="1149">
                  <c:v>87.45</c:v>
                </c:pt>
                <c:pt idx="1150">
                  <c:v>87.5</c:v>
                </c:pt>
                <c:pt idx="1151">
                  <c:v>87.55</c:v>
                </c:pt>
                <c:pt idx="1152">
                  <c:v>87.6</c:v>
                </c:pt>
                <c:pt idx="1153">
                  <c:v>87.65</c:v>
                </c:pt>
                <c:pt idx="1154">
                  <c:v>87.7</c:v>
                </c:pt>
                <c:pt idx="1155">
                  <c:v>87.75</c:v>
                </c:pt>
                <c:pt idx="1156">
                  <c:v>87.8</c:v>
                </c:pt>
                <c:pt idx="1157">
                  <c:v>87.85</c:v>
                </c:pt>
                <c:pt idx="1158">
                  <c:v>87.9</c:v>
                </c:pt>
                <c:pt idx="1159">
                  <c:v>87.95</c:v>
                </c:pt>
                <c:pt idx="1160">
                  <c:v>88</c:v>
                </c:pt>
                <c:pt idx="1161">
                  <c:v>88.05</c:v>
                </c:pt>
                <c:pt idx="1162">
                  <c:v>88.1</c:v>
                </c:pt>
                <c:pt idx="1163">
                  <c:v>88.15</c:v>
                </c:pt>
                <c:pt idx="1164">
                  <c:v>88.2</c:v>
                </c:pt>
                <c:pt idx="1165">
                  <c:v>88.25</c:v>
                </c:pt>
                <c:pt idx="1166">
                  <c:v>88.3</c:v>
                </c:pt>
                <c:pt idx="1167">
                  <c:v>88.35</c:v>
                </c:pt>
                <c:pt idx="1168">
                  <c:v>88.4</c:v>
                </c:pt>
                <c:pt idx="1169">
                  <c:v>88.45</c:v>
                </c:pt>
                <c:pt idx="1170">
                  <c:v>88.5</c:v>
                </c:pt>
                <c:pt idx="1171">
                  <c:v>88.55</c:v>
                </c:pt>
                <c:pt idx="1172">
                  <c:v>88.6</c:v>
                </c:pt>
                <c:pt idx="1173">
                  <c:v>88.65</c:v>
                </c:pt>
                <c:pt idx="1174">
                  <c:v>88.7</c:v>
                </c:pt>
                <c:pt idx="1175">
                  <c:v>88.75</c:v>
                </c:pt>
                <c:pt idx="1176">
                  <c:v>88.8</c:v>
                </c:pt>
                <c:pt idx="1177">
                  <c:v>88.85</c:v>
                </c:pt>
                <c:pt idx="1178">
                  <c:v>88.9</c:v>
                </c:pt>
                <c:pt idx="1179">
                  <c:v>88.95</c:v>
                </c:pt>
                <c:pt idx="1180">
                  <c:v>89</c:v>
                </c:pt>
                <c:pt idx="1181">
                  <c:v>89.05</c:v>
                </c:pt>
                <c:pt idx="1182">
                  <c:v>89.1</c:v>
                </c:pt>
                <c:pt idx="1183">
                  <c:v>89.15</c:v>
                </c:pt>
                <c:pt idx="1184">
                  <c:v>89.2</c:v>
                </c:pt>
                <c:pt idx="1185">
                  <c:v>89.25</c:v>
                </c:pt>
                <c:pt idx="1186">
                  <c:v>89.3</c:v>
                </c:pt>
                <c:pt idx="1187">
                  <c:v>89.35</c:v>
                </c:pt>
                <c:pt idx="1188">
                  <c:v>89.4</c:v>
                </c:pt>
                <c:pt idx="1189">
                  <c:v>89.45</c:v>
                </c:pt>
                <c:pt idx="1190">
                  <c:v>89.5</c:v>
                </c:pt>
                <c:pt idx="1191">
                  <c:v>89.55</c:v>
                </c:pt>
                <c:pt idx="1192">
                  <c:v>89.6</c:v>
                </c:pt>
                <c:pt idx="1193">
                  <c:v>89.65</c:v>
                </c:pt>
                <c:pt idx="1194">
                  <c:v>89.7</c:v>
                </c:pt>
                <c:pt idx="1195">
                  <c:v>89.75</c:v>
                </c:pt>
                <c:pt idx="1196">
                  <c:v>89.8</c:v>
                </c:pt>
                <c:pt idx="1197">
                  <c:v>89.85</c:v>
                </c:pt>
                <c:pt idx="1198">
                  <c:v>89.9</c:v>
                </c:pt>
                <c:pt idx="1199">
                  <c:v>89.95</c:v>
                </c:pt>
                <c:pt idx="1200">
                  <c:v>90</c:v>
                </c:pt>
                <c:pt idx="1201">
                  <c:v>90.05</c:v>
                </c:pt>
                <c:pt idx="1202">
                  <c:v>90.1</c:v>
                </c:pt>
                <c:pt idx="1203">
                  <c:v>90.15</c:v>
                </c:pt>
                <c:pt idx="1204">
                  <c:v>90.2</c:v>
                </c:pt>
                <c:pt idx="1205">
                  <c:v>90.25</c:v>
                </c:pt>
                <c:pt idx="1206">
                  <c:v>90.3</c:v>
                </c:pt>
                <c:pt idx="1207">
                  <c:v>90.35</c:v>
                </c:pt>
                <c:pt idx="1208">
                  <c:v>90.4</c:v>
                </c:pt>
                <c:pt idx="1209">
                  <c:v>90.45</c:v>
                </c:pt>
                <c:pt idx="1210">
                  <c:v>90.5</c:v>
                </c:pt>
                <c:pt idx="1211">
                  <c:v>90.55</c:v>
                </c:pt>
                <c:pt idx="1212">
                  <c:v>90.6</c:v>
                </c:pt>
                <c:pt idx="1213">
                  <c:v>90.65</c:v>
                </c:pt>
                <c:pt idx="1214">
                  <c:v>90.7</c:v>
                </c:pt>
                <c:pt idx="1215">
                  <c:v>90.75</c:v>
                </c:pt>
                <c:pt idx="1216">
                  <c:v>90.8</c:v>
                </c:pt>
                <c:pt idx="1217">
                  <c:v>90.85</c:v>
                </c:pt>
                <c:pt idx="1218">
                  <c:v>90.9</c:v>
                </c:pt>
                <c:pt idx="1219">
                  <c:v>90.95</c:v>
                </c:pt>
                <c:pt idx="1220">
                  <c:v>91</c:v>
                </c:pt>
                <c:pt idx="1221">
                  <c:v>91.05</c:v>
                </c:pt>
                <c:pt idx="1222">
                  <c:v>91.1</c:v>
                </c:pt>
                <c:pt idx="1223">
                  <c:v>91.15</c:v>
                </c:pt>
                <c:pt idx="1224">
                  <c:v>91.2</c:v>
                </c:pt>
                <c:pt idx="1225">
                  <c:v>91.25</c:v>
                </c:pt>
                <c:pt idx="1226">
                  <c:v>91.3</c:v>
                </c:pt>
                <c:pt idx="1227">
                  <c:v>91.35</c:v>
                </c:pt>
                <c:pt idx="1228">
                  <c:v>91.4</c:v>
                </c:pt>
                <c:pt idx="1229">
                  <c:v>91.45</c:v>
                </c:pt>
                <c:pt idx="1230">
                  <c:v>91.5</c:v>
                </c:pt>
                <c:pt idx="1231">
                  <c:v>91.55</c:v>
                </c:pt>
                <c:pt idx="1232">
                  <c:v>91.6</c:v>
                </c:pt>
                <c:pt idx="1233">
                  <c:v>91.65</c:v>
                </c:pt>
                <c:pt idx="1234">
                  <c:v>91.7</c:v>
                </c:pt>
                <c:pt idx="1235">
                  <c:v>91.75</c:v>
                </c:pt>
                <c:pt idx="1236">
                  <c:v>91.8</c:v>
                </c:pt>
                <c:pt idx="1237">
                  <c:v>91.85</c:v>
                </c:pt>
                <c:pt idx="1238">
                  <c:v>91.9</c:v>
                </c:pt>
                <c:pt idx="1239">
                  <c:v>91.95</c:v>
                </c:pt>
                <c:pt idx="1240">
                  <c:v>92</c:v>
                </c:pt>
                <c:pt idx="1241">
                  <c:v>92.05</c:v>
                </c:pt>
                <c:pt idx="1242">
                  <c:v>92.1</c:v>
                </c:pt>
                <c:pt idx="1243">
                  <c:v>92.15</c:v>
                </c:pt>
                <c:pt idx="1244">
                  <c:v>92.2</c:v>
                </c:pt>
                <c:pt idx="1245">
                  <c:v>92.25</c:v>
                </c:pt>
                <c:pt idx="1246">
                  <c:v>92.3</c:v>
                </c:pt>
                <c:pt idx="1247">
                  <c:v>92.35</c:v>
                </c:pt>
                <c:pt idx="1248">
                  <c:v>92.4</c:v>
                </c:pt>
                <c:pt idx="1249">
                  <c:v>92.45</c:v>
                </c:pt>
                <c:pt idx="1250">
                  <c:v>92.5</c:v>
                </c:pt>
                <c:pt idx="1251">
                  <c:v>92.55</c:v>
                </c:pt>
                <c:pt idx="1252">
                  <c:v>92.6</c:v>
                </c:pt>
                <c:pt idx="1253">
                  <c:v>92.65</c:v>
                </c:pt>
                <c:pt idx="1254">
                  <c:v>92.7</c:v>
                </c:pt>
                <c:pt idx="1255">
                  <c:v>92.75</c:v>
                </c:pt>
                <c:pt idx="1256">
                  <c:v>92.8</c:v>
                </c:pt>
                <c:pt idx="1257">
                  <c:v>92.85</c:v>
                </c:pt>
                <c:pt idx="1258">
                  <c:v>92.9</c:v>
                </c:pt>
                <c:pt idx="1259">
                  <c:v>92.95</c:v>
                </c:pt>
                <c:pt idx="1260">
                  <c:v>93</c:v>
                </c:pt>
                <c:pt idx="1261">
                  <c:v>93.05</c:v>
                </c:pt>
                <c:pt idx="1262">
                  <c:v>93.1</c:v>
                </c:pt>
                <c:pt idx="1263">
                  <c:v>93.15</c:v>
                </c:pt>
                <c:pt idx="1264">
                  <c:v>93.2</c:v>
                </c:pt>
                <c:pt idx="1265">
                  <c:v>93.25</c:v>
                </c:pt>
                <c:pt idx="1266">
                  <c:v>93.3</c:v>
                </c:pt>
                <c:pt idx="1267">
                  <c:v>93.35</c:v>
                </c:pt>
                <c:pt idx="1268">
                  <c:v>93.4</c:v>
                </c:pt>
                <c:pt idx="1269">
                  <c:v>93.45</c:v>
                </c:pt>
                <c:pt idx="1270">
                  <c:v>93.5</c:v>
                </c:pt>
                <c:pt idx="1271">
                  <c:v>93.55</c:v>
                </c:pt>
                <c:pt idx="1272">
                  <c:v>93.6</c:v>
                </c:pt>
                <c:pt idx="1273">
                  <c:v>93.65</c:v>
                </c:pt>
                <c:pt idx="1274">
                  <c:v>93.7</c:v>
                </c:pt>
                <c:pt idx="1275">
                  <c:v>93.75</c:v>
                </c:pt>
                <c:pt idx="1276">
                  <c:v>93.8</c:v>
                </c:pt>
                <c:pt idx="1277">
                  <c:v>93.85</c:v>
                </c:pt>
                <c:pt idx="1278">
                  <c:v>93.9</c:v>
                </c:pt>
                <c:pt idx="1279">
                  <c:v>93.95</c:v>
                </c:pt>
                <c:pt idx="1280">
                  <c:v>94</c:v>
                </c:pt>
                <c:pt idx="1281">
                  <c:v>94.05</c:v>
                </c:pt>
                <c:pt idx="1282">
                  <c:v>94.1</c:v>
                </c:pt>
                <c:pt idx="1283">
                  <c:v>94.15</c:v>
                </c:pt>
                <c:pt idx="1284">
                  <c:v>94.2</c:v>
                </c:pt>
                <c:pt idx="1285">
                  <c:v>94.25</c:v>
                </c:pt>
                <c:pt idx="1286">
                  <c:v>94.3</c:v>
                </c:pt>
                <c:pt idx="1287">
                  <c:v>94.35</c:v>
                </c:pt>
                <c:pt idx="1288">
                  <c:v>94.4</c:v>
                </c:pt>
                <c:pt idx="1289">
                  <c:v>94.45</c:v>
                </c:pt>
                <c:pt idx="1290">
                  <c:v>94.5</c:v>
                </c:pt>
                <c:pt idx="1291">
                  <c:v>94.55</c:v>
                </c:pt>
                <c:pt idx="1292">
                  <c:v>94.6</c:v>
                </c:pt>
                <c:pt idx="1293">
                  <c:v>94.65</c:v>
                </c:pt>
                <c:pt idx="1294">
                  <c:v>94.7</c:v>
                </c:pt>
                <c:pt idx="1295">
                  <c:v>94.75</c:v>
                </c:pt>
                <c:pt idx="1296">
                  <c:v>94.8</c:v>
                </c:pt>
                <c:pt idx="1297">
                  <c:v>94.85</c:v>
                </c:pt>
                <c:pt idx="1298">
                  <c:v>94.9</c:v>
                </c:pt>
                <c:pt idx="1299">
                  <c:v>94.95</c:v>
                </c:pt>
                <c:pt idx="1300">
                  <c:v>95</c:v>
                </c:pt>
                <c:pt idx="1301">
                  <c:v>95.05</c:v>
                </c:pt>
                <c:pt idx="1302">
                  <c:v>95.1</c:v>
                </c:pt>
                <c:pt idx="1303">
                  <c:v>95.15</c:v>
                </c:pt>
                <c:pt idx="1304">
                  <c:v>95.2</c:v>
                </c:pt>
                <c:pt idx="1305">
                  <c:v>95.25</c:v>
                </c:pt>
                <c:pt idx="1306">
                  <c:v>95.3</c:v>
                </c:pt>
                <c:pt idx="1307">
                  <c:v>95.35</c:v>
                </c:pt>
                <c:pt idx="1308">
                  <c:v>95.4</c:v>
                </c:pt>
                <c:pt idx="1309">
                  <c:v>95.45</c:v>
                </c:pt>
                <c:pt idx="1310">
                  <c:v>95.5</c:v>
                </c:pt>
                <c:pt idx="1311">
                  <c:v>95.55</c:v>
                </c:pt>
                <c:pt idx="1312">
                  <c:v>95.6</c:v>
                </c:pt>
                <c:pt idx="1313">
                  <c:v>95.65</c:v>
                </c:pt>
                <c:pt idx="1314">
                  <c:v>95.7</c:v>
                </c:pt>
                <c:pt idx="1315">
                  <c:v>95.75</c:v>
                </c:pt>
                <c:pt idx="1316">
                  <c:v>95.8</c:v>
                </c:pt>
                <c:pt idx="1317">
                  <c:v>95.85</c:v>
                </c:pt>
                <c:pt idx="1318">
                  <c:v>95.9</c:v>
                </c:pt>
                <c:pt idx="1319">
                  <c:v>95.95</c:v>
                </c:pt>
                <c:pt idx="1320">
                  <c:v>96</c:v>
                </c:pt>
                <c:pt idx="1321">
                  <c:v>96.05</c:v>
                </c:pt>
                <c:pt idx="1322">
                  <c:v>96.1</c:v>
                </c:pt>
                <c:pt idx="1323">
                  <c:v>96.15</c:v>
                </c:pt>
                <c:pt idx="1324">
                  <c:v>96.2</c:v>
                </c:pt>
                <c:pt idx="1325">
                  <c:v>96.25</c:v>
                </c:pt>
                <c:pt idx="1326">
                  <c:v>96.3</c:v>
                </c:pt>
                <c:pt idx="1327">
                  <c:v>96.35</c:v>
                </c:pt>
                <c:pt idx="1328">
                  <c:v>96.4</c:v>
                </c:pt>
                <c:pt idx="1329">
                  <c:v>96.45</c:v>
                </c:pt>
                <c:pt idx="1330">
                  <c:v>96.5</c:v>
                </c:pt>
                <c:pt idx="1331">
                  <c:v>96.55</c:v>
                </c:pt>
                <c:pt idx="1332">
                  <c:v>96.6</c:v>
                </c:pt>
                <c:pt idx="1333">
                  <c:v>96.65</c:v>
                </c:pt>
                <c:pt idx="1334">
                  <c:v>96.7</c:v>
                </c:pt>
                <c:pt idx="1335">
                  <c:v>96.75</c:v>
                </c:pt>
                <c:pt idx="1336">
                  <c:v>96.8</c:v>
                </c:pt>
                <c:pt idx="1337">
                  <c:v>96.85</c:v>
                </c:pt>
                <c:pt idx="1338">
                  <c:v>96.9</c:v>
                </c:pt>
                <c:pt idx="1339">
                  <c:v>96.95</c:v>
                </c:pt>
                <c:pt idx="1340">
                  <c:v>97</c:v>
                </c:pt>
                <c:pt idx="1341">
                  <c:v>97.05</c:v>
                </c:pt>
                <c:pt idx="1342">
                  <c:v>97.1</c:v>
                </c:pt>
                <c:pt idx="1343">
                  <c:v>97.15</c:v>
                </c:pt>
                <c:pt idx="1344">
                  <c:v>97.2</c:v>
                </c:pt>
                <c:pt idx="1345">
                  <c:v>97.25</c:v>
                </c:pt>
                <c:pt idx="1346">
                  <c:v>97.3</c:v>
                </c:pt>
                <c:pt idx="1347">
                  <c:v>97.35</c:v>
                </c:pt>
                <c:pt idx="1348">
                  <c:v>97.4</c:v>
                </c:pt>
                <c:pt idx="1349">
                  <c:v>97.45</c:v>
                </c:pt>
                <c:pt idx="1350">
                  <c:v>97.5</c:v>
                </c:pt>
                <c:pt idx="1351">
                  <c:v>97.55</c:v>
                </c:pt>
                <c:pt idx="1352">
                  <c:v>97.6</c:v>
                </c:pt>
                <c:pt idx="1353">
                  <c:v>97.65</c:v>
                </c:pt>
                <c:pt idx="1354">
                  <c:v>97.7</c:v>
                </c:pt>
                <c:pt idx="1355">
                  <c:v>97.75</c:v>
                </c:pt>
                <c:pt idx="1356">
                  <c:v>97.8</c:v>
                </c:pt>
                <c:pt idx="1357">
                  <c:v>97.85</c:v>
                </c:pt>
                <c:pt idx="1358">
                  <c:v>97.9</c:v>
                </c:pt>
                <c:pt idx="1359">
                  <c:v>97.95</c:v>
                </c:pt>
                <c:pt idx="1360">
                  <c:v>98</c:v>
                </c:pt>
                <c:pt idx="1361">
                  <c:v>98.05</c:v>
                </c:pt>
                <c:pt idx="1362">
                  <c:v>98.1</c:v>
                </c:pt>
                <c:pt idx="1363">
                  <c:v>98.15</c:v>
                </c:pt>
                <c:pt idx="1364">
                  <c:v>98.2</c:v>
                </c:pt>
                <c:pt idx="1365">
                  <c:v>98.25</c:v>
                </c:pt>
                <c:pt idx="1366">
                  <c:v>98.3</c:v>
                </c:pt>
                <c:pt idx="1367">
                  <c:v>98.35</c:v>
                </c:pt>
                <c:pt idx="1368">
                  <c:v>98.4</c:v>
                </c:pt>
                <c:pt idx="1369">
                  <c:v>98.45</c:v>
                </c:pt>
                <c:pt idx="1370">
                  <c:v>98.5</c:v>
                </c:pt>
                <c:pt idx="1371">
                  <c:v>98.55</c:v>
                </c:pt>
                <c:pt idx="1372">
                  <c:v>98.6</c:v>
                </c:pt>
                <c:pt idx="1373">
                  <c:v>98.65</c:v>
                </c:pt>
                <c:pt idx="1374">
                  <c:v>98.7</c:v>
                </c:pt>
                <c:pt idx="1375">
                  <c:v>98.75</c:v>
                </c:pt>
                <c:pt idx="1376">
                  <c:v>98.8</c:v>
                </c:pt>
                <c:pt idx="1377">
                  <c:v>98.85</c:v>
                </c:pt>
                <c:pt idx="1378">
                  <c:v>98.9</c:v>
                </c:pt>
                <c:pt idx="1379">
                  <c:v>98.95</c:v>
                </c:pt>
                <c:pt idx="1380">
                  <c:v>99</c:v>
                </c:pt>
                <c:pt idx="1381">
                  <c:v>99.05</c:v>
                </c:pt>
                <c:pt idx="1382">
                  <c:v>99.1</c:v>
                </c:pt>
                <c:pt idx="1383">
                  <c:v>99.15</c:v>
                </c:pt>
                <c:pt idx="1384">
                  <c:v>99.2</c:v>
                </c:pt>
                <c:pt idx="1385">
                  <c:v>99.25</c:v>
                </c:pt>
                <c:pt idx="1386">
                  <c:v>99.3</c:v>
                </c:pt>
                <c:pt idx="1387">
                  <c:v>99.35</c:v>
                </c:pt>
                <c:pt idx="1388">
                  <c:v>99.4</c:v>
                </c:pt>
                <c:pt idx="1389">
                  <c:v>99.45</c:v>
                </c:pt>
                <c:pt idx="1390">
                  <c:v>99.5</c:v>
                </c:pt>
                <c:pt idx="1391">
                  <c:v>99.55</c:v>
                </c:pt>
                <c:pt idx="1392">
                  <c:v>99.6</c:v>
                </c:pt>
                <c:pt idx="1393">
                  <c:v>99.65</c:v>
                </c:pt>
                <c:pt idx="1394">
                  <c:v>99.7</c:v>
                </c:pt>
                <c:pt idx="1395">
                  <c:v>99.75</c:v>
                </c:pt>
                <c:pt idx="1396">
                  <c:v>99.8</c:v>
                </c:pt>
                <c:pt idx="1397">
                  <c:v>99.85</c:v>
                </c:pt>
                <c:pt idx="1398">
                  <c:v>99.9</c:v>
                </c:pt>
                <c:pt idx="1399">
                  <c:v>99.95</c:v>
                </c:pt>
                <c:pt idx="1400">
                  <c:v>100</c:v>
                </c:pt>
                <c:pt idx="1401">
                  <c:v>100.05</c:v>
                </c:pt>
                <c:pt idx="1402">
                  <c:v>100.1</c:v>
                </c:pt>
                <c:pt idx="1403">
                  <c:v>100.15</c:v>
                </c:pt>
                <c:pt idx="1404">
                  <c:v>100.2</c:v>
                </c:pt>
                <c:pt idx="1405">
                  <c:v>100.25</c:v>
                </c:pt>
                <c:pt idx="1406">
                  <c:v>100.3</c:v>
                </c:pt>
                <c:pt idx="1407">
                  <c:v>100.35</c:v>
                </c:pt>
                <c:pt idx="1408">
                  <c:v>100.4</c:v>
                </c:pt>
                <c:pt idx="1409">
                  <c:v>100.45</c:v>
                </c:pt>
                <c:pt idx="1410">
                  <c:v>100.5</c:v>
                </c:pt>
                <c:pt idx="1411">
                  <c:v>100.55</c:v>
                </c:pt>
                <c:pt idx="1412">
                  <c:v>100.6</c:v>
                </c:pt>
                <c:pt idx="1413">
                  <c:v>100.65</c:v>
                </c:pt>
                <c:pt idx="1414">
                  <c:v>100.7</c:v>
                </c:pt>
                <c:pt idx="1415">
                  <c:v>100.75</c:v>
                </c:pt>
                <c:pt idx="1416">
                  <c:v>100.8</c:v>
                </c:pt>
                <c:pt idx="1417">
                  <c:v>100.85</c:v>
                </c:pt>
                <c:pt idx="1418">
                  <c:v>100.9</c:v>
                </c:pt>
                <c:pt idx="1419">
                  <c:v>100.95</c:v>
                </c:pt>
                <c:pt idx="1420">
                  <c:v>101</c:v>
                </c:pt>
                <c:pt idx="1421">
                  <c:v>101.05</c:v>
                </c:pt>
                <c:pt idx="1422">
                  <c:v>101.1</c:v>
                </c:pt>
                <c:pt idx="1423">
                  <c:v>101.15</c:v>
                </c:pt>
                <c:pt idx="1424">
                  <c:v>101.2</c:v>
                </c:pt>
                <c:pt idx="1425">
                  <c:v>101.25</c:v>
                </c:pt>
                <c:pt idx="1426">
                  <c:v>101.3</c:v>
                </c:pt>
                <c:pt idx="1427">
                  <c:v>101.35</c:v>
                </c:pt>
                <c:pt idx="1428">
                  <c:v>101.4</c:v>
                </c:pt>
                <c:pt idx="1429">
                  <c:v>101.45</c:v>
                </c:pt>
                <c:pt idx="1430">
                  <c:v>101.5</c:v>
                </c:pt>
                <c:pt idx="1431">
                  <c:v>101.55</c:v>
                </c:pt>
                <c:pt idx="1432">
                  <c:v>101.6</c:v>
                </c:pt>
                <c:pt idx="1433">
                  <c:v>101.65</c:v>
                </c:pt>
                <c:pt idx="1434">
                  <c:v>101.7</c:v>
                </c:pt>
                <c:pt idx="1435">
                  <c:v>101.75</c:v>
                </c:pt>
                <c:pt idx="1436">
                  <c:v>101.8</c:v>
                </c:pt>
                <c:pt idx="1437">
                  <c:v>101.85</c:v>
                </c:pt>
                <c:pt idx="1438">
                  <c:v>101.9</c:v>
                </c:pt>
                <c:pt idx="1439">
                  <c:v>101.95</c:v>
                </c:pt>
                <c:pt idx="1440">
                  <c:v>102</c:v>
                </c:pt>
                <c:pt idx="1441">
                  <c:v>102.05</c:v>
                </c:pt>
                <c:pt idx="1442">
                  <c:v>102.1</c:v>
                </c:pt>
                <c:pt idx="1443">
                  <c:v>102.15</c:v>
                </c:pt>
                <c:pt idx="1444">
                  <c:v>102.2</c:v>
                </c:pt>
                <c:pt idx="1445">
                  <c:v>102.25</c:v>
                </c:pt>
                <c:pt idx="1446">
                  <c:v>102.3</c:v>
                </c:pt>
                <c:pt idx="1447">
                  <c:v>102.35</c:v>
                </c:pt>
                <c:pt idx="1448">
                  <c:v>102.4</c:v>
                </c:pt>
                <c:pt idx="1449">
                  <c:v>102.45</c:v>
                </c:pt>
                <c:pt idx="1450">
                  <c:v>102.5</c:v>
                </c:pt>
                <c:pt idx="1451">
                  <c:v>102.55</c:v>
                </c:pt>
                <c:pt idx="1452">
                  <c:v>102.6</c:v>
                </c:pt>
                <c:pt idx="1453">
                  <c:v>102.65</c:v>
                </c:pt>
                <c:pt idx="1454">
                  <c:v>102.7</c:v>
                </c:pt>
                <c:pt idx="1455">
                  <c:v>102.75</c:v>
                </c:pt>
                <c:pt idx="1456">
                  <c:v>102.8</c:v>
                </c:pt>
                <c:pt idx="1457">
                  <c:v>102.85</c:v>
                </c:pt>
                <c:pt idx="1458">
                  <c:v>102.9</c:v>
                </c:pt>
                <c:pt idx="1459">
                  <c:v>102.95</c:v>
                </c:pt>
                <c:pt idx="1460">
                  <c:v>103</c:v>
                </c:pt>
                <c:pt idx="1461">
                  <c:v>103.05</c:v>
                </c:pt>
                <c:pt idx="1462">
                  <c:v>103.1</c:v>
                </c:pt>
                <c:pt idx="1463">
                  <c:v>103.15</c:v>
                </c:pt>
                <c:pt idx="1464">
                  <c:v>103.2</c:v>
                </c:pt>
                <c:pt idx="1465">
                  <c:v>103.25</c:v>
                </c:pt>
                <c:pt idx="1466">
                  <c:v>103.3</c:v>
                </c:pt>
                <c:pt idx="1467">
                  <c:v>103.35</c:v>
                </c:pt>
                <c:pt idx="1468">
                  <c:v>103.4</c:v>
                </c:pt>
                <c:pt idx="1469">
                  <c:v>103.45</c:v>
                </c:pt>
                <c:pt idx="1470">
                  <c:v>103.5</c:v>
                </c:pt>
                <c:pt idx="1471">
                  <c:v>103.55</c:v>
                </c:pt>
                <c:pt idx="1472">
                  <c:v>103.6</c:v>
                </c:pt>
                <c:pt idx="1473">
                  <c:v>103.65</c:v>
                </c:pt>
                <c:pt idx="1474">
                  <c:v>103.7</c:v>
                </c:pt>
                <c:pt idx="1475">
                  <c:v>103.75</c:v>
                </c:pt>
                <c:pt idx="1476">
                  <c:v>103.8</c:v>
                </c:pt>
                <c:pt idx="1477">
                  <c:v>103.85</c:v>
                </c:pt>
                <c:pt idx="1478">
                  <c:v>103.9</c:v>
                </c:pt>
                <c:pt idx="1479">
                  <c:v>103.95</c:v>
                </c:pt>
                <c:pt idx="1480">
                  <c:v>104</c:v>
                </c:pt>
                <c:pt idx="1481">
                  <c:v>104.05</c:v>
                </c:pt>
                <c:pt idx="1482">
                  <c:v>104.1</c:v>
                </c:pt>
                <c:pt idx="1483">
                  <c:v>104.15</c:v>
                </c:pt>
                <c:pt idx="1484">
                  <c:v>104.2</c:v>
                </c:pt>
                <c:pt idx="1485">
                  <c:v>104.25</c:v>
                </c:pt>
                <c:pt idx="1486">
                  <c:v>104.3</c:v>
                </c:pt>
                <c:pt idx="1487">
                  <c:v>104.35</c:v>
                </c:pt>
                <c:pt idx="1488">
                  <c:v>104.4</c:v>
                </c:pt>
                <c:pt idx="1489">
                  <c:v>104.45</c:v>
                </c:pt>
                <c:pt idx="1490">
                  <c:v>104.5</c:v>
                </c:pt>
                <c:pt idx="1491">
                  <c:v>104.55</c:v>
                </c:pt>
                <c:pt idx="1492">
                  <c:v>104.6</c:v>
                </c:pt>
                <c:pt idx="1493">
                  <c:v>104.65</c:v>
                </c:pt>
                <c:pt idx="1494">
                  <c:v>104.7</c:v>
                </c:pt>
                <c:pt idx="1495">
                  <c:v>104.75</c:v>
                </c:pt>
                <c:pt idx="1496">
                  <c:v>104.8</c:v>
                </c:pt>
                <c:pt idx="1497">
                  <c:v>104.85</c:v>
                </c:pt>
                <c:pt idx="1498">
                  <c:v>104.9</c:v>
                </c:pt>
                <c:pt idx="1499">
                  <c:v>104.95</c:v>
                </c:pt>
                <c:pt idx="1500">
                  <c:v>105</c:v>
                </c:pt>
                <c:pt idx="1501">
                  <c:v>105.05</c:v>
                </c:pt>
                <c:pt idx="1502">
                  <c:v>105.1</c:v>
                </c:pt>
                <c:pt idx="1503">
                  <c:v>105.15</c:v>
                </c:pt>
                <c:pt idx="1504">
                  <c:v>105.2</c:v>
                </c:pt>
                <c:pt idx="1505">
                  <c:v>105.25</c:v>
                </c:pt>
                <c:pt idx="1506">
                  <c:v>105.3</c:v>
                </c:pt>
                <c:pt idx="1507">
                  <c:v>105.35</c:v>
                </c:pt>
                <c:pt idx="1508">
                  <c:v>105.4</c:v>
                </c:pt>
                <c:pt idx="1509">
                  <c:v>105.45</c:v>
                </c:pt>
                <c:pt idx="1510">
                  <c:v>105.5</c:v>
                </c:pt>
                <c:pt idx="1511">
                  <c:v>105.55</c:v>
                </c:pt>
                <c:pt idx="1512">
                  <c:v>105.6</c:v>
                </c:pt>
                <c:pt idx="1513">
                  <c:v>105.65</c:v>
                </c:pt>
                <c:pt idx="1514">
                  <c:v>105.7</c:v>
                </c:pt>
                <c:pt idx="1515">
                  <c:v>105.75</c:v>
                </c:pt>
                <c:pt idx="1516">
                  <c:v>105.8</c:v>
                </c:pt>
                <c:pt idx="1517">
                  <c:v>105.85</c:v>
                </c:pt>
                <c:pt idx="1518">
                  <c:v>105.9</c:v>
                </c:pt>
                <c:pt idx="1519">
                  <c:v>105.95</c:v>
                </c:pt>
                <c:pt idx="1520">
                  <c:v>106</c:v>
                </c:pt>
                <c:pt idx="1521">
                  <c:v>106.05</c:v>
                </c:pt>
                <c:pt idx="1522">
                  <c:v>106.1</c:v>
                </c:pt>
                <c:pt idx="1523">
                  <c:v>106.15</c:v>
                </c:pt>
                <c:pt idx="1524">
                  <c:v>106.2</c:v>
                </c:pt>
                <c:pt idx="1525">
                  <c:v>106.25</c:v>
                </c:pt>
                <c:pt idx="1526">
                  <c:v>106.3</c:v>
                </c:pt>
                <c:pt idx="1527">
                  <c:v>106.35</c:v>
                </c:pt>
                <c:pt idx="1528">
                  <c:v>106.4</c:v>
                </c:pt>
                <c:pt idx="1529">
                  <c:v>106.45</c:v>
                </c:pt>
                <c:pt idx="1530">
                  <c:v>106.5</c:v>
                </c:pt>
                <c:pt idx="1531">
                  <c:v>106.55</c:v>
                </c:pt>
                <c:pt idx="1532">
                  <c:v>106.6</c:v>
                </c:pt>
                <c:pt idx="1533">
                  <c:v>106.65</c:v>
                </c:pt>
                <c:pt idx="1534">
                  <c:v>106.7</c:v>
                </c:pt>
                <c:pt idx="1535">
                  <c:v>106.75</c:v>
                </c:pt>
                <c:pt idx="1536">
                  <c:v>106.8</c:v>
                </c:pt>
                <c:pt idx="1537">
                  <c:v>106.85</c:v>
                </c:pt>
                <c:pt idx="1538">
                  <c:v>106.9</c:v>
                </c:pt>
                <c:pt idx="1539">
                  <c:v>106.95</c:v>
                </c:pt>
                <c:pt idx="1540">
                  <c:v>107</c:v>
                </c:pt>
                <c:pt idx="1541">
                  <c:v>107.05</c:v>
                </c:pt>
                <c:pt idx="1542">
                  <c:v>107.1</c:v>
                </c:pt>
                <c:pt idx="1543">
                  <c:v>107.15</c:v>
                </c:pt>
                <c:pt idx="1544">
                  <c:v>107.2</c:v>
                </c:pt>
                <c:pt idx="1545">
                  <c:v>107.25</c:v>
                </c:pt>
                <c:pt idx="1546">
                  <c:v>107.3</c:v>
                </c:pt>
                <c:pt idx="1547">
                  <c:v>107.35</c:v>
                </c:pt>
                <c:pt idx="1548">
                  <c:v>107.4</c:v>
                </c:pt>
                <c:pt idx="1549">
                  <c:v>107.45</c:v>
                </c:pt>
                <c:pt idx="1550">
                  <c:v>107.5</c:v>
                </c:pt>
                <c:pt idx="1551">
                  <c:v>107.55</c:v>
                </c:pt>
                <c:pt idx="1552">
                  <c:v>107.6</c:v>
                </c:pt>
                <c:pt idx="1553">
                  <c:v>107.65</c:v>
                </c:pt>
                <c:pt idx="1554">
                  <c:v>107.7</c:v>
                </c:pt>
                <c:pt idx="1555">
                  <c:v>107.75</c:v>
                </c:pt>
                <c:pt idx="1556">
                  <c:v>107.8</c:v>
                </c:pt>
                <c:pt idx="1557">
                  <c:v>107.85</c:v>
                </c:pt>
                <c:pt idx="1558">
                  <c:v>107.9</c:v>
                </c:pt>
                <c:pt idx="1559">
                  <c:v>107.95</c:v>
                </c:pt>
                <c:pt idx="1560">
                  <c:v>108</c:v>
                </c:pt>
                <c:pt idx="1561">
                  <c:v>108.05</c:v>
                </c:pt>
                <c:pt idx="1562">
                  <c:v>108.1</c:v>
                </c:pt>
                <c:pt idx="1563">
                  <c:v>108.15</c:v>
                </c:pt>
                <c:pt idx="1564">
                  <c:v>108.2</c:v>
                </c:pt>
                <c:pt idx="1565">
                  <c:v>108.25</c:v>
                </c:pt>
                <c:pt idx="1566">
                  <c:v>108.3</c:v>
                </c:pt>
                <c:pt idx="1567">
                  <c:v>108.35</c:v>
                </c:pt>
                <c:pt idx="1568">
                  <c:v>108.4</c:v>
                </c:pt>
                <c:pt idx="1569">
                  <c:v>108.45</c:v>
                </c:pt>
                <c:pt idx="1570">
                  <c:v>108.5</c:v>
                </c:pt>
                <c:pt idx="1571">
                  <c:v>108.55</c:v>
                </c:pt>
                <c:pt idx="1572">
                  <c:v>108.6</c:v>
                </c:pt>
                <c:pt idx="1573">
                  <c:v>108.65</c:v>
                </c:pt>
                <c:pt idx="1574">
                  <c:v>108.7</c:v>
                </c:pt>
                <c:pt idx="1575">
                  <c:v>108.75</c:v>
                </c:pt>
                <c:pt idx="1576">
                  <c:v>108.8</c:v>
                </c:pt>
                <c:pt idx="1577">
                  <c:v>108.85</c:v>
                </c:pt>
                <c:pt idx="1578">
                  <c:v>108.9</c:v>
                </c:pt>
                <c:pt idx="1579">
                  <c:v>108.95</c:v>
                </c:pt>
                <c:pt idx="1580">
                  <c:v>109</c:v>
                </c:pt>
                <c:pt idx="1581">
                  <c:v>109.05</c:v>
                </c:pt>
                <c:pt idx="1582">
                  <c:v>109.1</c:v>
                </c:pt>
                <c:pt idx="1583">
                  <c:v>109.15</c:v>
                </c:pt>
                <c:pt idx="1584">
                  <c:v>109.2</c:v>
                </c:pt>
                <c:pt idx="1585">
                  <c:v>109.25</c:v>
                </c:pt>
                <c:pt idx="1586">
                  <c:v>109.3</c:v>
                </c:pt>
                <c:pt idx="1587">
                  <c:v>109.35</c:v>
                </c:pt>
                <c:pt idx="1588">
                  <c:v>109.4</c:v>
                </c:pt>
                <c:pt idx="1589">
                  <c:v>109.45</c:v>
                </c:pt>
                <c:pt idx="1590">
                  <c:v>109.5</c:v>
                </c:pt>
                <c:pt idx="1591">
                  <c:v>109.55</c:v>
                </c:pt>
                <c:pt idx="1592">
                  <c:v>109.6</c:v>
                </c:pt>
                <c:pt idx="1593">
                  <c:v>109.65</c:v>
                </c:pt>
                <c:pt idx="1594">
                  <c:v>109.7</c:v>
                </c:pt>
                <c:pt idx="1595">
                  <c:v>109.75</c:v>
                </c:pt>
                <c:pt idx="1596">
                  <c:v>109.8</c:v>
                </c:pt>
                <c:pt idx="1597">
                  <c:v>109.85</c:v>
                </c:pt>
                <c:pt idx="1598">
                  <c:v>109.9</c:v>
                </c:pt>
                <c:pt idx="1599">
                  <c:v>109.95</c:v>
                </c:pt>
                <c:pt idx="1600">
                  <c:v>110</c:v>
                </c:pt>
              </c:numCache>
            </c:numRef>
          </c:xVal>
          <c:yVal>
            <c:numRef>
              <c:f>'TXT104'!$I$24:$I$1624</c:f>
              <c:numCache>
                <c:formatCode>General</c:formatCode>
                <c:ptCount val="1601"/>
                <c:pt idx="0">
                  <c:v>0.9026097074709768</c:v>
                </c:pt>
                <c:pt idx="1">
                  <c:v>0.87740478795675381</c:v>
                </c:pt>
                <c:pt idx="2">
                  <c:v>0.90364947372230187</c:v>
                </c:pt>
                <c:pt idx="3">
                  <c:v>0.8824701010756546</c:v>
                </c:pt>
                <c:pt idx="4">
                  <c:v>0.88104887300801316</c:v>
                </c:pt>
                <c:pt idx="5">
                  <c:v>0.87902251683088384</c:v>
                </c:pt>
                <c:pt idx="6">
                  <c:v>0.88940588755589156</c:v>
                </c:pt>
                <c:pt idx="7">
                  <c:v>0.87377577511802018</c:v>
                </c:pt>
                <c:pt idx="8">
                  <c:v>0.88633928732793499</c:v>
                </c:pt>
                <c:pt idx="9">
                  <c:v>0.88736031077866828</c:v>
                </c:pt>
                <c:pt idx="10">
                  <c:v>0.88165769026219187</c:v>
                </c:pt>
                <c:pt idx="11">
                  <c:v>0.89412862750295441</c:v>
                </c:pt>
                <c:pt idx="12">
                  <c:v>0.89002047962552577</c:v>
                </c:pt>
                <c:pt idx="13">
                  <c:v>0.88023777059134389</c:v>
                </c:pt>
                <c:pt idx="14">
                  <c:v>0.88981556842882037</c:v>
                </c:pt>
                <c:pt idx="15">
                  <c:v>0.88920111785794886</c:v>
                </c:pt>
                <c:pt idx="16">
                  <c:v>0.88511560983083526</c:v>
                </c:pt>
                <c:pt idx="17">
                  <c:v>0.88003511168732285</c:v>
                </c:pt>
                <c:pt idx="18">
                  <c:v>0.88044047616467613</c:v>
                </c:pt>
                <c:pt idx="19">
                  <c:v>0.88633928732793366</c:v>
                </c:pt>
                <c:pt idx="20">
                  <c:v>0.8693606925094155</c:v>
                </c:pt>
                <c:pt idx="21">
                  <c:v>0.88369012114145695</c:v>
                </c:pt>
                <c:pt idx="22">
                  <c:v>0.88470809287052998</c:v>
                </c:pt>
                <c:pt idx="23">
                  <c:v>0.88145470444722107</c:v>
                </c:pt>
                <c:pt idx="24">
                  <c:v>0.87639521962987599</c:v>
                </c:pt>
                <c:pt idx="25">
                  <c:v>0.86716152409182989</c:v>
                </c:pt>
                <c:pt idx="26">
                  <c:v>0.87458092307520152</c:v>
                </c:pt>
                <c:pt idx="27">
                  <c:v>0.86756095869770655</c:v>
                </c:pt>
                <c:pt idx="28">
                  <c:v>0.87861780519760102</c:v>
                </c:pt>
                <c:pt idx="29">
                  <c:v>0.87720278129599594</c:v>
                </c:pt>
                <c:pt idx="30">
                  <c:v>0.87922494254947714</c:v>
                </c:pt>
                <c:pt idx="31">
                  <c:v>0.86397266068439182</c:v>
                </c:pt>
                <c:pt idx="32">
                  <c:v>0.89104574364611455</c:v>
                </c:pt>
                <c:pt idx="33">
                  <c:v>0.86218408107270172</c:v>
                </c:pt>
                <c:pt idx="34">
                  <c:v>0.86337605559743846</c:v>
                </c:pt>
                <c:pt idx="35">
                  <c:v>0.87056258874135406</c:v>
                </c:pt>
                <c:pt idx="36">
                  <c:v>0.85526362194046746</c:v>
                </c:pt>
                <c:pt idx="37">
                  <c:v>0.86337605559743691</c:v>
                </c:pt>
                <c:pt idx="38">
                  <c:v>0.8693606925094155</c:v>
                </c:pt>
                <c:pt idx="39">
                  <c:v>0.86476877548022313</c:v>
                </c:pt>
                <c:pt idx="40">
                  <c:v>0.8757900363063682</c:v>
                </c:pt>
                <c:pt idx="41">
                  <c:v>0.88389362173940611</c:v>
                </c:pt>
                <c:pt idx="42">
                  <c:v>0.87882013771716905</c:v>
                </c:pt>
                <c:pt idx="43">
                  <c:v>0.85310011401758989</c:v>
                </c:pt>
                <c:pt idx="44">
                  <c:v>0.8693606925094155</c:v>
                </c:pt>
                <c:pt idx="45">
                  <c:v>0.86876036678714375</c:v>
                </c:pt>
                <c:pt idx="46">
                  <c:v>0.87780894084630634</c:v>
                </c:pt>
                <c:pt idx="47">
                  <c:v>0.85664325558165622</c:v>
                </c:pt>
                <c:pt idx="48">
                  <c:v>0.86536634295634807</c:v>
                </c:pt>
                <c:pt idx="49">
                  <c:v>0.85664325558165622</c:v>
                </c:pt>
                <c:pt idx="50">
                  <c:v>0.86099375218460095</c:v>
                </c:pt>
                <c:pt idx="51">
                  <c:v>0.85211851137922989</c:v>
                </c:pt>
                <c:pt idx="52">
                  <c:v>0.8558546212208249</c:v>
                </c:pt>
                <c:pt idx="53">
                  <c:v>0.87116415982453055</c:v>
                </c:pt>
                <c:pt idx="54">
                  <c:v>0.88023777059134523</c:v>
                </c:pt>
                <c:pt idx="55">
                  <c:v>0.85486984916366537</c:v>
                </c:pt>
                <c:pt idx="56">
                  <c:v>0.86218408107270172</c:v>
                </c:pt>
                <c:pt idx="57">
                  <c:v>0.85605171172009376</c:v>
                </c:pt>
                <c:pt idx="58">
                  <c:v>0.85763007052415774</c:v>
                </c:pt>
                <c:pt idx="59">
                  <c:v>0.8592113394520845</c:v>
                </c:pt>
                <c:pt idx="60">
                  <c:v>0.85703784523037052</c:v>
                </c:pt>
                <c:pt idx="61">
                  <c:v>0.85526362194046601</c:v>
                </c:pt>
                <c:pt idx="62">
                  <c:v>0.85349307161354815</c:v>
                </c:pt>
                <c:pt idx="63">
                  <c:v>0.85467303076697854</c:v>
                </c:pt>
                <c:pt idx="64">
                  <c:v>0.86556562386265623</c:v>
                </c:pt>
                <c:pt idx="65">
                  <c:v>0.84197655760917622</c:v>
                </c:pt>
                <c:pt idx="66">
                  <c:v>0.84976727077597258</c:v>
                </c:pt>
                <c:pt idx="67">
                  <c:v>0.84372321721182997</c:v>
                </c:pt>
                <c:pt idx="68">
                  <c:v>0.86158871106614165</c:v>
                </c:pt>
                <c:pt idx="69">
                  <c:v>0.86536634295634807</c:v>
                </c:pt>
                <c:pt idx="70">
                  <c:v>0.85349307161354815</c:v>
                </c:pt>
                <c:pt idx="71">
                  <c:v>0.84839871098599606</c:v>
                </c:pt>
                <c:pt idx="72">
                  <c:v>0.83464154827732484</c:v>
                </c:pt>
                <c:pt idx="73">
                  <c:v>0.84898496651562017</c:v>
                </c:pt>
                <c:pt idx="74">
                  <c:v>0.86736121840146485</c:v>
                </c:pt>
                <c:pt idx="75">
                  <c:v>0.8592113394520845</c:v>
                </c:pt>
                <c:pt idx="76">
                  <c:v>0.84508423491965234</c:v>
                </c:pt>
                <c:pt idx="77">
                  <c:v>0.86816045561199495</c:v>
                </c:pt>
                <c:pt idx="78">
                  <c:v>0.8592113394520845</c:v>
                </c:pt>
                <c:pt idx="79">
                  <c:v>0.8396533015798745</c:v>
                </c:pt>
                <c:pt idx="80">
                  <c:v>0.84197655760917622</c:v>
                </c:pt>
                <c:pt idx="81">
                  <c:v>0.84547350021674905</c:v>
                </c:pt>
                <c:pt idx="82">
                  <c:v>0.85427952990484746</c:v>
                </c:pt>
                <c:pt idx="83">
                  <c:v>0.8441118555927678</c:v>
                </c:pt>
                <c:pt idx="84">
                  <c:v>0.84158890234291017</c:v>
                </c:pt>
                <c:pt idx="85">
                  <c:v>0.84314059511477124</c:v>
                </c:pt>
                <c:pt idx="86">
                  <c:v>0.8596071120194827</c:v>
                </c:pt>
                <c:pt idx="87">
                  <c:v>0.85192232642854759</c:v>
                </c:pt>
                <c:pt idx="88">
                  <c:v>0.84664237226591255</c:v>
                </c:pt>
                <c:pt idx="89">
                  <c:v>0.83464154827732484</c:v>
                </c:pt>
                <c:pt idx="90">
                  <c:v>0.85684052769160668</c:v>
                </c:pt>
                <c:pt idx="91">
                  <c:v>0.83868717124816361</c:v>
                </c:pt>
                <c:pt idx="92">
                  <c:v>0.83253020674924261</c:v>
                </c:pt>
                <c:pt idx="93">
                  <c:v>0.86059734119282338</c:v>
                </c:pt>
                <c:pt idx="94">
                  <c:v>0.86059734119282194</c:v>
                </c:pt>
                <c:pt idx="95">
                  <c:v>0.84781286028750535</c:v>
                </c:pt>
                <c:pt idx="96">
                  <c:v>0.83656559575580902</c:v>
                </c:pt>
                <c:pt idx="97">
                  <c:v>0.84372321721182997</c:v>
                </c:pt>
                <c:pt idx="98">
                  <c:v>0.83099804104443165</c:v>
                </c:pt>
                <c:pt idx="99">
                  <c:v>0.81997384545747587</c:v>
                </c:pt>
                <c:pt idx="100">
                  <c:v>0.83733645608365725</c:v>
                </c:pt>
                <c:pt idx="101">
                  <c:v>0.83984666115791529</c:v>
                </c:pt>
                <c:pt idx="102">
                  <c:v>0.83849407862180703</c:v>
                </c:pt>
                <c:pt idx="103">
                  <c:v>0.82908679858644663</c:v>
                </c:pt>
                <c:pt idx="104">
                  <c:v>0.83099804104443165</c:v>
                </c:pt>
                <c:pt idx="105">
                  <c:v>0.8408141271704479</c:v>
                </c:pt>
                <c:pt idx="106">
                  <c:v>0.83656559575581035</c:v>
                </c:pt>
                <c:pt idx="107">
                  <c:v>0.82546753981173115</c:v>
                </c:pt>
                <c:pt idx="108">
                  <c:v>0.83849407862180847</c:v>
                </c:pt>
                <c:pt idx="109">
                  <c:v>0.83541063567561447</c:v>
                </c:pt>
                <c:pt idx="110">
                  <c:v>0.83291368937130683</c:v>
                </c:pt>
                <c:pt idx="111">
                  <c:v>0.84158890234291162</c:v>
                </c:pt>
                <c:pt idx="112">
                  <c:v>0.83368118461963447</c:v>
                </c:pt>
                <c:pt idx="113">
                  <c:v>0.83675824428144985</c:v>
                </c:pt>
                <c:pt idx="114">
                  <c:v>0.82813282639074581</c:v>
                </c:pt>
                <c:pt idx="115">
                  <c:v>0.82072941717897729</c:v>
                </c:pt>
                <c:pt idx="116">
                  <c:v>0.83138081791562224</c:v>
                </c:pt>
                <c:pt idx="117">
                  <c:v>0.81997384545747454</c:v>
                </c:pt>
                <c:pt idx="118">
                  <c:v>0.82375867276187609</c:v>
                </c:pt>
                <c:pt idx="119">
                  <c:v>0.83004186971570137</c:v>
                </c:pt>
                <c:pt idx="120">
                  <c:v>0.82224264994707075</c:v>
                </c:pt>
                <c:pt idx="121">
                  <c:v>0.82167486097643516</c:v>
                </c:pt>
                <c:pt idx="122">
                  <c:v>0.8243279016759808</c:v>
                </c:pt>
                <c:pt idx="123">
                  <c:v>0.82091841886990347</c:v>
                </c:pt>
                <c:pt idx="124">
                  <c:v>0.81639436796456433</c:v>
                </c:pt>
                <c:pt idx="125">
                  <c:v>0.81077434866607501</c:v>
                </c:pt>
                <c:pt idx="126">
                  <c:v>0.8241381150130016</c:v>
                </c:pt>
                <c:pt idx="127">
                  <c:v>0.82300031227734538</c:v>
                </c:pt>
                <c:pt idx="128">
                  <c:v>0.8111478100379369</c:v>
                </c:pt>
                <c:pt idx="129">
                  <c:v>0.8243279016759808</c:v>
                </c:pt>
                <c:pt idx="130">
                  <c:v>0.79396251726985623</c:v>
                </c:pt>
                <c:pt idx="131">
                  <c:v>0.81226922662006429</c:v>
                </c:pt>
                <c:pt idx="132">
                  <c:v>0.80816492911253779</c:v>
                </c:pt>
                <c:pt idx="133">
                  <c:v>0.81658237135859324</c:v>
                </c:pt>
                <c:pt idx="134">
                  <c:v>0.8037111622153984</c:v>
                </c:pt>
                <c:pt idx="135">
                  <c:v>0.80315616992265715</c:v>
                </c:pt>
                <c:pt idx="136">
                  <c:v>0.81526725622403917</c:v>
                </c:pt>
                <c:pt idx="137">
                  <c:v>0.80094003053328733</c:v>
                </c:pt>
                <c:pt idx="138">
                  <c:v>0.8228108312679312</c:v>
                </c:pt>
                <c:pt idx="139">
                  <c:v>0.80167806338768022</c:v>
                </c:pt>
                <c:pt idx="140">
                  <c:v>0.81733481797807161</c:v>
                </c:pt>
                <c:pt idx="141">
                  <c:v>0.81320492465415262</c:v>
                </c:pt>
                <c:pt idx="142">
                  <c:v>0.79744364241268051</c:v>
                </c:pt>
                <c:pt idx="143">
                  <c:v>0.81414170057077462</c:v>
                </c:pt>
                <c:pt idx="144">
                  <c:v>0.8243279016759808</c:v>
                </c:pt>
                <c:pt idx="145">
                  <c:v>0.80667760459484583</c:v>
                </c:pt>
                <c:pt idx="146">
                  <c:v>0.80482229758850266</c:v>
                </c:pt>
                <c:pt idx="147">
                  <c:v>0.81152144343472477</c:v>
                </c:pt>
                <c:pt idx="148">
                  <c:v>0.81264337656720276</c:v>
                </c:pt>
                <c:pt idx="149">
                  <c:v>0.81170832466722542</c:v>
                </c:pt>
                <c:pt idx="150">
                  <c:v>0.79086070944414</c:v>
                </c:pt>
                <c:pt idx="151">
                  <c:v>0.80130896199131285</c:v>
                </c:pt>
                <c:pt idx="152">
                  <c:v>0.79542639814536009</c:v>
                </c:pt>
                <c:pt idx="153">
                  <c:v>0.8011244750248977</c:v>
                </c:pt>
                <c:pt idx="154">
                  <c:v>0.80260156087262746</c:v>
                </c:pt>
                <c:pt idx="155">
                  <c:v>0.78886011761855412</c:v>
                </c:pt>
                <c:pt idx="156">
                  <c:v>0.801678063387679</c:v>
                </c:pt>
                <c:pt idx="157">
                  <c:v>0.80297125766986344</c:v>
                </c:pt>
                <c:pt idx="158">
                  <c:v>0.79359696819576986</c:v>
                </c:pt>
                <c:pt idx="159">
                  <c:v>0.79304896012819825</c:v>
                </c:pt>
                <c:pt idx="160">
                  <c:v>0.81545500006111604</c:v>
                </c:pt>
                <c:pt idx="161">
                  <c:v>0.79104283281908339</c:v>
                </c:pt>
                <c:pt idx="162">
                  <c:v>0.79762728173848108</c:v>
                </c:pt>
                <c:pt idx="163">
                  <c:v>0.7749969618775745</c:v>
                </c:pt>
                <c:pt idx="164">
                  <c:v>0.79086070944414</c:v>
                </c:pt>
                <c:pt idx="165">
                  <c:v>0.78958701933669539</c:v>
                </c:pt>
                <c:pt idx="166">
                  <c:v>0.78995072133581634</c:v>
                </c:pt>
                <c:pt idx="167">
                  <c:v>0.7894052311366031</c:v>
                </c:pt>
                <c:pt idx="168">
                  <c:v>0.78433211888196197</c:v>
                </c:pt>
                <c:pt idx="169">
                  <c:v>0.77983011052325901</c:v>
                </c:pt>
                <c:pt idx="170">
                  <c:v>0.78541646261454034</c:v>
                </c:pt>
                <c:pt idx="171">
                  <c:v>0.77929160898024707</c:v>
                </c:pt>
                <c:pt idx="172">
                  <c:v>0.788496917745378</c:v>
                </c:pt>
                <c:pt idx="173">
                  <c:v>0.76665504868917467</c:v>
                </c:pt>
                <c:pt idx="174">
                  <c:v>0.78306894314337439</c:v>
                </c:pt>
                <c:pt idx="175">
                  <c:v>0.78433211888196197</c:v>
                </c:pt>
                <c:pt idx="176">
                  <c:v>0.77785742212715059</c:v>
                </c:pt>
                <c:pt idx="177">
                  <c:v>0.78288865561301346</c:v>
                </c:pt>
                <c:pt idx="178">
                  <c:v>0.78144784885418317</c:v>
                </c:pt>
                <c:pt idx="179">
                  <c:v>0.78234804203146002</c:v>
                </c:pt>
                <c:pt idx="180">
                  <c:v>0.78886011761855412</c:v>
                </c:pt>
                <c:pt idx="181">
                  <c:v>0.77125856498921375</c:v>
                </c:pt>
                <c:pt idx="182">
                  <c:v>0.76612564501380365</c:v>
                </c:pt>
                <c:pt idx="183">
                  <c:v>0.78054869146623773</c:v>
                </c:pt>
                <c:pt idx="184">
                  <c:v>0.77732028279846166</c:v>
                </c:pt>
                <c:pt idx="185">
                  <c:v>0.76824545567926628</c:v>
                </c:pt>
                <c:pt idx="186">
                  <c:v>0.77767833445570589</c:v>
                </c:pt>
                <c:pt idx="187">
                  <c:v>0.76913044028660948</c:v>
                </c:pt>
                <c:pt idx="188">
                  <c:v>0.75962631295455463</c:v>
                </c:pt>
                <c:pt idx="189">
                  <c:v>0.76401168351701898</c:v>
                </c:pt>
                <c:pt idx="190">
                  <c:v>0.76050136869270057</c:v>
                </c:pt>
                <c:pt idx="191">
                  <c:v>0.76243004120075619</c:v>
                </c:pt>
                <c:pt idx="192">
                  <c:v>0.77108099658585649</c:v>
                </c:pt>
                <c:pt idx="193">
                  <c:v>0.76085167317004754</c:v>
                </c:pt>
                <c:pt idx="194">
                  <c:v>0.75753028498840769</c:v>
                </c:pt>
                <c:pt idx="195">
                  <c:v>0.75840292619553118</c:v>
                </c:pt>
                <c:pt idx="196">
                  <c:v>0.75370257668842555</c:v>
                </c:pt>
                <c:pt idx="197">
                  <c:v>0.76243004120075752</c:v>
                </c:pt>
                <c:pt idx="198">
                  <c:v>0.75214227608715944</c:v>
                </c:pt>
                <c:pt idx="199">
                  <c:v>0.74765286179071788</c:v>
                </c:pt>
                <c:pt idx="200">
                  <c:v>0.76015122549938852</c:v>
                </c:pt>
                <c:pt idx="201">
                  <c:v>0.75248873017358431</c:v>
                </c:pt>
                <c:pt idx="202">
                  <c:v>0.76120213900571931</c:v>
                </c:pt>
                <c:pt idx="203">
                  <c:v>0.7648917910070715</c:v>
                </c:pt>
                <c:pt idx="204">
                  <c:v>0.75006689873606791</c:v>
                </c:pt>
                <c:pt idx="205">
                  <c:v>0.74834179274015988</c:v>
                </c:pt>
                <c:pt idx="206">
                  <c:v>0.74903135851075786</c:v>
                </c:pt>
                <c:pt idx="207">
                  <c:v>0.73552933786727281</c:v>
                </c:pt>
                <c:pt idx="208">
                  <c:v>0.74507501463625225</c:v>
                </c:pt>
                <c:pt idx="209">
                  <c:v>0.74336138965517784</c:v>
                </c:pt>
                <c:pt idx="210">
                  <c:v>0.75231548318687225</c:v>
                </c:pt>
                <c:pt idx="211">
                  <c:v>0.74816950051115472</c:v>
                </c:pt>
                <c:pt idx="212">
                  <c:v>0.74524659425151341</c:v>
                </c:pt>
                <c:pt idx="213">
                  <c:v>0.73943499425518711</c:v>
                </c:pt>
                <c:pt idx="214">
                  <c:v>0.74319024407434486</c:v>
                </c:pt>
                <c:pt idx="215">
                  <c:v>0.72928956579172266</c:v>
                </c:pt>
                <c:pt idx="216">
                  <c:v>0.73688548164944712</c:v>
                </c:pt>
                <c:pt idx="217">
                  <c:v>0.74216419773888642</c:v>
                </c:pt>
                <c:pt idx="218">
                  <c:v>0.74679258993088293</c:v>
                </c:pt>
                <c:pt idx="219">
                  <c:v>0.73654621147023047</c:v>
                </c:pt>
                <c:pt idx="220">
                  <c:v>0.7329932916517794</c:v>
                </c:pt>
                <c:pt idx="221">
                  <c:v>0.72510349761719806</c:v>
                </c:pt>
                <c:pt idx="222">
                  <c:v>0.7338376673335375</c:v>
                </c:pt>
                <c:pt idx="223">
                  <c:v>0.73468301569853978</c:v>
                </c:pt>
                <c:pt idx="224">
                  <c:v>0.72895379285569839</c:v>
                </c:pt>
                <c:pt idx="225">
                  <c:v>0.740968933913699</c:v>
                </c:pt>
                <c:pt idx="226">
                  <c:v>0.72393571024230419</c:v>
                </c:pt>
                <c:pt idx="227">
                  <c:v>0.72677503381032316</c:v>
                </c:pt>
                <c:pt idx="228">
                  <c:v>0.72094145716442315</c:v>
                </c:pt>
                <c:pt idx="229">
                  <c:v>0.70941440045340709</c:v>
                </c:pt>
                <c:pt idx="230">
                  <c:v>0.71121351365332952</c:v>
                </c:pt>
                <c:pt idx="231">
                  <c:v>0.7301296749459657</c:v>
                </c:pt>
                <c:pt idx="232">
                  <c:v>0.71367420512247359</c:v>
                </c:pt>
                <c:pt idx="233">
                  <c:v>0.72660770693939969</c:v>
                </c:pt>
                <c:pt idx="234">
                  <c:v>0.71252482475226686</c:v>
                </c:pt>
                <c:pt idx="235">
                  <c:v>0.72493655558739845</c:v>
                </c:pt>
                <c:pt idx="236">
                  <c:v>0.71236077873550141</c:v>
                </c:pt>
                <c:pt idx="237">
                  <c:v>0.71466086387684225</c:v>
                </c:pt>
                <c:pt idx="238">
                  <c:v>0.71104976954234222</c:v>
                </c:pt>
                <c:pt idx="239">
                  <c:v>0.71762903205477124</c:v>
                </c:pt>
                <c:pt idx="240">
                  <c:v>0.71400293992784447</c:v>
                </c:pt>
                <c:pt idx="241">
                  <c:v>0.69710789290200414</c:v>
                </c:pt>
                <c:pt idx="242">
                  <c:v>0.71006809625453271</c:v>
                </c:pt>
                <c:pt idx="243">
                  <c:v>0.71252482475226808</c:v>
                </c:pt>
                <c:pt idx="244">
                  <c:v>0.71614341021290151</c:v>
                </c:pt>
                <c:pt idx="245">
                  <c:v>0.7064802086156543</c:v>
                </c:pt>
                <c:pt idx="246">
                  <c:v>0.70794578438413791</c:v>
                </c:pt>
                <c:pt idx="247">
                  <c:v>0.70339617121624753</c:v>
                </c:pt>
                <c:pt idx="248">
                  <c:v>0.71203279999920344</c:v>
                </c:pt>
                <c:pt idx="249">
                  <c:v>0.70242506446450081</c:v>
                </c:pt>
                <c:pt idx="250">
                  <c:v>0.7040443214699752</c:v>
                </c:pt>
                <c:pt idx="251">
                  <c:v>0.70925107055585335</c:v>
                </c:pt>
                <c:pt idx="252">
                  <c:v>0.70355815281818368</c:v>
                </c:pt>
                <c:pt idx="253">
                  <c:v>0.69807164863302873</c:v>
                </c:pt>
                <c:pt idx="254">
                  <c:v>0.7059923578936671</c:v>
                </c:pt>
                <c:pt idx="255">
                  <c:v>0.69919771445145917</c:v>
                </c:pt>
                <c:pt idx="256">
                  <c:v>0.69199028922848227</c:v>
                </c:pt>
                <c:pt idx="257">
                  <c:v>0.69326615720511986</c:v>
                </c:pt>
                <c:pt idx="258">
                  <c:v>0.69071676932419201</c:v>
                </c:pt>
                <c:pt idx="259">
                  <c:v>0.69294696984255522</c:v>
                </c:pt>
                <c:pt idx="260">
                  <c:v>0.69199028922848227</c:v>
                </c:pt>
                <c:pt idx="261">
                  <c:v>0.68045592499463736</c:v>
                </c:pt>
                <c:pt idx="262">
                  <c:v>0.69167168928956468</c:v>
                </c:pt>
                <c:pt idx="263">
                  <c:v>0.69775024876936509</c:v>
                </c:pt>
                <c:pt idx="264">
                  <c:v>0.68438423991953723</c:v>
                </c:pt>
                <c:pt idx="265">
                  <c:v>0.69199028922848116</c:v>
                </c:pt>
                <c:pt idx="266">
                  <c:v>0.682181597938183</c:v>
                </c:pt>
                <c:pt idx="267">
                  <c:v>0.67623866717404946</c:v>
                </c:pt>
                <c:pt idx="268">
                  <c:v>0.6877015449442081</c:v>
                </c:pt>
                <c:pt idx="269">
                  <c:v>0.68171052630585327</c:v>
                </c:pt>
                <c:pt idx="270">
                  <c:v>0.6828101998468723</c:v>
                </c:pt>
                <c:pt idx="271">
                  <c:v>0.67764150761067421</c:v>
                </c:pt>
                <c:pt idx="272">
                  <c:v>0.6728217155215469</c:v>
                </c:pt>
                <c:pt idx="273">
                  <c:v>0.678734617380087</c:v>
                </c:pt>
                <c:pt idx="274">
                  <c:v>0.68643591792699465</c:v>
                </c:pt>
                <c:pt idx="275">
                  <c:v>0.678734617380087</c:v>
                </c:pt>
                <c:pt idx="276">
                  <c:v>0.67468336139882668</c:v>
                </c:pt>
                <c:pt idx="277">
                  <c:v>0.6674212038584767</c:v>
                </c:pt>
                <c:pt idx="278">
                  <c:v>0.66130224948176697</c:v>
                </c:pt>
                <c:pt idx="279">
                  <c:v>0.6732866448596857</c:v>
                </c:pt>
                <c:pt idx="280">
                  <c:v>0.66726754213864004</c:v>
                </c:pt>
                <c:pt idx="281">
                  <c:v>0.67375189547058334</c:v>
                </c:pt>
                <c:pt idx="282">
                  <c:v>0.6661929002234559</c:v>
                </c:pt>
                <c:pt idx="283">
                  <c:v>0.66313202188355291</c:v>
                </c:pt>
                <c:pt idx="284">
                  <c:v>0.66726754213863892</c:v>
                </c:pt>
                <c:pt idx="285">
                  <c:v>0.65978129651395734</c:v>
                </c:pt>
                <c:pt idx="286">
                  <c:v>0.66665324895630396</c:v>
                </c:pt>
                <c:pt idx="287">
                  <c:v>0.66680676921362236</c:v>
                </c:pt>
                <c:pt idx="288">
                  <c:v>0.65237904099820854</c:v>
                </c:pt>
                <c:pt idx="289">
                  <c:v>0.65313055264747211</c:v>
                </c:pt>
                <c:pt idx="290">
                  <c:v>0.66191161194112069</c:v>
                </c:pt>
                <c:pt idx="291">
                  <c:v>0.64938163157621132</c:v>
                </c:pt>
                <c:pt idx="292">
                  <c:v>0.64923212314321355</c:v>
                </c:pt>
                <c:pt idx="293">
                  <c:v>0.65463617406727548</c:v>
                </c:pt>
                <c:pt idx="294">
                  <c:v>0.65629636672921987</c:v>
                </c:pt>
                <c:pt idx="295">
                  <c:v>0.64595163226962637</c:v>
                </c:pt>
                <c:pt idx="296">
                  <c:v>0.65629636672921987</c:v>
                </c:pt>
                <c:pt idx="297">
                  <c:v>0.66069344800759533</c:v>
                </c:pt>
                <c:pt idx="298">
                  <c:v>0.64505983328483207</c:v>
                </c:pt>
                <c:pt idx="299">
                  <c:v>0.64505983328483107</c:v>
                </c:pt>
                <c:pt idx="300">
                  <c:v>0.64357623683764187</c:v>
                </c:pt>
                <c:pt idx="301">
                  <c:v>0.64106194962074359</c:v>
                </c:pt>
                <c:pt idx="302">
                  <c:v>0.64669573982980788</c:v>
                </c:pt>
                <c:pt idx="303">
                  <c:v>0.63944029452928408</c:v>
                </c:pt>
                <c:pt idx="304">
                  <c:v>0.64372444280474395</c:v>
                </c:pt>
                <c:pt idx="305">
                  <c:v>0.64091435664477603</c:v>
                </c:pt>
                <c:pt idx="306">
                  <c:v>0.64253975003730157</c:v>
                </c:pt>
                <c:pt idx="307">
                  <c:v>0.64194822150803521</c:v>
                </c:pt>
                <c:pt idx="308">
                  <c:v>0.63782274163923769</c:v>
                </c:pt>
                <c:pt idx="309">
                  <c:v>0.63841046871075691</c:v>
                </c:pt>
                <c:pt idx="310">
                  <c:v>0.6381165375104193</c:v>
                </c:pt>
                <c:pt idx="311">
                  <c:v>0.63284885692569603</c:v>
                </c:pt>
                <c:pt idx="312">
                  <c:v>0.63168417928751486</c:v>
                </c:pt>
                <c:pt idx="313">
                  <c:v>0.63503841850404052</c:v>
                </c:pt>
                <c:pt idx="314">
                  <c:v>0.62488485639296243</c:v>
                </c:pt>
                <c:pt idx="315">
                  <c:v>0.64120957658516164</c:v>
                </c:pt>
                <c:pt idx="316">
                  <c:v>0.61986911763606034</c:v>
                </c:pt>
                <c:pt idx="317">
                  <c:v>0.62675816445921106</c:v>
                </c:pt>
                <c:pt idx="318">
                  <c:v>0.62459715253327486</c:v>
                </c:pt>
                <c:pt idx="319">
                  <c:v>0.6191558775938768</c:v>
                </c:pt>
                <c:pt idx="320">
                  <c:v>0.63620928057351833</c:v>
                </c:pt>
                <c:pt idx="321">
                  <c:v>0.6210120110685402</c:v>
                </c:pt>
                <c:pt idx="322">
                  <c:v>0.61858587649178487</c:v>
                </c:pt>
                <c:pt idx="323">
                  <c:v>0.61616922020027942</c:v>
                </c:pt>
                <c:pt idx="324">
                  <c:v>0.61986911763606034</c:v>
                </c:pt>
                <c:pt idx="325">
                  <c:v>0.61673699445432673</c:v>
                </c:pt>
                <c:pt idx="326">
                  <c:v>0.61390334536093505</c:v>
                </c:pt>
                <c:pt idx="327">
                  <c:v>0.60450514286534607</c:v>
                </c:pt>
                <c:pt idx="328">
                  <c:v>0.60785500923652214</c:v>
                </c:pt>
                <c:pt idx="329">
                  <c:v>0.60534087475391363</c:v>
                </c:pt>
                <c:pt idx="330">
                  <c:v>0.61291464708755172</c:v>
                </c:pt>
                <c:pt idx="331">
                  <c:v>0.61108271570249972</c:v>
                </c:pt>
                <c:pt idx="332">
                  <c:v>0.60506216915829614</c:v>
                </c:pt>
                <c:pt idx="333">
                  <c:v>0.61602735832723776</c:v>
                </c:pt>
                <c:pt idx="334">
                  <c:v>0.6036705647858448</c:v>
                </c:pt>
                <c:pt idx="335">
                  <c:v>0.60158915705346405</c:v>
                </c:pt>
                <c:pt idx="336">
                  <c:v>0.60117373748327785</c:v>
                </c:pt>
                <c:pt idx="337">
                  <c:v>0.60981766399878501</c:v>
                </c:pt>
                <c:pt idx="338">
                  <c:v>0.60145065197754866</c:v>
                </c:pt>
                <c:pt idx="339">
                  <c:v>0.60743526286358329</c:v>
                </c:pt>
                <c:pt idx="340">
                  <c:v>0.60255958607435733</c:v>
                </c:pt>
                <c:pt idx="341">
                  <c:v>0.59183412111318245</c:v>
                </c:pt>
                <c:pt idx="342">
                  <c:v>0.60006735386411691</c:v>
                </c:pt>
                <c:pt idx="343">
                  <c:v>0.58667826640197762</c:v>
                </c:pt>
                <c:pt idx="344">
                  <c:v>0.60186626289957379</c:v>
                </c:pt>
                <c:pt idx="345">
                  <c:v>0.58979352449007427</c:v>
                </c:pt>
                <c:pt idx="346">
                  <c:v>0.58775996368059891</c:v>
                </c:pt>
                <c:pt idx="347">
                  <c:v>0.59169786195871865</c:v>
                </c:pt>
                <c:pt idx="348">
                  <c:v>0.58897925722902511</c:v>
                </c:pt>
                <c:pt idx="349">
                  <c:v>0.58816611414303865</c:v>
                </c:pt>
                <c:pt idx="350">
                  <c:v>0.58196919898176469</c:v>
                </c:pt>
                <c:pt idx="351">
                  <c:v>0.58183521104807212</c:v>
                </c:pt>
                <c:pt idx="352">
                  <c:v>0.58667826640197762</c:v>
                </c:pt>
                <c:pt idx="353">
                  <c:v>0.58290797886723333</c:v>
                </c:pt>
                <c:pt idx="354">
                  <c:v>0.57756384639453329</c:v>
                </c:pt>
                <c:pt idx="355">
                  <c:v>0.57743087271398486</c:v>
                </c:pt>
                <c:pt idx="356">
                  <c:v>0.5795621301763032</c:v>
                </c:pt>
                <c:pt idx="357">
                  <c:v>0.57597018125467114</c:v>
                </c:pt>
                <c:pt idx="358">
                  <c:v>0.57003300221896036</c:v>
                </c:pt>
                <c:pt idx="359">
                  <c:v>0.58613816451402867</c:v>
                </c:pt>
                <c:pt idx="360">
                  <c:v>0.57226870922284312</c:v>
                </c:pt>
                <c:pt idx="361">
                  <c:v>0.56780602954866455</c:v>
                </c:pt>
                <c:pt idx="362">
                  <c:v>0.57610281855985646</c:v>
                </c:pt>
                <c:pt idx="363">
                  <c:v>0.56441688817514313</c:v>
                </c:pt>
                <c:pt idx="364">
                  <c:v>0.56636968546472111</c:v>
                </c:pt>
                <c:pt idx="365">
                  <c:v>0.56715269486083186</c:v>
                </c:pt>
                <c:pt idx="366">
                  <c:v>0.56001543876155646</c:v>
                </c:pt>
                <c:pt idx="367">
                  <c:v>0.55667279815094828</c:v>
                </c:pt>
                <c:pt idx="368">
                  <c:v>0.55475343495176854</c:v>
                </c:pt>
                <c:pt idx="369">
                  <c:v>0.56402713743189425</c:v>
                </c:pt>
                <c:pt idx="370">
                  <c:v>0.55872743899402033</c:v>
                </c:pt>
                <c:pt idx="371">
                  <c:v>0.55068088284682903</c:v>
                </c:pt>
                <c:pt idx="372">
                  <c:v>0.55449802036974261</c:v>
                </c:pt>
                <c:pt idx="373">
                  <c:v>0.5546257129579113</c:v>
                </c:pt>
                <c:pt idx="374">
                  <c:v>0.55156919126080239</c:v>
                </c:pt>
                <c:pt idx="375">
                  <c:v>0.55284068956309373</c:v>
                </c:pt>
                <c:pt idx="376">
                  <c:v>0.55322271031237202</c:v>
                </c:pt>
                <c:pt idx="377">
                  <c:v>0.55156919126080239</c:v>
                </c:pt>
                <c:pt idx="378">
                  <c:v>0.54651237451987178</c:v>
                </c:pt>
                <c:pt idx="379">
                  <c:v>0.54500438934176199</c:v>
                </c:pt>
                <c:pt idx="380">
                  <c:v>0.55385999827735743</c:v>
                </c:pt>
                <c:pt idx="381">
                  <c:v>0.54726793106769223</c:v>
                </c:pt>
                <c:pt idx="382">
                  <c:v>0.53308934223670157</c:v>
                </c:pt>
                <c:pt idx="383">
                  <c:v>0.53715546674866366</c:v>
                </c:pt>
                <c:pt idx="384">
                  <c:v>0.5451298956889109</c:v>
                </c:pt>
                <c:pt idx="385">
                  <c:v>0.53814585558672745</c:v>
                </c:pt>
                <c:pt idx="386">
                  <c:v>0.54025649909993156</c:v>
                </c:pt>
                <c:pt idx="387">
                  <c:v>0.5328439020411988</c:v>
                </c:pt>
                <c:pt idx="388">
                  <c:v>0.52795875978373241</c:v>
                </c:pt>
                <c:pt idx="389">
                  <c:v>0.5346874615616074</c:v>
                </c:pt>
                <c:pt idx="390">
                  <c:v>0.53419522292931132</c:v>
                </c:pt>
                <c:pt idx="391">
                  <c:v>0.53002944883579606</c:v>
                </c:pt>
                <c:pt idx="392">
                  <c:v>0.53076221764264575</c:v>
                </c:pt>
                <c:pt idx="393">
                  <c:v>0.52468663277761662</c:v>
                </c:pt>
                <c:pt idx="394">
                  <c:v>0.53174081882714275</c:v>
                </c:pt>
                <c:pt idx="395">
                  <c:v>0.52650196937691585</c:v>
                </c:pt>
                <c:pt idx="396">
                  <c:v>0.52432431724563811</c:v>
                </c:pt>
                <c:pt idx="397">
                  <c:v>0.52686578969737152</c:v>
                </c:pt>
                <c:pt idx="398">
                  <c:v>0.5178452536000242</c:v>
                </c:pt>
                <c:pt idx="399">
                  <c:v>0.52396225190593726</c:v>
                </c:pt>
                <c:pt idx="400">
                  <c:v>0.51796450560503315</c:v>
                </c:pt>
                <c:pt idx="401">
                  <c:v>0.50909636952309356</c:v>
                </c:pt>
                <c:pt idx="402">
                  <c:v>0.50991759757487043</c:v>
                </c:pt>
                <c:pt idx="403">
                  <c:v>0.52275717216716266</c:v>
                </c:pt>
                <c:pt idx="404">
                  <c:v>0.50792548036502083</c:v>
                </c:pt>
                <c:pt idx="405">
                  <c:v>0.51534729402090373</c:v>
                </c:pt>
                <c:pt idx="406">
                  <c:v>0.50675728417728261</c:v>
                </c:pt>
                <c:pt idx="407">
                  <c:v>0.50466129756352762</c:v>
                </c:pt>
                <c:pt idx="408">
                  <c:v>0.49922922370917217</c:v>
                </c:pt>
                <c:pt idx="409">
                  <c:v>0.49796635416448565</c:v>
                </c:pt>
                <c:pt idx="410">
                  <c:v>0.50956548060811446</c:v>
                </c:pt>
                <c:pt idx="411">
                  <c:v>0.49819572895671155</c:v>
                </c:pt>
                <c:pt idx="412">
                  <c:v>0.50419670131853633</c:v>
                </c:pt>
                <c:pt idx="413">
                  <c:v>0.49865479555579684</c:v>
                </c:pt>
                <c:pt idx="414">
                  <c:v>0.49374191824968178</c:v>
                </c:pt>
                <c:pt idx="415">
                  <c:v>0.49419688084783781</c:v>
                </c:pt>
                <c:pt idx="416">
                  <c:v>0.50188012790324132</c:v>
                </c:pt>
                <c:pt idx="417">
                  <c:v>0.49579255390630328</c:v>
                </c:pt>
                <c:pt idx="418">
                  <c:v>0.48966605661040252</c:v>
                </c:pt>
                <c:pt idx="419">
                  <c:v>0.49613515358556987</c:v>
                </c:pt>
                <c:pt idx="420">
                  <c:v>0.48584753093749267</c:v>
                </c:pt>
                <c:pt idx="421">
                  <c:v>0.48955331981395467</c:v>
                </c:pt>
                <c:pt idx="422">
                  <c:v>0.48955331981395378</c:v>
                </c:pt>
                <c:pt idx="423">
                  <c:v>0.47995442493194496</c:v>
                </c:pt>
                <c:pt idx="424">
                  <c:v>0.47962299864445873</c:v>
                </c:pt>
                <c:pt idx="425">
                  <c:v>0.48250298005971004</c:v>
                </c:pt>
                <c:pt idx="426">
                  <c:v>0.4784097257646801</c:v>
                </c:pt>
                <c:pt idx="427">
                  <c:v>0.48072864384397024</c:v>
                </c:pt>
                <c:pt idx="428">
                  <c:v>0.4723892435134146</c:v>
                </c:pt>
                <c:pt idx="429">
                  <c:v>0.47697981411922102</c:v>
                </c:pt>
                <c:pt idx="430">
                  <c:v>0.4689213428447353</c:v>
                </c:pt>
                <c:pt idx="431">
                  <c:v>0.48328131006953057</c:v>
                </c:pt>
                <c:pt idx="432">
                  <c:v>0.46870544630180327</c:v>
                </c:pt>
                <c:pt idx="433">
                  <c:v>0.45951532516977572</c:v>
                </c:pt>
                <c:pt idx="434">
                  <c:v>0.46741215286714999</c:v>
                </c:pt>
                <c:pt idx="435">
                  <c:v>0.46935343431719551</c:v>
                </c:pt>
                <c:pt idx="436">
                  <c:v>0.46741215286715088</c:v>
                </c:pt>
                <c:pt idx="437">
                  <c:v>0.46558609352295888</c:v>
                </c:pt>
                <c:pt idx="438">
                  <c:v>0.45467387406113496</c:v>
                </c:pt>
                <c:pt idx="439">
                  <c:v>0.45614193442198214</c:v>
                </c:pt>
                <c:pt idx="440">
                  <c:v>0.46089288098089559</c:v>
                </c:pt>
                <c:pt idx="441">
                  <c:v>0.45656225020223634</c:v>
                </c:pt>
                <c:pt idx="442">
                  <c:v>0.45603691595129575</c:v>
                </c:pt>
                <c:pt idx="443">
                  <c:v>0.45425529673887094</c:v>
                </c:pt>
                <c:pt idx="444">
                  <c:v>0.4487453899331324</c:v>
                </c:pt>
                <c:pt idx="445">
                  <c:v>0.45289757990362023</c:v>
                </c:pt>
                <c:pt idx="446">
                  <c:v>0.45877527054713563</c:v>
                </c:pt>
                <c:pt idx="447">
                  <c:v>0.45258483736866006</c:v>
                </c:pt>
                <c:pt idx="448">
                  <c:v>0.44075779324153636</c:v>
                </c:pt>
                <c:pt idx="449">
                  <c:v>0.44463126746910908</c:v>
                </c:pt>
                <c:pt idx="450">
                  <c:v>0.44452889912231774</c:v>
                </c:pt>
                <c:pt idx="451">
                  <c:v>0.44586152794807099</c:v>
                </c:pt>
                <c:pt idx="452">
                  <c:v>0.43551187368556865</c:v>
                </c:pt>
                <c:pt idx="453">
                  <c:v>0.43501076063069749</c:v>
                </c:pt>
                <c:pt idx="454">
                  <c:v>0.43431017088609214</c:v>
                </c:pt>
                <c:pt idx="455">
                  <c:v>0.43181726262372661</c:v>
                </c:pt>
                <c:pt idx="456">
                  <c:v>0.43112181604374206</c:v>
                </c:pt>
                <c:pt idx="457">
                  <c:v>0.43471036960620973</c:v>
                </c:pt>
                <c:pt idx="458">
                  <c:v>0.41763799295097365</c:v>
                </c:pt>
                <c:pt idx="459">
                  <c:v>0.42648130654503352</c:v>
                </c:pt>
                <c:pt idx="460">
                  <c:v>0.41734959846531688</c:v>
                </c:pt>
                <c:pt idx="461">
                  <c:v>0.42442406442956776</c:v>
                </c:pt>
                <c:pt idx="462">
                  <c:v>0.41917946593256422</c:v>
                </c:pt>
                <c:pt idx="463">
                  <c:v>0.42452180293408392</c:v>
                </c:pt>
                <c:pt idx="464">
                  <c:v>0.42208507917988491</c:v>
                </c:pt>
                <c:pt idx="465">
                  <c:v>0.41399967481973055</c:v>
                </c:pt>
                <c:pt idx="466">
                  <c:v>0.41889000700278239</c:v>
                </c:pt>
                <c:pt idx="467">
                  <c:v>0.41352331434760564</c:v>
                </c:pt>
                <c:pt idx="468">
                  <c:v>0.41209751909733067</c:v>
                </c:pt>
                <c:pt idx="469">
                  <c:v>0.41257223711671942</c:v>
                </c:pt>
                <c:pt idx="470">
                  <c:v>0.40355246088074698</c:v>
                </c:pt>
                <c:pt idx="471">
                  <c:v>0.40280977402609536</c:v>
                </c:pt>
                <c:pt idx="472">
                  <c:v>0.40935490632955968</c:v>
                </c:pt>
                <c:pt idx="473">
                  <c:v>0.39336888067320208</c:v>
                </c:pt>
                <c:pt idx="474">
                  <c:v>0.40243894331376978</c:v>
                </c:pt>
                <c:pt idx="475">
                  <c:v>0.40058990432775088</c:v>
                </c:pt>
                <c:pt idx="476">
                  <c:v>0.40784956177126969</c:v>
                </c:pt>
                <c:pt idx="477">
                  <c:v>0.39075091171056114</c:v>
                </c:pt>
                <c:pt idx="478">
                  <c:v>0.39719154946944052</c:v>
                </c:pt>
                <c:pt idx="479">
                  <c:v>0.40031328217802292</c:v>
                </c:pt>
                <c:pt idx="480">
                  <c:v>0.39138123561221139</c:v>
                </c:pt>
                <c:pt idx="481">
                  <c:v>0.38556712755739408</c:v>
                </c:pt>
                <c:pt idx="482">
                  <c:v>0.3884185833929627</c:v>
                </c:pt>
                <c:pt idx="483">
                  <c:v>0.39012160295267567</c:v>
                </c:pt>
                <c:pt idx="484">
                  <c:v>0.39093090059622931</c:v>
                </c:pt>
                <c:pt idx="485">
                  <c:v>0.39102092612681333</c:v>
                </c:pt>
                <c:pt idx="486">
                  <c:v>0.38353058245685867</c:v>
                </c:pt>
                <c:pt idx="487">
                  <c:v>0.38450323670948039</c:v>
                </c:pt>
                <c:pt idx="488">
                  <c:v>0.37247746248639879</c:v>
                </c:pt>
                <c:pt idx="489">
                  <c:v>0.38273660480981364</c:v>
                </c:pt>
                <c:pt idx="490">
                  <c:v>0.37792010796187903</c:v>
                </c:pt>
                <c:pt idx="491">
                  <c:v>0.37583740428844414</c:v>
                </c:pt>
                <c:pt idx="492">
                  <c:v>0.37359409225879964</c:v>
                </c:pt>
                <c:pt idx="493">
                  <c:v>0.36965790681932714</c:v>
                </c:pt>
                <c:pt idx="494">
                  <c:v>0.37445531558595346</c:v>
                </c:pt>
                <c:pt idx="495">
                  <c:v>0.3738522510697283</c:v>
                </c:pt>
                <c:pt idx="496">
                  <c:v>0.36982817978026616</c:v>
                </c:pt>
                <c:pt idx="497">
                  <c:v>0.36694417673371621</c:v>
                </c:pt>
                <c:pt idx="498">
                  <c:v>0.36450207083030406</c:v>
                </c:pt>
                <c:pt idx="499">
                  <c:v>0.36458601019727566</c:v>
                </c:pt>
                <c:pt idx="500">
                  <c:v>0.35776676993611084</c:v>
                </c:pt>
                <c:pt idx="501">
                  <c:v>0.36066167888195944</c:v>
                </c:pt>
                <c:pt idx="502">
                  <c:v>0.35595901800608315</c:v>
                </c:pt>
                <c:pt idx="503">
                  <c:v>0.35407886136849792</c:v>
                </c:pt>
                <c:pt idx="504">
                  <c:v>0.35026762691381313</c:v>
                </c:pt>
                <c:pt idx="505">
                  <c:v>0.35514033498288267</c:v>
                </c:pt>
                <c:pt idx="506">
                  <c:v>0.36257679024119643</c:v>
                </c:pt>
                <c:pt idx="507">
                  <c:v>0.35636906696823595</c:v>
                </c:pt>
                <c:pt idx="508">
                  <c:v>0.3561229809427619</c:v>
                </c:pt>
                <c:pt idx="509">
                  <c:v>0.35067111964647746</c:v>
                </c:pt>
                <c:pt idx="510">
                  <c:v>0.3452232207690567</c:v>
                </c:pt>
                <c:pt idx="511">
                  <c:v>0.34721621617221932</c:v>
                </c:pt>
                <c:pt idx="512">
                  <c:v>0.3499451670283576</c:v>
                </c:pt>
                <c:pt idx="513">
                  <c:v>0.34190070790206956</c:v>
                </c:pt>
                <c:pt idx="514">
                  <c:v>0.34482599655262364</c:v>
                </c:pt>
                <c:pt idx="515">
                  <c:v>0.34174329305629914</c:v>
                </c:pt>
                <c:pt idx="516">
                  <c:v>0.33868814856347679</c:v>
                </c:pt>
                <c:pt idx="517">
                  <c:v>0.33220028446165029</c:v>
                </c:pt>
                <c:pt idx="518">
                  <c:v>0.33481121738605368</c:v>
                </c:pt>
                <c:pt idx="519">
                  <c:v>0.33327289957613793</c:v>
                </c:pt>
                <c:pt idx="520">
                  <c:v>0.32923045333340628</c:v>
                </c:pt>
                <c:pt idx="521">
                  <c:v>0.33434897797237939</c:v>
                </c:pt>
                <c:pt idx="522">
                  <c:v>0.32456374062026527</c:v>
                </c:pt>
                <c:pt idx="523">
                  <c:v>0.32779324530022802</c:v>
                </c:pt>
                <c:pt idx="524">
                  <c:v>0.31966861542673247</c:v>
                </c:pt>
                <c:pt idx="525">
                  <c:v>0.33052171686998</c:v>
                </c:pt>
                <c:pt idx="526">
                  <c:v>0.32218105551771153</c:v>
                </c:pt>
                <c:pt idx="527">
                  <c:v>0.31937432529771703</c:v>
                </c:pt>
                <c:pt idx="528">
                  <c:v>0.32047931228494003</c:v>
                </c:pt>
                <c:pt idx="529">
                  <c:v>0.31878655756959035</c:v>
                </c:pt>
                <c:pt idx="530">
                  <c:v>0.3207007680303629</c:v>
                </c:pt>
                <c:pt idx="531">
                  <c:v>0.3148473193387375</c:v>
                </c:pt>
                <c:pt idx="532">
                  <c:v>0.31397856482728198</c:v>
                </c:pt>
                <c:pt idx="533">
                  <c:v>0.3075388598813189</c:v>
                </c:pt>
                <c:pt idx="534">
                  <c:v>0.30535145939402886</c:v>
                </c:pt>
                <c:pt idx="535">
                  <c:v>0.31102836686851454</c:v>
                </c:pt>
                <c:pt idx="536">
                  <c:v>0.30234305705113351</c:v>
                </c:pt>
                <c:pt idx="537">
                  <c:v>0.30492989203837989</c:v>
                </c:pt>
                <c:pt idx="538">
                  <c:v>0.30290050681662134</c:v>
                </c:pt>
                <c:pt idx="539">
                  <c:v>0.29641487904584046</c:v>
                </c:pt>
                <c:pt idx="540">
                  <c:v>0.30088462766457252</c:v>
                </c:pt>
                <c:pt idx="541">
                  <c:v>0.30185613014198004</c:v>
                </c:pt>
                <c:pt idx="542">
                  <c:v>0.2935621096191422</c:v>
                </c:pt>
                <c:pt idx="543">
                  <c:v>0.29573314374198911</c:v>
                </c:pt>
                <c:pt idx="544">
                  <c:v>0.2890679882365475</c:v>
                </c:pt>
                <c:pt idx="545">
                  <c:v>0.29087071602075854</c:v>
                </c:pt>
                <c:pt idx="546">
                  <c:v>0.29566505650829411</c:v>
                </c:pt>
                <c:pt idx="547">
                  <c:v>0.29241523778433332</c:v>
                </c:pt>
                <c:pt idx="548">
                  <c:v>0.2885359954579742</c:v>
                </c:pt>
                <c:pt idx="549">
                  <c:v>0.28562748772641039</c:v>
                </c:pt>
                <c:pt idx="550">
                  <c:v>0.28622001490511934</c:v>
                </c:pt>
                <c:pt idx="551">
                  <c:v>0.28248799749157055</c:v>
                </c:pt>
                <c:pt idx="552">
                  <c:v>0.27989813196343616</c:v>
                </c:pt>
                <c:pt idx="553">
                  <c:v>0.27377891624300743</c:v>
                </c:pt>
                <c:pt idx="554">
                  <c:v>0.28242295971441156</c:v>
                </c:pt>
                <c:pt idx="555">
                  <c:v>0.27189423544022168</c:v>
                </c:pt>
                <c:pt idx="556">
                  <c:v>0.27076966023304966</c:v>
                </c:pt>
                <c:pt idx="557">
                  <c:v>0.26631768070405226</c:v>
                </c:pt>
                <c:pt idx="558">
                  <c:v>0.26680870811543622</c:v>
                </c:pt>
                <c:pt idx="559">
                  <c:v>0.26754694726561007</c:v>
                </c:pt>
                <c:pt idx="560">
                  <c:v>0.26387606553132686</c:v>
                </c:pt>
                <c:pt idx="561">
                  <c:v>0.2680402411565464</c:v>
                </c:pt>
                <c:pt idx="562">
                  <c:v>0.26115599512614429</c:v>
                </c:pt>
                <c:pt idx="563">
                  <c:v>0.26109586865859352</c:v>
                </c:pt>
                <c:pt idx="564">
                  <c:v>0.25727642953467778</c:v>
                </c:pt>
                <c:pt idx="565">
                  <c:v>0.25585858869056438</c:v>
                </c:pt>
                <c:pt idx="566">
                  <c:v>0.25923879852913534</c:v>
                </c:pt>
                <c:pt idx="567">
                  <c:v>0.25715797663727402</c:v>
                </c:pt>
                <c:pt idx="568">
                  <c:v>0.25497640877992855</c:v>
                </c:pt>
                <c:pt idx="569">
                  <c:v>0.25822601906345943</c:v>
                </c:pt>
                <c:pt idx="570">
                  <c:v>0.24968933920073699</c:v>
                </c:pt>
                <c:pt idx="571">
                  <c:v>0.25170972779597822</c:v>
                </c:pt>
                <c:pt idx="572">
                  <c:v>0.24609341899525852</c:v>
                </c:pt>
                <c:pt idx="573">
                  <c:v>0.2518836627841739</c:v>
                </c:pt>
                <c:pt idx="574">
                  <c:v>0.24350057999520253</c:v>
                </c:pt>
                <c:pt idx="575">
                  <c:v>0.24558396112487021</c:v>
                </c:pt>
                <c:pt idx="576">
                  <c:v>0.23922138475120569</c:v>
                </c:pt>
                <c:pt idx="577">
                  <c:v>0.23971764361383041</c:v>
                </c:pt>
                <c:pt idx="578">
                  <c:v>0.23686451317841378</c:v>
                </c:pt>
                <c:pt idx="579">
                  <c:v>0.23988329190194882</c:v>
                </c:pt>
                <c:pt idx="580">
                  <c:v>0.23686451317841378</c:v>
                </c:pt>
                <c:pt idx="581">
                  <c:v>0.23009119518517598</c:v>
                </c:pt>
                <c:pt idx="582">
                  <c:v>0.23297000017090549</c:v>
                </c:pt>
                <c:pt idx="583">
                  <c:v>0.22898129121079674</c:v>
                </c:pt>
                <c:pt idx="584">
                  <c:v>0.22735263918234094</c:v>
                </c:pt>
                <c:pt idx="585">
                  <c:v>0.22651658212545914</c:v>
                </c:pt>
                <c:pt idx="586">
                  <c:v>0.22557969233866726</c:v>
                </c:pt>
                <c:pt idx="587">
                  <c:v>0.22049563679696357</c:v>
                </c:pt>
                <c:pt idx="588">
                  <c:v>0.21958365009731912</c:v>
                </c:pt>
                <c:pt idx="589">
                  <c:v>0.22085132034348215</c:v>
                </c:pt>
                <c:pt idx="590">
                  <c:v>0.21657084947100749</c:v>
                </c:pt>
                <c:pt idx="591">
                  <c:v>0.21702012035683499</c:v>
                </c:pt>
                <c:pt idx="592">
                  <c:v>0.21159236852409469</c:v>
                </c:pt>
                <c:pt idx="593">
                  <c:v>0.21627185237270211</c:v>
                </c:pt>
                <c:pt idx="594">
                  <c:v>0.20883341959395885</c:v>
                </c:pt>
                <c:pt idx="595">
                  <c:v>0.2126669487235828</c:v>
                </c:pt>
                <c:pt idx="596">
                  <c:v>0.20730033312893667</c:v>
                </c:pt>
                <c:pt idx="597">
                  <c:v>0.21483250873159956</c:v>
                </c:pt>
                <c:pt idx="598">
                  <c:v>0.20825718799130111</c:v>
                </c:pt>
                <c:pt idx="599">
                  <c:v>0.21071720641819813</c:v>
                </c:pt>
                <c:pt idx="600">
                  <c:v>0.20393886596086166</c:v>
                </c:pt>
                <c:pt idx="601">
                  <c:v>0.19989411112356575</c:v>
                </c:pt>
                <c:pt idx="602">
                  <c:v>0.20007830521523906</c:v>
                </c:pt>
                <c:pt idx="603">
                  <c:v>0.2026282529584443</c:v>
                </c:pt>
                <c:pt idx="604">
                  <c:v>0.2004472027365162</c:v>
                </c:pt>
                <c:pt idx="605">
                  <c:v>0.19341938586192792</c:v>
                </c:pt>
                <c:pt idx="606">
                  <c:v>0.19422270572331665</c:v>
                </c:pt>
                <c:pt idx="607">
                  <c:v>0.19819833417975019</c:v>
                </c:pt>
                <c:pt idx="608">
                  <c:v>0.19390990786148482</c:v>
                </c:pt>
                <c:pt idx="609">
                  <c:v>0.18749945080674169</c:v>
                </c:pt>
                <c:pt idx="610">
                  <c:v>0.18680994819277535</c:v>
                </c:pt>
                <c:pt idx="611">
                  <c:v>0.19045834228945133</c:v>
                </c:pt>
                <c:pt idx="612">
                  <c:v>0.18638029723461991</c:v>
                </c:pt>
                <c:pt idx="613">
                  <c:v>0.18940873344153422</c:v>
                </c:pt>
                <c:pt idx="614">
                  <c:v>0.18234757831609394</c:v>
                </c:pt>
                <c:pt idx="615">
                  <c:v>0.18340028237392716</c:v>
                </c:pt>
                <c:pt idx="616">
                  <c:v>0.18001139604180097</c:v>
                </c:pt>
                <c:pt idx="617">
                  <c:v>0.17705165878957496</c:v>
                </c:pt>
                <c:pt idx="618">
                  <c:v>0.17823787674480884</c:v>
                </c:pt>
                <c:pt idx="619">
                  <c:v>0.17717400399431232</c:v>
                </c:pt>
                <c:pt idx="620">
                  <c:v>0.17362009919014154</c:v>
                </c:pt>
                <c:pt idx="621">
                  <c:v>0.1694727981062987</c:v>
                </c:pt>
                <c:pt idx="622">
                  <c:v>0.16892736196380256</c:v>
                </c:pt>
                <c:pt idx="623">
                  <c:v>0.16896626340487045</c:v>
                </c:pt>
                <c:pt idx="624">
                  <c:v>0.16641788566165855</c:v>
                </c:pt>
                <c:pt idx="625">
                  <c:v>0.16722453616016419</c:v>
                </c:pt>
                <c:pt idx="626">
                  <c:v>0.16485419386361652</c:v>
                </c:pt>
                <c:pt idx="627">
                  <c:v>0.16795773139880824</c:v>
                </c:pt>
                <c:pt idx="628">
                  <c:v>0.16158461209489985</c:v>
                </c:pt>
                <c:pt idx="629">
                  <c:v>0.16084219823990881</c:v>
                </c:pt>
                <c:pt idx="630">
                  <c:v>0.16296712351105266</c:v>
                </c:pt>
                <c:pt idx="631">
                  <c:v>0.16121297779982419</c:v>
                </c:pt>
                <c:pt idx="632">
                  <c:v>0.15743453291429393</c:v>
                </c:pt>
                <c:pt idx="633">
                  <c:v>0.15310874616820278</c:v>
                </c:pt>
                <c:pt idx="634">
                  <c:v>0.15620682313612974</c:v>
                </c:pt>
                <c:pt idx="635">
                  <c:v>0.15314400481900275</c:v>
                </c:pt>
                <c:pt idx="636">
                  <c:v>0.15076481530154764</c:v>
                </c:pt>
                <c:pt idx="637">
                  <c:v>0.15034881171689882</c:v>
                </c:pt>
                <c:pt idx="638">
                  <c:v>0.15346169827992961</c:v>
                </c:pt>
                <c:pt idx="639">
                  <c:v>0.15254571048863247</c:v>
                </c:pt>
                <c:pt idx="640">
                  <c:v>0.14767262673985795</c:v>
                </c:pt>
                <c:pt idx="641">
                  <c:v>0.1428236080019181</c:v>
                </c:pt>
                <c:pt idx="642">
                  <c:v>0.14384673207789264</c:v>
                </c:pt>
                <c:pt idx="643">
                  <c:v>0.14394613220781574</c:v>
                </c:pt>
                <c:pt idx="644">
                  <c:v>0.1414164725070152</c:v>
                </c:pt>
                <c:pt idx="645">
                  <c:v>0.141286283086063</c:v>
                </c:pt>
                <c:pt idx="646">
                  <c:v>0.13877140967975571</c:v>
                </c:pt>
                <c:pt idx="647">
                  <c:v>0.13883533099290446</c:v>
                </c:pt>
                <c:pt idx="648">
                  <c:v>0.13372111832804207</c:v>
                </c:pt>
                <c:pt idx="649">
                  <c:v>0.1357688064139092</c:v>
                </c:pt>
                <c:pt idx="650">
                  <c:v>0.13338285221741011</c:v>
                </c:pt>
                <c:pt idx="651">
                  <c:v>0.13109918746497778</c:v>
                </c:pt>
                <c:pt idx="652">
                  <c:v>0.12953883889748866</c:v>
                </c:pt>
                <c:pt idx="653">
                  <c:v>0.12761449317491599</c:v>
                </c:pt>
                <c:pt idx="654">
                  <c:v>0.12924090783552397</c:v>
                </c:pt>
                <c:pt idx="655">
                  <c:v>0.12732098798529673</c:v>
                </c:pt>
                <c:pt idx="656">
                  <c:v>0.12436552283881379</c:v>
                </c:pt>
                <c:pt idx="657">
                  <c:v>0.13043675923217352</c:v>
                </c:pt>
                <c:pt idx="658">
                  <c:v>0.12328209330346715</c:v>
                </c:pt>
                <c:pt idx="659">
                  <c:v>0.12139477653658277</c:v>
                </c:pt>
                <c:pt idx="660">
                  <c:v>0.12072577443348737</c:v>
                </c:pt>
                <c:pt idx="661">
                  <c:v>0.12470963266393911</c:v>
                </c:pt>
                <c:pt idx="662">
                  <c:v>0.12491080292324869</c:v>
                </c:pt>
                <c:pt idx="663">
                  <c:v>0.11724653045822989</c:v>
                </c:pt>
                <c:pt idx="664">
                  <c:v>0.11497409505804904</c:v>
                </c:pt>
                <c:pt idx="665">
                  <c:v>0.12008810730146716</c:v>
                </c:pt>
                <c:pt idx="666">
                  <c:v>0.11486824875461081</c:v>
                </c:pt>
                <c:pt idx="667">
                  <c:v>0.11625188403280014</c:v>
                </c:pt>
                <c:pt idx="668">
                  <c:v>0.11721953655481317</c:v>
                </c:pt>
                <c:pt idx="669">
                  <c:v>0.11246049739669274</c:v>
                </c:pt>
                <c:pt idx="670">
                  <c:v>0.10972358781119067</c:v>
                </c:pt>
                <c:pt idx="671">
                  <c:v>0.10720128717525923</c:v>
                </c:pt>
                <c:pt idx="672">
                  <c:v>0.10987528131180724</c:v>
                </c:pt>
                <c:pt idx="673">
                  <c:v>0.10742367360154312</c:v>
                </c:pt>
                <c:pt idx="674">
                  <c:v>0.10977412902737119</c:v>
                </c:pt>
                <c:pt idx="675">
                  <c:v>0.10526887943825024</c:v>
                </c:pt>
                <c:pt idx="676">
                  <c:v>0.10062363452805981</c:v>
                </c:pt>
                <c:pt idx="677">
                  <c:v>0.10339511009823719</c:v>
                </c:pt>
                <c:pt idx="678">
                  <c:v>0.10602297833345999</c:v>
                </c:pt>
                <c:pt idx="679">
                  <c:v>9.9724071174154882E-2</c:v>
                </c:pt>
                <c:pt idx="680">
                  <c:v>0.10062363452805981</c:v>
                </c:pt>
                <c:pt idx="681">
                  <c:v>9.7881361133518044E-2</c:v>
                </c:pt>
                <c:pt idx="682">
                  <c:v>9.6582846316206158E-2</c:v>
                </c:pt>
                <c:pt idx="683">
                  <c:v>0.10169509351159439</c:v>
                </c:pt>
                <c:pt idx="684">
                  <c:v>9.8378455491441655E-2</c:v>
                </c:pt>
                <c:pt idx="685">
                  <c:v>9.7454074176630767E-2</c:v>
                </c:pt>
                <c:pt idx="686">
                  <c:v>9.1769845384977997E-2</c:v>
                </c:pt>
                <c:pt idx="687">
                  <c:v>9.5543247764094855E-2</c:v>
                </c:pt>
                <c:pt idx="688">
                  <c:v>9.6294171297155659E-2</c:v>
                </c:pt>
                <c:pt idx="689">
                  <c:v>9.3562108406270217E-2</c:v>
                </c:pt>
                <c:pt idx="690">
                  <c:v>9.3089350463772938E-2</c:v>
                </c:pt>
                <c:pt idx="691">
                  <c:v>8.8776904941173573E-2</c:v>
                </c:pt>
                <c:pt idx="692">
                  <c:v>9.2108561544842232E-2</c:v>
                </c:pt>
                <c:pt idx="693">
                  <c:v>8.8940588755589176E-2</c:v>
                </c:pt>
                <c:pt idx="694">
                  <c:v>8.9248309775803544E-2</c:v>
                </c:pt>
                <c:pt idx="695">
                  <c:v>8.5192232642854707E-2</c:v>
                </c:pt>
                <c:pt idx="696">
                  <c:v>8.5743261663617856E-2</c:v>
                </c:pt>
                <c:pt idx="697">
                  <c:v>8.4996295944962039E-2</c:v>
                </c:pt>
                <c:pt idx="698">
                  <c:v>8.2870507790698378E-2</c:v>
                </c:pt>
                <c:pt idx="699">
                  <c:v>8.0112447502489775E-2</c:v>
                </c:pt>
                <c:pt idx="700">
                  <c:v>8.0667760459484705E-2</c:v>
                </c:pt>
                <c:pt idx="701">
                  <c:v>7.9615935041731811E-2</c:v>
                </c:pt>
                <c:pt idx="702">
                  <c:v>8.1320492465415242E-2</c:v>
                </c:pt>
                <c:pt idx="703">
                  <c:v>8.0704917891186487E-2</c:v>
                </c:pt>
                <c:pt idx="704">
                  <c:v>8.3023301592495394E-2</c:v>
                </c:pt>
                <c:pt idx="705">
                  <c:v>7.9762728173848108E-2</c:v>
                </c:pt>
                <c:pt idx="706">
                  <c:v>7.6700818769350948E-2</c:v>
                </c:pt>
                <c:pt idx="707">
                  <c:v>7.8632122745841707E-2</c:v>
                </c:pt>
                <c:pt idx="708">
                  <c:v>7.979946872679769E-2</c:v>
                </c:pt>
                <c:pt idx="709">
                  <c:v>7.3468301569853831E-2</c:v>
                </c:pt>
                <c:pt idx="710">
                  <c:v>7.3773434096102861E-2</c:v>
                </c:pt>
                <c:pt idx="711">
                  <c:v>7.4079833915273924E-2</c:v>
                </c:pt>
                <c:pt idx="712">
                  <c:v>7.4679258993088291E-2</c:v>
                </c:pt>
                <c:pt idx="713">
                  <c:v>6.9534446182566406E-2</c:v>
                </c:pt>
                <c:pt idx="714">
                  <c:v>7.3926475265622585E-2</c:v>
                </c:pt>
                <c:pt idx="715">
                  <c:v>6.8328203136919799E-2</c:v>
                </c:pt>
                <c:pt idx="716">
                  <c:v>7.0291045013618617E-2</c:v>
                </c:pt>
                <c:pt idx="717">
                  <c:v>6.975896043328042E-2</c:v>
                </c:pt>
                <c:pt idx="718">
                  <c:v>6.815535747267043E-2</c:v>
                </c:pt>
                <c:pt idx="719">
                  <c:v>6.8359676683810558E-2</c:v>
                </c:pt>
                <c:pt idx="720">
                  <c:v>6.6973038054189624E-2</c:v>
                </c:pt>
                <c:pt idx="721">
                  <c:v>6.6343747579317075E-2</c:v>
                </c:pt>
                <c:pt idx="722">
                  <c:v>6.626741046882749E-2</c:v>
                </c:pt>
                <c:pt idx="723">
                  <c:v>6.3284885692569501E-2</c:v>
                </c:pt>
                <c:pt idx="724">
                  <c:v>6.2344766110500584E-2</c:v>
                </c:pt>
                <c:pt idx="725">
                  <c:v>6.4505983328483105E-2</c:v>
                </c:pt>
                <c:pt idx="726">
                  <c:v>6.0297596328555587E-2</c:v>
                </c:pt>
                <c:pt idx="727">
                  <c:v>6.2301714742906501E-2</c:v>
                </c:pt>
                <c:pt idx="728">
                  <c:v>6.3576995452718735E-2</c:v>
                </c:pt>
                <c:pt idx="729">
                  <c:v>6.0103532805024056E-2</c:v>
                </c:pt>
                <c:pt idx="730">
                  <c:v>6.1009856008504858E-2</c:v>
                </c:pt>
                <c:pt idx="731">
                  <c:v>6.2244359160328812E-2</c:v>
                </c:pt>
                <c:pt idx="732">
                  <c:v>6.0492286448385023E-2</c:v>
                </c:pt>
                <c:pt idx="733">
                  <c:v>5.714786366718657E-2</c:v>
                </c:pt>
                <c:pt idx="734">
                  <c:v>5.8411720709283008E-2</c:v>
                </c:pt>
                <c:pt idx="735">
                  <c:v>5.9442901519769435E-2</c:v>
                </c:pt>
                <c:pt idx="736">
                  <c:v>5.8627314335344967E-2</c:v>
                </c:pt>
                <c:pt idx="737">
                  <c:v>6.0172769402502345E-2</c:v>
                </c:pt>
                <c:pt idx="738">
                  <c:v>5.4802453217685107E-2</c:v>
                </c:pt>
                <c:pt idx="739">
                  <c:v>5.547534349517684E-2</c:v>
                </c:pt>
                <c:pt idx="740">
                  <c:v>5.4437729090664834E-2</c:v>
                </c:pt>
                <c:pt idx="741">
                  <c:v>5.4588354095167678E-2</c:v>
                </c:pt>
                <c:pt idx="742">
                  <c:v>5.3394927357417556E-2</c:v>
                </c:pt>
                <c:pt idx="743">
                  <c:v>5.2954149841666777E-2</c:v>
                </c:pt>
                <c:pt idx="744">
                  <c:v>5.4827696492085465E-2</c:v>
                </c:pt>
                <c:pt idx="745">
                  <c:v>5.2868866585088069E-2</c:v>
                </c:pt>
                <c:pt idx="746">
                  <c:v>5.445026528424219E-2</c:v>
                </c:pt>
                <c:pt idx="747">
                  <c:v>5.0687398278902202E-2</c:v>
                </c:pt>
                <c:pt idx="748">
                  <c:v>5.2517010964041343E-2</c:v>
                </c:pt>
                <c:pt idx="749">
                  <c:v>5.3629037180085874E-2</c:v>
                </c:pt>
                <c:pt idx="750">
                  <c:v>5.354266700982388E-2</c:v>
                </c:pt>
                <c:pt idx="751">
                  <c:v>5.0095648151339711E-2</c:v>
                </c:pt>
                <c:pt idx="752">
                  <c:v>4.9102092488308588E-2</c:v>
                </c:pt>
                <c:pt idx="753">
                  <c:v>5.1392530228348741E-2</c:v>
                </c:pt>
                <c:pt idx="754">
                  <c:v>4.9579255390630239E-2</c:v>
                </c:pt>
                <c:pt idx="755">
                  <c:v>4.8584753093749239E-2</c:v>
                </c:pt>
                <c:pt idx="756">
                  <c:v>5.0084114529982293E-2</c:v>
                </c:pt>
                <c:pt idx="757">
                  <c:v>4.7173706426848885E-2</c:v>
                </c:pt>
                <c:pt idx="758">
                  <c:v>4.7907113000307547E-2</c:v>
                </c:pt>
                <c:pt idx="759">
                  <c:v>4.8372663365325468E-2</c:v>
                </c:pt>
                <c:pt idx="760">
                  <c:v>4.6259400476616107E-2</c:v>
                </c:pt>
                <c:pt idx="761">
                  <c:v>4.6989410860521511E-2</c:v>
                </c:pt>
                <c:pt idx="762">
                  <c:v>4.9147338019926767E-2</c:v>
                </c:pt>
                <c:pt idx="763">
                  <c:v>4.8831492680983565E-2</c:v>
                </c:pt>
                <c:pt idx="764">
                  <c:v>4.7184569824815691E-2</c:v>
                </c:pt>
                <c:pt idx="765">
                  <c:v>4.7621163273982137E-2</c:v>
                </c:pt>
                <c:pt idx="766">
                  <c:v>4.5258483736865918E-2</c:v>
                </c:pt>
                <c:pt idx="767">
                  <c:v>4.8831492680983635E-2</c:v>
                </c:pt>
                <c:pt idx="768">
                  <c:v>4.6291366377760448E-2</c:v>
                </c:pt>
                <c:pt idx="769">
                  <c:v>4.6004466639347735E-2</c:v>
                </c:pt>
                <c:pt idx="770">
                  <c:v>4.3052661049171027E-2</c:v>
                </c:pt>
                <c:pt idx="771">
                  <c:v>4.755541763152079E-2</c:v>
                </c:pt>
                <c:pt idx="772">
                  <c:v>4.3994663471604675E-2</c:v>
                </c:pt>
                <c:pt idx="773">
                  <c:v>4.2024252767731196E-2</c:v>
                </c:pt>
                <c:pt idx="774">
                  <c:v>4.430982144892983E-2</c:v>
                </c:pt>
                <c:pt idx="775">
                  <c:v>4.1333292366620013E-2</c:v>
                </c:pt>
                <c:pt idx="776">
                  <c:v>4.2874591973376633E-2</c:v>
                </c:pt>
                <c:pt idx="777">
                  <c:v>4.1562340882985958E-2</c:v>
                </c:pt>
                <c:pt idx="778">
                  <c:v>4.231555097166164E-2</c:v>
                </c:pt>
                <c:pt idx="779">
                  <c:v>4.2432634842758325E-2</c:v>
                </c:pt>
                <c:pt idx="780">
                  <c:v>4.1105506128117461E-2</c:v>
                </c:pt>
                <c:pt idx="781">
                  <c:v>3.9264493539959873E-2</c:v>
                </c:pt>
                <c:pt idx="782">
                  <c:v>4.0813139159697177E-2</c:v>
                </c:pt>
                <c:pt idx="783">
                  <c:v>3.9874936090417222E-2</c:v>
                </c:pt>
                <c:pt idx="784">
                  <c:v>3.7187758332493499E-2</c:v>
                </c:pt>
                <c:pt idx="785">
                  <c:v>4.035524608807467E-2</c:v>
                </c:pt>
                <c:pt idx="786">
                  <c:v>4.0916643482904524E-2</c:v>
                </c:pt>
                <c:pt idx="787">
                  <c:v>3.7635700169367292E-2</c:v>
                </c:pt>
                <c:pt idx="788">
                  <c:v>3.9829054790171743E-2</c:v>
                </c:pt>
                <c:pt idx="789">
                  <c:v>3.6525822138633694E-2</c:v>
                </c:pt>
                <c:pt idx="790">
                  <c:v>3.7809418668329667E-2</c:v>
                </c:pt>
                <c:pt idx="791">
                  <c:v>3.3682165076063059E-2</c:v>
                </c:pt>
                <c:pt idx="792">
                  <c:v>3.4889922117346005E-2</c:v>
                </c:pt>
                <c:pt idx="793">
                  <c:v>3.2651264120195665E-2</c:v>
                </c:pt>
                <c:pt idx="794">
                  <c:v>3.143402541739012E-2</c:v>
                </c:pt>
                <c:pt idx="795">
                  <c:v>3.0974192992165764E-2</c:v>
                </c:pt>
                <c:pt idx="796">
                  <c:v>2.9826342457787754E-2</c:v>
                </c:pt>
                <c:pt idx="797">
                  <c:v>2.6872000567171067E-2</c:v>
                </c:pt>
                <c:pt idx="798">
                  <c:v>2.4071325190501699E-2</c:v>
                </c:pt>
                <c:pt idx="799">
                  <c:v>2.2840205128404633E-2</c:v>
                </c:pt>
                <c:pt idx="800">
                  <c:v>2.3680997938737954E-2</c:v>
                </c:pt>
                <c:pt idx="801">
                  <c:v>2.1983660069913969E-2</c:v>
                </c:pt>
                <c:pt idx="802">
                  <c:v>2.2146239894056712E-2</c:v>
                </c:pt>
                <c:pt idx="803">
                  <c:v>2.5147800129956054E-2</c:v>
                </c:pt>
                <c:pt idx="804">
                  <c:v>2.4518844538095112E-2</c:v>
                </c:pt>
                <c:pt idx="805">
                  <c:v>2.846426670374223E-2</c:v>
                </c:pt>
                <c:pt idx="806">
                  <c:v>2.9073679594442309E-2</c:v>
                </c:pt>
                <c:pt idx="807">
                  <c:v>3.0967061741707758E-2</c:v>
                </c:pt>
                <c:pt idx="808">
                  <c:v>3.048596874189136E-2</c:v>
                </c:pt>
                <c:pt idx="809">
                  <c:v>3.3978171182708287E-2</c:v>
                </c:pt>
                <c:pt idx="810">
                  <c:v>3.7213455600387038E-2</c:v>
                </c:pt>
                <c:pt idx="811">
                  <c:v>3.7870409390500605E-2</c:v>
                </c:pt>
                <c:pt idx="812">
                  <c:v>4.0541517440650286E-2</c:v>
                </c:pt>
                <c:pt idx="813">
                  <c:v>4.0457589169744325E-2</c:v>
                </c:pt>
                <c:pt idx="814">
                  <c:v>4.2775983148203751E-2</c:v>
                </c:pt>
                <c:pt idx="815">
                  <c:v>4.1067663987482142E-2</c:v>
                </c:pt>
                <c:pt idx="816">
                  <c:v>4.3954161543782427E-2</c:v>
                </c:pt>
                <c:pt idx="817">
                  <c:v>4.7249802768019399E-2</c:v>
                </c:pt>
                <c:pt idx="818">
                  <c:v>4.5719345017813821E-2</c:v>
                </c:pt>
                <c:pt idx="819">
                  <c:v>4.5624697707685076E-2</c:v>
                </c:pt>
                <c:pt idx="820">
                  <c:v>4.7282453051179646E-2</c:v>
                </c:pt>
                <c:pt idx="821">
                  <c:v>4.732602186090034E-2</c:v>
                </c:pt>
                <c:pt idx="822">
                  <c:v>4.5888091961986781E-2</c:v>
                </c:pt>
                <c:pt idx="823">
                  <c:v>4.9431068698683571E-2</c:v>
                </c:pt>
                <c:pt idx="824">
                  <c:v>4.7566368931860441E-2</c:v>
                </c:pt>
                <c:pt idx="825">
                  <c:v>4.7228048439223111E-2</c:v>
                </c:pt>
                <c:pt idx="826">
                  <c:v>4.8095007854910027E-2</c:v>
                </c:pt>
                <c:pt idx="827">
                  <c:v>4.9431068698683481E-2</c:v>
                </c:pt>
                <c:pt idx="828">
                  <c:v>4.79622998644458E-2</c:v>
                </c:pt>
                <c:pt idx="829">
                  <c:v>4.9750792135144085E-2</c:v>
                </c:pt>
                <c:pt idx="830">
                  <c:v>4.7271567117361621E-2</c:v>
                </c:pt>
                <c:pt idx="831">
                  <c:v>5.2759418472699562E-2</c:v>
                </c:pt>
                <c:pt idx="832">
                  <c:v>5.423754206961006E-2</c:v>
                </c:pt>
                <c:pt idx="833">
                  <c:v>5.2722986142282269E-2</c:v>
                </c:pt>
                <c:pt idx="834">
                  <c:v>5.4013211476463513E-2</c:v>
                </c:pt>
                <c:pt idx="835">
                  <c:v>5.4525543093829128E-2</c:v>
                </c:pt>
                <c:pt idx="836">
                  <c:v>5.5975760149510959E-2</c:v>
                </c:pt>
                <c:pt idx="837">
                  <c:v>5.3174081882714275E-2</c:v>
                </c:pt>
                <c:pt idx="838">
                  <c:v>5.7174187291755274E-2</c:v>
                </c:pt>
                <c:pt idx="839">
                  <c:v>5.7756384639453311E-2</c:v>
                </c:pt>
                <c:pt idx="840">
                  <c:v>5.8143343230844628E-2</c:v>
                </c:pt>
                <c:pt idx="841">
                  <c:v>5.6806757410677179E-2</c:v>
                </c:pt>
                <c:pt idx="842">
                  <c:v>5.632484431714737E-2</c:v>
                </c:pt>
                <c:pt idx="843">
                  <c:v>5.8116573396223982E-2</c:v>
                </c:pt>
                <c:pt idx="844">
                  <c:v>6.1023905664466263E-2</c:v>
                </c:pt>
                <c:pt idx="845">
                  <c:v>6.1376200516479441E-2</c:v>
                </c:pt>
                <c:pt idx="846">
                  <c:v>6.1150498251702906E-2</c:v>
                </c:pt>
                <c:pt idx="847">
                  <c:v>5.8357946294173263E-2</c:v>
                </c:pt>
                <c:pt idx="848">
                  <c:v>6.2430958113560912E-2</c:v>
                </c:pt>
                <c:pt idx="849">
                  <c:v>6.5448545587043883E-2</c:v>
                </c:pt>
                <c:pt idx="850">
                  <c:v>6.3052164509004194E-2</c:v>
                </c:pt>
                <c:pt idx="851">
                  <c:v>6.2690249747616417E-2</c:v>
                </c:pt>
                <c:pt idx="852">
                  <c:v>6.4476284064392195E-2</c:v>
                </c:pt>
                <c:pt idx="853">
                  <c:v>6.4327992726085095E-2</c:v>
                </c:pt>
                <c:pt idx="854">
                  <c:v>6.5027940547236887E-2</c:v>
                </c:pt>
                <c:pt idx="855">
                  <c:v>6.6221650370176188E-2</c:v>
                </c:pt>
                <c:pt idx="856">
                  <c:v>6.484850971441368E-2</c:v>
                </c:pt>
                <c:pt idx="857">
                  <c:v>6.7034750917273137E-2</c:v>
                </c:pt>
                <c:pt idx="858">
                  <c:v>6.511784205461818E-2</c:v>
                </c:pt>
                <c:pt idx="859">
                  <c:v>6.7764150761067538E-2</c:v>
                </c:pt>
                <c:pt idx="860">
                  <c:v>7.1630832731303662E-2</c:v>
                </c:pt>
                <c:pt idx="861">
                  <c:v>7.1614341021290162E-2</c:v>
                </c:pt>
                <c:pt idx="862">
                  <c:v>7.1268890854637501E-2</c:v>
                </c:pt>
                <c:pt idx="863">
                  <c:v>7.1219677048737731E-2</c:v>
                </c:pt>
                <c:pt idx="864">
                  <c:v>6.9167168928956441E-2</c:v>
                </c:pt>
                <c:pt idx="865">
                  <c:v>7.0080953164679369E-2</c:v>
                </c:pt>
                <c:pt idx="866">
                  <c:v>7.1449632607551175E-2</c:v>
                </c:pt>
                <c:pt idx="867">
                  <c:v>7.6453962641504614E-2</c:v>
                </c:pt>
                <c:pt idx="868">
                  <c:v>7.3654621147023161E-2</c:v>
                </c:pt>
                <c:pt idx="869">
                  <c:v>7.5753028498840858E-2</c:v>
                </c:pt>
                <c:pt idx="870">
                  <c:v>7.6348410518309803E-2</c:v>
                </c:pt>
                <c:pt idx="871">
                  <c:v>7.7714131879367959E-2</c:v>
                </c:pt>
                <c:pt idx="872">
                  <c:v>7.2845042329232917E-2</c:v>
                </c:pt>
                <c:pt idx="873">
                  <c:v>7.8668342515844925E-2</c:v>
                </c:pt>
                <c:pt idx="874">
                  <c:v>7.7535394335959795E-2</c:v>
                </c:pt>
                <c:pt idx="875">
                  <c:v>7.748185327756188E-2</c:v>
                </c:pt>
                <c:pt idx="876">
                  <c:v>8.105876824647372E-2</c:v>
                </c:pt>
                <c:pt idx="877">
                  <c:v>7.9615935041731811E-2</c:v>
                </c:pt>
                <c:pt idx="878">
                  <c:v>8.1846478813478882E-2</c:v>
                </c:pt>
                <c:pt idx="879">
                  <c:v>8.1940762318027716E-2</c:v>
                </c:pt>
                <c:pt idx="880">
                  <c:v>8.1808795794574715E-2</c:v>
                </c:pt>
                <c:pt idx="881">
                  <c:v>8.3195531384001889E-2</c:v>
                </c:pt>
                <c:pt idx="882">
                  <c:v>8.4781286028750513E-2</c:v>
                </c:pt>
                <c:pt idx="883">
                  <c:v>8.4625256880726862E-2</c:v>
                </c:pt>
                <c:pt idx="884">
                  <c:v>8.8552331450285474E-2</c:v>
                </c:pt>
                <c:pt idx="885">
                  <c:v>8.5310011401758964E-2</c:v>
                </c:pt>
                <c:pt idx="886">
                  <c:v>8.7619344540405347E-2</c:v>
                </c:pt>
                <c:pt idx="887">
                  <c:v>8.7176614660185003E-2</c:v>
                </c:pt>
                <c:pt idx="888">
                  <c:v>8.8064322841806278E-2</c:v>
                </c:pt>
                <c:pt idx="889">
                  <c:v>9.1812116693153187E-2</c:v>
                </c:pt>
                <c:pt idx="890">
                  <c:v>8.7942741488368253E-2</c:v>
                </c:pt>
                <c:pt idx="891">
                  <c:v>9.0510715902752073E-2</c:v>
                </c:pt>
                <c:pt idx="892">
                  <c:v>9.5213822302140427E-2</c:v>
                </c:pt>
                <c:pt idx="893">
                  <c:v>9.4471323572713581E-2</c:v>
                </c:pt>
                <c:pt idx="894">
                  <c:v>9.2875250898906317E-2</c:v>
                </c:pt>
                <c:pt idx="895">
                  <c:v>9.3175128420195708E-2</c:v>
                </c:pt>
                <c:pt idx="896">
                  <c:v>9.7431637130045198E-2</c:v>
                </c:pt>
                <c:pt idx="897">
                  <c:v>9.779125057212408E-2</c:v>
                </c:pt>
                <c:pt idx="898">
                  <c:v>9.770122296741561E-2</c:v>
                </c:pt>
                <c:pt idx="899">
                  <c:v>9.705099672454888E-2</c:v>
                </c:pt>
                <c:pt idx="900">
                  <c:v>0.10092528860766839</c:v>
                </c:pt>
                <c:pt idx="901">
                  <c:v>0.10041532541208778</c:v>
                </c:pt>
                <c:pt idx="902">
                  <c:v>9.8039254460442066E-2</c:v>
                </c:pt>
                <c:pt idx="903">
                  <c:v>0.104592369046317</c:v>
                </c:pt>
                <c:pt idx="904">
                  <c:v>0.1048334793581001</c:v>
                </c:pt>
                <c:pt idx="905">
                  <c:v>0.10223509385032312</c:v>
                </c:pt>
                <c:pt idx="906">
                  <c:v>0.10799409266631051</c:v>
                </c:pt>
                <c:pt idx="907">
                  <c:v>0.1092446053226792</c:v>
                </c:pt>
                <c:pt idx="908">
                  <c:v>0.1069054879222659</c:v>
                </c:pt>
                <c:pt idx="909">
                  <c:v>0.10634081880996969</c:v>
                </c:pt>
                <c:pt idx="910">
                  <c:v>0.10757218745734003</c:v>
                </c:pt>
                <c:pt idx="911">
                  <c:v>0.10909378253153822</c:v>
                </c:pt>
                <c:pt idx="912">
                  <c:v>0.11089194477242881</c:v>
                </c:pt>
                <c:pt idx="913">
                  <c:v>0.11117317272815894</c:v>
                </c:pt>
                <c:pt idx="914">
                  <c:v>0.11355336278419385</c:v>
                </c:pt>
                <c:pt idx="915">
                  <c:v>0.11148078033638421</c:v>
                </c:pt>
                <c:pt idx="916">
                  <c:v>0.1126678482070996</c:v>
                </c:pt>
                <c:pt idx="917">
                  <c:v>0.11394624028965682</c:v>
                </c:pt>
                <c:pt idx="918">
                  <c:v>0.11713859212800259</c:v>
                </c:pt>
                <c:pt idx="919">
                  <c:v>0.11959141376940757</c:v>
                </c:pt>
                <c:pt idx="920">
                  <c:v>0.11665409801470576</c:v>
                </c:pt>
                <c:pt idx="921">
                  <c:v>0.12248982100320008</c:v>
                </c:pt>
                <c:pt idx="922">
                  <c:v>0.11526567556717826</c:v>
                </c:pt>
                <c:pt idx="923">
                  <c:v>0.12240523724999082</c:v>
                </c:pt>
                <c:pt idx="924">
                  <c:v>0.12345253151706893</c:v>
                </c:pt>
                <c:pt idx="925">
                  <c:v>0.12075357577096697</c:v>
                </c:pt>
                <c:pt idx="926">
                  <c:v>0.1222643941040821</c:v>
                </c:pt>
                <c:pt idx="927">
                  <c:v>0.12900305642179896</c:v>
                </c:pt>
                <c:pt idx="928">
                  <c:v>0.12459482372707484</c:v>
                </c:pt>
                <c:pt idx="929">
                  <c:v>0.12427964384409135</c:v>
                </c:pt>
                <c:pt idx="930">
                  <c:v>0.12737963497001925</c:v>
                </c:pt>
                <c:pt idx="931">
                  <c:v>0.12717448862880648</c:v>
                </c:pt>
                <c:pt idx="932">
                  <c:v>0.12557407854019573</c:v>
                </c:pt>
                <c:pt idx="933">
                  <c:v>0.12921115244259321</c:v>
                </c:pt>
                <c:pt idx="934">
                  <c:v>0.13642689658817067</c:v>
                </c:pt>
                <c:pt idx="935">
                  <c:v>0.13381352151540196</c:v>
                </c:pt>
                <c:pt idx="936">
                  <c:v>0.1302566786136688</c:v>
                </c:pt>
                <c:pt idx="937">
                  <c:v>0.13206872951464227</c:v>
                </c:pt>
                <c:pt idx="938">
                  <c:v>0.13289235571266556</c:v>
                </c:pt>
                <c:pt idx="939">
                  <c:v>0.13797487205074957</c:v>
                </c:pt>
                <c:pt idx="940">
                  <c:v>0.13436928307506499</c:v>
                </c:pt>
                <c:pt idx="941">
                  <c:v>0.13753080974214521</c:v>
                </c:pt>
                <c:pt idx="942">
                  <c:v>0.13715132259364871</c:v>
                </c:pt>
                <c:pt idx="943">
                  <c:v>0.13787959529688559</c:v>
                </c:pt>
                <c:pt idx="944">
                  <c:v>0.13995873225726183</c:v>
                </c:pt>
                <c:pt idx="945">
                  <c:v>0.13970115605412231</c:v>
                </c:pt>
                <c:pt idx="946">
                  <c:v>0.14285649813946122</c:v>
                </c:pt>
                <c:pt idx="947">
                  <c:v>0.1427907254367374</c:v>
                </c:pt>
                <c:pt idx="948">
                  <c:v>0.14070191228903339</c:v>
                </c:pt>
                <c:pt idx="949">
                  <c:v>0.14226563281371815</c:v>
                </c:pt>
                <c:pt idx="950">
                  <c:v>0.15076481530154742</c:v>
                </c:pt>
                <c:pt idx="951">
                  <c:v>0.14554590805819689</c:v>
                </c:pt>
                <c:pt idx="952">
                  <c:v>0.14692645493623036</c:v>
                </c:pt>
                <c:pt idx="953">
                  <c:v>0.14797896996190285</c:v>
                </c:pt>
                <c:pt idx="954">
                  <c:v>0.14983042106226566</c:v>
                </c:pt>
                <c:pt idx="955">
                  <c:v>0.14808122552675115</c:v>
                </c:pt>
                <c:pt idx="956">
                  <c:v>0.15114716300850026</c:v>
                </c:pt>
                <c:pt idx="957">
                  <c:v>0.14818355175164302</c:v>
                </c:pt>
                <c:pt idx="958">
                  <c:v>0.15635076121283925</c:v>
                </c:pt>
                <c:pt idx="959">
                  <c:v>0.1554533194060784</c:v>
                </c:pt>
                <c:pt idx="960">
                  <c:v>0.15491732881798195</c:v>
                </c:pt>
                <c:pt idx="961">
                  <c:v>0.1554175290771582</c:v>
                </c:pt>
                <c:pt idx="962">
                  <c:v>0.16017694269260088</c:v>
                </c:pt>
                <c:pt idx="963">
                  <c:v>0.15837987650747756</c:v>
                </c:pt>
                <c:pt idx="964">
                  <c:v>0.16413454667021385</c:v>
                </c:pt>
                <c:pt idx="965">
                  <c:v>0.16485419386361652</c:v>
                </c:pt>
                <c:pt idx="966">
                  <c:v>0.163342801529616</c:v>
                </c:pt>
                <c:pt idx="967">
                  <c:v>0.16595869074375616</c:v>
                </c:pt>
                <c:pt idx="968">
                  <c:v>0.16515814637572379</c:v>
                </c:pt>
                <c:pt idx="969">
                  <c:v>0.16607337055040552</c:v>
                </c:pt>
                <c:pt idx="970">
                  <c:v>0.17183039957263022</c:v>
                </c:pt>
                <c:pt idx="971">
                  <c:v>0.17406040913031925</c:v>
                </c:pt>
                <c:pt idx="972">
                  <c:v>0.16943378004473275</c:v>
                </c:pt>
                <c:pt idx="973">
                  <c:v>0.17881337486902169</c:v>
                </c:pt>
                <c:pt idx="974">
                  <c:v>0.18050947371315648</c:v>
                </c:pt>
                <c:pt idx="975">
                  <c:v>0.18184442878428975</c:v>
                </c:pt>
                <c:pt idx="976">
                  <c:v>0.181259175428714</c:v>
                </c:pt>
                <c:pt idx="977">
                  <c:v>0.18289422812817618</c:v>
                </c:pt>
                <c:pt idx="978">
                  <c:v>0.18030177408595693</c:v>
                </c:pt>
                <c:pt idx="979">
                  <c:v>0.18272585386997736</c:v>
                </c:pt>
                <c:pt idx="980">
                  <c:v>0.1843316879505757</c:v>
                </c:pt>
                <c:pt idx="981">
                  <c:v>0.18445906375860863</c:v>
                </c:pt>
                <c:pt idx="982">
                  <c:v>0.18234757831609369</c:v>
                </c:pt>
                <c:pt idx="983">
                  <c:v>0.18784515586741296</c:v>
                </c:pt>
                <c:pt idx="984">
                  <c:v>0.19386526359522066</c:v>
                </c:pt>
                <c:pt idx="985">
                  <c:v>0.18923436186449763</c:v>
                </c:pt>
                <c:pt idx="986">
                  <c:v>0.18945235143565911</c:v>
                </c:pt>
                <c:pt idx="987">
                  <c:v>0.18518252436381794</c:v>
                </c:pt>
                <c:pt idx="988">
                  <c:v>0.19787913352337361</c:v>
                </c:pt>
                <c:pt idx="989">
                  <c:v>0.19480495532907652</c:v>
                </c:pt>
                <c:pt idx="990">
                  <c:v>0.19751496220607598</c:v>
                </c:pt>
                <c:pt idx="991">
                  <c:v>0.19633602768360461</c:v>
                </c:pt>
                <c:pt idx="992">
                  <c:v>0.19489468698620446</c:v>
                </c:pt>
                <c:pt idx="993">
                  <c:v>0.19902150222793338</c:v>
                </c:pt>
                <c:pt idx="994">
                  <c:v>0.20114071982009096</c:v>
                </c:pt>
                <c:pt idx="995">
                  <c:v>0.20248833065305596</c:v>
                </c:pt>
                <c:pt idx="996">
                  <c:v>0.20058571459359509</c:v>
                </c:pt>
                <c:pt idx="997">
                  <c:v>0.20318890973131334</c:v>
                </c:pt>
                <c:pt idx="998">
                  <c:v>0.20314212914187363</c:v>
                </c:pt>
                <c:pt idx="999">
                  <c:v>0.20634787461531964</c:v>
                </c:pt>
                <c:pt idx="1000">
                  <c:v>0.20888151080233883</c:v>
                </c:pt>
                <c:pt idx="1001">
                  <c:v>0.21247116540061406</c:v>
                </c:pt>
                <c:pt idx="1002">
                  <c:v>0.20663315175644828</c:v>
                </c:pt>
                <c:pt idx="1003">
                  <c:v>0.21173858184864033</c:v>
                </c:pt>
                <c:pt idx="1004">
                  <c:v>0.21139757447041968</c:v>
                </c:pt>
                <c:pt idx="1005">
                  <c:v>0.21042629084282882</c:v>
                </c:pt>
                <c:pt idx="1006">
                  <c:v>0.2096042093194877</c:v>
                </c:pt>
                <c:pt idx="1007">
                  <c:v>0.21517905703397514</c:v>
                </c:pt>
                <c:pt idx="1008">
                  <c:v>0.21062018989912437</c:v>
                </c:pt>
                <c:pt idx="1009">
                  <c:v>0.21310812106359411</c:v>
                </c:pt>
                <c:pt idx="1010">
                  <c:v>0.22433653103555529</c:v>
                </c:pt>
                <c:pt idx="1011">
                  <c:v>0.22059720217473269</c:v>
                </c:pt>
                <c:pt idx="1012">
                  <c:v>0.21917953438441307</c:v>
                </c:pt>
                <c:pt idx="1013">
                  <c:v>0.22397523451784207</c:v>
                </c:pt>
                <c:pt idx="1014">
                  <c:v>0.21998851090492524</c:v>
                </c:pt>
                <c:pt idx="1015">
                  <c:v>0.22808672006219538</c:v>
                </c:pt>
                <c:pt idx="1016">
                  <c:v>0.22480191163625984</c:v>
                </c:pt>
                <c:pt idx="1017">
                  <c:v>0.2260997072350471</c:v>
                </c:pt>
                <c:pt idx="1018">
                  <c:v>0.23339954227194673</c:v>
                </c:pt>
                <c:pt idx="1019">
                  <c:v>0.2316327695987449</c:v>
                </c:pt>
                <c:pt idx="1020">
                  <c:v>0.23094044589192694</c:v>
                </c:pt>
                <c:pt idx="1021">
                  <c:v>0.23189960025050532</c:v>
                </c:pt>
                <c:pt idx="1022">
                  <c:v>0.23350705148630763</c:v>
                </c:pt>
                <c:pt idx="1023">
                  <c:v>0.23550492838960085</c:v>
                </c:pt>
                <c:pt idx="1024">
                  <c:v>0.23490918601803679</c:v>
                </c:pt>
                <c:pt idx="1025">
                  <c:v>0.23823194693586922</c:v>
                </c:pt>
                <c:pt idx="1026">
                  <c:v>0.23817709831782277</c:v>
                </c:pt>
                <c:pt idx="1027">
                  <c:v>0.2375745963219012</c:v>
                </c:pt>
                <c:pt idx="1028">
                  <c:v>0.23680997938737919</c:v>
                </c:pt>
                <c:pt idx="1029">
                  <c:v>0.2391112445949696</c:v>
                </c:pt>
                <c:pt idx="1030">
                  <c:v>0.24615009062337656</c:v>
                </c:pt>
                <c:pt idx="1031">
                  <c:v>0.24711550750182201</c:v>
                </c:pt>
                <c:pt idx="1032">
                  <c:v>0.24609341899525852</c:v>
                </c:pt>
                <c:pt idx="1033">
                  <c:v>0.24683116896973478</c:v>
                </c:pt>
                <c:pt idx="1034">
                  <c:v>0.24366884234595851</c:v>
                </c:pt>
                <c:pt idx="1035">
                  <c:v>0.25491770505091194</c:v>
                </c:pt>
                <c:pt idx="1036">
                  <c:v>0.24865660513079321</c:v>
                </c:pt>
                <c:pt idx="1037">
                  <c:v>0.24722933460623406</c:v>
                </c:pt>
                <c:pt idx="1038">
                  <c:v>0.25339614293978419</c:v>
                </c:pt>
                <c:pt idx="1039">
                  <c:v>0.25322116352808322</c:v>
                </c:pt>
                <c:pt idx="1040">
                  <c:v>0.24660393372343395</c:v>
                </c:pt>
                <c:pt idx="1041">
                  <c:v>0.25792889644274825</c:v>
                </c:pt>
                <c:pt idx="1042">
                  <c:v>0.25644840365177146</c:v>
                </c:pt>
                <c:pt idx="1043">
                  <c:v>0.25444856151466333</c:v>
                </c:pt>
                <c:pt idx="1044">
                  <c:v>0.2615772682719108</c:v>
                </c:pt>
                <c:pt idx="1045">
                  <c:v>0.26351175898638396</c:v>
                </c:pt>
                <c:pt idx="1046">
                  <c:v>0.26272415264688587</c:v>
                </c:pt>
                <c:pt idx="1047">
                  <c:v>0.25941793621188142</c:v>
                </c:pt>
                <c:pt idx="1048">
                  <c:v>0.26151704481379956</c:v>
                </c:pt>
                <c:pt idx="1049">
                  <c:v>0.26399761293548102</c:v>
                </c:pt>
                <c:pt idx="1050">
                  <c:v>0.26711605988438125</c:v>
                </c:pt>
                <c:pt idx="1051">
                  <c:v>0.26921546240752847</c:v>
                </c:pt>
                <c:pt idx="1052">
                  <c:v>0.26767018556258926</c:v>
                </c:pt>
                <c:pt idx="1053">
                  <c:v>0.2745996630524713</c:v>
                </c:pt>
                <c:pt idx="1054">
                  <c:v>0.27790732888091013</c:v>
                </c:pt>
                <c:pt idx="1055">
                  <c:v>0.27415741719278786</c:v>
                </c:pt>
                <c:pt idx="1056">
                  <c:v>0.27314924220891801</c:v>
                </c:pt>
                <c:pt idx="1057">
                  <c:v>0.26711605988438125</c:v>
                </c:pt>
                <c:pt idx="1058">
                  <c:v>0.2739681013531019</c:v>
                </c:pt>
                <c:pt idx="1059">
                  <c:v>0.28022056216667474</c:v>
                </c:pt>
                <c:pt idx="1060">
                  <c:v>0.28920113962154892</c:v>
                </c:pt>
                <c:pt idx="1061">
                  <c:v>0.27726815976123947</c:v>
                </c:pt>
                <c:pt idx="1062">
                  <c:v>0.27867627706011089</c:v>
                </c:pt>
                <c:pt idx="1063">
                  <c:v>0.28080187281166369</c:v>
                </c:pt>
                <c:pt idx="1064">
                  <c:v>0.28119008303989412</c:v>
                </c:pt>
                <c:pt idx="1065">
                  <c:v>0.28009154553829207</c:v>
                </c:pt>
                <c:pt idx="1066">
                  <c:v>0.29080374827353156</c:v>
                </c:pt>
                <c:pt idx="1067">
                  <c:v>0.2854959816900407</c:v>
                </c:pt>
                <c:pt idx="1068">
                  <c:v>0.2834653633489666</c:v>
                </c:pt>
                <c:pt idx="1069">
                  <c:v>0.29201153013941539</c:v>
                </c:pt>
                <c:pt idx="1070">
                  <c:v>0.2935621096191422</c:v>
                </c:pt>
                <c:pt idx="1071">
                  <c:v>0.29053603143031459</c:v>
                </c:pt>
                <c:pt idx="1072">
                  <c:v>0.29288693550290168</c:v>
                </c:pt>
                <c:pt idx="1073">
                  <c:v>0.29895099278145865</c:v>
                </c:pt>
                <c:pt idx="1074">
                  <c:v>0.29723503619120301</c:v>
                </c:pt>
                <c:pt idx="1075">
                  <c:v>0.29167553289395021</c:v>
                </c:pt>
                <c:pt idx="1076">
                  <c:v>0.30394849687701092</c:v>
                </c:pt>
                <c:pt idx="1077">
                  <c:v>0.29403565736725051</c:v>
                </c:pt>
                <c:pt idx="1078">
                  <c:v>0.30535145939402886</c:v>
                </c:pt>
                <c:pt idx="1079">
                  <c:v>0.30109254320530049</c:v>
                </c:pt>
                <c:pt idx="1080">
                  <c:v>0.30952804165939768</c:v>
                </c:pt>
                <c:pt idx="1081">
                  <c:v>0.30373860919461015</c:v>
                </c:pt>
                <c:pt idx="1082">
                  <c:v>0.30387851820611772</c:v>
                </c:pt>
                <c:pt idx="1083">
                  <c:v>0.29573314374198956</c:v>
                </c:pt>
                <c:pt idx="1084">
                  <c:v>0.31188895840939396</c:v>
                </c:pt>
                <c:pt idx="1085">
                  <c:v>0.32441430790488457</c:v>
                </c:pt>
                <c:pt idx="1086">
                  <c:v>0.31637342782213818</c:v>
                </c:pt>
                <c:pt idx="1087">
                  <c:v>0.31024157748720899</c:v>
                </c:pt>
                <c:pt idx="1088">
                  <c:v>0.31776056571612882</c:v>
                </c:pt>
                <c:pt idx="1089">
                  <c:v>0.3105274521697759</c:v>
                </c:pt>
                <c:pt idx="1090">
                  <c:v>0.32055311387004337</c:v>
                </c:pt>
                <c:pt idx="1091">
                  <c:v>0.31981586216666058</c:v>
                </c:pt>
                <c:pt idx="1092">
                  <c:v>0.32433961734934919</c:v>
                </c:pt>
                <c:pt idx="1093">
                  <c:v>0.32322132033960865</c:v>
                </c:pt>
                <c:pt idx="1094">
                  <c:v>0.32703934175663951</c:v>
                </c:pt>
                <c:pt idx="1095">
                  <c:v>0.32847324430306768</c:v>
                </c:pt>
                <c:pt idx="1096">
                  <c:v>0.3333496473327569</c:v>
                </c:pt>
                <c:pt idx="1097">
                  <c:v>0.3222552489887906</c:v>
                </c:pt>
                <c:pt idx="1098">
                  <c:v>0.32628717214308467</c:v>
                </c:pt>
                <c:pt idx="1099">
                  <c:v>0.32892736048064747</c:v>
                </c:pt>
                <c:pt idx="1100">
                  <c:v>0.32923045333340628</c:v>
                </c:pt>
                <c:pt idx="1101">
                  <c:v>0.33288942575853725</c:v>
                </c:pt>
                <c:pt idx="1102">
                  <c:v>0.33311945706820056</c:v>
                </c:pt>
                <c:pt idx="1103">
                  <c:v>0.3315125698118434</c:v>
                </c:pt>
                <c:pt idx="1104">
                  <c:v>0.33720965432659961</c:v>
                </c:pt>
                <c:pt idx="1105">
                  <c:v>0.33288942575853725</c:v>
                </c:pt>
                <c:pt idx="1106">
                  <c:v>0.33643409364322974</c:v>
                </c:pt>
                <c:pt idx="1107">
                  <c:v>0.34087880601025877</c:v>
                </c:pt>
                <c:pt idx="1108">
                  <c:v>0.34403291876822778</c:v>
                </c:pt>
                <c:pt idx="1109">
                  <c:v>0.33767584864203221</c:v>
                </c:pt>
                <c:pt idx="1110">
                  <c:v>0.34403291876822778</c:v>
                </c:pt>
                <c:pt idx="1111">
                  <c:v>0.35018698409688742</c:v>
                </c:pt>
                <c:pt idx="1112">
                  <c:v>0.34570049388687202</c:v>
                </c:pt>
                <c:pt idx="1113">
                  <c:v>0.34737615197265276</c:v>
                </c:pt>
                <c:pt idx="1114">
                  <c:v>0.35350861336199713</c:v>
                </c:pt>
                <c:pt idx="1115">
                  <c:v>0.35473169983669089</c:v>
                </c:pt>
                <c:pt idx="1116">
                  <c:v>0.35579513055974282</c:v>
                </c:pt>
                <c:pt idx="1117">
                  <c:v>0.3548950974423038</c:v>
                </c:pt>
                <c:pt idx="1118">
                  <c:v>0.35751971874502603</c:v>
                </c:pt>
                <c:pt idx="1119">
                  <c:v>0.35686174928348102</c:v>
                </c:pt>
                <c:pt idx="1120">
                  <c:v>0.36711319968796441</c:v>
                </c:pt>
                <c:pt idx="1121">
                  <c:v>0.36074473386419176</c:v>
                </c:pt>
                <c:pt idx="1122">
                  <c:v>0.35571321513458809</c:v>
                </c:pt>
                <c:pt idx="1123">
                  <c:v>0.36584742279397087</c:v>
                </c:pt>
                <c:pt idx="1124">
                  <c:v>0.35883929932948633</c:v>
                </c:pt>
                <c:pt idx="1125">
                  <c:v>0.36282733594033501</c:v>
                </c:pt>
                <c:pt idx="1126">
                  <c:v>0.37059537921795521</c:v>
                </c:pt>
                <c:pt idx="1127">
                  <c:v>0.3688077172261543</c:v>
                </c:pt>
                <c:pt idx="1128">
                  <c:v>0.36669078820369744</c:v>
                </c:pt>
                <c:pt idx="1129">
                  <c:v>0.37653036041227766</c:v>
                </c:pt>
                <c:pt idx="1130">
                  <c:v>0.37085146587568613</c:v>
                </c:pt>
                <c:pt idx="1131">
                  <c:v>0.38203222688441124</c:v>
                </c:pt>
                <c:pt idx="1132">
                  <c:v>0.3818563350459786</c:v>
                </c:pt>
                <c:pt idx="1133">
                  <c:v>0.3864559515814262</c:v>
                </c:pt>
                <c:pt idx="1134">
                  <c:v>0.38326574040003397</c:v>
                </c:pt>
                <c:pt idx="1135">
                  <c:v>0.38521217059810264</c:v>
                </c:pt>
                <c:pt idx="1136">
                  <c:v>0.38788233380237347</c:v>
                </c:pt>
                <c:pt idx="1137">
                  <c:v>0.38645595158142554</c:v>
                </c:pt>
                <c:pt idx="1138">
                  <c:v>0.38406081572581113</c:v>
                </c:pt>
                <c:pt idx="1139">
                  <c:v>0.38565591789139281</c:v>
                </c:pt>
                <c:pt idx="1140">
                  <c:v>0.38503481467861528</c:v>
                </c:pt>
                <c:pt idx="1141">
                  <c:v>0.39573093392936126</c:v>
                </c:pt>
                <c:pt idx="1142">
                  <c:v>0.3944573020752784</c:v>
                </c:pt>
                <c:pt idx="1143">
                  <c:v>0.39518458892843622</c:v>
                </c:pt>
                <c:pt idx="1144">
                  <c:v>0.39737450506146288</c:v>
                </c:pt>
                <c:pt idx="1145">
                  <c:v>0.39345946763407946</c:v>
                </c:pt>
                <c:pt idx="1146">
                  <c:v>0.39364070414309937</c:v>
                </c:pt>
                <c:pt idx="1147">
                  <c:v>0.4025316189742113</c:v>
                </c:pt>
                <c:pt idx="1148">
                  <c:v>0.40634975290390363</c:v>
                </c:pt>
                <c:pt idx="1149">
                  <c:v>0.40114372220876682</c:v>
                </c:pt>
                <c:pt idx="1150">
                  <c:v>0.40234628899023178</c:v>
                </c:pt>
                <c:pt idx="1151">
                  <c:v>0.39985266968073369</c:v>
                </c:pt>
                <c:pt idx="1152">
                  <c:v>0.40123609959918916</c:v>
                </c:pt>
                <c:pt idx="1153">
                  <c:v>0.41304750199016099</c:v>
                </c:pt>
                <c:pt idx="1154">
                  <c:v>0.40299531750197765</c:v>
                </c:pt>
                <c:pt idx="1155">
                  <c:v>0.41850437266692764</c:v>
                </c:pt>
                <c:pt idx="1156">
                  <c:v>0.41419037262210046</c:v>
                </c:pt>
                <c:pt idx="1157">
                  <c:v>0.41504960033471205</c:v>
                </c:pt>
                <c:pt idx="1158">
                  <c:v>0.42393570934136493</c:v>
                </c:pt>
                <c:pt idx="1159">
                  <c:v>0.41831168865149509</c:v>
                </c:pt>
                <c:pt idx="1160">
                  <c:v>0.41985564819737742</c:v>
                </c:pt>
                <c:pt idx="1161">
                  <c:v>0.42432634842758393</c:v>
                </c:pt>
                <c:pt idx="1162">
                  <c:v>0.42589250766720693</c:v>
                </c:pt>
                <c:pt idx="1163">
                  <c:v>0.42033930323655011</c:v>
                </c:pt>
                <c:pt idx="1164">
                  <c:v>0.42569642207317421</c:v>
                </c:pt>
                <c:pt idx="1165">
                  <c:v>0.43271305688490541</c:v>
                </c:pt>
                <c:pt idx="1166">
                  <c:v>0.43181726262372738</c:v>
                </c:pt>
                <c:pt idx="1167">
                  <c:v>0.43241425250986393</c:v>
                </c:pt>
                <c:pt idx="1168">
                  <c:v>0.42648130654503352</c:v>
                </c:pt>
                <c:pt idx="1169">
                  <c:v>0.43873269513252927</c:v>
                </c:pt>
                <c:pt idx="1170">
                  <c:v>0.43271305688490619</c:v>
                </c:pt>
                <c:pt idx="1171">
                  <c:v>0.44187557878871841</c:v>
                </c:pt>
                <c:pt idx="1172">
                  <c:v>0.43501076063069671</c:v>
                </c:pt>
                <c:pt idx="1173">
                  <c:v>0.4324142525098647</c:v>
                </c:pt>
                <c:pt idx="1174">
                  <c:v>0.45143996126695018</c:v>
                </c:pt>
                <c:pt idx="1175">
                  <c:v>0.44452889912231702</c:v>
                </c:pt>
                <c:pt idx="1176">
                  <c:v>0.4411639331769131</c:v>
                </c:pt>
                <c:pt idx="1177">
                  <c:v>0.45050539892792368</c:v>
                </c:pt>
                <c:pt idx="1178">
                  <c:v>0.44946926526279452</c:v>
                </c:pt>
                <c:pt idx="1179">
                  <c:v>0.44709519246304336</c:v>
                </c:pt>
                <c:pt idx="1180">
                  <c:v>0.45750937732984742</c:v>
                </c:pt>
                <c:pt idx="1181">
                  <c:v>0.45614193442198298</c:v>
                </c:pt>
                <c:pt idx="1182">
                  <c:v>0.45164790492911211</c:v>
                </c:pt>
                <c:pt idx="1183">
                  <c:v>0.45019430828243162</c:v>
                </c:pt>
                <c:pt idx="1184">
                  <c:v>0.46099901770759005</c:v>
                </c:pt>
                <c:pt idx="1185">
                  <c:v>0.46078676869027146</c:v>
                </c:pt>
                <c:pt idx="1186">
                  <c:v>0.45540731268325441</c:v>
                </c:pt>
                <c:pt idx="1187">
                  <c:v>0.45677255330886607</c:v>
                </c:pt>
                <c:pt idx="1188">
                  <c:v>0.45467387406113496</c:v>
                </c:pt>
                <c:pt idx="1189">
                  <c:v>0.45772011670508667</c:v>
                </c:pt>
                <c:pt idx="1190">
                  <c:v>0.4689213428447353</c:v>
                </c:pt>
                <c:pt idx="1191">
                  <c:v>0.46741215286715088</c:v>
                </c:pt>
                <c:pt idx="1192">
                  <c:v>0.47130277840242152</c:v>
                </c:pt>
                <c:pt idx="1193">
                  <c:v>0.46419451023934616</c:v>
                </c:pt>
                <c:pt idx="1194">
                  <c:v>0.46967776419022972</c:v>
                </c:pt>
                <c:pt idx="1195">
                  <c:v>0.47566368931860475</c:v>
                </c:pt>
                <c:pt idx="1196">
                  <c:v>0.47489762757306392</c:v>
                </c:pt>
                <c:pt idx="1197">
                  <c:v>0.47708965542564907</c:v>
                </c:pt>
                <c:pt idx="1198">
                  <c:v>0.47217175031087849</c:v>
                </c:pt>
                <c:pt idx="1199">
                  <c:v>0.47184569824815692</c:v>
                </c:pt>
                <c:pt idx="1200">
                  <c:v>0.47752927365769077</c:v>
                </c:pt>
                <c:pt idx="1201">
                  <c:v>0.48128242186760212</c:v>
                </c:pt>
                <c:pt idx="1202">
                  <c:v>0.48250298005971004</c:v>
                </c:pt>
                <c:pt idx="1203">
                  <c:v>0.47478829094159741</c:v>
                </c:pt>
                <c:pt idx="1204">
                  <c:v>0.48674331996213732</c:v>
                </c:pt>
                <c:pt idx="1205">
                  <c:v>0.48730402662523481</c:v>
                </c:pt>
                <c:pt idx="1206">
                  <c:v>0.48383802865115821</c:v>
                </c:pt>
                <c:pt idx="1207">
                  <c:v>0.49000442279323586</c:v>
                </c:pt>
                <c:pt idx="1208">
                  <c:v>0.49624940607974494</c:v>
                </c:pt>
                <c:pt idx="1209">
                  <c:v>0.48752849010338661</c:v>
                </c:pt>
                <c:pt idx="1210">
                  <c:v>0.49271978321161408</c:v>
                </c:pt>
                <c:pt idx="1211">
                  <c:v>0.49374191824968178</c:v>
                </c:pt>
                <c:pt idx="1212">
                  <c:v>0.49865479555579606</c:v>
                </c:pt>
                <c:pt idx="1213">
                  <c:v>0.49068185676795095</c:v>
                </c:pt>
                <c:pt idx="1214">
                  <c:v>0.48775305697459548</c:v>
                </c:pt>
                <c:pt idx="1215">
                  <c:v>0.49079485344955565</c:v>
                </c:pt>
                <c:pt idx="1216">
                  <c:v>0.50664061243329717</c:v>
                </c:pt>
                <c:pt idx="1217">
                  <c:v>0.48876488866158069</c:v>
                </c:pt>
                <c:pt idx="1218">
                  <c:v>0.4939693471692555</c:v>
                </c:pt>
                <c:pt idx="1219">
                  <c:v>0.50153356110665925</c:v>
                </c:pt>
                <c:pt idx="1220">
                  <c:v>0.5082764640683729</c:v>
                </c:pt>
                <c:pt idx="1221">
                  <c:v>0.49991941102499954</c:v>
                </c:pt>
                <c:pt idx="1222">
                  <c:v>0.51227127026453867</c:v>
                </c:pt>
                <c:pt idx="1223">
                  <c:v>0.50629075834602144</c:v>
                </c:pt>
                <c:pt idx="1224">
                  <c:v>0.51156403000700423</c:v>
                </c:pt>
                <c:pt idx="1225">
                  <c:v>0.50257398010959153</c:v>
                </c:pt>
                <c:pt idx="1226">
                  <c:v>0.51653529222642303</c:v>
                </c:pt>
                <c:pt idx="1227">
                  <c:v>0.51003502395944667</c:v>
                </c:pt>
                <c:pt idx="1228">
                  <c:v>0.51215332902449817</c:v>
                </c:pt>
                <c:pt idx="1229">
                  <c:v>0.51380698023234428</c:v>
                </c:pt>
                <c:pt idx="1230">
                  <c:v>0.52990741909475403</c:v>
                </c:pt>
                <c:pt idx="1231">
                  <c:v>0.5178452536000242</c:v>
                </c:pt>
                <c:pt idx="1232">
                  <c:v>0.51868059455744209</c:v>
                </c:pt>
                <c:pt idx="1233">
                  <c:v>0.52686578969737075</c:v>
                </c:pt>
                <c:pt idx="1234">
                  <c:v>0.51856117768584009</c:v>
                </c:pt>
                <c:pt idx="1235">
                  <c:v>0.51345217750296623</c:v>
                </c:pt>
                <c:pt idx="1236">
                  <c:v>0.51915853710635507</c:v>
                </c:pt>
                <c:pt idx="1237">
                  <c:v>0.53235336060826155</c:v>
                </c:pt>
                <c:pt idx="1238">
                  <c:v>0.51594095119033101</c:v>
                </c:pt>
                <c:pt idx="1239">
                  <c:v>0.51499142764786709</c:v>
                </c:pt>
                <c:pt idx="1240">
                  <c:v>0.52710847623639578</c:v>
                </c:pt>
                <c:pt idx="1241">
                  <c:v>0.52844525177518087</c:v>
                </c:pt>
                <c:pt idx="1242">
                  <c:v>0.52011574382240666</c:v>
                </c:pt>
                <c:pt idx="1243">
                  <c:v>0.5256540320069869</c:v>
                </c:pt>
                <c:pt idx="1244">
                  <c:v>0.52759418472699493</c:v>
                </c:pt>
                <c:pt idx="1245">
                  <c:v>0.53629037180085859</c:v>
                </c:pt>
                <c:pt idx="1246">
                  <c:v>0.53518015377128714</c:v>
                </c:pt>
                <c:pt idx="1247">
                  <c:v>0.53802195718911228</c:v>
                </c:pt>
                <c:pt idx="1248">
                  <c:v>0.53616690059498906</c:v>
                </c:pt>
                <c:pt idx="1249">
                  <c:v>0.53901394363255117</c:v>
                </c:pt>
                <c:pt idx="1250">
                  <c:v>0.53394927357417643</c:v>
                </c:pt>
                <c:pt idx="1251">
                  <c:v>0.53112898185501334</c:v>
                </c:pt>
                <c:pt idx="1252">
                  <c:v>0.54062982399530368</c:v>
                </c:pt>
                <c:pt idx="1253">
                  <c:v>0.53493375094316131</c:v>
                </c:pt>
                <c:pt idx="1254">
                  <c:v>0.54462804364716966</c:v>
                </c:pt>
                <c:pt idx="1255">
                  <c:v>0.54137724788268682</c:v>
                </c:pt>
                <c:pt idx="1256">
                  <c:v>0.5504273433125777</c:v>
                </c:pt>
                <c:pt idx="1257">
                  <c:v>0.53888984537328655</c:v>
                </c:pt>
                <c:pt idx="1258">
                  <c:v>0.54663822813341878</c:v>
                </c:pt>
                <c:pt idx="1259">
                  <c:v>0.54752001530376793</c:v>
                </c:pt>
                <c:pt idx="1260">
                  <c:v>0.54789835939174825</c:v>
                </c:pt>
                <c:pt idx="1261">
                  <c:v>0.54162661873417184</c:v>
                </c:pt>
                <c:pt idx="1262">
                  <c:v>0.5383937379843643</c:v>
                </c:pt>
                <c:pt idx="1263">
                  <c:v>0.54462804364716966</c:v>
                </c:pt>
                <c:pt idx="1264">
                  <c:v>0.54613498750572431</c:v>
                </c:pt>
                <c:pt idx="1265">
                  <c:v>0.55233173888728426</c:v>
                </c:pt>
                <c:pt idx="1266">
                  <c:v>0.54890855560704421</c:v>
                </c:pt>
                <c:pt idx="1267">
                  <c:v>0.56467687161653679</c:v>
                </c:pt>
                <c:pt idx="1268">
                  <c:v>0.55641649987299746</c:v>
                </c:pt>
                <c:pt idx="1269">
                  <c:v>0.55385999827735644</c:v>
                </c:pt>
                <c:pt idx="1270">
                  <c:v>0.55220457444535886</c:v>
                </c:pt>
                <c:pt idx="1271">
                  <c:v>0.54651237451987178</c:v>
                </c:pt>
                <c:pt idx="1272">
                  <c:v>0.5546257129579113</c:v>
                </c:pt>
                <c:pt idx="1273">
                  <c:v>0.55590425727040382</c:v>
                </c:pt>
                <c:pt idx="1274">
                  <c:v>0.55080769640540295</c:v>
                </c:pt>
                <c:pt idx="1275">
                  <c:v>0.54538099509655968</c:v>
                </c:pt>
                <c:pt idx="1276">
                  <c:v>0.55106141113906559</c:v>
                </c:pt>
                <c:pt idx="1277">
                  <c:v>0.55437035718049488</c:v>
                </c:pt>
                <c:pt idx="1278">
                  <c:v>0.55080769640540295</c:v>
                </c:pt>
                <c:pt idx="1279">
                  <c:v>0.55847019473683068</c:v>
                </c:pt>
                <c:pt idx="1280">
                  <c:v>0.56715269486083275</c:v>
                </c:pt>
                <c:pt idx="1281">
                  <c:v>0.56130640767520101</c:v>
                </c:pt>
                <c:pt idx="1282">
                  <c:v>0.55834161702592577</c:v>
                </c:pt>
                <c:pt idx="1283">
                  <c:v>0.56846011684900921</c:v>
                </c:pt>
                <c:pt idx="1284">
                  <c:v>0.57292793733175351</c:v>
                </c:pt>
                <c:pt idx="1285">
                  <c:v>0.56532735426607061</c:v>
                </c:pt>
                <c:pt idx="1286">
                  <c:v>0.57424867262878299</c:v>
                </c:pt>
                <c:pt idx="1287">
                  <c:v>0.57477781884552104</c:v>
                </c:pt>
                <c:pt idx="1288">
                  <c:v>0.57703213533292907</c:v>
                </c:pt>
                <c:pt idx="1289">
                  <c:v>0.56689157152319014</c:v>
                </c:pt>
                <c:pt idx="1290">
                  <c:v>0.58586830005737711</c:v>
                </c:pt>
                <c:pt idx="1291">
                  <c:v>0.56571800347757295</c:v>
                </c:pt>
                <c:pt idx="1292">
                  <c:v>0.58103193101190642</c:v>
                </c:pt>
                <c:pt idx="1293">
                  <c:v>0.56741393847790866</c:v>
                </c:pt>
                <c:pt idx="1294">
                  <c:v>0.57134706400133572</c:v>
                </c:pt>
                <c:pt idx="1295">
                  <c:v>0.57305987405373271</c:v>
                </c:pt>
                <c:pt idx="1296">
                  <c:v>0.57729792964823401</c:v>
                </c:pt>
                <c:pt idx="1297">
                  <c:v>0.57889526856566076</c:v>
                </c:pt>
                <c:pt idx="1298">
                  <c:v>0.57689928406928459</c:v>
                </c:pt>
                <c:pt idx="1299">
                  <c:v>0.57982908986560822</c:v>
                </c:pt>
                <c:pt idx="1300">
                  <c:v>0.58250545934174003</c:v>
                </c:pt>
                <c:pt idx="1301">
                  <c:v>0.59074492586722582</c:v>
                </c:pt>
                <c:pt idx="1302">
                  <c:v>0.59319843966497254</c:v>
                </c:pt>
                <c:pt idx="1303">
                  <c:v>0.5766336732947871</c:v>
                </c:pt>
                <c:pt idx="1304">
                  <c:v>0.58803069948116238</c:v>
                </c:pt>
                <c:pt idx="1305">
                  <c:v>0.57398428222494213</c:v>
                </c:pt>
                <c:pt idx="1306">
                  <c:v>0.57942869642688133</c:v>
                </c:pt>
                <c:pt idx="1307">
                  <c:v>0.58640815327647544</c:v>
                </c:pt>
                <c:pt idx="1308">
                  <c:v>0.5925158877066764</c:v>
                </c:pt>
                <c:pt idx="1309">
                  <c:v>0.59251588770667551</c:v>
                </c:pt>
                <c:pt idx="1310">
                  <c:v>0.59088096557478098</c:v>
                </c:pt>
                <c:pt idx="1311">
                  <c:v>0.59786069135249265</c:v>
                </c:pt>
                <c:pt idx="1312">
                  <c:v>0.59992919915599519</c:v>
                </c:pt>
                <c:pt idx="1313">
                  <c:v>0.58452084035885532</c:v>
                </c:pt>
                <c:pt idx="1314">
                  <c:v>0.58505945195000553</c:v>
                </c:pt>
                <c:pt idx="1315">
                  <c:v>0.59786069135249365</c:v>
                </c:pt>
                <c:pt idx="1316">
                  <c:v>0.58708366939626999</c:v>
                </c:pt>
                <c:pt idx="1317">
                  <c:v>0.58843703702587513</c:v>
                </c:pt>
                <c:pt idx="1318">
                  <c:v>0.59333504438000373</c:v>
                </c:pt>
                <c:pt idx="1319">
                  <c:v>0.60353158050325961</c:v>
                </c:pt>
                <c:pt idx="1320">
                  <c:v>0.58830155998888312</c:v>
                </c:pt>
                <c:pt idx="1321">
                  <c:v>0.61164580295466231</c:v>
                </c:pt>
                <c:pt idx="1322">
                  <c:v>0.59813607978127414</c:v>
                </c:pt>
                <c:pt idx="1323">
                  <c:v>0.59333504438000373</c:v>
                </c:pt>
                <c:pt idx="1324">
                  <c:v>0.60575917387499489</c:v>
                </c:pt>
                <c:pt idx="1325">
                  <c:v>0.59401853997036735</c:v>
                </c:pt>
                <c:pt idx="1326">
                  <c:v>0.60548027568986196</c:v>
                </c:pt>
                <c:pt idx="1327">
                  <c:v>0.60478359188180075</c:v>
                </c:pt>
                <c:pt idx="1328">
                  <c:v>0.61503523930697568</c:v>
                </c:pt>
                <c:pt idx="1329">
                  <c:v>0.61390334536093505</c:v>
                </c:pt>
                <c:pt idx="1330">
                  <c:v>0.61066074047883023</c:v>
                </c:pt>
                <c:pt idx="1331">
                  <c:v>0.60075860477567433</c:v>
                </c:pt>
                <c:pt idx="1332">
                  <c:v>0.61305579214982064</c:v>
                </c:pt>
                <c:pt idx="1333">
                  <c:v>0.60478359188180075</c:v>
                </c:pt>
                <c:pt idx="1334">
                  <c:v>0.5979983697142518</c:v>
                </c:pt>
                <c:pt idx="1335">
                  <c:v>0.61220940906825705</c:v>
                </c:pt>
                <c:pt idx="1336">
                  <c:v>0.61249140684748415</c:v>
                </c:pt>
                <c:pt idx="1337">
                  <c:v>0.6153185387288107</c:v>
                </c:pt>
                <c:pt idx="1338">
                  <c:v>0.6212980635293498</c:v>
                </c:pt>
                <c:pt idx="1339">
                  <c:v>0.6092562597496558</c:v>
                </c:pt>
                <c:pt idx="1340">
                  <c:v>0.61787411298543971</c:v>
                </c:pt>
                <c:pt idx="1341">
                  <c:v>0.62762466128002414</c:v>
                </c:pt>
                <c:pt idx="1342">
                  <c:v>0.61347942238812936</c:v>
                </c:pt>
                <c:pt idx="1343">
                  <c:v>0.62719126323092333</c:v>
                </c:pt>
                <c:pt idx="1344">
                  <c:v>0.62230028516916014</c:v>
                </c:pt>
                <c:pt idx="1345">
                  <c:v>0.62661386467233515</c:v>
                </c:pt>
                <c:pt idx="1346">
                  <c:v>0.62158424775252274</c:v>
                </c:pt>
                <c:pt idx="1347">
                  <c:v>0.62344766110500605</c:v>
                </c:pt>
                <c:pt idx="1348">
                  <c:v>0.62936125038854607</c:v>
                </c:pt>
                <c:pt idx="1349">
                  <c:v>0.62618116461568973</c:v>
                </c:pt>
                <c:pt idx="1350">
                  <c:v>0.62344766110500605</c:v>
                </c:pt>
                <c:pt idx="1351">
                  <c:v>0.63606280483725974</c:v>
                </c:pt>
                <c:pt idx="1352">
                  <c:v>0.63110264450540599</c:v>
                </c:pt>
                <c:pt idx="1353">
                  <c:v>0.63328616445219832</c:v>
                </c:pt>
                <c:pt idx="1354">
                  <c:v>0.63650233324730487</c:v>
                </c:pt>
                <c:pt idx="1355">
                  <c:v>0.62748016199785173</c:v>
                </c:pt>
                <c:pt idx="1356">
                  <c:v>0.64431760804790117</c:v>
                </c:pt>
                <c:pt idx="1357">
                  <c:v>0.6525292741192511</c:v>
                </c:pt>
                <c:pt idx="1358">
                  <c:v>0.64431760804790017</c:v>
                </c:pt>
                <c:pt idx="1359">
                  <c:v>0.64327992726085015</c:v>
                </c:pt>
                <c:pt idx="1360">
                  <c:v>0.65584316980672752</c:v>
                </c:pt>
                <c:pt idx="1361">
                  <c:v>0.64580291353223418</c:v>
                </c:pt>
                <c:pt idx="1362">
                  <c:v>0.64893320953416933</c:v>
                </c:pt>
                <c:pt idx="1363">
                  <c:v>0.64180042448391794</c:v>
                </c:pt>
                <c:pt idx="1364">
                  <c:v>0.65102849843486044</c:v>
                </c:pt>
                <c:pt idx="1365">
                  <c:v>0.66023721473780073</c:v>
                </c:pt>
                <c:pt idx="1366">
                  <c:v>0.65811228823889967</c:v>
                </c:pt>
                <c:pt idx="1367">
                  <c:v>0.64788809526877911</c:v>
                </c:pt>
                <c:pt idx="1368">
                  <c:v>0.64998000968302483</c:v>
                </c:pt>
                <c:pt idx="1369">
                  <c:v>0.65267954183673016</c:v>
                </c:pt>
                <c:pt idx="1370">
                  <c:v>0.65796076972934092</c:v>
                </c:pt>
                <c:pt idx="1371">
                  <c:v>0.65539028583347736</c:v>
                </c:pt>
                <c:pt idx="1372">
                  <c:v>0.65282984415861356</c:v>
                </c:pt>
                <c:pt idx="1373">
                  <c:v>0.66834391756861455</c:v>
                </c:pt>
                <c:pt idx="1374">
                  <c:v>0.66726754213864004</c:v>
                </c:pt>
                <c:pt idx="1375">
                  <c:v>0.66573286937843867</c:v>
                </c:pt>
                <c:pt idx="1376">
                  <c:v>0.66404880577457293</c:v>
                </c:pt>
                <c:pt idx="1377">
                  <c:v>0.65856705315437802</c:v>
                </c:pt>
                <c:pt idx="1378">
                  <c:v>0.6661929002234559</c:v>
                </c:pt>
                <c:pt idx="1379">
                  <c:v>0.66435468197600622</c:v>
                </c:pt>
                <c:pt idx="1380">
                  <c:v>0.6728217155215469</c:v>
                </c:pt>
                <c:pt idx="1381">
                  <c:v>0.66911382004585962</c:v>
                </c:pt>
                <c:pt idx="1382">
                  <c:v>0.6748387308707573</c:v>
                </c:pt>
                <c:pt idx="1383">
                  <c:v>0.67795364492419441</c:v>
                </c:pt>
                <c:pt idx="1384">
                  <c:v>0.66911382004585962</c:v>
                </c:pt>
                <c:pt idx="1385">
                  <c:v>0.67344169268871801</c:v>
                </c:pt>
                <c:pt idx="1386">
                  <c:v>0.68218159793818189</c:v>
                </c:pt>
                <c:pt idx="1387">
                  <c:v>0.67826592601536317</c:v>
                </c:pt>
                <c:pt idx="1388">
                  <c:v>0.68076935869374233</c:v>
                </c:pt>
                <c:pt idx="1389">
                  <c:v>0.6748387308707573</c:v>
                </c:pt>
                <c:pt idx="1390">
                  <c:v>0.68896950548113634</c:v>
                </c:pt>
                <c:pt idx="1391">
                  <c:v>0.67889091979558569</c:v>
                </c:pt>
                <c:pt idx="1392">
                  <c:v>0.68501487147100681</c:v>
                </c:pt>
                <c:pt idx="1393">
                  <c:v>0.68896950548113745</c:v>
                </c:pt>
                <c:pt idx="1394">
                  <c:v>0.69103492940493971</c:v>
                </c:pt>
                <c:pt idx="1395">
                  <c:v>0.69694739635632086</c:v>
                </c:pt>
                <c:pt idx="1396">
                  <c:v>0.68312471797929286</c:v>
                </c:pt>
                <c:pt idx="1397">
                  <c:v>0.68691025487188417</c:v>
                </c:pt>
                <c:pt idx="1398">
                  <c:v>0.68454184335848001</c:v>
                </c:pt>
                <c:pt idx="1399">
                  <c:v>0.69039875572784315</c:v>
                </c:pt>
                <c:pt idx="1400">
                  <c:v>0.69566475352835178</c:v>
                </c:pt>
                <c:pt idx="1401">
                  <c:v>0.68928686073184475</c:v>
                </c:pt>
                <c:pt idx="1402">
                  <c:v>0.68517262013494951</c:v>
                </c:pt>
                <c:pt idx="1403">
                  <c:v>0.69008088854845229</c:v>
                </c:pt>
                <c:pt idx="1404">
                  <c:v>0.69486430074882899</c:v>
                </c:pt>
                <c:pt idx="1405">
                  <c:v>0.69183097091893619</c:v>
                </c:pt>
                <c:pt idx="1406">
                  <c:v>0.70501766685398359</c:v>
                </c:pt>
                <c:pt idx="1407">
                  <c:v>0.69791093019993422</c:v>
                </c:pt>
                <c:pt idx="1408">
                  <c:v>0.70048687123168252</c:v>
                </c:pt>
                <c:pt idx="1409">
                  <c:v>0.69167168928956468</c:v>
                </c:pt>
                <c:pt idx="1410">
                  <c:v>0.69183097091893619</c:v>
                </c:pt>
                <c:pt idx="1411">
                  <c:v>0.71088606313049052</c:v>
                </c:pt>
                <c:pt idx="1412">
                  <c:v>0.71911773578251015</c:v>
                </c:pt>
                <c:pt idx="1413">
                  <c:v>0.70518002186207784</c:v>
                </c:pt>
                <c:pt idx="1414">
                  <c:v>0.70291045013618614</c:v>
                </c:pt>
                <c:pt idx="1415">
                  <c:v>0.71154111500743333</c:v>
                </c:pt>
                <c:pt idx="1416">
                  <c:v>0.71055876336947332</c:v>
                </c:pt>
                <c:pt idx="1417">
                  <c:v>0.7082718805467445</c:v>
                </c:pt>
                <c:pt idx="1418">
                  <c:v>0.71154111500743333</c:v>
                </c:pt>
                <c:pt idx="1419">
                  <c:v>0.71614341021290273</c:v>
                </c:pt>
                <c:pt idx="1420">
                  <c:v>0.70680562970024807</c:v>
                </c:pt>
                <c:pt idx="1421">
                  <c:v>0.71499005316000031</c:v>
                </c:pt>
                <c:pt idx="1422">
                  <c:v>0.72293624666144451</c:v>
                </c:pt>
                <c:pt idx="1423">
                  <c:v>0.71334562167022231</c:v>
                </c:pt>
                <c:pt idx="1424">
                  <c:v>0.70664290042520839</c:v>
                </c:pt>
                <c:pt idx="1425">
                  <c:v>0.71531939407533762</c:v>
                </c:pt>
                <c:pt idx="1426">
                  <c:v>0.71137729547213158</c:v>
                </c:pt>
                <c:pt idx="1427">
                  <c:v>0.71944897800369945</c:v>
                </c:pt>
                <c:pt idx="1428">
                  <c:v>0.72878596436471954</c:v>
                </c:pt>
                <c:pt idx="1429">
                  <c:v>0.69903673676197697</c:v>
                </c:pt>
                <c:pt idx="1430">
                  <c:v>0.71285303012651846</c:v>
                </c:pt>
                <c:pt idx="1431">
                  <c:v>0.72460278682514201</c:v>
                </c:pt>
                <c:pt idx="1432">
                  <c:v>0.72160577466785225</c:v>
                </c:pt>
                <c:pt idx="1433">
                  <c:v>0.71367420512247481</c:v>
                </c:pt>
                <c:pt idx="1434">
                  <c:v>0.71779429127136085</c:v>
                </c:pt>
                <c:pt idx="1435">
                  <c:v>0.71219677048737884</c:v>
                </c:pt>
                <c:pt idx="1436">
                  <c:v>0.72143963792580901</c:v>
                </c:pt>
                <c:pt idx="1437">
                  <c:v>0.71944897800369945</c:v>
                </c:pt>
                <c:pt idx="1438">
                  <c:v>0.71383855360166315</c:v>
                </c:pt>
                <c:pt idx="1439">
                  <c:v>0.72376903707452966</c:v>
                </c:pt>
                <c:pt idx="1440">
                  <c:v>0.71647328239110852</c:v>
                </c:pt>
                <c:pt idx="1441">
                  <c:v>0.72727724565582297</c:v>
                </c:pt>
                <c:pt idx="1442">
                  <c:v>0.72460278682514323</c:v>
                </c:pt>
                <c:pt idx="1443">
                  <c:v>0.72460278682514201</c:v>
                </c:pt>
                <c:pt idx="1444">
                  <c:v>0.72276980360217091</c:v>
                </c:pt>
                <c:pt idx="1445">
                  <c:v>0.72293624666144451</c:v>
                </c:pt>
                <c:pt idx="1446">
                  <c:v>0.72845042329233034</c:v>
                </c:pt>
                <c:pt idx="1447">
                  <c:v>0.7402867904919358</c:v>
                </c:pt>
                <c:pt idx="1448">
                  <c:v>0.72527047809124667</c:v>
                </c:pt>
                <c:pt idx="1449">
                  <c:v>0.72443596007499034</c:v>
                </c:pt>
                <c:pt idx="1450">
                  <c:v>0.72710980315966089</c:v>
                </c:pt>
                <c:pt idx="1451">
                  <c:v>0.72644041859247643</c:v>
                </c:pt>
                <c:pt idx="1452">
                  <c:v>0.73807415842010238</c:v>
                </c:pt>
                <c:pt idx="1453">
                  <c:v>0.72794740132426805</c:v>
                </c:pt>
                <c:pt idx="1454">
                  <c:v>0.72694239921411985</c:v>
                </c:pt>
                <c:pt idx="1455">
                  <c:v>0.72260339886341463</c:v>
                </c:pt>
                <c:pt idx="1456">
                  <c:v>0.72945751025456795</c:v>
                </c:pt>
                <c:pt idx="1457">
                  <c:v>0.73705517533793385</c:v>
                </c:pt>
                <c:pt idx="1458">
                  <c:v>0.745933307925713</c:v>
                </c:pt>
                <c:pt idx="1459">
                  <c:v>0.74113956796007552</c:v>
                </c:pt>
                <c:pt idx="1460">
                  <c:v>0.74011635278222299</c:v>
                </c:pt>
                <c:pt idx="1461">
                  <c:v>0.73349980040154839</c:v>
                </c:pt>
                <c:pt idx="1462">
                  <c:v>0.74387506290756633</c:v>
                </c:pt>
                <c:pt idx="1463">
                  <c:v>0.73994595431272403</c:v>
                </c:pt>
                <c:pt idx="1464">
                  <c:v>0.74370379906271211</c:v>
                </c:pt>
                <c:pt idx="1465">
                  <c:v>0.73349980040154839</c:v>
                </c:pt>
                <c:pt idx="1466">
                  <c:v>0.740968933913699</c:v>
                </c:pt>
                <c:pt idx="1467">
                  <c:v>0.75491838127028266</c:v>
                </c:pt>
                <c:pt idx="1468">
                  <c:v>0.74370379906271211</c:v>
                </c:pt>
                <c:pt idx="1469">
                  <c:v>0.745933307925713</c:v>
                </c:pt>
                <c:pt idx="1470">
                  <c:v>0.74576157020698797</c:v>
                </c:pt>
                <c:pt idx="1471">
                  <c:v>0.74713657982843051</c:v>
                </c:pt>
                <c:pt idx="1472">
                  <c:v>0.73552933786727281</c:v>
                </c:pt>
                <c:pt idx="1473">
                  <c:v>0.74868649623626715</c:v>
                </c:pt>
                <c:pt idx="1474">
                  <c:v>0.75578801368045156</c:v>
                </c:pt>
                <c:pt idx="1475">
                  <c:v>0.75683289502097428</c:v>
                </c:pt>
                <c:pt idx="1476">
                  <c:v>0.751795981512006</c:v>
                </c:pt>
                <c:pt idx="1477">
                  <c:v>0.74627690201814412</c:v>
                </c:pt>
                <c:pt idx="1478">
                  <c:v>0.7535290502354004</c:v>
                </c:pt>
                <c:pt idx="1479">
                  <c:v>0.75283534384475503</c:v>
                </c:pt>
                <c:pt idx="1480">
                  <c:v>0.76190355504937146</c:v>
                </c:pt>
                <c:pt idx="1481">
                  <c:v>0.74576157020698797</c:v>
                </c:pt>
                <c:pt idx="1482">
                  <c:v>0.74045726745090013</c:v>
                </c:pt>
                <c:pt idx="1483">
                  <c:v>0.74541821337898984</c:v>
                </c:pt>
                <c:pt idx="1484">
                  <c:v>0.7481695005111535</c:v>
                </c:pt>
                <c:pt idx="1485">
                  <c:v>0.76102688591344758</c:v>
                </c:pt>
                <c:pt idx="1486">
                  <c:v>0.74868649623626593</c:v>
                </c:pt>
                <c:pt idx="1487">
                  <c:v>0.75648444083328248</c:v>
                </c:pt>
                <c:pt idx="1488">
                  <c:v>0.75162289401820637</c:v>
                </c:pt>
                <c:pt idx="1489">
                  <c:v>0.75491838127028266</c:v>
                </c:pt>
                <c:pt idx="1490">
                  <c:v>0.74972155968746956</c:v>
                </c:pt>
                <c:pt idx="1491">
                  <c:v>0.76295689116153231</c:v>
                </c:pt>
                <c:pt idx="1492">
                  <c:v>0.76612564501380231</c:v>
                </c:pt>
                <c:pt idx="1493">
                  <c:v>0.75665864786849302</c:v>
                </c:pt>
                <c:pt idx="1494">
                  <c:v>0.73977559507440716</c:v>
                </c:pt>
                <c:pt idx="1495">
                  <c:v>0.76700818769351098</c:v>
                </c:pt>
                <c:pt idx="1496">
                  <c:v>0.75491838127028144</c:v>
                </c:pt>
                <c:pt idx="1497">
                  <c:v>0.75875226408184693</c:v>
                </c:pt>
                <c:pt idx="1498">
                  <c:v>0.75023962790746412</c:v>
                </c:pt>
                <c:pt idx="1499">
                  <c:v>0.75805374914821999</c:v>
                </c:pt>
                <c:pt idx="1500">
                  <c:v>0.75648444083328248</c:v>
                </c:pt>
                <c:pt idx="1501">
                  <c:v>0.74679258993088293</c:v>
                </c:pt>
                <c:pt idx="1502">
                  <c:v>0.75509222766543405</c:v>
                </c:pt>
                <c:pt idx="1503">
                  <c:v>0.74662065437794067</c:v>
                </c:pt>
                <c:pt idx="1504">
                  <c:v>0.75248873017358309</c:v>
                </c:pt>
                <c:pt idx="1505">
                  <c:v>0.74507501463625225</c:v>
                </c:pt>
                <c:pt idx="1506">
                  <c:v>0.75822831757162956</c:v>
                </c:pt>
                <c:pt idx="1507">
                  <c:v>0.7682454556792675</c:v>
                </c:pt>
                <c:pt idx="1508">
                  <c:v>0.76506793412909302</c:v>
                </c:pt>
                <c:pt idx="1509">
                  <c:v>0.77410522707412177</c:v>
                </c:pt>
                <c:pt idx="1510">
                  <c:v>0.75596206033892088</c:v>
                </c:pt>
                <c:pt idx="1511">
                  <c:v>0.76067650076622806</c:v>
                </c:pt>
                <c:pt idx="1512">
                  <c:v>0.76683159786302713</c:v>
                </c:pt>
                <c:pt idx="1513">
                  <c:v>0.76471568843883475</c:v>
                </c:pt>
                <c:pt idx="1514">
                  <c:v>0.76243004120075619</c:v>
                </c:pt>
                <c:pt idx="1515">
                  <c:v>0.75787922091605031</c:v>
                </c:pt>
                <c:pt idx="1516">
                  <c:v>0.76736148936181925</c:v>
                </c:pt>
                <c:pt idx="1517">
                  <c:v>0.77857418531999656</c:v>
                </c:pt>
                <c:pt idx="1518">
                  <c:v>0.76243004120075752</c:v>
                </c:pt>
                <c:pt idx="1519">
                  <c:v>0.76172814046867998</c:v>
                </c:pt>
                <c:pt idx="1520">
                  <c:v>0.76630207227391833</c:v>
                </c:pt>
                <c:pt idx="1521">
                  <c:v>0.78433211888196197</c:v>
                </c:pt>
                <c:pt idx="1522">
                  <c:v>0.76842237110002543</c:v>
                </c:pt>
                <c:pt idx="1523">
                  <c:v>0.76295689116153353</c:v>
                </c:pt>
                <c:pt idx="1524">
                  <c:v>0.75875226408184693</c:v>
                </c:pt>
                <c:pt idx="1525">
                  <c:v>0.7654203420718424</c:v>
                </c:pt>
                <c:pt idx="1526">
                  <c:v>0.75718150971470577</c:v>
                </c:pt>
                <c:pt idx="1527">
                  <c:v>0.75404974948530779</c:v>
                </c:pt>
                <c:pt idx="1528">
                  <c:v>0.7654203420718424</c:v>
                </c:pt>
                <c:pt idx="1529">
                  <c:v>0.7865023054586584</c:v>
                </c:pt>
                <c:pt idx="1530">
                  <c:v>0.77125856498921375</c:v>
                </c:pt>
                <c:pt idx="1531">
                  <c:v>0.7631325887051027</c:v>
                </c:pt>
                <c:pt idx="1532">
                  <c:v>0.76771495376902876</c:v>
                </c:pt>
                <c:pt idx="1533">
                  <c:v>0.77037113169761007</c:v>
                </c:pt>
                <c:pt idx="1534">
                  <c:v>0.77660467396083677</c:v>
                </c:pt>
                <c:pt idx="1535">
                  <c:v>0.76806858099009978</c:v>
                </c:pt>
                <c:pt idx="1536">
                  <c:v>0.77357067877493846</c:v>
                </c:pt>
                <c:pt idx="1537">
                  <c:v>0.77392700327805553</c:v>
                </c:pt>
                <c:pt idx="1538">
                  <c:v>0.77911219111309205</c:v>
                </c:pt>
                <c:pt idx="1539">
                  <c:v>0.78018931826506077</c:v>
                </c:pt>
                <c:pt idx="1540">
                  <c:v>0.77481853277562041</c:v>
                </c:pt>
                <c:pt idx="1541">
                  <c:v>0.77446179780251756</c:v>
                </c:pt>
                <c:pt idx="1542">
                  <c:v>0.7645396264150448</c:v>
                </c:pt>
                <c:pt idx="1543">
                  <c:v>0.77357067877493846</c:v>
                </c:pt>
                <c:pt idx="1544">
                  <c:v>0.75927657264652604</c:v>
                </c:pt>
                <c:pt idx="1545">
                  <c:v>0.76948471951342967</c:v>
                </c:pt>
                <c:pt idx="1546">
                  <c:v>0.78162780458832948</c:v>
                </c:pt>
                <c:pt idx="1547">
                  <c:v>0.76700818769350965</c:v>
                </c:pt>
                <c:pt idx="1548">
                  <c:v>0.76207901002541201</c:v>
                </c:pt>
                <c:pt idx="1549">
                  <c:v>0.78234804203146002</c:v>
                </c:pt>
                <c:pt idx="1550">
                  <c:v>0.78324927219125429</c:v>
                </c:pt>
                <c:pt idx="1551">
                  <c:v>0.78090823020300271</c:v>
                </c:pt>
                <c:pt idx="1552">
                  <c:v>0.75980124351585199</c:v>
                </c:pt>
                <c:pt idx="1553">
                  <c:v>0.79122499813431202</c:v>
                </c:pt>
                <c:pt idx="1554">
                  <c:v>0.78342964276621263</c:v>
                </c:pt>
                <c:pt idx="1555">
                  <c:v>0.75997621436103724</c:v>
                </c:pt>
                <c:pt idx="1556">
                  <c:v>0.77785742212715059</c:v>
                </c:pt>
                <c:pt idx="1557">
                  <c:v>0.78126793455160559</c:v>
                </c:pt>
                <c:pt idx="1558">
                  <c:v>0.76842237110002676</c:v>
                </c:pt>
                <c:pt idx="1559">
                  <c:v>0.77090346906442964</c:v>
                </c:pt>
                <c:pt idx="1560">
                  <c:v>0.78361005487781143</c:v>
                </c:pt>
                <c:pt idx="1561">
                  <c:v>0.76842237110002676</c:v>
                </c:pt>
                <c:pt idx="1562">
                  <c:v>0.77929160898024707</c:v>
                </c:pt>
                <c:pt idx="1563">
                  <c:v>0.77947106816465039</c:v>
                </c:pt>
                <c:pt idx="1564">
                  <c:v>0.78162780458832948</c:v>
                </c:pt>
                <c:pt idx="1565">
                  <c:v>0.78397100374919693</c:v>
                </c:pt>
                <c:pt idx="1566">
                  <c:v>0.78813388509341487</c:v>
                </c:pt>
                <c:pt idx="1567">
                  <c:v>0.76859932726175717</c:v>
                </c:pt>
                <c:pt idx="1568">
                  <c:v>0.78523563461007218</c:v>
                </c:pt>
                <c:pt idx="1569">
                  <c:v>0.77214702056451368</c:v>
                </c:pt>
                <c:pt idx="1570">
                  <c:v>0.78216792047560535</c:v>
                </c:pt>
                <c:pt idx="1571">
                  <c:v>0.79158945462426111</c:v>
                </c:pt>
                <c:pt idx="1572">
                  <c:v>0.77321451832754262</c:v>
                </c:pt>
                <c:pt idx="1573">
                  <c:v>0.78758964948684662</c:v>
                </c:pt>
                <c:pt idx="1574">
                  <c:v>0.79762728173848108</c:v>
                </c:pt>
                <c:pt idx="1575">
                  <c:v>0.78777101958567974</c:v>
                </c:pt>
                <c:pt idx="1576">
                  <c:v>0.78632122745841859</c:v>
                </c:pt>
                <c:pt idx="1577">
                  <c:v>0.79726004536653106</c:v>
                </c:pt>
                <c:pt idx="1578">
                  <c:v>0.79359696819576864</c:v>
                </c:pt>
                <c:pt idx="1579">
                  <c:v>0.78036898417846434</c:v>
                </c:pt>
                <c:pt idx="1580">
                  <c:v>0.77983011052325901</c:v>
                </c:pt>
                <c:pt idx="1581">
                  <c:v>0.78614019114812939</c:v>
                </c:pt>
                <c:pt idx="1582">
                  <c:v>0.77374882051481042</c:v>
                </c:pt>
                <c:pt idx="1583">
                  <c:v>0.79744364241268195</c:v>
                </c:pt>
                <c:pt idx="1584">
                  <c:v>0.78813388509341631</c:v>
                </c:pt>
                <c:pt idx="1585">
                  <c:v>0.78577824355900849</c:v>
                </c:pt>
                <c:pt idx="1586">
                  <c:v>0.79304896012819825</c:v>
                </c:pt>
                <c:pt idx="1587">
                  <c:v>0.79615935041731833</c:v>
                </c:pt>
                <c:pt idx="1588">
                  <c:v>0.79359696819576986</c:v>
                </c:pt>
                <c:pt idx="1589">
                  <c:v>0.79432823472428149</c:v>
                </c:pt>
                <c:pt idx="1590">
                  <c:v>0.80186267783720055</c:v>
                </c:pt>
                <c:pt idx="1591">
                  <c:v>0.801678063387679</c:v>
                </c:pt>
                <c:pt idx="1592">
                  <c:v>0.79597604905628594</c:v>
                </c:pt>
                <c:pt idx="1593">
                  <c:v>0.78722703455116838</c:v>
                </c:pt>
                <c:pt idx="1594">
                  <c:v>0.7950601750844194</c:v>
                </c:pt>
                <c:pt idx="1595">
                  <c:v>0.78922348478997317</c:v>
                </c:pt>
                <c:pt idx="1596">
                  <c:v>0.80186267783720055</c:v>
                </c:pt>
                <c:pt idx="1597">
                  <c:v>0.79524326553339653</c:v>
                </c:pt>
                <c:pt idx="1598">
                  <c:v>0.79542639814536009</c:v>
                </c:pt>
                <c:pt idx="1599">
                  <c:v>0.80186267783720055</c:v>
                </c:pt>
                <c:pt idx="1600">
                  <c:v>0.78795243145133109</c:v>
                </c:pt>
              </c:numCache>
            </c:numRef>
          </c:yVal>
          <c:smooth val="0"/>
        </c:ser>
        <c:dLbls>
          <c:showLegendKey val="0"/>
          <c:showVal val="0"/>
          <c:showCatName val="0"/>
          <c:showSerName val="0"/>
          <c:showPercent val="0"/>
          <c:showBubbleSize val="0"/>
        </c:dLbls>
        <c:axId val="477037328"/>
        <c:axId val="477039288"/>
      </c:scatterChart>
      <c:valAx>
        <c:axId val="477037328"/>
        <c:scaling>
          <c:orientation val="minMax"/>
          <c:max val="106"/>
          <c:min val="56"/>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7039288"/>
        <c:crosses val="autoZero"/>
        <c:crossBetween val="midCat"/>
      </c:valAx>
      <c:valAx>
        <c:axId val="477039288"/>
        <c:scaling>
          <c:orientation val="minMax"/>
          <c:max val="0.8"/>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703732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calculated C vs. f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9134969893469198"/>
          <c:y val="0.17661904761904762"/>
          <c:w val="0.71856198857495757"/>
          <c:h val="0.69386539182602169"/>
        </c:manualLayout>
      </c:layout>
      <c:scatterChart>
        <c:scatterStyle val="lineMarker"/>
        <c:varyColors val="0"/>
        <c:ser>
          <c:idx val="0"/>
          <c:order val="0"/>
          <c:tx>
            <c:v>data</c:v>
          </c:tx>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1"/>
            <c:trendlineLbl>
              <c:layout>
                <c:manualLayout>
                  <c:x val="-5.7824301374092946E-2"/>
                  <c:y val="0.47931983502062242"/>
                </c:manualLayout>
              </c:layout>
              <c:numFmt formatCode="0.00E+00"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Sheet1!$B$31:$B$33</c:f>
              <c:numCache>
                <c:formatCode>General</c:formatCode>
                <c:ptCount val="3"/>
                <c:pt idx="0">
                  <c:v>37.844000000000001</c:v>
                </c:pt>
                <c:pt idx="1">
                  <c:v>65.138000000000005</c:v>
                </c:pt>
                <c:pt idx="2">
                  <c:v>84</c:v>
                </c:pt>
              </c:numCache>
            </c:numRef>
          </c:xVal>
          <c:yVal>
            <c:numRef>
              <c:f>Sheet1!$E$31:$E$33</c:f>
              <c:numCache>
                <c:formatCode>0.0</c:formatCode>
                <c:ptCount val="3"/>
                <c:pt idx="0">
                  <c:v>268.34819278896299</c:v>
                </c:pt>
                <c:pt idx="1">
                  <c:v>337.24639967942204</c:v>
                </c:pt>
                <c:pt idx="2">
                  <c:v>380.23313334837303</c:v>
                </c:pt>
              </c:numCache>
            </c:numRef>
          </c:yVal>
          <c:smooth val="0"/>
        </c:ser>
        <c:dLbls>
          <c:showLegendKey val="0"/>
          <c:showVal val="0"/>
          <c:showCatName val="0"/>
          <c:showSerName val="0"/>
          <c:showPercent val="0"/>
          <c:showBubbleSize val="0"/>
        </c:dLbls>
        <c:axId val="491641192"/>
        <c:axId val="491640016"/>
      </c:scatterChart>
      <c:valAx>
        <c:axId val="4916411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1640016"/>
        <c:crosses val="autoZero"/>
        <c:crossBetween val="midCat"/>
      </c:valAx>
      <c:valAx>
        <c:axId val="491640016"/>
        <c:scaling>
          <c:orientation val="minMax"/>
          <c:min val="2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1641192"/>
        <c:crosses val="autoZero"/>
        <c:crossBetween val="midCat"/>
      </c:valAx>
      <c:spPr>
        <a:noFill/>
        <a:ln>
          <a:noFill/>
        </a:ln>
        <a:effectLst/>
      </c:spPr>
    </c:plotArea>
    <c:legend>
      <c:legendPos val="r"/>
      <c:layout>
        <c:manualLayout>
          <c:xMode val="edge"/>
          <c:yMode val="edge"/>
          <c:x val="0.54952879419484324"/>
          <c:y val="0.46062992125984253"/>
          <c:w val="0.3289025783541763"/>
          <c:h val="0.2410731158605174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Helvetica" panose="020B0604020202020204" pitchFamily="34" charset="0"/>
              </a:defRPr>
            </a:lvl1pPr>
          </a:lstStyle>
          <a:p>
            <a:fld id="{80DBBE75-B897-4C2D-851E-711B34683BA3}" type="datetimeFigureOut">
              <a:rPr lang="en-US" altLang="en-US"/>
              <a:pPr/>
              <a:t>9/14/2016</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Helvetica" panose="020B0604020202020204" pitchFamily="34" charset="0"/>
              </a:defRPr>
            </a:lvl1pPr>
          </a:lstStyle>
          <a:p>
            <a:fld id="{CABB725D-266A-4787-B290-EA1B21029282}" type="slidenum">
              <a:rPr lang="en-US" altLang="en-US"/>
              <a:pPr/>
              <a:t>‹#›</a:t>
            </a:fld>
            <a:endParaRPr lang="en-US" altLang="en-US"/>
          </a:p>
        </p:txBody>
      </p:sp>
    </p:spTree>
    <p:extLst>
      <p:ext uri="{BB962C8B-B14F-4D97-AF65-F5344CB8AC3E}">
        <p14:creationId xmlns:p14="http://schemas.microsoft.com/office/powerpoint/2010/main" val="30167617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Helvetica" panose="020B0604020202020204" pitchFamily="34" charset="0"/>
              </a:defRPr>
            </a:lvl1pPr>
          </a:lstStyle>
          <a:p>
            <a:fld id="{4050BF1F-29FD-4232-8E96-B3FD1DCB3ADE}" type="datetimeFigureOut">
              <a:rPr lang="en-US" altLang="en-US"/>
              <a:pPr/>
              <a:t>9/14/2016</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Helvetica" panose="020B0604020202020204" pitchFamily="34" charset="0"/>
              </a:defRPr>
            </a:lvl1pPr>
          </a:lstStyle>
          <a:p>
            <a:fld id="{60BFB643-3B51-4A23-96A6-8ED93A064CCD}" type="slidenum">
              <a:rPr lang="en-US" altLang="en-US"/>
              <a:pPr/>
              <a:t>‹#›</a:t>
            </a:fld>
            <a:endParaRPr lang="en-US" altLang="en-US"/>
          </a:p>
        </p:txBody>
      </p:sp>
    </p:spTree>
    <p:extLst>
      <p:ext uri="{BB962C8B-B14F-4D97-AF65-F5344CB8AC3E}">
        <p14:creationId xmlns:p14="http://schemas.microsoft.com/office/powerpoint/2010/main" val="177947600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2pPr>
    <a:lvl3pPr marL="9144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3pPr>
    <a:lvl4pPr marL="13716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4pPr>
    <a:lvl5pPr marL="18288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5" descr="TitleSlide_0605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FermiLogo_RGB_NALBlu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750" y="1149350"/>
            <a:ext cx="32670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le 21"/>
          <p:cNvSpPr>
            <a:spLocks noGrp="1"/>
          </p:cNvSpPr>
          <p:nvPr>
            <p:ph type="title"/>
          </p:nvPr>
        </p:nvSpPr>
        <p:spPr>
          <a:xfrm>
            <a:off x="806450" y="3559283"/>
            <a:ext cx="7526338" cy="1139271"/>
          </a:xfrm>
          <a:prstGeom prst="rect">
            <a:avLst/>
          </a:prstGeom>
        </p:spPr>
        <p:txBody>
          <a:bodyPr wrap="square" lIns="0" tIns="0" rIns="0" bIns="0" anchor="t"/>
          <a:lstStyle>
            <a:lvl1pPr algn="l">
              <a:defRPr sz="3200" b="1" i="0" baseline="0">
                <a:solidFill>
                  <a:srgbClr val="004C97"/>
                </a:solidFill>
                <a:latin typeface="Helvetica"/>
              </a:defRPr>
            </a:lvl1pPr>
          </a:lstStyle>
          <a:p>
            <a:r>
              <a:rPr lang="en-US" smtClean="0"/>
              <a:t>Click to edit Master title style</a:t>
            </a:r>
            <a:endParaRPr lang="en-US" dirty="0"/>
          </a:p>
        </p:txBody>
      </p:sp>
      <p:sp>
        <p:nvSpPr>
          <p:cNvPr id="24" name="Text Placeholder 23"/>
          <p:cNvSpPr>
            <a:spLocks noGrp="1"/>
          </p:cNvSpPr>
          <p:nvPr>
            <p:ph type="body" sz="quarter" idx="10"/>
          </p:nvPr>
        </p:nvSpPr>
        <p:spPr>
          <a:xfrm>
            <a:off x="806450" y="4841093"/>
            <a:ext cx="7526338" cy="1489952"/>
          </a:xfrm>
          <a:prstGeom prst="rect">
            <a:avLst/>
          </a:prstGeom>
        </p:spPr>
        <p:txBody>
          <a:bodyPr lIns="0" tIns="0" rIns="0" bIns="0"/>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smtClean="0"/>
              <a:t>Click to edit Master text styles</a:t>
            </a:r>
          </a:p>
        </p:txBody>
      </p:sp>
    </p:spTree>
    <p:extLst>
      <p:ext uri="{BB962C8B-B14F-4D97-AF65-F5344CB8AC3E}">
        <p14:creationId xmlns:p14="http://schemas.microsoft.com/office/powerpoint/2010/main" val="419007980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450013" y="6515100"/>
            <a:ext cx="1076325" cy="241300"/>
          </a:xfrm>
        </p:spPr>
        <p:txBody>
          <a:bodyPr/>
          <a:lstStyle>
            <a:lvl1pPr>
              <a:defRPr sz="1200"/>
            </a:lvl1pPr>
          </a:lstStyle>
          <a:p>
            <a:r>
              <a:rPr lang="en-US" altLang="en-US" smtClean="0"/>
              <a:t>9/15/2016</a:t>
            </a:r>
            <a:endParaRPr lang="en-US" altLang="en-US"/>
          </a:p>
        </p:txBody>
      </p:sp>
      <p:sp>
        <p:nvSpPr>
          <p:cNvPr id="5" name="Footer Placeholder 4"/>
          <p:cNvSpPr>
            <a:spLocks noGrp="1"/>
          </p:cNvSpPr>
          <p:nvPr>
            <p:ph type="ftr" sz="quarter" idx="11"/>
          </p:nvPr>
        </p:nvSpPr>
        <p:spPr/>
        <p:txBody>
          <a:bodyPr/>
          <a:lstStyle>
            <a:lvl1pPr>
              <a:defRPr sz="1200" dirty="0" smtClean="0">
                <a:solidFill>
                  <a:srgbClr val="004C97"/>
                </a:solidFill>
              </a:defRPr>
            </a:lvl1pPr>
          </a:lstStyle>
          <a:p>
            <a:pPr>
              <a:defRPr/>
            </a:pPr>
            <a:r>
              <a:rPr lang="en-US" smtClean="0"/>
              <a:t>Robyn Madrak</a:t>
            </a:r>
            <a:endParaRPr lang="en-US" b="1"/>
          </a:p>
        </p:txBody>
      </p:sp>
      <p:sp>
        <p:nvSpPr>
          <p:cNvPr id="6" name="Slide Number Placeholder 5"/>
          <p:cNvSpPr>
            <a:spLocks noGrp="1"/>
          </p:cNvSpPr>
          <p:nvPr>
            <p:ph type="sldNum" sz="quarter" idx="12"/>
          </p:nvPr>
        </p:nvSpPr>
        <p:spPr/>
        <p:txBody>
          <a:bodyPr/>
          <a:lstStyle>
            <a:lvl1pPr>
              <a:defRPr sz="1200"/>
            </a:lvl1pPr>
          </a:lstStyle>
          <a:p>
            <a:fld id="{52E9C158-AEF1-41A2-A6CE-6F0BAB305EFD}" type="slidenum">
              <a:rPr lang="en-US" altLang="en-US"/>
              <a:pPr/>
              <a:t>‹#›</a:t>
            </a:fld>
            <a:endParaRPr lang="en-US" altLang="en-US"/>
          </a:p>
        </p:txBody>
      </p:sp>
    </p:spTree>
    <p:extLst>
      <p:ext uri="{BB962C8B-B14F-4D97-AF65-F5344CB8AC3E}">
        <p14:creationId xmlns:p14="http://schemas.microsoft.com/office/powerpoint/2010/main" val="2118226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amp; Capti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9365" y="4765101"/>
            <a:ext cx="425196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3"/>
          <p:cNvSpPr>
            <a:spLocks noGrp="1"/>
          </p:cNvSpPr>
          <p:nvPr>
            <p:ph type="body" sz="half" idx="13"/>
          </p:nvPr>
        </p:nvSpPr>
        <p:spPr>
          <a:xfrm>
            <a:off x="4654550" y="4765101"/>
            <a:ext cx="426085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Content Placeholder 2"/>
          <p:cNvSpPr>
            <a:spLocks noGrp="1"/>
          </p:cNvSpPr>
          <p:nvPr>
            <p:ph sz="half" idx="17"/>
          </p:nvPr>
        </p:nvSpPr>
        <p:spPr>
          <a:xfrm>
            <a:off x="228601" y="1043694"/>
            <a:ext cx="4251324"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
          <p:cNvSpPr>
            <a:spLocks noGrp="1"/>
          </p:cNvSpPr>
          <p:nvPr>
            <p:ph sz="half" idx="18"/>
          </p:nvPr>
        </p:nvSpPr>
        <p:spPr>
          <a:xfrm>
            <a:off x="4654550" y="1043694"/>
            <a:ext cx="4260851"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smtClean="0"/>
              <a:t>Click to edit Master title style</a:t>
            </a:r>
            <a:endParaRPr lang="en-US" dirty="0"/>
          </a:p>
        </p:txBody>
      </p:sp>
      <p:sp>
        <p:nvSpPr>
          <p:cNvPr id="7" name="Date Placeholder 3"/>
          <p:cNvSpPr>
            <a:spLocks noGrp="1"/>
          </p:cNvSpPr>
          <p:nvPr>
            <p:ph type="dt" sz="half" idx="19"/>
          </p:nvPr>
        </p:nvSpPr>
        <p:spPr/>
        <p:txBody>
          <a:bodyPr/>
          <a:lstStyle>
            <a:lvl1pPr>
              <a:defRPr sz="1200"/>
            </a:lvl1pPr>
          </a:lstStyle>
          <a:p>
            <a:r>
              <a:rPr lang="en-US" altLang="en-US" smtClean="0"/>
              <a:t>9/15/2016</a:t>
            </a:r>
            <a:endParaRPr lang="en-US" altLang="en-US"/>
          </a:p>
        </p:txBody>
      </p:sp>
      <p:sp>
        <p:nvSpPr>
          <p:cNvPr id="8" name="Footer Placeholder 4"/>
          <p:cNvSpPr>
            <a:spLocks noGrp="1"/>
          </p:cNvSpPr>
          <p:nvPr>
            <p:ph type="ftr" sz="quarter" idx="20"/>
          </p:nvPr>
        </p:nvSpPr>
        <p:spPr/>
        <p:txBody>
          <a:bodyPr/>
          <a:lstStyle>
            <a:lvl1pPr>
              <a:defRPr sz="1200" dirty="0" smtClean="0"/>
            </a:lvl1pPr>
          </a:lstStyle>
          <a:p>
            <a:pPr>
              <a:defRPr/>
            </a:pPr>
            <a:r>
              <a:rPr lang="en-US" smtClean="0"/>
              <a:t>Robyn Madrak</a:t>
            </a:r>
            <a:endParaRPr lang="en-US" b="1"/>
          </a:p>
        </p:txBody>
      </p:sp>
      <p:sp>
        <p:nvSpPr>
          <p:cNvPr id="9" name="Slide Number Placeholder 5"/>
          <p:cNvSpPr>
            <a:spLocks noGrp="1"/>
          </p:cNvSpPr>
          <p:nvPr>
            <p:ph type="sldNum" sz="quarter" idx="21"/>
          </p:nvPr>
        </p:nvSpPr>
        <p:spPr/>
        <p:txBody>
          <a:bodyPr/>
          <a:lstStyle>
            <a:lvl1pPr>
              <a:defRPr sz="1200"/>
            </a:lvl1pPr>
          </a:lstStyle>
          <a:p>
            <a:fld id="{47C05DF5-FB48-4D3F-AF82-EC74A689CACF}" type="slidenum">
              <a:rPr lang="en-US" altLang="en-US"/>
              <a:pPr/>
              <a:t>‹#›</a:t>
            </a:fld>
            <a:endParaRPr lang="en-US" altLang="en-US"/>
          </a:p>
        </p:txBody>
      </p:sp>
    </p:spTree>
    <p:extLst>
      <p:ext uri="{BB962C8B-B14F-4D97-AF65-F5344CB8AC3E}">
        <p14:creationId xmlns:p14="http://schemas.microsoft.com/office/powerpoint/2010/main" val="209993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Content Placeholder 2"/>
          <p:cNvSpPr>
            <a:spLocks noGrp="1"/>
          </p:cNvSpPr>
          <p:nvPr>
            <p:ph sz="half" idx="15"/>
          </p:nvPr>
        </p:nvSpPr>
        <p:spPr>
          <a:xfrm>
            <a:off x="3469958" y="1043694"/>
            <a:ext cx="5420360" cy="49942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smtClean="0"/>
              <a:t>Click to edit Master title style</a:t>
            </a:r>
            <a:endParaRPr lang="en-US" dirty="0"/>
          </a:p>
        </p:txBody>
      </p:sp>
      <p:sp>
        <p:nvSpPr>
          <p:cNvPr id="5" name="Date Placeholder 3"/>
          <p:cNvSpPr>
            <a:spLocks noGrp="1"/>
          </p:cNvSpPr>
          <p:nvPr>
            <p:ph type="dt" sz="half" idx="16"/>
          </p:nvPr>
        </p:nvSpPr>
        <p:spPr/>
        <p:txBody>
          <a:bodyPr/>
          <a:lstStyle>
            <a:lvl1pPr>
              <a:defRPr sz="1200"/>
            </a:lvl1pPr>
          </a:lstStyle>
          <a:p>
            <a:r>
              <a:rPr lang="en-US" altLang="en-US" smtClean="0"/>
              <a:t>9/15/2016</a:t>
            </a:r>
            <a:endParaRPr lang="en-US" altLang="en-US"/>
          </a:p>
        </p:txBody>
      </p:sp>
      <p:sp>
        <p:nvSpPr>
          <p:cNvPr id="6" name="Footer Placeholder 4"/>
          <p:cNvSpPr>
            <a:spLocks noGrp="1"/>
          </p:cNvSpPr>
          <p:nvPr>
            <p:ph type="ftr" sz="quarter" idx="17"/>
          </p:nvPr>
        </p:nvSpPr>
        <p:spPr/>
        <p:txBody>
          <a:bodyPr/>
          <a:lstStyle>
            <a:lvl1pPr>
              <a:defRPr sz="1200" dirty="0" smtClean="0"/>
            </a:lvl1pPr>
          </a:lstStyle>
          <a:p>
            <a:pPr>
              <a:defRPr/>
            </a:pPr>
            <a:r>
              <a:rPr lang="en-US" smtClean="0"/>
              <a:t>Robyn Madrak</a:t>
            </a:r>
            <a:endParaRPr lang="en-US" b="1"/>
          </a:p>
        </p:txBody>
      </p:sp>
      <p:sp>
        <p:nvSpPr>
          <p:cNvPr id="7" name="Slide Number Placeholder 5"/>
          <p:cNvSpPr>
            <a:spLocks noGrp="1"/>
          </p:cNvSpPr>
          <p:nvPr>
            <p:ph type="sldNum" sz="quarter" idx="18"/>
          </p:nvPr>
        </p:nvSpPr>
        <p:spPr/>
        <p:txBody>
          <a:bodyPr/>
          <a:lstStyle>
            <a:lvl1pPr>
              <a:defRPr sz="1200"/>
            </a:lvl1pPr>
          </a:lstStyle>
          <a:p>
            <a:fld id="{071AFBCB-9629-4487-8658-FCC7F72DA46F}" type="slidenum">
              <a:rPr lang="en-US" altLang="en-US"/>
              <a:pPr/>
              <a:t>‹#›</a:t>
            </a:fld>
            <a:endParaRPr lang="en-US" altLang="en-US"/>
          </a:p>
        </p:txBody>
      </p:sp>
    </p:spTree>
    <p:extLst>
      <p:ext uri="{BB962C8B-B14F-4D97-AF65-F5344CB8AC3E}">
        <p14:creationId xmlns:p14="http://schemas.microsoft.com/office/powerpoint/2010/main" val="3043796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amp;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700851" cy="3695054"/>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smtClean="0"/>
              <a:t>Click to edit Master title style</a:t>
            </a:r>
            <a:endParaRPr lang="en-US" dirty="0"/>
          </a:p>
        </p:txBody>
      </p:sp>
      <p:sp>
        <p:nvSpPr>
          <p:cNvPr id="5" name="Date Placeholder 3"/>
          <p:cNvSpPr>
            <a:spLocks noGrp="1"/>
          </p:cNvSpPr>
          <p:nvPr>
            <p:ph type="dt" sz="half" idx="10"/>
          </p:nvPr>
        </p:nvSpPr>
        <p:spPr/>
        <p:txBody>
          <a:bodyPr/>
          <a:lstStyle>
            <a:lvl1pPr>
              <a:defRPr sz="1200"/>
            </a:lvl1pPr>
          </a:lstStyle>
          <a:p>
            <a:r>
              <a:rPr lang="en-US" altLang="en-US" smtClean="0"/>
              <a:t>9/15/2016</a:t>
            </a:r>
            <a:endParaRPr lang="en-US" altLang="en-US"/>
          </a:p>
        </p:txBody>
      </p:sp>
      <p:sp>
        <p:nvSpPr>
          <p:cNvPr id="6" name="Footer Placeholder 4"/>
          <p:cNvSpPr>
            <a:spLocks noGrp="1"/>
          </p:cNvSpPr>
          <p:nvPr>
            <p:ph type="ftr" sz="quarter" idx="11"/>
          </p:nvPr>
        </p:nvSpPr>
        <p:spPr/>
        <p:txBody>
          <a:bodyPr/>
          <a:lstStyle>
            <a:lvl1pPr>
              <a:defRPr sz="1200" dirty="0" smtClean="0"/>
            </a:lvl1pPr>
          </a:lstStyle>
          <a:p>
            <a:pPr>
              <a:defRPr/>
            </a:pPr>
            <a:r>
              <a:rPr lang="en-US" smtClean="0"/>
              <a:t>Robyn Madrak</a:t>
            </a:r>
            <a:endParaRPr lang="en-US" b="1"/>
          </a:p>
        </p:txBody>
      </p:sp>
      <p:sp>
        <p:nvSpPr>
          <p:cNvPr id="7" name="Slide Number Placeholder 5"/>
          <p:cNvSpPr>
            <a:spLocks noGrp="1"/>
          </p:cNvSpPr>
          <p:nvPr>
            <p:ph type="sldNum" sz="quarter" idx="12"/>
          </p:nvPr>
        </p:nvSpPr>
        <p:spPr/>
        <p:txBody>
          <a:bodyPr/>
          <a:lstStyle>
            <a:lvl1pPr>
              <a:defRPr sz="1200"/>
            </a:lvl1pPr>
          </a:lstStyle>
          <a:p>
            <a:fld id="{077094B4-CDBE-4107-9E6E-D38410A9E4B1}" type="slidenum">
              <a:rPr lang="en-US" altLang="en-US"/>
              <a:pPr/>
              <a:t>‹#›</a:t>
            </a:fld>
            <a:endParaRPr lang="en-US" altLang="en-US"/>
          </a:p>
        </p:txBody>
      </p:sp>
    </p:spTree>
    <p:extLst>
      <p:ext uri="{BB962C8B-B14F-4D97-AF65-F5344CB8AC3E}">
        <p14:creationId xmlns:p14="http://schemas.microsoft.com/office/powerpoint/2010/main" val="1127332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oter Only: Blank">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228601" y="361950"/>
            <a:ext cx="8675688" cy="56689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r>
              <a:rPr lang="en-US" altLang="en-US" smtClean="0"/>
              <a:t>9/15/2016</a:t>
            </a:r>
            <a:endParaRPr lang="en-US" altLang="en-US"/>
          </a:p>
        </p:txBody>
      </p:sp>
      <p:sp>
        <p:nvSpPr>
          <p:cNvPr id="4" name="Footer Placeholder 4"/>
          <p:cNvSpPr>
            <a:spLocks noGrp="1"/>
          </p:cNvSpPr>
          <p:nvPr>
            <p:ph type="ftr" sz="quarter" idx="1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dirty="0" smtClean="0"/>
            </a:lvl1pPr>
          </a:lstStyle>
          <a:p>
            <a:pPr>
              <a:defRPr/>
            </a:pPr>
            <a:r>
              <a:rPr lang="en-US" smtClean="0"/>
              <a:t>Robyn Madrak</a:t>
            </a:r>
            <a:endParaRPr lang="en-US" b="1"/>
          </a:p>
        </p:txBody>
      </p:sp>
      <p:sp>
        <p:nvSpPr>
          <p:cNvPr id="5" name="Slide Number Placeholder 5"/>
          <p:cNvSpPr>
            <a:spLocks noGrp="1"/>
          </p:cNvSpPr>
          <p:nvPr>
            <p:ph type="sldNum" sz="quarter" idx="16"/>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fld id="{B71519E6-F709-4990-B973-B339820CA70B}" type="slidenum">
              <a:rPr lang="en-US" altLang="en-US"/>
              <a:pPr/>
              <a:t>‹#›</a:t>
            </a:fld>
            <a:endParaRPr lang="en-US" altLang="en-US"/>
          </a:p>
        </p:txBody>
      </p:sp>
    </p:spTree>
    <p:extLst>
      <p:ext uri="{BB962C8B-B14F-4D97-AF65-F5344CB8AC3E}">
        <p14:creationId xmlns:p14="http://schemas.microsoft.com/office/powerpoint/2010/main" val="4289524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oter Only: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361950"/>
            <a:ext cx="8700851" cy="4369742"/>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p>
        </p:txBody>
      </p:sp>
      <p:sp>
        <p:nvSpPr>
          <p:cNvPr id="10"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4" name="Date Placeholder 3"/>
          <p:cNvSpPr>
            <a:spLocks noGrp="1"/>
          </p:cNvSpPr>
          <p:nvPr>
            <p:ph type="dt" sz="half" idx="14"/>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r>
              <a:rPr lang="en-US" altLang="en-US" smtClean="0"/>
              <a:t>9/15/2016</a:t>
            </a:r>
            <a:endParaRPr lang="en-US" altLang="en-US"/>
          </a:p>
        </p:txBody>
      </p:sp>
      <p:sp>
        <p:nvSpPr>
          <p:cNvPr id="5" name="Footer Placeholder 4"/>
          <p:cNvSpPr>
            <a:spLocks noGrp="1"/>
          </p:cNvSpPr>
          <p:nvPr>
            <p:ph type="ftr" sz="quarter" idx="1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dirty="0" smtClean="0"/>
            </a:lvl1pPr>
          </a:lstStyle>
          <a:p>
            <a:pPr>
              <a:defRPr/>
            </a:pPr>
            <a:r>
              <a:rPr lang="en-US" smtClean="0"/>
              <a:t>Robyn Madrak</a:t>
            </a:r>
            <a:endParaRPr lang="en-US" b="1"/>
          </a:p>
        </p:txBody>
      </p:sp>
      <p:sp>
        <p:nvSpPr>
          <p:cNvPr id="6" name="Slide Number Placeholder 5"/>
          <p:cNvSpPr>
            <a:spLocks noGrp="1"/>
          </p:cNvSpPr>
          <p:nvPr>
            <p:ph type="sldNum" sz="quarter" idx="16"/>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fld id="{C2BC038B-CA57-479E-BFA9-9E819877A5DF}" type="slidenum">
              <a:rPr lang="en-US" altLang="en-US"/>
              <a:pPr/>
              <a:t>‹#›</a:t>
            </a:fld>
            <a:endParaRPr lang="en-US" altLang="en-US"/>
          </a:p>
        </p:txBody>
      </p:sp>
    </p:spTree>
    <p:extLst>
      <p:ext uri="{BB962C8B-B14F-4D97-AF65-F5344CB8AC3E}">
        <p14:creationId xmlns:p14="http://schemas.microsoft.com/office/powerpoint/2010/main" val="3673382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oter Only: Title &amp; Content">
    <p:spTree>
      <p:nvGrpSpPr>
        <p:cNvPr id="1" name=""/>
        <p:cNvGrpSpPr/>
        <p:nvPr/>
      </p:nvGrpSpPr>
      <p:grpSpPr>
        <a:xfrm>
          <a:off x="0" y="0"/>
          <a:ext cx="0" cy="0"/>
          <a:chOff x="0" y="0"/>
          <a:chExt cx="0" cy="0"/>
        </a:xfrm>
      </p:grpSpPr>
      <p:sp>
        <p:nvSpPr>
          <p:cNvPr id="6"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dirty="0" smtClean="0"/>
              <a:t>Click to edit Master title style</a:t>
            </a:r>
            <a:endParaRPr lang="en-US" dirty="0"/>
          </a:p>
        </p:txBody>
      </p:sp>
      <p:sp>
        <p:nvSpPr>
          <p:cNvPr id="7"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r>
              <a:rPr lang="en-US" altLang="en-US" smtClean="0"/>
              <a:t>9/15/2016</a:t>
            </a:r>
            <a:endParaRPr lang="en-US" altLang="en-US"/>
          </a:p>
        </p:txBody>
      </p:sp>
      <p:sp>
        <p:nvSpPr>
          <p:cNvPr id="5" name="Footer Placeholder 4"/>
          <p:cNvSpPr>
            <a:spLocks noGrp="1"/>
          </p:cNvSpPr>
          <p:nvPr>
            <p:ph type="ftr" sz="quarter" idx="1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dirty="0" smtClean="0"/>
            </a:lvl1pPr>
          </a:lstStyle>
          <a:p>
            <a:pPr>
              <a:defRPr/>
            </a:pPr>
            <a:r>
              <a:rPr lang="en-US" smtClean="0"/>
              <a:t>Robyn Madrak</a:t>
            </a:r>
            <a:endParaRPr lang="en-US" b="1"/>
          </a:p>
        </p:txBody>
      </p:sp>
      <p:sp>
        <p:nvSpPr>
          <p:cNvPr id="8" name="Slide Number Placeholder 5"/>
          <p:cNvSpPr>
            <a:spLocks noGrp="1"/>
          </p:cNvSpPr>
          <p:nvPr>
            <p:ph type="sldNum" sz="quarter" idx="12"/>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fld id="{B5585131-D98E-4CC9-8879-1D32CC470D9D}" type="slidenum">
              <a:rPr lang="en-US" altLang="en-US"/>
              <a:pPr/>
              <a:t>‹#›</a:t>
            </a:fld>
            <a:endParaRPr lang="en-US" altLang="en-US"/>
          </a:p>
        </p:txBody>
      </p:sp>
    </p:spTree>
    <p:extLst>
      <p:ext uri="{BB962C8B-B14F-4D97-AF65-F5344CB8AC3E}">
        <p14:creationId xmlns:p14="http://schemas.microsoft.com/office/powerpoint/2010/main" val="1337779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 Only: Comparison ">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5"/>
          </p:nvPr>
        </p:nvSpPr>
        <p:spPr>
          <a:xfrm>
            <a:off x="470916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Text Placeholder 3"/>
          <p:cNvSpPr>
            <a:spLocks noGrp="1"/>
          </p:cNvSpPr>
          <p:nvPr>
            <p:ph type="body" sz="half" idx="19"/>
          </p:nvPr>
        </p:nvSpPr>
        <p:spPr>
          <a:xfrm>
            <a:off x="4709160" y="4765101"/>
            <a:ext cx="4206239"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Date Placeholder 3"/>
          <p:cNvSpPr>
            <a:spLocks noGrp="1"/>
          </p:cNvSpPr>
          <p:nvPr>
            <p:ph type="dt" sz="half" idx="20"/>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r>
              <a:rPr lang="en-US" altLang="en-US" smtClean="0"/>
              <a:t>9/15/2016</a:t>
            </a:r>
            <a:endParaRPr lang="en-US" altLang="en-US"/>
          </a:p>
        </p:txBody>
      </p:sp>
      <p:sp>
        <p:nvSpPr>
          <p:cNvPr id="11" name="Footer Placeholder 4"/>
          <p:cNvSpPr>
            <a:spLocks noGrp="1"/>
          </p:cNvSpPr>
          <p:nvPr>
            <p:ph type="ftr" sz="quarter" idx="2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dirty="0" smtClean="0"/>
            </a:lvl1pPr>
          </a:lstStyle>
          <a:p>
            <a:pPr>
              <a:defRPr/>
            </a:pPr>
            <a:r>
              <a:rPr lang="en-US" smtClean="0"/>
              <a:t>Robyn Madrak</a:t>
            </a:r>
            <a:endParaRPr lang="en-US" b="1"/>
          </a:p>
        </p:txBody>
      </p:sp>
      <p:sp>
        <p:nvSpPr>
          <p:cNvPr id="12" name="Slide Number Placeholder 5"/>
          <p:cNvSpPr>
            <a:spLocks noGrp="1"/>
          </p:cNvSpPr>
          <p:nvPr>
            <p:ph type="sldNum" sz="quarter" idx="22"/>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fld id="{2C85A5DC-9CCB-48FE-8FD9-B52B9FD57499}" type="slidenum">
              <a:rPr lang="en-US" altLang="en-US"/>
              <a:pPr/>
              <a:t>‹#›</a:t>
            </a:fld>
            <a:endParaRPr lang="en-US" altLang="en-US"/>
          </a:p>
        </p:txBody>
      </p:sp>
    </p:spTree>
    <p:extLst>
      <p:ext uri="{BB962C8B-B14F-4D97-AF65-F5344CB8AC3E}">
        <p14:creationId xmlns:p14="http://schemas.microsoft.com/office/powerpoint/2010/main" val="3887552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6459538" y="6515100"/>
            <a:ext cx="1076325" cy="241300"/>
          </a:xfrm>
          <a:prstGeom prst="rect">
            <a:avLst/>
          </a:prstGeom>
        </p:spPr>
        <p:txBody>
          <a:bodyPr vert="horz" wrap="square" lIns="0" tIns="0" rIns="0" bIns="0" numCol="1" anchor="t" anchorCtr="0" compatLnSpc="1">
            <a:prstTxWarp prst="textNoShape">
              <a:avLst/>
            </a:prstTxWarp>
          </a:bodyPr>
          <a:lstStyle>
            <a:lvl1pPr algn="r">
              <a:defRPr sz="900">
                <a:solidFill>
                  <a:srgbClr val="004C97"/>
                </a:solidFill>
                <a:latin typeface="Helvetica" panose="020B0604020202020204" pitchFamily="34" charset="0"/>
              </a:defRPr>
            </a:lvl1pPr>
          </a:lstStyle>
          <a:p>
            <a:r>
              <a:rPr lang="en-US" altLang="en-US" smtClean="0"/>
              <a:t>9/15/2016</a:t>
            </a:r>
            <a:endParaRPr lang="en-US" altLang="en-US"/>
          </a:p>
        </p:txBody>
      </p:sp>
      <p:sp>
        <p:nvSpPr>
          <p:cNvPr id="11" name="Footer Placeholder 4"/>
          <p:cNvSpPr>
            <a:spLocks noGrp="1"/>
          </p:cNvSpPr>
          <p:nvPr>
            <p:ph type="ftr" sz="quarter" idx="3"/>
          </p:nvPr>
        </p:nvSpPr>
        <p:spPr>
          <a:xfrm>
            <a:off x="806450" y="6515100"/>
            <a:ext cx="5373688" cy="241300"/>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smtClean="0"/>
              <a:t>Robyn Madrak</a:t>
            </a:r>
            <a:endParaRPr lang="en-US" b="1"/>
          </a:p>
        </p:txBody>
      </p:sp>
      <p:sp>
        <p:nvSpPr>
          <p:cNvPr id="13" name="Slide Number Placeholder 5"/>
          <p:cNvSpPr>
            <a:spLocks noGrp="1"/>
          </p:cNvSpPr>
          <p:nvPr>
            <p:ph type="sldNum" sz="quarter" idx="4"/>
          </p:nvPr>
        </p:nvSpPr>
        <p:spPr>
          <a:xfrm>
            <a:off x="228600" y="6515100"/>
            <a:ext cx="447675" cy="241300"/>
          </a:xfrm>
          <a:prstGeom prst="rect">
            <a:avLst/>
          </a:prstGeom>
        </p:spPr>
        <p:txBody>
          <a:bodyPr vert="horz" wrap="square" lIns="0" tIns="0" rIns="0" bIns="0" numCol="1" anchor="t" anchorCtr="0" compatLnSpc="1">
            <a:prstTxWarp prst="textNoShape">
              <a:avLst/>
            </a:prstTxWarp>
          </a:bodyPr>
          <a:lstStyle>
            <a:lvl1pPr>
              <a:defRPr sz="900">
                <a:solidFill>
                  <a:srgbClr val="004C97"/>
                </a:solidFill>
                <a:latin typeface="Helvetica" panose="020B0604020202020204" pitchFamily="34" charset="0"/>
              </a:defRPr>
            </a:lvl1pPr>
          </a:lstStyle>
          <a:p>
            <a:fld id="{6827BE81-7C2D-481B-BBCE-23778685B2BA}" type="slidenum">
              <a:rPr lang="en-US" altLang="en-US"/>
              <a:pPr/>
              <a:t>‹#›</a:t>
            </a:fld>
            <a:endParaRPr lang="en-US" altLang="en-US"/>
          </a:p>
        </p:txBody>
      </p:sp>
      <p:pic>
        <p:nvPicPr>
          <p:cNvPr id="1029" name="Picture 2" descr="HeaderFooter_0060314.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Lst>
  <p:timing>
    <p:tnLst>
      <p:par>
        <p:cTn id="1" dur="indefinite" restart="never" nodeType="tmRoot"/>
      </p:par>
    </p:tnLst>
  </p:timing>
  <p:hf hdr="0"/>
  <p:txStyles>
    <p:titleStyle>
      <a:lvl1pPr algn="l" defTabSz="457200" rtl="0" eaLnBrk="1" fontAlgn="base" hangingPunct="1">
        <a:spcBef>
          <a:spcPct val="0"/>
        </a:spcBef>
        <a:spcAft>
          <a:spcPct val="0"/>
        </a:spcAft>
        <a:defRPr sz="1700" b="1" kern="1200">
          <a:solidFill>
            <a:srgbClr val="074184"/>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9218" name="Date Placeholder 3"/>
          <p:cNvSpPr>
            <a:spLocks noGrp="1"/>
          </p:cNvSpPr>
          <p:nvPr>
            <p:ph type="dt" sz="half" idx="2"/>
          </p:nvPr>
        </p:nvSpPr>
        <p:spPr bwMode="auto">
          <a:xfrm>
            <a:off x="6450013" y="6515100"/>
            <a:ext cx="1076325"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r" defTabSz="914400">
              <a:defRPr sz="900">
                <a:solidFill>
                  <a:srgbClr val="004C97"/>
                </a:solidFill>
                <a:latin typeface="Helvetica" panose="020B0604020202020204" pitchFamily="34" charset="0"/>
              </a:defRPr>
            </a:lvl1pPr>
          </a:lstStyle>
          <a:p>
            <a:r>
              <a:rPr lang="en-US" altLang="en-US" smtClean="0"/>
              <a:t>9/15/2016</a:t>
            </a:r>
            <a:endParaRPr lang="en-US" altLang="en-US"/>
          </a:p>
        </p:txBody>
      </p:sp>
      <p:sp>
        <p:nvSpPr>
          <p:cNvPr id="9219" name="Footer Placeholder 4"/>
          <p:cNvSpPr>
            <a:spLocks noGrp="1"/>
          </p:cNvSpPr>
          <p:nvPr>
            <p:ph type="ftr" sz="quarter" idx="3"/>
          </p:nvPr>
        </p:nvSpPr>
        <p:spPr bwMode="auto">
          <a:xfrm>
            <a:off x="806450" y="6515100"/>
            <a:ext cx="5373688"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charset="0"/>
                <a:ea typeface="ＭＳ Ｐゴシック" charset="0"/>
                <a:cs typeface="ＭＳ Ｐゴシック" charset="0"/>
              </a:defRPr>
            </a:lvl1pPr>
          </a:lstStyle>
          <a:p>
            <a:pPr>
              <a:defRPr/>
            </a:pPr>
            <a:r>
              <a:rPr lang="en-US" smtClean="0"/>
              <a:t>Robyn Madrak</a:t>
            </a:r>
            <a:endParaRPr lang="en-US" b="1"/>
          </a:p>
        </p:txBody>
      </p:sp>
      <p:sp>
        <p:nvSpPr>
          <p:cNvPr id="9220" name="Slide Number Placeholder 5"/>
          <p:cNvSpPr>
            <a:spLocks noGrp="1"/>
          </p:cNvSpPr>
          <p:nvPr>
            <p:ph type="sldNum" sz="quarter" idx="4"/>
          </p:nvPr>
        </p:nvSpPr>
        <p:spPr bwMode="auto">
          <a:xfrm>
            <a:off x="228600" y="6515100"/>
            <a:ext cx="447675"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panose="020B0604020202020204" pitchFamily="34" charset="0"/>
              </a:defRPr>
            </a:lvl1pPr>
          </a:lstStyle>
          <a:p>
            <a:fld id="{319E6341-E9E7-4128-9402-327DA8681509}" type="slidenum">
              <a:rPr lang="en-US" altLang="en-US"/>
              <a:pPr/>
              <a:t>‹#›</a:t>
            </a:fld>
            <a:endParaRPr lang="en-US" altLang="en-US"/>
          </a:p>
        </p:txBody>
      </p:sp>
      <p:pic>
        <p:nvPicPr>
          <p:cNvPr id="7173" name="Picture 1" descr="Footer_060314.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Lst>
  <p:timing>
    <p:tnLst>
      <p:par>
        <p:cTn id="1" dur="indefinite" restart="never" nodeType="tmRoot"/>
      </p:par>
    </p:tnLst>
  </p:timing>
  <p:hf hdr="0"/>
  <p:txStyles>
    <p:titleStyle>
      <a:lvl1pPr algn="l" defTabSz="457200" rtl="0" eaLnBrk="0" fontAlgn="base" hangingPunct="0">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kern="1200">
          <a:solidFill>
            <a:srgbClr val="7F7F7F"/>
          </a:solidFill>
          <a:latin typeface="Helvetica"/>
          <a:ea typeface="Geneva"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1600" kern="1200">
          <a:solidFill>
            <a:srgbClr val="7F7F7F"/>
          </a:solidFill>
          <a:latin typeface="Helvetica"/>
          <a:ea typeface="MS PGothic" panose="020B0600070205080204" pitchFamily="34" charset="-128"/>
          <a:cs typeface="MS PGothic" panose="020B0600070205080204" pitchFamily="34" charset="-128"/>
        </a:defRPr>
      </a:lvl2pPr>
      <a:lvl3pPr marL="1143000" indent="-228600" algn="l" defTabSz="457200" rtl="0" eaLnBrk="0" fontAlgn="base" hangingPunct="0">
        <a:spcBef>
          <a:spcPct val="20000"/>
        </a:spcBef>
        <a:spcAft>
          <a:spcPct val="0"/>
        </a:spcAft>
        <a:buFont typeface="Arial" panose="020B0604020202020204" pitchFamily="34" charset="0"/>
        <a:buChar char="•"/>
        <a:defRPr sz="1400" kern="1200">
          <a:solidFill>
            <a:srgbClr val="7F7F7F"/>
          </a:solidFill>
          <a:latin typeface="Helvetica"/>
          <a:ea typeface="MS PGothic" panose="020B0600070205080204" pitchFamily="34" charset="-128"/>
          <a:cs typeface="MS PGothic" panose="020B0600070205080204" pitchFamily="34" charset="-128"/>
        </a:defRPr>
      </a:lvl3pPr>
      <a:lvl4pPr marL="1600200" indent="-228600" algn="l" defTabSz="457200" rtl="0" eaLnBrk="0" fontAlgn="base" hangingPunct="0">
        <a:spcBef>
          <a:spcPct val="20000"/>
        </a:spcBef>
        <a:spcAft>
          <a:spcPct val="0"/>
        </a:spcAft>
        <a:buFont typeface="Arial" panose="020B0604020202020204" pitchFamily="34" charset="0"/>
        <a:buChar char="–"/>
        <a:defRPr sz="1200" kern="1200">
          <a:solidFill>
            <a:srgbClr val="7F7F7F"/>
          </a:solidFill>
          <a:latin typeface="Helvetica"/>
          <a:ea typeface="MS PGothic" panose="020B0600070205080204" pitchFamily="34" charset="-128"/>
          <a:cs typeface="MS PGothic" panose="020B0600070205080204" pitchFamily="34" charset="-128"/>
        </a:defRPr>
      </a:lvl4pPr>
      <a:lvl5pPr marL="2057400" indent="-228600" algn="l" defTabSz="457200" rtl="0" eaLnBrk="0" fontAlgn="base" hangingPunct="0">
        <a:spcBef>
          <a:spcPct val="20000"/>
        </a:spcBef>
        <a:spcAft>
          <a:spcPct val="0"/>
        </a:spcAft>
        <a:buFont typeface="Arial" panose="020B0604020202020204" pitchFamily="34" charset="0"/>
        <a:buChar char="»"/>
        <a:defRPr sz="1200" kern="1200">
          <a:solidFill>
            <a:srgbClr val="7F7F7F"/>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bwMode="auto">
          <a:xfrm>
            <a:off x="787512" y="3559175"/>
            <a:ext cx="7526338" cy="1139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Ctr="0" compatLnSpc="1">
            <a:prstTxWarp prst="textNoShape">
              <a:avLst/>
            </a:prstTxWarp>
          </a:bodyPr>
          <a:lstStyle/>
          <a:p>
            <a:pPr eaLnBrk="1" hangingPunct="1"/>
            <a:r>
              <a:rPr lang="en-US" altLang="en-US" dirty="0" smtClean="0">
                <a:latin typeface="Helvetica" panose="020B0604020202020204" pitchFamily="34" charset="0"/>
                <a:ea typeface="Geneva" pitchFamily="121" charset="-128"/>
              </a:rPr>
              <a:t>PA drive circuit (cathode resonator)</a:t>
            </a:r>
            <a:endParaRPr lang="en-US" altLang="en-US" dirty="0" smtClean="0">
              <a:latin typeface="Helvetica" panose="020B0604020202020204" pitchFamily="34" charset="0"/>
              <a:ea typeface="Geneva" pitchFamily="121" charset="-128"/>
            </a:endParaRPr>
          </a:p>
        </p:txBody>
      </p:sp>
      <p:sp>
        <p:nvSpPr>
          <p:cNvPr id="14338" name="Text Placeholder 2"/>
          <p:cNvSpPr>
            <a:spLocks noGrp="1"/>
          </p:cNvSpPr>
          <p:nvPr>
            <p:ph type="body" sz="quarter" idx="10"/>
          </p:nvPr>
        </p:nvSpPr>
        <p:spPr bwMode="auto">
          <a:xfrm>
            <a:off x="806450" y="4841875"/>
            <a:ext cx="7526338" cy="1489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dirty="0" smtClean="0">
                <a:latin typeface="Helvetica" panose="020B0604020202020204" pitchFamily="34" charset="0"/>
                <a:ea typeface="Geneva" pitchFamily="121" charset="-128"/>
              </a:rPr>
              <a:t>Robyn Madrak</a:t>
            </a:r>
            <a:endParaRPr lang="en-US" altLang="en-US" dirty="0" smtClean="0">
              <a:latin typeface="Helvetica" panose="020B0604020202020204" pitchFamily="34" charset="0"/>
              <a:ea typeface="Geneva" pitchFamily="121" charset="-128"/>
            </a:endParaRPr>
          </a:p>
          <a:p>
            <a:pPr eaLnBrk="1" hangingPunct="1"/>
            <a:r>
              <a:rPr lang="en-US" altLang="en-US" dirty="0" smtClean="0">
                <a:latin typeface="Helvetica" panose="020B0604020202020204" pitchFamily="34" charset="0"/>
                <a:ea typeface="Geneva" pitchFamily="121" charset="-128"/>
              </a:rPr>
              <a:t>Booster 2</a:t>
            </a:r>
            <a:r>
              <a:rPr lang="en-US" altLang="en-US" baseline="30000" dirty="0" smtClean="0">
                <a:latin typeface="Helvetica" panose="020B0604020202020204" pitchFamily="34" charset="0"/>
                <a:ea typeface="Geneva" pitchFamily="121" charset="-128"/>
              </a:rPr>
              <a:t>nd</a:t>
            </a:r>
            <a:r>
              <a:rPr lang="en-US" altLang="en-US" dirty="0" smtClean="0">
                <a:latin typeface="Helvetica" panose="020B0604020202020204" pitchFamily="34" charset="0"/>
                <a:ea typeface="Geneva" pitchFamily="121" charset="-128"/>
              </a:rPr>
              <a:t> harmonic Cavity</a:t>
            </a:r>
            <a:endParaRPr lang="en-US" altLang="en-US" dirty="0">
              <a:latin typeface="Helvetica" panose="020B0604020202020204" pitchFamily="34" charset="0"/>
              <a:ea typeface="Geneva" pitchFamily="121" charset="-128"/>
            </a:endParaRPr>
          </a:p>
          <a:p>
            <a:pPr eaLnBrk="1" hangingPunct="1"/>
            <a:r>
              <a:rPr lang="en-US" altLang="en-US" dirty="0" smtClean="0">
                <a:latin typeface="Helvetica" panose="020B0604020202020204" pitchFamily="34" charset="0"/>
                <a:ea typeface="Geneva" pitchFamily="121" charset="-128"/>
              </a:rPr>
              <a:t>15 Sept 2016</a:t>
            </a:r>
            <a:endParaRPr lang="en-US" altLang="en-US" dirty="0" smtClean="0">
              <a:latin typeface="Helvetica" panose="020B0604020202020204" pitchFamily="34" charset="0"/>
              <a:ea typeface="Geneva" pitchFamily="121" charset="-128"/>
            </a:endParaRPr>
          </a:p>
          <a:p>
            <a:pPr eaLnBrk="1" hangingPunct="1"/>
            <a:endParaRPr lang="en-US" altLang="en-US" dirty="0" smtClean="0">
              <a:latin typeface="Helvetica" panose="020B0604020202020204" pitchFamily="34" charset="0"/>
              <a:ea typeface="Geneva" pitchFamily="121"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were aiming for..</a:t>
            </a:r>
            <a:endParaRPr lang="en-US" dirty="0"/>
          </a:p>
        </p:txBody>
      </p:sp>
      <p:sp>
        <p:nvSpPr>
          <p:cNvPr id="3" name="Content Placeholder 2"/>
          <p:cNvSpPr>
            <a:spLocks noGrp="1"/>
          </p:cNvSpPr>
          <p:nvPr>
            <p:ph idx="1"/>
          </p:nvPr>
        </p:nvSpPr>
        <p:spPr/>
        <p:txBody>
          <a:bodyPr/>
          <a:lstStyle/>
          <a:p>
            <a:r>
              <a:rPr lang="en-US" dirty="0" smtClean="0"/>
              <a:t>If we take the data for reflected power with resonator 2) and assume we can just shift the whole curve up in frequency but keep the same shape:</a:t>
            </a:r>
          </a:p>
          <a:p>
            <a:endParaRPr lang="en-US" dirty="0"/>
          </a:p>
          <a:p>
            <a:endParaRPr lang="en-US" dirty="0" smtClean="0"/>
          </a:p>
          <a:p>
            <a:endParaRPr lang="en-US" dirty="0"/>
          </a:p>
          <a:p>
            <a:endParaRPr lang="en-US" dirty="0" smtClean="0"/>
          </a:p>
          <a:p>
            <a:endParaRPr lang="en-US" dirty="0" smtClean="0"/>
          </a:p>
          <a:p>
            <a:endParaRPr lang="en-US" dirty="0"/>
          </a:p>
          <a:p>
            <a:r>
              <a:rPr lang="en-US" dirty="0" smtClean="0"/>
              <a:t>This is very good but probably not realistic because we know that the response falls off faster as we go up in frequency</a:t>
            </a:r>
          </a:p>
          <a:p>
            <a:endParaRPr lang="en-US" dirty="0"/>
          </a:p>
        </p:txBody>
      </p:sp>
      <p:sp>
        <p:nvSpPr>
          <p:cNvPr id="4" name="Date Placeholder 3"/>
          <p:cNvSpPr>
            <a:spLocks noGrp="1"/>
          </p:cNvSpPr>
          <p:nvPr>
            <p:ph type="dt" sz="half" idx="10"/>
          </p:nvPr>
        </p:nvSpPr>
        <p:spPr/>
        <p:txBody>
          <a:bodyPr/>
          <a:lstStyle/>
          <a:p>
            <a:r>
              <a:rPr lang="en-US" altLang="en-US" smtClean="0"/>
              <a:t>9/15/2016</a:t>
            </a:r>
            <a:endParaRPr lang="en-US" altLang="en-US"/>
          </a:p>
        </p:txBody>
      </p:sp>
      <p:sp>
        <p:nvSpPr>
          <p:cNvPr id="5" name="Footer Placeholder 4"/>
          <p:cNvSpPr>
            <a:spLocks noGrp="1"/>
          </p:cNvSpPr>
          <p:nvPr>
            <p:ph type="ftr" sz="quarter" idx="11"/>
          </p:nvPr>
        </p:nvSpPr>
        <p:spPr/>
        <p:txBody>
          <a:bodyPr/>
          <a:lstStyle/>
          <a:p>
            <a:pPr>
              <a:defRPr/>
            </a:pPr>
            <a:r>
              <a:rPr lang="en-US" smtClean="0"/>
              <a:t>Robyn Madrak</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10</a:t>
            </a:fld>
            <a:endParaRPr lang="en-US" altLang="en-US"/>
          </a:p>
        </p:txBody>
      </p:sp>
      <p:graphicFrame>
        <p:nvGraphicFramePr>
          <p:cNvPr id="7" name="Table 6"/>
          <p:cNvGraphicFramePr>
            <a:graphicFrameLocks noGrp="1"/>
          </p:cNvGraphicFramePr>
          <p:nvPr>
            <p:extLst>
              <p:ext uri="{D42A27DB-BD31-4B8C-83A1-F6EECF244321}">
                <p14:modId xmlns:p14="http://schemas.microsoft.com/office/powerpoint/2010/main" val="1346392589"/>
              </p:ext>
            </p:extLst>
          </p:nvPr>
        </p:nvGraphicFramePr>
        <p:xfrm>
          <a:off x="1200941" y="2426209"/>
          <a:ext cx="5404395" cy="1857033"/>
        </p:xfrm>
        <a:graphic>
          <a:graphicData uri="http://schemas.openxmlformats.org/drawingml/2006/table">
            <a:tbl>
              <a:tblPr>
                <a:tableStyleId>{5C22544A-7EE6-4342-B048-85BDC9FD1C3A}</a:tableStyleId>
              </a:tblPr>
              <a:tblGrid>
                <a:gridCol w="718590"/>
                <a:gridCol w="718590"/>
                <a:gridCol w="1152738"/>
                <a:gridCol w="1032973"/>
                <a:gridCol w="1062914"/>
                <a:gridCol w="718590"/>
              </a:tblGrid>
              <a:tr h="272692">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Total Allowed</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r>
              <a:tr h="493573">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Frac Allowed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Output P</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Actual Forward </a:t>
                      </a:r>
                      <a:endParaRPr lang="en-US" sz="1100" b="0" i="0" u="none" strike="noStrike">
                        <a:solidFill>
                          <a:srgbClr val="000000"/>
                        </a:solidFill>
                        <a:effectLst/>
                        <a:latin typeface="Calibri" panose="020F0502020204030204" pitchFamily="34" charset="0"/>
                      </a:endParaRPr>
                    </a:p>
                  </a:txBody>
                  <a:tcPr marL="9525" marR="9525" marT="9525" marB="0" anchor="b"/>
                </a:tc>
              </a:tr>
              <a:tr h="272692">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f(MHz)</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Frac Reflected</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Output Power</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(kW)</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P (kW)</a:t>
                      </a:r>
                      <a:endParaRPr lang="en-US" sz="1100" b="0" i="0" u="none" strike="noStrike">
                        <a:solidFill>
                          <a:srgbClr val="000000"/>
                        </a:solidFill>
                        <a:effectLst/>
                        <a:latin typeface="Calibri" panose="020F0502020204030204" pitchFamily="34" charset="0"/>
                      </a:endParaRPr>
                    </a:p>
                  </a:txBody>
                  <a:tcPr marL="9525" marR="9525" marT="9525" marB="0" anchor="b"/>
                </a:tc>
              </a:tr>
              <a:tr h="272692">
                <a:tc>
                  <a:txBody>
                    <a:bodyPr/>
                    <a:lstStyle/>
                    <a:p>
                      <a:pPr algn="l" fontAlgn="b"/>
                      <a:r>
                        <a:rPr lang="en-US" sz="1100" u="none" strike="noStrike">
                          <a:effectLst/>
                        </a:rPr>
                        <a:t>f0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70.05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0.022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1.000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8.00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7.82</a:t>
                      </a:r>
                      <a:endParaRPr lang="en-US" sz="1100" b="0" i="0" u="none" strike="noStrike">
                        <a:solidFill>
                          <a:srgbClr val="000000"/>
                        </a:solidFill>
                        <a:effectLst/>
                        <a:latin typeface="Calibri" panose="020F0502020204030204" pitchFamily="34" charset="0"/>
                      </a:endParaRPr>
                    </a:p>
                  </a:txBody>
                  <a:tcPr marL="9525" marR="9525" marT="9525" marB="0" anchor="b"/>
                </a:tc>
              </a:tr>
              <a:tr h="272692">
                <a:tc>
                  <a:txBody>
                    <a:bodyPr/>
                    <a:lstStyle/>
                    <a:p>
                      <a:pPr algn="l" fontAlgn="b"/>
                      <a:r>
                        <a:rPr lang="en-US" sz="1100" u="none" strike="noStrike">
                          <a:effectLst/>
                        </a:rPr>
                        <a:t>f0-15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55.05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0.361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0.462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3.70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2.36</a:t>
                      </a:r>
                      <a:endParaRPr lang="en-US" sz="1100" b="0" i="0" u="none" strike="noStrike">
                        <a:solidFill>
                          <a:srgbClr val="000000"/>
                        </a:solidFill>
                        <a:effectLst/>
                        <a:latin typeface="Calibri" panose="020F0502020204030204" pitchFamily="34" charset="0"/>
                      </a:endParaRPr>
                    </a:p>
                  </a:txBody>
                  <a:tcPr marL="9525" marR="9525" marT="9525" marB="0" anchor="b"/>
                </a:tc>
              </a:tr>
              <a:tr h="272692">
                <a:tc>
                  <a:txBody>
                    <a:bodyPr/>
                    <a:lstStyle/>
                    <a:p>
                      <a:pPr algn="l" fontAlgn="b"/>
                      <a:r>
                        <a:rPr lang="en-US" sz="1100" u="none" strike="noStrike">
                          <a:effectLst/>
                        </a:rPr>
                        <a:t>f0+15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85.05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0.333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0.493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3.94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2.63</a:t>
                      </a:r>
                      <a:endParaRPr lang="en-US" sz="11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1506224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Actual results with kludged resonator #3</a:t>
            </a:r>
            <a:endParaRPr lang="en-US" dirty="0"/>
          </a:p>
        </p:txBody>
      </p:sp>
      <p:sp>
        <p:nvSpPr>
          <p:cNvPr id="3" name="Content Placeholder 2"/>
          <p:cNvSpPr>
            <a:spLocks noGrp="1"/>
          </p:cNvSpPr>
          <p:nvPr>
            <p:ph idx="1"/>
          </p:nvPr>
        </p:nvSpPr>
        <p:spPr>
          <a:xfrm>
            <a:off x="228600" y="1043047"/>
            <a:ext cx="8193505" cy="2145322"/>
          </a:xfrm>
        </p:spPr>
        <p:txBody>
          <a:bodyPr/>
          <a:lstStyle/>
          <a:p>
            <a:r>
              <a:rPr lang="en-US" dirty="0" smtClean="0"/>
              <a:t>f0 will still need to be moved up, but with these results we are just on the edge of what we need (also as f goes up things get worse)</a:t>
            </a:r>
          </a:p>
          <a:p>
            <a:r>
              <a:rPr lang="en-US" dirty="0" smtClean="0"/>
              <a:t> Likely </a:t>
            </a:r>
            <a:r>
              <a:rPr lang="en-US" dirty="0" err="1" smtClean="0"/>
              <a:t>Rsh</a:t>
            </a:r>
            <a:r>
              <a:rPr lang="en-US" dirty="0" smtClean="0"/>
              <a:t> will be less than the model predicts so we need to do better…</a:t>
            </a:r>
            <a:endParaRPr lang="en-US" dirty="0"/>
          </a:p>
        </p:txBody>
      </p:sp>
      <p:sp>
        <p:nvSpPr>
          <p:cNvPr id="4" name="Date Placeholder 3"/>
          <p:cNvSpPr>
            <a:spLocks noGrp="1"/>
          </p:cNvSpPr>
          <p:nvPr>
            <p:ph type="dt" sz="half" idx="10"/>
          </p:nvPr>
        </p:nvSpPr>
        <p:spPr/>
        <p:txBody>
          <a:bodyPr/>
          <a:lstStyle/>
          <a:p>
            <a:r>
              <a:rPr lang="en-US" altLang="en-US" smtClean="0"/>
              <a:t>9/15/2016</a:t>
            </a:r>
            <a:endParaRPr lang="en-US" altLang="en-US"/>
          </a:p>
        </p:txBody>
      </p:sp>
      <p:sp>
        <p:nvSpPr>
          <p:cNvPr id="5" name="Footer Placeholder 4"/>
          <p:cNvSpPr>
            <a:spLocks noGrp="1"/>
          </p:cNvSpPr>
          <p:nvPr>
            <p:ph type="ftr" sz="quarter" idx="11"/>
          </p:nvPr>
        </p:nvSpPr>
        <p:spPr/>
        <p:txBody>
          <a:bodyPr/>
          <a:lstStyle/>
          <a:p>
            <a:pPr>
              <a:defRPr/>
            </a:pPr>
            <a:r>
              <a:rPr lang="en-US" smtClean="0"/>
              <a:t>Robyn Madrak</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11</a:t>
            </a:fld>
            <a:endParaRPr lang="en-US" altLang="en-US"/>
          </a:p>
        </p:txBody>
      </p:sp>
      <p:graphicFrame>
        <p:nvGraphicFramePr>
          <p:cNvPr id="9" name="Table 8"/>
          <p:cNvGraphicFramePr>
            <a:graphicFrameLocks noGrp="1"/>
          </p:cNvGraphicFramePr>
          <p:nvPr>
            <p:extLst>
              <p:ext uri="{D42A27DB-BD31-4B8C-83A1-F6EECF244321}">
                <p14:modId xmlns:p14="http://schemas.microsoft.com/office/powerpoint/2010/main" val="2242710386"/>
              </p:ext>
            </p:extLst>
          </p:nvPr>
        </p:nvGraphicFramePr>
        <p:xfrm>
          <a:off x="806450" y="3429794"/>
          <a:ext cx="6546850" cy="2453646"/>
        </p:xfrm>
        <a:graphic>
          <a:graphicData uri="http://schemas.openxmlformats.org/drawingml/2006/table">
            <a:tbl>
              <a:tblPr>
                <a:tableStyleId>{5C22544A-7EE6-4342-B048-85BDC9FD1C3A}</a:tableStyleId>
              </a:tblPr>
              <a:tblGrid>
                <a:gridCol w="717463"/>
                <a:gridCol w="717463"/>
                <a:gridCol w="1225666"/>
                <a:gridCol w="1195772"/>
                <a:gridCol w="1240613"/>
                <a:gridCol w="1449873"/>
              </a:tblGrid>
              <a:tr h="408941">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Total Allowed</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tr>
              <a:tr h="408941">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Frac Allowed </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Output P</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Actual Forward </a:t>
                      </a:r>
                      <a:endParaRPr lang="en-US" sz="1400" b="0" i="0" u="none" strike="noStrike">
                        <a:solidFill>
                          <a:srgbClr val="000000"/>
                        </a:solidFill>
                        <a:effectLst/>
                        <a:latin typeface="Calibri" panose="020F0502020204030204" pitchFamily="34" charset="0"/>
                      </a:endParaRPr>
                    </a:p>
                  </a:txBody>
                  <a:tcPr marL="9525" marR="9525" marT="9525" marB="0" anchor="b"/>
                </a:tc>
              </a:tr>
              <a:tr h="408941">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dirty="0">
                          <a:effectLst/>
                        </a:rPr>
                        <a:t>f(MHz)</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Frac Reflected</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Output Power</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(kW)</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P (kW)</a:t>
                      </a:r>
                      <a:endParaRPr lang="en-US" sz="1400" b="0" i="0" u="none" strike="noStrike">
                        <a:solidFill>
                          <a:srgbClr val="000000"/>
                        </a:solidFill>
                        <a:effectLst/>
                        <a:latin typeface="Calibri" panose="020F0502020204030204" pitchFamily="34" charset="0"/>
                      </a:endParaRPr>
                    </a:p>
                  </a:txBody>
                  <a:tcPr marL="9525" marR="9525" marT="9525" marB="0" anchor="b"/>
                </a:tc>
              </a:tr>
              <a:tr h="408941">
                <a:tc>
                  <a:txBody>
                    <a:bodyPr/>
                    <a:lstStyle/>
                    <a:p>
                      <a:pPr algn="l" fontAlgn="b"/>
                      <a:r>
                        <a:rPr lang="en-US" sz="1400" u="none" strike="noStrike">
                          <a:effectLst/>
                        </a:rPr>
                        <a:t>f0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88</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0.01</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1.000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8.00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7.92</a:t>
                      </a:r>
                      <a:endParaRPr lang="en-US" sz="1400" b="0" i="0" u="none" strike="noStrike">
                        <a:solidFill>
                          <a:srgbClr val="000000"/>
                        </a:solidFill>
                        <a:effectLst/>
                        <a:latin typeface="Calibri" panose="020F0502020204030204" pitchFamily="34" charset="0"/>
                      </a:endParaRPr>
                    </a:p>
                  </a:txBody>
                  <a:tcPr marL="9525" marR="9525" marT="9525" marB="0" anchor="b"/>
                </a:tc>
              </a:tr>
              <a:tr h="408941">
                <a:tc>
                  <a:txBody>
                    <a:bodyPr/>
                    <a:lstStyle/>
                    <a:p>
                      <a:pPr algn="l" fontAlgn="b"/>
                      <a:r>
                        <a:rPr lang="en-US" sz="1400" u="none" strike="noStrike">
                          <a:effectLst/>
                        </a:rPr>
                        <a:t>f0-15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73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0.52</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0.339</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2.71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1.30</a:t>
                      </a:r>
                      <a:endParaRPr lang="en-US" sz="1400" b="0" i="0" u="none" strike="noStrike">
                        <a:solidFill>
                          <a:srgbClr val="000000"/>
                        </a:solidFill>
                        <a:effectLst/>
                        <a:latin typeface="Calibri" panose="020F0502020204030204" pitchFamily="34" charset="0"/>
                      </a:endParaRPr>
                    </a:p>
                  </a:txBody>
                  <a:tcPr marL="9525" marR="9525" marT="9525" marB="0" anchor="b"/>
                </a:tc>
              </a:tr>
              <a:tr h="408941">
                <a:tc>
                  <a:txBody>
                    <a:bodyPr/>
                    <a:lstStyle/>
                    <a:p>
                      <a:pPr algn="l" fontAlgn="b"/>
                      <a:r>
                        <a:rPr lang="en-US" sz="1400" u="none" strike="noStrike">
                          <a:effectLst/>
                        </a:rPr>
                        <a:t>f0+15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103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0.59</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0.313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2.50</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1.02</a:t>
                      </a:r>
                      <a:endParaRPr lang="en-US" sz="14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1453417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do better</a:t>
            </a:r>
            <a:endParaRPr lang="en-US" dirty="0"/>
          </a:p>
        </p:txBody>
      </p:sp>
      <p:sp>
        <p:nvSpPr>
          <p:cNvPr id="3" name="Content Placeholder 2"/>
          <p:cNvSpPr>
            <a:spLocks noGrp="1"/>
          </p:cNvSpPr>
          <p:nvPr>
            <p:ph idx="1"/>
          </p:nvPr>
        </p:nvSpPr>
        <p:spPr/>
        <p:txBody>
          <a:bodyPr/>
          <a:lstStyle/>
          <a:p>
            <a:r>
              <a:rPr lang="en-US" dirty="0" smtClean="0"/>
              <a:t>Tried changing swamping loads but this does not help, because reflection is due mainly to the imaginary part of the impedance when away from the peak</a:t>
            </a:r>
          </a:p>
          <a:p>
            <a:r>
              <a:rPr lang="en-US" dirty="0" smtClean="0"/>
              <a:t>Initially tried adjusting length of drive cables – it helped by a few % and this is something we can explore more…</a:t>
            </a:r>
          </a:p>
          <a:p>
            <a:r>
              <a:rPr lang="en-US" dirty="0" smtClean="0"/>
              <a:t>Circulator: can’t find any available with this bandwidth</a:t>
            </a:r>
          </a:p>
          <a:p>
            <a:r>
              <a:rPr lang="en-US" dirty="0" smtClean="0"/>
              <a:t>Joe </a:t>
            </a:r>
            <a:r>
              <a:rPr lang="en-US" dirty="0" err="1" smtClean="0"/>
              <a:t>Dey’s</a:t>
            </a:r>
            <a:r>
              <a:rPr lang="en-US" dirty="0" smtClean="0"/>
              <a:t> idea: use a tuning stub without the combiner</a:t>
            </a:r>
            <a:endParaRPr lang="en-US" dirty="0"/>
          </a:p>
        </p:txBody>
      </p:sp>
      <p:sp>
        <p:nvSpPr>
          <p:cNvPr id="4" name="Date Placeholder 3"/>
          <p:cNvSpPr>
            <a:spLocks noGrp="1"/>
          </p:cNvSpPr>
          <p:nvPr>
            <p:ph type="dt" sz="half" idx="10"/>
          </p:nvPr>
        </p:nvSpPr>
        <p:spPr/>
        <p:txBody>
          <a:bodyPr/>
          <a:lstStyle/>
          <a:p>
            <a:r>
              <a:rPr lang="en-US" altLang="en-US" smtClean="0"/>
              <a:t>9/15/2016</a:t>
            </a:r>
            <a:endParaRPr lang="en-US" altLang="en-US"/>
          </a:p>
        </p:txBody>
      </p:sp>
      <p:sp>
        <p:nvSpPr>
          <p:cNvPr id="5" name="Footer Placeholder 4"/>
          <p:cNvSpPr>
            <a:spLocks noGrp="1"/>
          </p:cNvSpPr>
          <p:nvPr>
            <p:ph type="ftr" sz="quarter" idx="11"/>
          </p:nvPr>
        </p:nvSpPr>
        <p:spPr/>
        <p:txBody>
          <a:bodyPr/>
          <a:lstStyle/>
          <a:p>
            <a:pPr>
              <a:defRPr/>
            </a:pPr>
            <a:r>
              <a:rPr lang="en-US" smtClean="0"/>
              <a:t>Robyn Madrak</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12</a:t>
            </a:fld>
            <a:endParaRPr lang="en-US" altLang="en-US"/>
          </a:p>
        </p:txBody>
      </p:sp>
    </p:spTree>
    <p:extLst>
      <p:ext uri="{BB962C8B-B14F-4D97-AF65-F5344CB8AC3E}">
        <p14:creationId xmlns:p14="http://schemas.microsoft.com/office/powerpoint/2010/main" val="1573580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Joe’s Tuning Stub (low power only)</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791" y="1136289"/>
            <a:ext cx="4556903" cy="4987925"/>
          </a:xfrm>
        </p:spPr>
      </p:pic>
      <p:sp>
        <p:nvSpPr>
          <p:cNvPr id="4" name="Date Placeholder 3"/>
          <p:cNvSpPr>
            <a:spLocks noGrp="1"/>
          </p:cNvSpPr>
          <p:nvPr>
            <p:ph type="dt" sz="half" idx="10"/>
          </p:nvPr>
        </p:nvSpPr>
        <p:spPr/>
        <p:txBody>
          <a:bodyPr/>
          <a:lstStyle/>
          <a:p>
            <a:r>
              <a:rPr lang="en-US" altLang="en-US" smtClean="0"/>
              <a:t>9/15/2016</a:t>
            </a:r>
            <a:endParaRPr lang="en-US" altLang="en-US"/>
          </a:p>
        </p:txBody>
      </p:sp>
      <p:sp>
        <p:nvSpPr>
          <p:cNvPr id="5" name="Footer Placeholder 4"/>
          <p:cNvSpPr>
            <a:spLocks noGrp="1"/>
          </p:cNvSpPr>
          <p:nvPr>
            <p:ph type="ftr" sz="quarter" idx="11"/>
          </p:nvPr>
        </p:nvSpPr>
        <p:spPr/>
        <p:txBody>
          <a:bodyPr/>
          <a:lstStyle/>
          <a:p>
            <a:pPr>
              <a:defRPr/>
            </a:pPr>
            <a:r>
              <a:rPr lang="en-US" smtClean="0"/>
              <a:t>Robyn Madrak</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13</a:t>
            </a:fld>
            <a:endParaRPr lang="en-US" altLang="en-US"/>
          </a:p>
        </p:txBody>
      </p:sp>
      <p:sp>
        <p:nvSpPr>
          <p:cNvPr id="8" name="TextBox 7"/>
          <p:cNvSpPr txBox="1"/>
          <p:nvPr/>
        </p:nvSpPr>
        <p:spPr>
          <a:xfrm>
            <a:off x="4848726" y="1067051"/>
            <a:ext cx="4066674" cy="1569660"/>
          </a:xfrm>
          <a:prstGeom prst="rect">
            <a:avLst/>
          </a:prstGeom>
          <a:noFill/>
        </p:spPr>
        <p:txBody>
          <a:bodyPr wrap="square" rtlCol="0">
            <a:spAutoFit/>
          </a:bodyPr>
          <a:lstStyle/>
          <a:p>
            <a:r>
              <a:rPr lang="en-US" dirty="0" smtClean="0">
                <a:solidFill>
                  <a:srgbClr val="FF0000"/>
                </a:solidFill>
              </a:rPr>
              <a:t>Input: only 1 now instead of 4</a:t>
            </a:r>
          </a:p>
          <a:p>
            <a:r>
              <a:rPr lang="en-US" dirty="0" smtClean="0">
                <a:solidFill>
                  <a:srgbClr val="FF0000"/>
                </a:solidFill>
              </a:rPr>
              <a:t>Removed HN adapter to </a:t>
            </a:r>
          </a:p>
          <a:p>
            <a:r>
              <a:rPr lang="en-US" dirty="0" smtClean="0">
                <a:solidFill>
                  <a:srgbClr val="FF0000"/>
                </a:solidFill>
              </a:rPr>
              <a:t>Decrease L (this was important for the bandwidth)</a:t>
            </a:r>
            <a:endParaRPr lang="en-US" dirty="0">
              <a:solidFill>
                <a:srgbClr val="FF0000"/>
              </a:solidFill>
            </a:endParaRPr>
          </a:p>
        </p:txBody>
      </p:sp>
      <p:cxnSp>
        <p:nvCxnSpPr>
          <p:cNvPr id="10" name="Straight Arrow Connector 9"/>
          <p:cNvCxnSpPr>
            <a:stCxn id="8" idx="1"/>
          </p:cNvCxnSpPr>
          <p:nvPr/>
        </p:nvCxnSpPr>
        <p:spPr>
          <a:xfrm flipH="1">
            <a:off x="3296653" y="1851881"/>
            <a:ext cx="1552073" cy="1240235"/>
          </a:xfrm>
          <a:prstGeom prst="straightConnector1">
            <a:avLst/>
          </a:prstGeom>
          <a:ln>
            <a:solidFill>
              <a:srgbClr val="FF0000"/>
            </a:solidFill>
            <a:headEnd w="lg" len="lg"/>
            <a:tailEnd type="triangle" w="lg" len="lg"/>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48726" y="2807671"/>
            <a:ext cx="4066674" cy="1938992"/>
          </a:xfrm>
          <a:prstGeom prst="rect">
            <a:avLst/>
          </a:prstGeom>
          <a:noFill/>
        </p:spPr>
        <p:txBody>
          <a:bodyPr wrap="square" rtlCol="0">
            <a:spAutoFit/>
          </a:bodyPr>
          <a:lstStyle/>
          <a:p>
            <a:r>
              <a:rPr lang="en-US" dirty="0" smtClean="0">
                <a:solidFill>
                  <a:srgbClr val="FF0000"/>
                </a:solidFill>
              </a:rPr>
              <a:t>Open tuning stub: Joe calculated and adjusted (1ns + 4 bullets + 4 barrels)</a:t>
            </a:r>
          </a:p>
          <a:p>
            <a:r>
              <a:rPr lang="en-US" i="1" dirty="0" smtClean="0">
                <a:solidFill>
                  <a:srgbClr val="FF0000"/>
                </a:solidFill>
              </a:rPr>
              <a:t>Also 12.5 ohms (instead of 25) loading is optimal.</a:t>
            </a:r>
            <a:endParaRPr lang="en-US" i="1" dirty="0">
              <a:solidFill>
                <a:srgbClr val="FF0000"/>
              </a:solidFill>
            </a:endParaRPr>
          </a:p>
        </p:txBody>
      </p:sp>
      <p:cxnSp>
        <p:nvCxnSpPr>
          <p:cNvPr id="12" name="Straight Arrow Connector 11"/>
          <p:cNvCxnSpPr/>
          <p:nvPr/>
        </p:nvCxnSpPr>
        <p:spPr>
          <a:xfrm flipH="1">
            <a:off x="1102896" y="3092116"/>
            <a:ext cx="3745830" cy="1536001"/>
          </a:xfrm>
          <a:prstGeom prst="straightConnector1">
            <a:avLst/>
          </a:prstGeom>
          <a:ln>
            <a:solidFill>
              <a:srgbClr val="FF0000"/>
            </a:solidFill>
            <a:headEnd w="lg" len="lg"/>
            <a:tailEnd type="triangle" w="lg" len="lg"/>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848726" y="4979099"/>
            <a:ext cx="4066674" cy="461665"/>
          </a:xfrm>
          <a:prstGeom prst="rect">
            <a:avLst/>
          </a:prstGeom>
          <a:noFill/>
        </p:spPr>
        <p:txBody>
          <a:bodyPr wrap="square" rtlCol="0">
            <a:spAutoFit/>
          </a:bodyPr>
          <a:lstStyle/>
          <a:p>
            <a:r>
              <a:rPr lang="en-US" dirty="0" smtClean="0">
                <a:solidFill>
                  <a:srgbClr val="FF0000"/>
                </a:solidFill>
              </a:rPr>
              <a:t>Input from network analyzer</a:t>
            </a:r>
            <a:endParaRPr lang="en-US" dirty="0">
              <a:solidFill>
                <a:srgbClr val="FF0000"/>
              </a:solidFill>
            </a:endParaRPr>
          </a:p>
        </p:txBody>
      </p:sp>
      <p:cxnSp>
        <p:nvCxnSpPr>
          <p:cNvPr id="15" name="Straight Arrow Connector 14"/>
          <p:cNvCxnSpPr>
            <a:stCxn id="14" idx="1"/>
          </p:cNvCxnSpPr>
          <p:nvPr/>
        </p:nvCxnSpPr>
        <p:spPr>
          <a:xfrm flipH="1" flipV="1">
            <a:off x="4072689" y="4939002"/>
            <a:ext cx="776037" cy="270930"/>
          </a:xfrm>
          <a:prstGeom prst="straightConnector1">
            <a:avLst/>
          </a:prstGeom>
          <a:ln>
            <a:solidFill>
              <a:srgbClr val="FF0000"/>
            </a:solidFill>
            <a:headEnd w="lg" len="lg"/>
            <a:tailEnd type="triangl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1664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SWR with tuning stub</a:t>
            </a:r>
            <a:endParaRPr lang="en-US" dirty="0"/>
          </a:p>
        </p:txBody>
      </p:sp>
      <p:sp>
        <p:nvSpPr>
          <p:cNvPr id="4" name="Date Placeholder 3"/>
          <p:cNvSpPr>
            <a:spLocks noGrp="1"/>
          </p:cNvSpPr>
          <p:nvPr>
            <p:ph type="dt" sz="half" idx="10"/>
          </p:nvPr>
        </p:nvSpPr>
        <p:spPr/>
        <p:txBody>
          <a:bodyPr/>
          <a:lstStyle/>
          <a:p>
            <a:r>
              <a:rPr lang="en-US" altLang="en-US" smtClean="0"/>
              <a:t>9/15/2016</a:t>
            </a:r>
            <a:endParaRPr lang="en-US" altLang="en-US"/>
          </a:p>
        </p:txBody>
      </p:sp>
      <p:sp>
        <p:nvSpPr>
          <p:cNvPr id="5" name="Footer Placeholder 4"/>
          <p:cNvSpPr>
            <a:spLocks noGrp="1"/>
          </p:cNvSpPr>
          <p:nvPr>
            <p:ph type="ftr" sz="quarter" idx="11"/>
          </p:nvPr>
        </p:nvSpPr>
        <p:spPr/>
        <p:txBody>
          <a:bodyPr/>
          <a:lstStyle/>
          <a:p>
            <a:pPr>
              <a:defRPr/>
            </a:pPr>
            <a:r>
              <a:rPr lang="en-US" smtClean="0"/>
              <a:t>Robyn Madrak</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14</a:t>
            </a:fld>
            <a:endParaRPr lang="en-US" altLang="en-US"/>
          </a:p>
        </p:txBody>
      </p:sp>
      <p:pic>
        <p:nvPicPr>
          <p:cNvPr id="7" name="Picture 6"/>
          <p:cNvPicPr>
            <a:picLocks noChangeAspect="1"/>
          </p:cNvPicPr>
          <p:nvPr/>
        </p:nvPicPr>
        <p:blipFill>
          <a:blip r:embed="rId2"/>
          <a:stretch>
            <a:fillRect/>
          </a:stretch>
        </p:blipFill>
        <p:spPr>
          <a:xfrm>
            <a:off x="1468915" y="745403"/>
            <a:ext cx="6206169" cy="5560784"/>
          </a:xfrm>
          <a:prstGeom prst="rect">
            <a:avLst/>
          </a:prstGeom>
        </p:spPr>
      </p:pic>
    </p:spTree>
    <p:extLst>
      <p:ext uri="{BB962C8B-B14F-4D97-AF65-F5344CB8AC3E}">
        <p14:creationId xmlns:p14="http://schemas.microsoft.com/office/powerpoint/2010/main" val="1676788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Kludged resonator low power with tuning stub</a:t>
            </a:r>
            <a:endParaRPr lang="en-US" dirty="0"/>
          </a:p>
        </p:txBody>
      </p:sp>
      <p:sp>
        <p:nvSpPr>
          <p:cNvPr id="3" name="Content Placeholder 2"/>
          <p:cNvSpPr>
            <a:spLocks noGrp="1"/>
          </p:cNvSpPr>
          <p:nvPr>
            <p:ph idx="1"/>
          </p:nvPr>
        </p:nvSpPr>
        <p:spPr/>
        <p:txBody>
          <a:bodyPr/>
          <a:lstStyle/>
          <a:p>
            <a:r>
              <a:rPr lang="en-US" dirty="0"/>
              <a:t>At 78.7 MHz and 109.6 </a:t>
            </a:r>
            <a:r>
              <a:rPr lang="en-US" dirty="0" smtClean="0"/>
              <a:t>MHz</a:t>
            </a:r>
            <a:r>
              <a:rPr lang="en-US" dirty="0"/>
              <a:t> </a:t>
            </a:r>
            <a:r>
              <a:rPr lang="en-US" dirty="0" smtClean="0"/>
              <a:t>(</a:t>
            </a:r>
            <a:r>
              <a:rPr lang="en-US" dirty="0" smtClean="0">
                <a:latin typeface="Symbol" panose="05050102010706020507" pitchFamily="18" charset="2"/>
              </a:rPr>
              <a:t>D</a:t>
            </a:r>
            <a:r>
              <a:rPr lang="en-US" dirty="0" smtClean="0"/>
              <a:t> </a:t>
            </a:r>
            <a:r>
              <a:rPr lang="en-US" dirty="0"/>
              <a:t>= 31 MHz</a:t>
            </a:r>
            <a:r>
              <a:rPr lang="en-US" dirty="0" smtClean="0"/>
              <a:t>)</a:t>
            </a:r>
            <a:endParaRPr lang="en-US" dirty="0"/>
          </a:p>
          <a:p>
            <a:pPr lvl="1"/>
            <a:r>
              <a:rPr lang="en-US" dirty="0"/>
              <a:t>VSWR is 4 -&gt; 36% reflected </a:t>
            </a:r>
            <a:r>
              <a:rPr lang="en-US" dirty="0" smtClean="0"/>
              <a:t>power (compared to ~50 - 60% before)</a:t>
            </a:r>
          </a:p>
          <a:p>
            <a:r>
              <a:rPr lang="en-US" dirty="0"/>
              <a:t>This corresponds to ~2.3 kW forward power</a:t>
            </a:r>
            <a:r>
              <a:rPr lang="en-US" dirty="0" smtClean="0"/>
              <a:t>, which </a:t>
            </a:r>
            <a:r>
              <a:rPr lang="en-US" dirty="0"/>
              <a:t>is </a:t>
            </a:r>
            <a:r>
              <a:rPr lang="en-US" dirty="0" smtClean="0"/>
              <a:t>great!</a:t>
            </a:r>
          </a:p>
          <a:p>
            <a:r>
              <a:rPr lang="en-US" dirty="0" smtClean="0"/>
              <a:t>The next task will be to implement this with heliax and connectors which can take the power</a:t>
            </a:r>
          </a:p>
          <a:p>
            <a:r>
              <a:rPr lang="en-US" dirty="0" smtClean="0"/>
              <a:t>The central frequency must be adjusted too</a:t>
            </a:r>
          </a:p>
          <a:p>
            <a:r>
              <a:rPr lang="en-US" dirty="0" smtClean="0"/>
              <a:t>Need to make a real version of the kludged resonator</a:t>
            </a:r>
            <a:endParaRPr lang="en-US" dirty="0"/>
          </a:p>
          <a:p>
            <a:endParaRPr lang="en-US" dirty="0"/>
          </a:p>
          <a:p>
            <a:endParaRPr lang="en-US" dirty="0"/>
          </a:p>
        </p:txBody>
      </p:sp>
      <p:sp>
        <p:nvSpPr>
          <p:cNvPr id="4" name="Date Placeholder 3"/>
          <p:cNvSpPr>
            <a:spLocks noGrp="1"/>
          </p:cNvSpPr>
          <p:nvPr>
            <p:ph type="dt" sz="half" idx="10"/>
          </p:nvPr>
        </p:nvSpPr>
        <p:spPr/>
        <p:txBody>
          <a:bodyPr/>
          <a:lstStyle/>
          <a:p>
            <a:r>
              <a:rPr lang="en-US" altLang="en-US" smtClean="0"/>
              <a:t>9/15/2016</a:t>
            </a:r>
            <a:endParaRPr lang="en-US" altLang="en-US"/>
          </a:p>
        </p:txBody>
      </p:sp>
      <p:sp>
        <p:nvSpPr>
          <p:cNvPr id="5" name="Footer Placeholder 4"/>
          <p:cNvSpPr>
            <a:spLocks noGrp="1"/>
          </p:cNvSpPr>
          <p:nvPr>
            <p:ph type="ftr" sz="quarter" idx="11"/>
          </p:nvPr>
        </p:nvSpPr>
        <p:spPr/>
        <p:txBody>
          <a:bodyPr/>
          <a:lstStyle/>
          <a:p>
            <a:pPr>
              <a:defRPr/>
            </a:pPr>
            <a:r>
              <a:rPr lang="en-US" smtClean="0"/>
              <a:t>Robyn Madrak</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15</a:t>
            </a:fld>
            <a:endParaRPr lang="en-US" altLang="en-US"/>
          </a:p>
        </p:txBody>
      </p:sp>
    </p:spTree>
    <p:extLst>
      <p:ext uri="{BB962C8B-B14F-4D97-AF65-F5344CB8AC3E}">
        <p14:creationId xmlns:p14="http://schemas.microsoft.com/office/powerpoint/2010/main" val="3166429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interesting things</a:t>
            </a:r>
            <a:endParaRPr lang="en-US" dirty="0"/>
          </a:p>
        </p:txBody>
      </p:sp>
      <p:sp>
        <p:nvSpPr>
          <p:cNvPr id="3" name="Content Placeholder 2"/>
          <p:cNvSpPr>
            <a:spLocks noGrp="1"/>
          </p:cNvSpPr>
          <p:nvPr>
            <p:ph idx="1"/>
          </p:nvPr>
        </p:nvSpPr>
        <p:spPr/>
        <p:txBody>
          <a:bodyPr/>
          <a:lstStyle/>
          <a:p>
            <a:r>
              <a:rPr lang="en-US" dirty="0" smtClean="0"/>
              <a:t>We now have three resonators where we can measure f0 (with weakly coupled probes). L of the resonator is calculable. </a:t>
            </a:r>
          </a:p>
          <a:p>
            <a:r>
              <a:rPr lang="en-US" dirty="0" smtClean="0"/>
              <a:t>This gives us tube input C as a function of f</a:t>
            </a:r>
            <a:endParaRPr lang="en-US" dirty="0"/>
          </a:p>
        </p:txBody>
      </p:sp>
      <p:sp>
        <p:nvSpPr>
          <p:cNvPr id="4" name="Date Placeholder 3"/>
          <p:cNvSpPr>
            <a:spLocks noGrp="1"/>
          </p:cNvSpPr>
          <p:nvPr>
            <p:ph type="dt" sz="half" idx="10"/>
          </p:nvPr>
        </p:nvSpPr>
        <p:spPr/>
        <p:txBody>
          <a:bodyPr/>
          <a:lstStyle/>
          <a:p>
            <a:r>
              <a:rPr lang="en-US" altLang="en-US" smtClean="0"/>
              <a:t>9/15/2016</a:t>
            </a:r>
            <a:endParaRPr lang="en-US" altLang="en-US"/>
          </a:p>
        </p:txBody>
      </p:sp>
      <p:sp>
        <p:nvSpPr>
          <p:cNvPr id="5" name="Footer Placeholder 4"/>
          <p:cNvSpPr>
            <a:spLocks noGrp="1"/>
          </p:cNvSpPr>
          <p:nvPr>
            <p:ph type="ftr" sz="quarter" idx="11"/>
          </p:nvPr>
        </p:nvSpPr>
        <p:spPr/>
        <p:txBody>
          <a:bodyPr/>
          <a:lstStyle/>
          <a:p>
            <a:pPr>
              <a:defRPr/>
            </a:pPr>
            <a:r>
              <a:rPr lang="en-US" smtClean="0"/>
              <a:t>Robyn Madrak</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16</a:t>
            </a:fld>
            <a:endParaRPr lang="en-US" altLang="en-US"/>
          </a:p>
        </p:txBody>
      </p:sp>
      <p:graphicFrame>
        <p:nvGraphicFramePr>
          <p:cNvPr id="8" name="Chart 7"/>
          <p:cNvGraphicFramePr>
            <a:graphicFrameLocks/>
          </p:cNvGraphicFramePr>
          <p:nvPr>
            <p:extLst>
              <p:ext uri="{D42A27DB-BD31-4B8C-83A1-F6EECF244321}">
                <p14:modId xmlns:p14="http://schemas.microsoft.com/office/powerpoint/2010/main" val="1434704649"/>
              </p:ext>
            </p:extLst>
          </p:nvPr>
        </p:nvGraphicFramePr>
        <p:xfrm>
          <a:off x="228600" y="2564732"/>
          <a:ext cx="3705726" cy="35954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172676390"/>
              </p:ext>
            </p:extLst>
          </p:nvPr>
        </p:nvGraphicFramePr>
        <p:xfrm>
          <a:off x="3934326" y="2855085"/>
          <a:ext cx="4813300" cy="944880"/>
        </p:xfrm>
        <a:graphic>
          <a:graphicData uri="http://schemas.openxmlformats.org/drawingml/2006/table">
            <a:tbl>
              <a:tblPr/>
              <a:tblGrid>
                <a:gridCol w="838200"/>
                <a:gridCol w="609600"/>
                <a:gridCol w="901700"/>
                <a:gridCol w="863600"/>
                <a:gridCol w="800100"/>
                <a:gridCol w="800100"/>
              </a:tblGrid>
              <a:tr h="219075">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f0(MHz)</a:t>
                      </a: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Z/(Calculated)</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L(from Z/</a:t>
                      </a:r>
                      <a:r>
                        <a:rPr lang="en-US" sz="1100" b="0" i="0" u="none" strike="noStrike" dirty="0" err="1">
                          <a:solidFill>
                            <a:srgbClr val="000000"/>
                          </a:solidFill>
                          <a:effectLst/>
                          <a:latin typeface="Calibri" panose="020F0502020204030204" pitchFamily="34" charset="0"/>
                        </a:rPr>
                        <a:t>i</a:t>
                      </a:r>
                      <a:r>
                        <a:rPr lang="en-US" sz="11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C=1/</a:t>
                      </a:r>
                      <a:r>
                        <a:rPr lang="en-US" sz="1100" b="0" i="0" u="none" strike="noStrike">
                          <a:solidFill>
                            <a:srgbClr val="000000"/>
                          </a:solidFill>
                          <a:effectLst/>
                          <a:latin typeface="Symbol" panose="05050102010706020507" pitchFamily="18" charset="2"/>
                        </a:rPr>
                        <a:t>w</a:t>
                      </a:r>
                      <a:r>
                        <a:rPr lang="en-US" sz="1100" b="0" i="0" u="none" strike="noStrike" baseline="30000">
                          <a:solidFill>
                            <a:srgbClr val="000000"/>
                          </a:solidFill>
                          <a:effectLst/>
                          <a:latin typeface="Calibri" panose="020F0502020204030204" pitchFamily="34" charset="0"/>
                        </a:rPr>
                        <a:t>2</a:t>
                      </a:r>
                      <a:r>
                        <a:rPr lang="en-US" sz="1100" b="0" i="0" u="none" strike="noStrike">
                          <a:solidFill>
                            <a:srgbClr val="000000"/>
                          </a:solidFill>
                          <a:effectLst/>
                          <a:latin typeface="Calibri" panose="020F0502020204030204" pitchFamily="34" charset="0"/>
                        </a:rPr>
                        <a:t>L (pF)</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effectLst/>
                          <a:latin typeface="Calibri" panose="020F0502020204030204" pitchFamily="34" charset="0"/>
                        </a:rPr>
                        <a:t>old Booster</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37.844</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15.672</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6.59094E-08</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268.3</a:t>
                      </a: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filaments off - PA on dolly</a:t>
                      </a: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effectLst/>
                          <a:latin typeface="Calibri" panose="020F0502020204030204" pitchFamily="34" charset="0"/>
                        </a:rPr>
                        <a:t>new fund</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65.138</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7.245</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1.77021E-08</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337.2</a:t>
                      </a: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filaments on</a:t>
                      </a: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effectLst/>
                          <a:latin typeface="Calibri" panose="020F0502020204030204" pitchFamily="34" charset="0"/>
                        </a:rPr>
                        <a:t>kludge</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84</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4.983</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9.4413E-09</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380.2</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filaments on</a:t>
                      </a:r>
                    </a:p>
                  </a:txBody>
                  <a:tcPr marL="9525" marR="9525" marT="9525" marB="0" anchor="b">
                    <a:lnL>
                      <a:noFill/>
                    </a:lnL>
                    <a:lnR>
                      <a:noFill/>
                    </a:lnR>
                    <a:lnT>
                      <a:noFill/>
                    </a:lnT>
                    <a:lnB>
                      <a:noFill/>
                    </a:lnB>
                  </a:tcPr>
                </a:tc>
              </a:tr>
            </a:tbl>
          </a:graphicData>
        </a:graphic>
      </p:graphicFrame>
    </p:spTree>
    <p:extLst>
      <p:ext uri="{BB962C8B-B14F-4D97-AF65-F5344CB8AC3E}">
        <p14:creationId xmlns:p14="http://schemas.microsoft.com/office/powerpoint/2010/main" val="4107741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If we can get the tuning stub to work with high power modifications, the problem is solved.</a:t>
            </a:r>
            <a:endParaRPr lang="en-US" dirty="0"/>
          </a:p>
        </p:txBody>
      </p:sp>
      <p:sp>
        <p:nvSpPr>
          <p:cNvPr id="4" name="Date Placeholder 3"/>
          <p:cNvSpPr>
            <a:spLocks noGrp="1"/>
          </p:cNvSpPr>
          <p:nvPr>
            <p:ph type="dt" sz="half" idx="10"/>
          </p:nvPr>
        </p:nvSpPr>
        <p:spPr/>
        <p:txBody>
          <a:bodyPr/>
          <a:lstStyle/>
          <a:p>
            <a:r>
              <a:rPr lang="en-US" altLang="en-US" smtClean="0"/>
              <a:t>9/15/2016</a:t>
            </a:r>
            <a:endParaRPr lang="en-US" altLang="en-US"/>
          </a:p>
        </p:txBody>
      </p:sp>
      <p:sp>
        <p:nvSpPr>
          <p:cNvPr id="5" name="Footer Placeholder 4"/>
          <p:cNvSpPr>
            <a:spLocks noGrp="1"/>
          </p:cNvSpPr>
          <p:nvPr>
            <p:ph type="ftr" sz="quarter" idx="11"/>
          </p:nvPr>
        </p:nvSpPr>
        <p:spPr/>
        <p:txBody>
          <a:bodyPr/>
          <a:lstStyle/>
          <a:p>
            <a:pPr>
              <a:defRPr/>
            </a:pPr>
            <a:r>
              <a:rPr lang="en-US" smtClean="0"/>
              <a:t>Robyn Madrak</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17</a:t>
            </a:fld>
            <a:endParaRPr lang="en-US" altLang="en-US"/>
          </a:p>
        </p:txBody>
      </p:sp>
    </p:spTree>
    <p:extLst>
      <p:ext uri="{BB962C8B-B14F-4D97-AF65-F5344CB8AC3E}">
        <p14:creationId xmlns:p14="http://schemas.microsoft.com/office/powerpoint/2010/main" val="2379684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dirty="0" smtClean="0">
                <a:latin typeface="Helvetica" panose="020B0604020202020204" pitchFamily="34" charset="0"/>
                <a:ea typeface="Geneva" pitchFamily="121" charset="-128"/>
              </a:rPr>
              <a:t>Cathode Resonator</a:t>
            </a:r>
            <a:endParaRPr lang="en-US" altLang="en-US" dirty="0" smtClean="0">
              <a:latin typeface="Helvetica" panose="020B0604020202020204" pitchFamily="34" charset="0"/>
              <a:ea typeface="Geneva" pitchFamily="121" charset="-128"/>
            </a:endParaRPr>
          </a:p>
        </p:txBody>
      </p:sp>
      <p:sp>
        <p:nvSpPr>
          <p:cNvPr id="24578" name="Content Placeholder 29"/>
          <p:cNvSpPr>
            <a:spLocks noGrp="1"/>
          </p:cNvSpPr>
          <p:nvPr>
            <p:ph idx="1"/>
          </p:nvPr>
        </p:nvSpPr>
        <p:spPr bwMode="auto">
          <a:xfrm>
            <a:off x="228601" y="1042988"/>
            <a:ext cx="3748456" cy="4987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dirty="0" smtClean="0">
                <a:latin typeface="Helvetica" panose="020B0604020202020204" pitchFamily="34" charset="0"/>
                <a:ea typeface="Geneva" pitchFamily="121" charset="-128"/>
              </a:rPr>
              <a:t>The cathode resonat</a:t>
            </a:r>
            <a:r>
              <a:rPr lang="en-US" altLang="en-US" dirty="0" smtClean="0">
                <a:latin typeface="Helvetica" panose="020B0604020202020204" pitchFamily="34" charset="0"/>
                <a:ea typeface="Geneva" pitchFamily="121" charset="-128"/>
              </a:rPr>
              <a:t>or is a short, inductive, coaxial line</a:t>
            </a:r>
          </a:p>
          <a:p>
            <a:pPr eaLnBrk="1" hangingPunct="1"/>
            <a:r>
              <a:rPr lang="en-US" altLang="en-US" dirty="0" smtClean="0">
                <a:latin typeface="Helvetica" panose="020B0604020202020204" pitchFamily="34" charset="0"/>
                <a:ea typeface="Geneva" pitchFamily="121" charset="-128"/>
              </a:rPr>
              <a:t>It is meant to cancel the capacitive part of the impedance the drive amp sees (tube input capacitance)</a:t>
            </a:r>
          </a:p>
          <a:p>
            <a:pPr eaLnBrk="1" hangingPunct="1"/>
            <a:r>
              <a:rPr lang="en-US" altLang="en-US" dirty="0" smtClean="0">
                <a:latin typeface="Helvetica" panose="020B0604020202020204" pitchFamily="34" charset="0"/>
                <a:ea typeface="Geneva" pitchFamily="121" charset="-128"/>
              </a:rPr>
              <a:t>Two 50 ohm loads are attached in parallel in an attempt to make the response broadband enough</a:t>
            </a:r>
            <a:endParaRPr lang="en-US" altLang="en-US" dirty="0" smtClean="0">
              <a:latin typeface="Helvetica" panose="020B0604020202020204" pitchFamily="34" charset="0"/>
              <a:ea typeface="Geneva" pitchFamily="121" charset="-128"/>
            </a:endParaRPr>
          </a:p>
        </p:txBody>
      </p:sp>
      <p:sp>
        <p:nvSpPr>
          <p:cNvPr id="24579"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rPr>
              <a:t>9/15/2016</a:t>
            </a:r>
            <a:endParaRPr lang="en-US" altLang="en-US" sz="1200">
              <a:solidFill>
                <a:srgbClr val="004C97"/>
              </a:solidFill>
              <a:latin typeface="Helvetica" panose="020B0604020202020204" pitchFamily="34" charset="0"/>
            </a:endParaRP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ea typeface="MS PGothic" panose="020B0600070205080204" pitchFamily="34" charset="-128"/>
              </a:rPr>
              <a:t>Robyn Madrak</a:t>
            </a:r>
            <a:endParaRPr lang="en-US" altLang="en-US" sz="1200" b="1">
              <a:solidFill>
                <a:srgbClr val="004C97"/>
              </a:solidFill>
              <a:latin typeface="Helvetica" panose="020B0604020202020204" pitchFamily="34" charset="0"/>
              <a:ea typeface="MS PGothic" panose="020B0600070205080204" pitchFamily="34" charset="-128"/>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2</a:t>
            </a:fld>
            <a:endParaRPr lang="en-US" altLang="en-US" sz="1200">
              <a:solidFill>
                <a:srgbClr val="004C97"/>
              </a:solidFill>
              <a:latin typeface="Helvetica" panose="020B06040202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9385" y="1238122"/>
            <a:ext cx="3411728" cy="4657344"/>
          </a:xfrm>
          <a:prstGeom prst="rect">
            <a:avLst/>
          </a:prstGeom>
        </p:spPr>
      </p:pic>
      <p:sp>
        <p:nvSpPr>
          <p:cNvPr id="8" name="TextBox 7"/>
          <p:cNvSpPr txBox="1"/>
          <p:nvPr/>
        </p:nvSpPr>
        <p:spPr>
          <a:xfrm>
            <a:off x="3977057" y="941259"/>
            <a:ext cx="2387662" cy="2677656"/>
          </a:xfrm>
          <a:prstGeom prst="rect">
            <a:avLst/>
          </a:prstGeom>
          <a:solidFill>
            <a:schemeClr val="bg2"/>
          </a:solidFill>
        </p:spPr>
        <p:txBody>
          <a:bodyPr wrap="square" rtlCol="0">
            <a:spAutoFit/>
          </a:bodyPr>
          <a:lstStyle/>
          <a:p>
            <a:r>
              <a:rPr lang="en-US" dirty="0" err="1" smtClean="0"/>
              <a:t>Werlatone</a:t>
            </a:r>
            <a:r>
              <a:rPr lang="en-US" dirty="0" smtClean="0"/>
              <a:t> output 12.5 ohm</a:t>
            </a:r>
          </a:p>
          <a:p>
            <a:r>
              <a:rPr lang="en-US" dirty="0" smtClean="0"/>
              <a:t>(four 50 ohm outputs</a:t>
            </a:r>
          </a:p>
          <a:p>
            <a:r>
              <a:rPr lang="en-US" dirty="0" smtClean="0"/>
              <a:t>In parallel attach to cathode circuit)</a:t>
            </a:r>
          </a:p>
        </p:txBody>
      </p:sp>
      <p:cxnSp>
        <p:nvCxnSpPr>
          <p:cNvPr id="9" name="Straight Arrow Connector 8"/>
          <p:cNvCxnSpPr/>
          <p:nvPr/>
        </p:nvCxnSpPr>
        <p:spPr>
          <a:xfrm>
            <a:off x="5985577" y="2101174"/>
            <a:ext cx="512834" cy="1028307"/>
          </a:xfrm>
          <a:prstGeom prst="straightConnector1">
            <a:avLst/>
          </a:prstGeom>
          <a:ln w="76200">
            <a:solidFill>
              <a:srgbClr val="00B050"/>
            </a:solidFill>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p:nvPr/>
        </p:nvCxnSpPr>
        <p:spPr>
          <a:xfrm>
            <a:off x="6498411" y="2445175"/>
            <a:ext cx="278087" cy="323569"/>
          </a:xfrm>
          <a:prstGeom prst="straightConnector1">
            <a:avLst/>
          </a:prstGeom>
          <a:ln w="76200">
            <a:solidFill>
              <a:srgbClr val="00B050"/>
            </a:solidFill>
            <a:tailEnd type="triangle"/>
          </a:ln>
        </p:spPr>
        <p:style>
          <a:lnRef idx="1">
            <a:schemeClr val="accent2"/>
          </a:lnRef>
          <a:fillRef idx="0">
            <a:schemeClr val="accent2"/>
          </a:fillRef>
          <a:effectRef idx="0">
            <a:schemeClr val="accent2"/>
          </a:effectRef>
          <a:fontRef idx="minor">
            <a:schemeClr val="tx1"/>
          </a:fontRef>
        </p:style>
      </p:cxnSp>
      <p:cxnSp>
        <p:nvCxnSpPr>
          <p:cNvPr id="12" name="Straight Arrow Connector 11"/>
          <p:cNvCxnSpPr/>
          <p:nvPr/>
        </p:nvCxnSpPr>
        <p:spPr>
          <a:xfrm flipH="1">
            <a:off x="7456580" y="2857408"/>
            <a:ext cx="259405" cy="201186"/>
          </a:xfrm>
          <a:prstGeom prst="straightConnector1">
            <a:avLst/>
          </a:prstGeom>
          <a:ln w="76200">
            <a:solidFill>
              <a:srgbClr val="00B050"/>
            </a:solidFill>
            <a:tailEnd type="triangle"/>
          </a:ln>
        </p:spPr>
        <p:style>
          <a:lnRef idx="1">
            <a:schemeClr val="accent2"/>
          </a:lnRef>
          <a:fillRef idx="0">
            <a:schemeClr val="accent2"/>
          </a:fillRef>
          <a:effectRef idx="0">
            <a:schemeClr val="accent2"/>
          </a:effectRef>
          <a:fontRef idx="minor">
            <a:schemeClr val="tx1"/>
          </a:fontRef>
        </p:style>
      </p:cxnSp>
      <p:cxnSp>
        <p:nvCxnSpPr>
          <p:cNvPr id="13" name="Straight Arrow Connector 12"/>
          <p:cNvCxnSpPr/>
          <p:nvPr/>
        </p:nvCxnSpPr>
        <p:spPr>
          <a:xfrm flipH="1">
            <a:off x="7231289" y="2373221"/>
            <a:ext cx="259405" cy="201186"/>
          </a:xfrm>
          <a:prstGeom prst="straightConnector1">
            <a:avLst/>
          </a:prstGeom>
          <a:ln w="76200">
            <a:solidFill>
              <a:srgbClr val="00B050"/>
            </a:solidFill>
            <a:tailEnd type="triangle"/>
          </a:ln>
        </p:spPr>
        <p:style>
          <a:lnRef idx="1">
            <a:schemeClr val="accent2"/>
          </a:lnRef>
          <a:fillRef idx="0">
            <a:schemeClr val="accent2"/>
          </a:fillRef>
          <a:effectRef idx="0">
            <a:schemeClr val="accent2"/>
          </a:effectRef>
          <a:fontRef idx="minor">
            <a:schemeClr val="tx1"/>
          </a:fontRef>
        </p:style>
      </p:cxnSp>
      <p:sp>
        <p:nvSpPr>
          <p:cNvPr id="5" name="Rectangle 4"/>
          <p:cNvSpPr/>
          <p:nvPr/>
        </p:nvSpPr>
        <p:spPr>
          <a:xfrm>
            <a:off x="6146668" y="2857408"/>
            <a:ext cx="1792818" cy="1084020"/>
          </a:xfrm>
          <a:prstGeom prst="rect">
            <a:avLst/>
          </a:prstGeom>
          <a:noFill/>
          <a:ln w="6032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6101672" y="4194782"/>
            <a:ext cx="2518638" cy="461665"/>
          </a:xfrm>
          <a:prstGeom prst="rect">
            <a:avLst/>
          </a:prstGeom>
          <a:noFill/>
        </p:spPr>
        <p:txBody>
          <a:bodyPr wrap="none" rtlCol="0">
            <a:spAutoFit/>
          </a:bodyPr>
          <a:lstStyle/>
          <a:p>
            <a:r>
              <a:rPr lang="en-US" dirty="0" smtClean="0">
                <a:solidFill>
                  <a:srgbClr val="FFC000"/>
                </a:solidFill>
              </a:rPr>
              <a:t>Cathode resonator</a:t>
            </a:r>
            <a:endParaRPr lang="en-US" dirty="0">
              <a:solidFill>
                <a:srgbClr val="FFC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a:t>
            </a:r>
            <a:endParaRPr lang="en-US" dirty="0"/>
          </a:p>
        </p:txBody>
      </p:sp>
      <p:sp>
        <p:nvSpPr>
          <p:cNvPr id="3" name="Content Placeholder 2"/>
          <p:cNvSpPr>
            <a:spLocks noGrp="1"/>
          </p:cNvSpPr>
          <p:nvPr>
            <p:ph idx="1"/>
          </p:nvPr>
        </p:nvSpPr>
        <p:spPr/>
        <p:txBody>
          <a:bodyPr/>
          <a:lstStyle/>
          <a:p>
            <a:r>
              <a:rPr lang="en-US" dirty="0" smtClean="0"/>
              <a:t>The circuit was modeled as a coaxial line in parallel with a lumped 250 pF (tube input impedance) and swamping resistors. This was the approach used for the Booster fundamental.</a:t>
            </a:r>
          </a:p>
          <a:p>
            <a:r>
              <a:rPr lang="en-US" dirty="0" smtClean="0"/>
              <a:t>Modeling it this way, it was determined how much shorter to make the coax part so that the peak of the response was at 76 </a:t>
            </a:r>
            <a:r>
              <a:rPr lang="en-US" dirty="0" err="1" smtClean="0"/>
              <a:t>MHz.</a:t>
            </a:r>
            <a:r>
              <a:rPr lang="en-US" dirty="0" smtClean="0"/>
              <a:t> The model predicted the response would only be ~1dB lower at 106 </a:t>
            </a:r>
            <a:r>
              <a:rPr lang="en-US" dirty="0" err="1" smtClean="0"/>
              <a:t>MHz.</a:t>
            </a:r>
            <a:endParaRPr lang="en-US" dirty="0" smtClean="0"/>
          </a:p>
          <a:p>
            <a:r>
              <a:rPr lang="en-US" dirty="0" smtClean="0"/>
              <a:t>A prototype booster fundamental cathode resonator was made shorter…</a:t>
            </a:r>
          </a:p>
          <a:p>
            <a:r>
              <a:rPr lang="en-US" dirty="0" smtClean="0"/>
              <a:t>As it turned out, the f was lower than expected and the falloff worse.</a:t>
            </a:r>
            <a:endParaRPr lang="en-US" dirty="0"/>
          </a:p>
        </p:txBody>
      </p:sp>
      <p:sp>
        <p:nvSpPr>
          <p:cNvPr id="4" name="Date Placeholder 3"/>
          <p:cNvSpPr>
            <a:spLocks noGrp="1"/>
          </p:cNvSpPr>
          <p:nvPr>
            <p:ph type="dt" sz="half" idx="10"/>
          </p:nvPr>
        </p:nvSpPr>
        <p:spPr/>
        <p:txBody>
          <a:bodyPr/>
          <a:lstStyle/>
          <a:p>
            <a:r>
              <a:rPr lang="en-US" altLang="en-US" smtClean="0"/>
              <a:t>9/15/2016</a:t>
            </a:r>
            <a:endParaRPr lang="en-US" altLang="en-US"/>
          </a:p>
        </p:txBody>
      </p:sp>
      <p:sp>
        <p:nvSpPr>
          <p:cNvPr id="5" name="Footer Placeholder 4"/>
          <p:cNvSpPr>
            <a:spLocks noGrp="1"/>
          </p:cNvSpPr>
          <p:nvPr>
            <p:ph type="ftr" sz="quarter" idx="11"/>
          </p:nvPr>
        </p:nvSpPr>
        <p:spPr/>
        <p:txBody>
          <a:bodyPr/>
          <a:lstStyle/>
          <a:p>
            <a:pPr>
              <a:defRPr/>
            </a:pPr>
            <a:r>
              <a:rPr lang="en-US" smtClean="0"/>
              <a:t>Robyn Madrak</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3</a:t>
            </a:fld>
            <a:endParaRPr lang="en-US" altLang="en-US"/>
          </a:p>
        </p:txBody>
      </p:sp>
    </p:spTree>
    <p:extLst>
      <p:ext uri="{BB962C8B-B14F-4D97-AF65-F5344CB8AC3E}">
        <p14:creationId xmlns:p14="http://schemas.microsoft.com/office/powerpoint/2010/main" val="229752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 cont’d</a:t>
            </a:r>
            <a:endParaRPr lang="en-US" dirty="0"/>
          </a:p>
        </p:txBody>
      </p:sp>
      <p:sp>
        <p:nvSpPr>
          <p:cNvPr id="3" name="Content Placeholder 2"/>
          <p:cNvSpPr>
            <a:spLocks noGrp="1"/>
          </p:cNvSpPr>
          <p:nvPr>
            <p:ph idx="1"/>
          </p:nvPr>
        </p:nvSpPr>
        <p:spPr/>
        <p:txBody>
          <a:bodyPr/>
          <a:lstStyle/>
          <a:p>
            <a:r>
              <a:rPr lang="en-US" dirty="0" smtClean="0"/>
              <a:t>The lower f can be explained by a tube input capacitance that increases with frequency.</a:t>
            </a:r>
          </a:p>
          <a:p>
            <a:pPr lvl="1"/>
            <a:r>
              <a:rPr lang="en-US" dirty="0" smtClean="0"/>
              <a:t>The decay in response is (in data) accounted for in reflected power due to impedance mismatch. That is, the shape of the response curve (cathode voltage vs input power) can be gotten from the shape of the reflected power</a:t>
            </a:r>
          </a:p>
          <a:p>
            <a:pPr lvl="1"/>
            <a:r>
              <a:rPr lang="en-US" dirty="0" smtClean="0"/>
              <a:t>But in simulation cannot reproduce the falloff at higher f, even with a larger tube C value</a:t>
            </a:r>
          </a:p>
          <a:p>
            <a:r>
              <a:rPr lang="en-US" dirty="0" smtClean="0"/>
              <a:t>The </a:t>
            </a:r>
            <a:r>
              <a:rPr lang="en-US" dirty="0" err="1" smtClean="0"/>
              <a:t>Tomco</a:t>
            </a:r>
            <a:r>
              <a:rPr lang="en-US" dirty="0" smtClean="0"/>
              <a:t> drive amplifier cannot operate at a high enough power at 106 MHz, given the reflected power</a:t>
            </a:r>
          </a:p>
        </p:txBody>
      </p:sp>
      <p:sp>
        <p:nvSpPr>
          <p:cNvPr id="4" name="Date Placeholder 3"/>
          <p:cNvSpPr>
            <a:spLocks noGrp="1"/>
          </p:cNvSpPr>
          <p:nvPr>
            <p:ph type="dt" sz="half" idx="10"/>
          </p:nvPr>
        </p:nvSpPr>
        <p:spPr/>
        <p:txBody>
          <a:bodyPr/>
          <a:lstStyle/>
          <a:p>
            <a:r>
              <a:rPr lang="en-US" altLang="en-US" smtClean="0"/>
              <a:t>9/15/2016</a:t>
            </a:r>
            <a:endParaRPr lang="en-US" altLang="en-US"/>
          </a:p>
        </p:txBody>
      </p:sp>
      <p:sp>
        <p:nvSpPr>
          <p:cNvPr id="5" name="Footer Placeholder 4"/>
          <p:cNvSpPr>
            <a:spLocks noGrp="1"/>
          </p:cNvSpPr>
          <p:nvPr>
            <p:ph type="ftr" sz="quarter" idx="11"/>
          </p:nvPr>
        </p:nvSpPr>
        <p:spPr/>
        <p:txBody>
          <a:bodyPr/>
          <a:lstStyle/>
          <a:p>
            <a:pPr>
              <a:defRPr/>
            </a:pPr>
            <a:r>
              <a:rPr lang="en-US" smtClean="0"/>
              <a:t>Robyn Madrak</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4</a:t>
            </a:fld>
            <a:endParaRPr lang="en-US" altLang="en-US"/>
          </a:p>
        </p:txBody>
      </p:sp>
    </p:spTree>
    <p:extLst>
      <p:ext uri="{BB962C8B-B14F-4D97-AF65-F5344CB8AC3E}">
        <p14:creationId xmlns:p14="http://schemas.microsoft.com/office/powerpoint/2010/main" val="3131269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a:t>
            </a:r>
            <a:r>
              <a:rPr lang="en-US" dirty="0" err="1" smtClean="0"/>
              <a:t>Tomco</a:t>
            </a:r>
            <a:endParaRPr lang="en-US" dirty="0"/>
          </a:p>
        </p:txBody>
      </p:sp>
      <p:sp>
        <p:nvSpPr>
          <p:cNvPr id="4" name="Date Placeholder 3"/>
          <p:cNvSpPr>
            <a:spLocks noGrp="1"/>
          </p:cNvSpPr>
          <p:nvPr>
            <p:ph type="dt" sz="half" idx="10"/>
          </p:nvPr>
        </p:nvSpPr>
        <p:spPr/>
        <p:txBody>
          <a:bodyPr/>
          <a:lstStyle/>
          <a:p>
            <a:r>
              <a:rPr lang="en-US" altLang="en-US" smtClean="0"/>
              <a:t>9/15/2016</a:t>
            </a:r>
            <a:endParaRPr lang="en-US" altLang="en-US"/>
          </a:p>
        </p:txBody>
      </p:sp>
      <p:sp>
        <p:nvSpPr>
          <p:cNvPr id="5" name="Footer Placeholder 4"/>
          <p:cNvSpPr>
            <a:spLocks noGrp="1"/>
          </p:cNvSpPr>
          <p:nvPr>
            <p:ph type="ftr" sz="quarter" idx="11"/>
          </p:nvPr>
        </p:nvSpPr>
        <p:spPr/>
        <p:txBody>
          <a:bodyPr/>
          <a:lstStyle/>
          <a:p>
            <a:pPr>
              <a:defRPr/>
            </a:pPr>
            <a:r>
              <a:rPr lang="en-US" smtClean="0"/>
              <a:t>Robyn Madrak</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5</a:t>
            </a:fld>
            <a:endParaRPr lang="en-US" altLang="en-US"/>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656438066"/>
              </p:ext>
            </p:extLst>
          </p:nvPr>
        </p:nvGraphicFramePr>
        <p:xfrm>
          <a:off x="505328" y="1837072"/>
          <a:ext cx="7297738" cy="4190749"/>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228600" y="878305"/>
            <a:ext cx="7945605" cy="1200329"/>
          </a:xfrm>
          <a:prstGeom prst="rect">
            <a:avLst/>
          </a:prstGeom>
          <a:noFill/>
        </p:spPr>
        <p:txBody>
          <a:bodyPr wrap="square" rtlCol="0">
            <a:spAutoFit/>
          </a:bodyPr>
          <a:lstStyle/>
          <a:p>
            <a:r>
              <a:rPr lang="en-US" dirty="0" smtClean="0"/>
              <a:t>Reflected power hurts doubly: first it </a:t>
            </a:r>
            <a:r>
              <a:rPr lang="en-US" dirty="0" err="1" smtClean="0"/>
              <a:t>derates</a:t>
            </a:r>
            <a:r>
              <a:rPr lang="en-US" dirty="0" smtClean="0"/>
              <a:t> the allowed output power from the amp; it also decreases transmitted power</a:t>
            </a:r>
            <a:endParaRPr lang="en-US" dirty="0"/>
          </a:p>
        </p:txBody>
      </p:sp>
    </p:spTree>
    <p:extLst>
      <p:ext uri="{BB962C8B-B14F-4D97-AF65-F5344CB8AC3E}">
        <p14:creationId xmlns:p14="http://schemas.microsoft.com/office/powerpoint/2010/main" val="2090463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19"/>
          <p:cNvGraphicFramePr>
            <a:graphicFrameLocks/>
          </p:cNvGraphicFramePr>
          <p:nvPr>
            <p:extLst>
              <p:ext uri="{D42A27DB-BD31-4B8C-83A1-F6EECF244321}">
                <p14:modId xmlns:p14="http://schemas.microsoft.com/office/powerpoint/2010/main" val="3456478972"/>
              </p:ext>
            </p:extLst>
          </p:nvPr>
        </p:nvGraphicFramePr>
        <p:xfrm>
          <a:off x="-5157" y="1164228"/>
          <a:ext cx="5335146" cy="494389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smtClean="0"/>
              <a:t>Needed drive power</a:t>
            </a:r>
            <a:endParaRPr lang="en-US" dirty="0"/>
          </a:p>
        </p:txBody>
      </p:sp>
      <p:sp>
        <p:nvSpPr>
          <p:cNvPr id="4" name="Date Placeholder 3"/>
          <p:cNvSpPr>
            <a:spLocks noGrp="1"/>
          </p:cNvSpPr>
          <p:nvPr>
            <p:ph type="dt" sz="half" idx="10"/>
          </p:nvPr>
        </p:nvSpPr>
        <p:spPr/>
        <p:txBody>
          <a:bodyPr/>
          <a:lstStyle/>
          <a:p>
            <a:r>
              <a:rPr lang="en-US" altLang="en-US" smtClean="0"/>
              <a:t>9/15/2016</a:t>
            </a:r>
            <a:endParaRPr lang="en-US" altLang="en-US"/>
          </a:p>
        </p:txBody>
      </p:sp>
      <p:sp>
        <p:nvSpPr>
          <p:cNvPr id="5" name="Footer Placeholder 4"/>
          <p:cNvSpPr>
            <a:spLocks noGrp="1"/>
          </p:cNvSpPr>
          <p:nvPr>
            <p:ph type="ftr" sz="quarter" idx="11"/>
          </p:nvPr>
        </p:nvSpPr>
        <p:spPr/>
        <p:txBody>
          <a:bodyPr/>
          <a:lstStyle/>
          <a:p>
            <a:pPr>
              <a:defRPr/>
            </a:pPr>
            <a:r>
              <a:rPr lang="en-US" smtClean="0"/>
              <a:t>Robyn Madrak</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6</a:t>
            </a:fld>
            <a:endParaRPr lang="en-US" altLang="en-US"/>
          </a:p>
        </p:txBody>
      </p:sp>
      <p:sp>
        <p:nvSpPr>
          <p:cNvPr id="9" name="TextBox 8"/>
          <p:cNvSpPr txBox="1"/>
          <p:nvPr/>
        </p:nvSpPr>
        <p:spPr>
          <a:xfrm>
            <a:off x="5015914" y="845144"/>
            <a:ext cx="3994485" cy="5262979"/>
          </a:xfrm>
          <a:prstGeom prst="rect">
            <a:avLst/>
          </a:prstGeom>
          <a:noFill/>
        </p:spPr>
        <p:txBody>
          <a:bodyPr wrap="square" rtlCol="0">
            <a:spAutoFit/>
          </a:bodyPr>
          <a:lstStyle/>
          <a:p>
            <a:pPr marL="342900" indent="-342900">
              <a:buFont typeface="Arial" panose="020B0604020202020204" pitchFamily="34" charset="0"/>
              <a:buChar char="•"/>
            </a:pPr>
            <a:r>
              <a:rPr lang="en-US" dirty="0" smtClean="0"/>
              <a:t>Given Gennady’s CST shunt impedances of 192k, 361k at 76,106 MHz, for 100 kV</a:t>
            </a:r>
          </a:p>
          <a:p>
            <a:pPr marL="800100" lvl="1" indent="-342900">
              <a:buFont typeface="Arial" panose="020B0604020202020204" pitchFamily="34" charset="0"/>
              <a:buChar char="•"/>
            </a:pPr>
            <a:r>
              <a:rPr lang="en-US" dirty="0" smtClean="0"/>
              <a:t>76 MHz: need 52 kW</a:t>
            </a:r>
          </a:p>
          <a:p>
            <a:pPr marL="800100" lvl="1" indent="-342900">
              <a:buFont typeface="Arial" panose="020B0604020202020204" pitchFamily="34" charset="0"/>
              <a:buChar char="•"/>
            </a:pPr>
            <a:r>
              <a:rPr lang="en-US" dirty="0" smtClean="0"/>
              <a:t>106 MHz: need 28 kW</a:t>
            </a:r>
          </a:p>
          <a:p>
            <a:pPr marL="342900" indent="-342900">
              <a:buFont typeface="Arial" panose="020B0604020202020204" pitchFamily="34" charset="0"/>
              <a:buChar char="•"/>
            </a:pPr>
            <a:r>
              <a:rPr lang="en-US" dirty="0" smtClean="0"/>
              <a:t>For drive power</a:t>
            </a:r>
          </a:p>
          <a:p>
            <a:pPr marL="800100" lvl="1" indent="-342900">
              <a:buFont typeface="Arial" panose="020B0604020202020204" pitchFamily="34" charset="0"/>
              <a:buChar char="•"/>
            </a:pPr>
            <a:r>
              <a:rPr lang="en-US" dirty="0" smtClean="0"/>
              <a:t>76 MHz: need 1.3 kW drive</a:t>
            </a:r>
          </a:p>
          <a:p>
            <a:pPr marL="800100" lvl="1" indent="-342900">
              <a:buFont typeface="Arial" panose="020B0604020202020204" pitchFamily="34" charset="0"/>
              <a:buChar char="•"/>
            </a:pPr>
            <a:r>
              <a:rPr lang="en-US" dirty="0" smtClean="0"/>
              <a:t>106 MHz: not sure how to extrapolate this fit. Probably should assume ~ 1kW, </a:t>
            </a:r>
            <a:r>
              <a:rPr lang="en-US" i="1" dirty="0" smtClean="0"/>
              <a:t>especially since we do not know its response at higher f</a:t>
            </a:r>
            <a:endParaRPr lang="en-US" i="1" dirty="0"/>
          </a:p>
        </p:txBody>
      </p:sp>
      <p:sp>
        <p:nvSpPr>
          <p:cNvPr id="13" name="TextBox 12"/>
          <p:cNvSpPr txBox="1"/>
          <p:nvPr/>
        </p:nvSpPr>
        <p:spPr>
          <a:xfrm>
            <a:off x="1322724" y="2404513"/>
            <a:ext cx="1854867" cy="830997"/>
          </a:xfrm>
          <a:prstGeom prst="rect">
            <a:avLst/>
          </a:prstGeom>
          <a:noFill/>
        </p:spPr>
        <p:txBody>
          <a:bodyPr wrap="none" rtlCol="0">
            <a:spAutoFit/>
          </a:bodyPr>
          <a:lstStyle/>
          <a:p>
            <a:r>
              <a:rPr lang="en-US" dirty="0" smtClean="0"/>
              <a:t>Bad fit</a:t>
            </a:r>
          </a:p>
          <a:p>
            <a:r>
              <a:rPr lang="en-US" dirty="0" smtClean="0"/>
              <a:t>extrapolation</a:t>
            </a:r>
            <a:endParaRPr lang="en-US" dirty="0"/>
          </a:p>
        </p:txBody>
      </p:sp>
      <p:cxnSp>
        <p:nvCxnSpPr>
          <p:cNvPr id="15" name="Straight Arrow Connector 14"/>
          <p:cNvCxnSpPr/>
          <p:nvPr/>
        </p:nvCxnSpPr>
        <p:spPr>
          <a:xfrm flipH="1">
            <a:off x="1581152" y="3235510"/>
            <a:ext cx="367964" cy="48224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Oval 17"/>
          <p:cNvSpPr/>
          <p:nvPr/>
        </p:nvSpPr>
        <p:spPr>
          <a:xfrm>
            <a:off x="912145" y="3677098"/>
            <a:ext cx="1338013" cy="1071795"/>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7873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Reflected power vs. f</a:t>
            </a:r>
            <a:endParaRPr lang="en-US" dirty="0"/>
          </a:p>
        </p:txBody>
      </p:sp>
      <p:sp>
        <p:nvSpPr>
          <p:cNvPr id="4" name="Date Placeholder 3"/>
          <p:cNvSpPr>
            <a:spLocks noGrp="1"/>
          </p:cNvSpPr>
          <p:nvPr>
            <p:ph type="dt" sz="half" idx="10"/>
          </p:nvPr>
        </p:nvSpPr>
        <p:spPr/>
        <p:txBody>
          <a:bodyPr/>
          <a:lstStyle/>
          <a:p>
            <a:r>
              <a:rPr lang="en-US" altLang="en-US" smtClean="0"/>
              <a:t>9/15/2016</a:t>
            </a:r>
            <a:endParaRPr lang="en-US" altLang="en-US"/>
          </a:p>
        </p:txBody>
      </p:sp>
      <p:sp>
        <p:nvSpPr>
          <p:cNvPr id="5" name="Footer Placeholder 4"/>
          <p:cNvSpPr>
            <a:spLocks noGrp="1"/>
          </p:cNvSpPr>
          <p:nvPr>
            <p:ph type="ftr" sz="quarter" idx="11"/>
          </p:nvPr>
        </p:nvSpPr>
        <p:spPr/>
        <p:txBody>
          <a:bodyPr/>
          <a:lstStyle/>
          <a:p>
            <a:pPr>
              <a:defRPr/>
            </a:pPr>
            <a:r>
              <a:rPr lang="en-US" smtClean="0"/>
              <a:t>Robyn Madrak</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7</a:t>
            </a:fld>
            <a:endParaRPr lang="en-US" altLang="en-US"/>
          </a:p>
        </p:txBody>
      </p:sp>
      <p:graphicFrame>
        <p:nvGraphicFramePr>
          <p:cNvPr id="8" name="Chart 7"/>
          <p:cNvGraphicFramePr>
            <a:graphicFrameLocks/>
          </p:cNvGraphicFramePr>
          <p:nvPr>
            <p:extLst>
              <p:ext uri="{D42A27DB-BD31-4B8C-83A1-F6EECF244321}">
                <p14:modId xmlns:p14="http://schemas.microsoft.com/office/powerpoint/2010/main" val="2748269157"/>
              </p:ext>
            </p:extLst>
          </p:nvPr>
        </p:nvGraphicFramePr>
        <p:xfrm>
          <a:off x="228601" y="926431"/>
          <a:ext cx="4571999" cy="464419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4800600" y="1227220"/>
            <a:ext cx="4199021" cy="5262979"/>
          </a:xfrm>
          <a:prstGeom prst="rect">
            <a:avLst/>
          </a:prstGeom>
          <a:noFill/>
        </p:spPr>
        <p:txBody>
          <a:bodyPr wrap="square" rtlCol="0">
            <a:spAutoFit/>
          </a:bodyPr>
          <a:lstStyle/>
          <a:p>
            <a:pPr marL="342900" indent="-342900">
              <a:buFont typeface="Arial" panose="020B0604020202020204" pitchFamily="34" charset="0"/>
              <a:buChar char="•"/>
            </a:pPr>
            <a:r>
              <a:rPr lang="en-US" dirty="0" smtClean="0"/>
              <a:t>At 76 MHz we are fine</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At 106 MHz, ~75% reflected</a:t>
            </a:r>
          </a:p>
          <a:p>
            <a:pPr marL="342900" indent="-342900">
              <a:buFont typeface="Arial" panose="020B0604020202020204" pitchFamily="34" charset="0"/>
              <a:buChar char="•"/>
            </a:pPr>
            <a:r>
              <a:rPr lang="en-US" dirty="0" err="1" smtClean="0"/>
              <a:t>Tomco</a:t>
            </a:r>
            <a:r>
              <a:rPr lang="en-US" dirty="0" smtClean="0"/>
              <a:t> can only operate with 31% of 8 kW out = 2.5 kW</a:t>
            </a:r>
          </a:p>
          <a:p>
            <a:pPr marL="342900" indent="-342900">
              <a:buFont typeface="Arial" panose="020B0604020202020204" pitchFamily="34" charset="0"/>
              <a:buChar char="•"/>
            </a:pPr>
            <a:r>
              <a:rPr lang="en-US" dirty="0" smtClean="0"/>
              <a:t>Then 75% of that is reflected so only 0.62 kW forward.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Try to do better: move the peak to 91 MHz to “split the difference”, by changing the coax resonator (inductive line)</a:t>
            </a:r>
          </a:p>
          <a:p>
            <a:pPr marL="800100" lvl="1" indent="-342900">
              <a:buFont typeface="Arial" panose="020B0604020202020204" pitchFamily="34" charset="0"/>
              <a:buChar char="•"/>
            </a:pPr>
            <a:endParaRPr lang="en-US" dirty="0"/>
          </a:p>
        </p:txBody>
      </p:sp>
    </p:spTree>
    <p:extLst>
      <p:ext uri="{BB962C8B-B14F-4D97-AF65-F5344CB8AC3E}">
        <p14:creationId xmlns:p14="http://schemas.microsoft.com/office/powerpoint/2010/main" val="271823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Resonators…</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454646"/>
            <a:ext cx="8672513" cy="4693997"/>
          </a:xfrm>
        </p:spPr>
      </p:pic>
      <p:sp>
        <p:nvSpPr>
          <p:cNvPr id="4" name="Date Placeholder 3"/>
          <p:cNvSpPr>
            <a:spLocks noGrp="1"/>
          </p:cNvSpPr>
          <p:nvPr>
            <p:ph type="dt" sz="half" idx="10"/>
          </p:nvPr>
        </p:nvSpPr>
        <p:spPr/>
        <p:txBody>
          <a:bodyPr/>
          <a:lstStyle/>
          <a:p>
            <a:r>
              <a:rPr lang="en-US" altLang="en-US" smtClean="0"/>
              <a:t>9/15/2016</a:t>
            </a:r>
            <a:endParaRPr lang="en-US" altLang="en-US"/>
          </a:p>
        </p:txBody>
      </p:sp>
      <p:sp>
        <p:nvSpPr>
          <p:cNvPr id="5" name="Footer Placeholder 4"/>
          <p:cNvSpPr>
            <a:spLocks noGrp="1"/>
          </p:cNvSpPr>
          <p:nvPr>
            <p:ph type="ftr" sz="quarter" idx="11"/>
          </p:nvPr>
        </p:nvSpPr>
        <p:spPr/>
        <p:txBody>
          <a:bodyPr/>
          <a:lstStyle/>
          <a:p>
            <a:pPr>
              <a:defRPr/>
            </a:pPr>
            <a:r>
              <a:rPr lang="en-US" smtClean="0"/>
              <a:t>Robyn Madrak</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8</a:t>
            </a:fld>
            <a:endParaRPr lang="en-US" altLang="en-US"/>
          </a:p>
        </p:txBody>
      </p:sp>
      <p:sp>
        <p:nvSpPr>
          <p:cNvPr id="8" name="TextBox 7"/>
          <p:cNvSpPr txBox="1"/>
          <p:nvPr/>
        </p:nvSpPr>
        <p:spPr>
          <a:xfrm>
            <a:off x="197795" y="855919"/>
            <a:ext cx="3141566" cy="830997"/>
          </a:xfrm>
          <a:prstGeom prst="rect">
            <a:avLst/>
          </a:prstGeom>
          <a:noFill/>
        </p:spPr>
        <p:txBody>
          <a:bodyPr wrap="none" rtlCol="0">
            <a:spAutoFit/>
          </a:bodyPr>
          <a:lstStyle/>
          <a:p>
            <a:r>
              <a:rPr lang="en-US" dirty="0" smtClean="0">
                <a:solidFill>
                  <a:srgbClr val="FF00FF"/>
                </a:solidFill>
              </a:rPr>
              <a:t>1) Booster fundamental</a:t>
            </a:r>
          </a:p>
          <a:p>
            <a:r>
              <a:rPr lang="en-US" dirty="0" smtClean="0">
                <a:solidFill>
                  <a:srgbClr val="FF00FF"/>
                </a:solidFill>
              </a:rPr>
              <a:t>Prototype cath. Res.</a:t>
            </a:r>
            <a:endParaRPr lang="en-US" dirty="0">
              <a:solidFill>
                <a:srgbClr val="FF00FF"/>
              </a:solidFill>
            </a:endParaRPr>
          </a:p>
        </p:txBody>
      </p:sp>
      <p:sp>
        <p:nvSpPr>
          <p:cNvPr id="9" name="TextBox 8"/>
          <p:cNvSpPr txBox="1"/>
          <p:nvPr/>
        </p:nvSpPr>
        <p:spPr>
          <a:xfrm>
            <a:off x="2823535" y="2082783"/>
            <a:ext cx="2877391" cy="1200329"/>
          </a:xfrm>
          <a:prstGeom prst="rect">
            <a:avLst/>
          </a:prstGeom>
          <a:noFill/>
        </p:spPr>
        <p:txBody>
          <a:bodyPr wrap="none" rtlCol="0">
            <a:spAutoFit/>
          </a:bodyPr>
          <a:lstStyle/>
          <a:p>
            <a:r>
              <a:rPr lang="en-US" dirty="0" smtClean="0">
                <a:solidFill>
                  <a:srgbClr val="FF00FF"/>
                </a:solidFill>
              </a:rPr>
              <a:t>2) Existing harmonic </a:t>
            </a:r>
          </a:p>
          <a:p>
            <a:r>
              <a:rPr lang="en-US" dirty="0">
                <a:solidFill>
                  <a:srgbClr val="FF00FF"/>
                </a:solidFill>
              </a:rPr>
              <a:t>c</a:t>
            </a:r>
            <a:r>
              <a:rPr lang="en-US" dirty="0" smtClean="0">
                <a:solidFill>
                  <a:srgbClr val="FF00FF"/>
                </a:solidFill>
              </a:rPr>
              <a:t>ath. res. made from </a:t>
            </a:r>
          </a:p>
          <a:p>
            <a:r>
              <a:rPr lang="en-US" dirty="0" smtClean="0">
                <a:solidFill>
                  <a:srgbClr val="FF00FF"/>
                </a:solidFill>
              </a:rPr>
              <a:t>Booster prototype (1)</a:t>
            </a:r>
            <a:endParaRPr lang="en-US" dirty="0">
              <a:solidFill>
                <a:srgbClr val="FF00FF"/>
              </a:solidFill>
            </a:endParaRPr>
          </a:p>
        </p:txBody>
      </p:sp>
      <p:sp>
        <p:nvSpPr>
          <p:cNvPr id="10" name="TextBox 9"/>
          <p:cNvSpPr txBox="1"/>
          <p:nvPr/>
        </p:nvSpPr>
        <p:spPr>
          <a:xfrm>
            <a:off x="5910969" y="2235183"/>
            <a:ext cx="2990144" cy="1200329"/>
          </a:xfrm>
          <a:prstGeom prst="rect">
            <a:avLst/>
          </a:prstGeom>
          <a:noFill/>
        </p:spPr>
        <p:txBody>
          <a:bodyPr wrap="square" rtlCol="0">
            <a:spAutoFit/>
          </a:bodyPr>
          <a:lstStyle/>
          <a:p>
            <a:r>
              <a:rPr lang="en-US" dirty="0" smtClean="0">
                <a:solidFill>
                  <a:srgbClr val="FF00FF"/>
                </a:solidFill>
              </a:rPr>
              <a:t>3) New design for harmonic cath. res. </a:t>
            </a:r>
          </a:p>
          <a:p>
            <a:r>
              <a:rPr lang="en-US" dirty="0" smtClean="0">
                <a:solidFill>
                  <a:srgbClr val="FF00FF"/>
                </a:solidFill>
              </a:rPr>
              <a:t>f = 91 MHz</a:t>
            </a:r>
            <a:endParaRPr lang="en-US" dirty="0">
              <a:solidFill>
                <a:srgbClr val="FF00FF"/>
              </a:solidFill>
            </a:endParaRPr>
          </a:p>
        </p:txBody>
      </p:sp>
      <p:sp>
        <p:nvSpPr>
          <p:cNvPr id="11" name="TextBox 10"/>
          <p:cNvSpPr txBox="1"/>
          <p:nvPr/>
        </p:nvSpPr>
        <p:spPr>
          <a:xfrm>
            <a:off x="3521718" y="853063"/>
            <a:ext cx="5410200" cy="1015663"/>
          </a:xfrm>
          <a:prstGeom prst="rect">
            <a:avLst/>
          </a:prstGeom>
          <a:noFill/>
        </p:spPr>
        <p:txBody>
          <a:bodyPr wrap="square" rtlCol="0">
            <a:spAutoFit/>
          </a:bodyPr>
          <a:lstStyle/>
          <a:p>
            <a:r>
              <a:rPr lang="en-US" sz="2000" dirty="0" smtClean="0"/>
              <a:t>Sometimes a blind squirrel gets a nut…</a:t>
            </a:r>
          </a:p>
          <a:p>
            <a:r>
              <a:rPr lang="en-US" sz="2000" dirty="0" smtClean="0"/>
              <a:t>We can kludge the new design 3) up with sheet metal since it’s the same length as 2)</a:t>
            </a:r>
            <a:endParaRPr lang="en-US" sz="2000" dirty="0"/>
          </a:p>
        </p:txBody>
      </p:sp>
    </p:spTree>
    <p:extLst>
      <p:ext uri="{BB962C8B-B14F-4D97-AF65-F5344CB8AC3E}">
        <p14:creationId xmlns:p14="http://schemas.microsoft.com/office/powerpoint/2010/main" val="3558525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Kludged Resonator</a:t>
            </a:r>
            <a:endParaRPr lang="en-US" dirty="0"/>
          </a:p>
        </p:txBody>
      </p:sp>
      <p:sp>
        <p:nvSpPr>
          <p:cNvPr id="4" name="Date Placeholder 3"/>
          <p:cNvSpPr>
            <a:spLocks noGrp="1"/>
          </p:cNvSpPr>
          <p:nvPr>
            <p:ph type="dt" sz="half" idx="10"/>
          </p:nvPr>
        </p:nvSpPr>
        <p:spPr/>
        <p:txBody>
          <a:bodyPr/>
          <a:lstStyle/>
          <a:p>
            <a:r>
              <a:rPr lang="en-US" altLang="en-US" smtClean="0"/>
              <a:t>9/15/2016</a:t>
            </a:r>
            <a:endParaRPr lang="en-US" altLang="en-US"/>
          </a:p>
        </p:txBody>
      </p:sp>
      <p:sp>
        <p:nvSpPr>
          <p:cNvPr id="5" name="Footer Placeholder 4"/>
          <p:cNvSpPr>
            <a:spLocks noGrp="1"/>
          </p:cNvSpPr>
          <p:nvPr>
            <p:ph type="ftr" sz="quarter" idx="11"/>
          </p:nvPr>
        </p:nvSpPr>
        <p:spPr/>
        <p:txBody>
          <a:bodyPr/>
          <a:lstStyle/>
          <a:p>
            <a:pPr>
              <a:defRPr/>
            </a:pPr>
            <a:r>
              <a:rPr lang="en-US" smtClean="0"/>
              <a:t>Robyn Madrak</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9</a:t>
            </a:fld>
            <a:endParaRPr lang="en-US" alt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9867" y="757228"/>
            <a:ext cx="3375533" cy="2641219"/>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890130"/>
            <a:ext cx="4676140" cy="3575558"/>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7008" y="3720592"/>
            <a:ext cx="5396992" cy="3035808"/>
          </a:xfrm>
          <a:prstGeom prst="rect">
            <a:avLst/>
          </a:prstGeom>
        </p:spPr>
      </p:pic>
      <p:sp>
        <p:nvSpPr>
          <p:cNvPr id="11" name="TextBox 10"/>
          <p:cNvSpPr txBox="1"/>
          <p:nvPr/>
        </p:nvSpPr>
        <p:spPr>
          <a:xfrm>
            <a:off x="4031028" y="3734126"/>
            <a:ext cx="4828951" cy="830997"/>
          </a:xfrm>
          <a:prstGeom prst="rect">
            <a:avLst/>
          </a:prstGeom>
          <a:solidFill>
            <a:schemeClr val="bg2"/>
          </a:solidFill>
        </p:spPr>
        <p:txBody>
          <a:bodyPr wrap="none" rtlCol="0">
            <a:spAutoFit/>
          </a:bodyPr>
          <a:lstStyle/>
          <a:p>
            <a:r>
              <a:rPr lang="en-US" dirty="0" smtClean="0"/>
              <a:t>Put Cu tape across gaps,</a:t>
            </a:r>
          </a:p>
          <a:p>
            <a:r>
              <a:rPr lang="en-US" dirty="0" smtClean="0"/>
              <a:t>Then a shorting plate is added on top</a:t>
            </a:r>
            <a:endParaRPr lang="en-US" dirty="0"/>
          </a:p>
        </p:txBody>
      </p:sp>
      <p:sp>
        <p:nvSpPr>
          <p:cNvPr id="12" name="Freeform 11"/>
          <p:cNvSpPr/>
          <p:nvPr/>
        </p:nvSpPr>
        <p:spPr>
          <a:xfrm>
            <a:off x="7002379" y="3994484"/>
            <a:ext cx="676881" cy="794084"/>
          </a:xfrm>
          <a:custGeom>
            <a:avLst/>
            <a:gdLst>
              <a:gd name="connsiteX0" fmla="*/ 204537 w 676881"/>
              <a:gd name="connsiteY0" fmla="*/ 0 h 794084"/>
              <a:gd name="connsiteX1" fmla="*/ 673768 w 676881"/>
              <a:gd name="connsiteY1" fmla="*/ 336884 h 794084"/>
              <a:gd name="connsiteX2" fmla="*/ 0 w 676881"/>
              <a:gd name="connsiteY2" fmla="*/ 794084 h 794084"/>
            </a:gdLst>
            <a:ahLst/>
            <a:cxnLst>
              <a:cxn ang="0">
                <a:pos x="connsiteX0" y="connsiteY0"/>
              </a:cxn>
              <a:cxn ang="0">
                <a:pos x="connsiteX1" y="connsiteY1"/>
              </a:cxn>
              <a:cxn ang="0">
                <a:pos x="connsiteX2" y="connsiteY2"/>
              </a:cxn>
            </a:cxnLst>
            <a:rect l="l" t="t" r="r" b="b"/>
            <a:pathLst>
              <a:path w="676881" h="794084">
                <a:moveTo>
                  <a:pt x="204537" y="0"/>
                </a:moveTo>
                <a:cubicBezTo>
                  <a:pt x="456197" y="102268"/>
                  <a:pt x="707858" y="204537"/>
                  <a:pt x="673768" y="336884"/>
                </a:cubicBezTo>
                <a:cubicBezTo>
                  <a:pt x="639679" y="469231"/>
                  <a:pt x="319839" y="631657"/>
                  <a:pt x="0" y="794084"/>
                </a:cubicBezTo>
              </a:path>
            </a:pathLst>
          </a:custGeom>
          <a:noFill/>
          <a:ln w="41275">
            <a:solidFill>
              <a:srgbClr val="FF00FF"/>
            </a:solidFill>
            <a:tailEnd type="stealth" w="lg" len="lg"/>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2921417"/>
      </p:ext>
    </p:extLst>
  </p:cSld>
  <p:clrMapOvr>
    <a:masterClrMapping/>
  </p:clrMapOvr>
</p:sld>
</file>

<file path=ppt/theme/theme1.xml><?xml version="1.0" encoding="utf-8"?>
<a:theme xmlns:a="http://schemas.openxmlformats.org/drawingml/2006/main" name="FNAL_TemplateMac_060514">
  <a:themeElements>
    <a:clrScheme name="Fermilab">
      <a:dk1>
        <a:srgbClr val="004C97"/>
      </a:dk1>
      <a:lt1>
        <a:srgbClr val="FFFFFF"/>
      </a:lt1>
      <a:dk2>
        <a:srgbClr val="004C97"/>
      </a:dk2>
      <a:lt2>
        <a:srgbClr val="FFFFFF"/>
      </a:lt2>
      <a:accent1>
        <a:srgbClr val="99D6EA"/>
      </a:accent1>
      <a:accent2>
        <a:srgbClr val="DB720C"/>
      </a:accent2>
      <a:accent3>
        <a:srgbClr val="519A24"/>
      </a:accent3>
      <a:accent4>
        <a:srgbClr val="AF272F"/>
      </a:accent4>
      <a:accent5>
        <a:srgbClr val="00B5E2"/>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FA6561EA-5476-4052-84D7-7BCA5B4A2A6E}" vid="{B6CED81E-951A-4DFA-9287-6DC86C25A1D3}"/>
    </a:ext>
  </a:extLst>
</a:theme>
</file>

<file path=ppt/theme/theme2.xml><?xml version="1.0" encoding="utf-8"?>
<a:theme xmlns:a="http://schemas.openxmlformats.org/drawingml/2006/main" name="Fermilab: Footer Only">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FA6561EA-5476-4052-84D7-7BCA5B4A2A6E}" vid="{3CED6F7E-0C40-4358-9557-CEEF733EC32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blank</Template>
  <TotalTime>1260</TotalTime>
  <Words>1165</Words>
  <Application>Microsoft Office PowerPoint</Application>
  <PresentationFormat>On-screen Show (4:3)</PresentationFormat>
  <Paragraphs>223</Paragraphs>
  <Slides>17</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MS PGothic</vt:lpstr>
      <vt:lpstr>MS PGothic</vt:lpstr>
      <vt:lpstr>Arial</vt:lpstr>
      <vt:lpstr>Calibri</vt:lpstr>
      <vt:lpstr>Geneva</vt:lpstr>
      <vt:lpstr>Helvetica</vt:lpstr>
      <vt:lpstr>Symbol</vt:lpstr>
      <vt:lpstr>FNAL_TemplateMac_060514</vt:lpstr>
      <vt:lpstr>Fermilab: Footer Only</vt:lpstr>
      <vt:lpstr>PA drive circuit (cathode resonator)</vt:lpstr>
      <vt:lpstr>Cathode Resonator</vt:lpstr>
      <vt:lpstr>The problem</vt:lpstr>
      <vt:lpstr>The problem cont’d</vt:lpstr>
      <vt:lpstr>From Tomco</vt:lpstr>
      <vt:lpstr>Needed drive power</vt:lpstr>
      <vt:lpstr>Reflected power vs. f</vt:lpstr>
      <vt:lpstr>Resonators…</vt:lpstr>
      <vt:lpstr>Kludged Resonator</vt:lpstr>
      <vt:lpstr>What we were aiming for..</vt:lpstr>
      <vt:lpstr>Actual results with kludged resonator #3</vt:lpstr>
      <vt:lpstr>To do better</vt:lpstr>
      <vt:lpstr>Joe’s Tuning Stub (low power only)</vt:lpstr>
      <vt:lpstr>SWR with tuning stub</vt:lpstr>
      <vt:lpstr>Kludged resonator low power with tuning stub</vt:lpstr>
      <vt:lpstr>Other interesting things</vt:lpstr>
      <vt:lpstr>Conclusion</vt:lpstr>
    </vt:vector>
  </TitlesOfParts>
  <Company>Sandbox Studio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 drive circuit (cathode resonator)</dc:title>
  <dc:creator>Robyn L. Madrak plant x6668 14079N</dc:creator>
  <cp:lastModifiedBy>Robyn L. Madrak plant x6668 14079N</cp:lastModifiedBy>
  <cp:revision>24</cp:revision>
  <cp:lastPrinted>2014-01-20T19:40:21Z</cp:lastPrinted>
  <dcterms:created xsi:type="dcterms:W3CDTF">2016-09-14T21:14:06Z</dcterms:created>
  <dcterms:modified xsi:type="dcterms:W3CDTF">2016-09-15T18:14:26Z</dcterms:modified>
</cp:coreProperties>
</file>