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8" r:id="rId3"/>
    <p:sldId id="275" r:id="rId4"/>
    <p:sldId id="276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8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10/26/2016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10/26/2016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10/26/2016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10/26/2016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10/26/2016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10/26/2016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10/26/2016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10/26/2016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10/26/2016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10/26/2016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10/26/2016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10/26/2016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 – General Update Oct </a:t>
            </a:r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864" y="818759"/>
            <a:ext cx="8988136" cy="5556162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/>
              <a:t>Linac </a:t>
            </a:r>
            <a:r>
              <a:rPr lang="en-US" sz="1800" b="1" dirty="0" smtClean="0"/>
              <a:t>Modulator</a:t>
            </a:r>
            <a:r>
              <a:rPr lang="en-US" dirty="0" smtClean="0"/>
              <a:t>: </a:t>
            </a:r>
            <a:r>
              <a:rPr lang="en-US" sz="1600" dirty="0"/>
              <a:t>E</a:t>
            </a:r>
            <a:r>
              <a:rPr lang="en-US" sz="1600" dirty="0" smtClean="0"/>
              <a:t>lectrical work nearly done – waiting for hardware – move planned for Fri.</a:t>
            </a:r>
            <a:endParaRPr lang="en-US" dirty="0" smtClean="0"/>
          </a:p>
          <a:p>
            <a:pPr marL="0" indent="0">
              <a:buNone/>
            </a:pPr>
            <a:r>
              <a:rPr lang="en-US" sz="1800" b="1" dirty="0"/>
              <a:t>Laser </a:t>
            </a:r>
            <a:r>
              <a:rPr lang="en-US" sz="1800" b="1" dirty="0" smtClean="0"/>
              <a:t>Notcher: </a:t>
            </a:r>
            <a:r>
              <a:rPr lang="en-US" sz="1600" dirty="0" smtClean="0"/>
              <a:t>Setting up small review and ordering </a:t>
            </a:r>
            <a:r>
              <a:rPr lang="en-US" sz="1600" dirty="0" smtClean="0"/>
              <a:t>parts</a:t>
            </a:r>
          </a:p>
          <a:p>
            <a:pPr marL="0" indent="0">
              <a:buNone/>
            </a:pPr>
            <a:r>
              <a:rPr lang="en-US" sz="1600" b="1" dirty="0" smtClean="0"/>
              <a:t>Booster </a:t>
            </a:r>
            <a:r>
              <a:rPr lang="en-US" sz="1600" b="1" dirty="0" smtClean="0"/>
              <a:t>Stations 21 &amp; 22: </a:t>
            </a:r>
            <a:r>
              <a:rPr lang="en-US" sz="1600" dirty="0" smtClean="0"/>
              <a:t>Room is 80% complete </a:t>
            </a:r>
            <a:r>
              <a:rPr lang="en-US" sz="1600" dirty="0" smtClean="0"/>
              <a:t>– Electrical work will continue when labor available – </a:t>
            </a:r>
          </a:p>
          <a:p>
            <a:pPr marL="0" indent="0">
              <a:buNone/>
            </a:pPr>
            <a:r>
              <a:rPr lang="en-US" sz="1600" dirty="0" smtClean="0"/>
              <a:t>Status </a:t>
            </a:r>
            <a:r>
              <a:rPr lang="en-US" sz="1600" dirty="0" smtClean="0"/>
              <a:t>of RF hardware?</a:t>
            </a:r>
          </a:p>
          <a:p>
            <a:pPr marL="0" indent="0">
              <a:buNone/>
            </a:pPr>
            <a:r>
              <a:rPr lang="en-US" sz="1600" b="1" dirty="0" smtClean="0"/>
              <a:t>Cavity 21 &amp; 22:  </a:t>
            </a:r>
            <a:r>
              <a:rPr lang="en-US" sz="1600" dirty="0" smtClean="0"/>
              <a:t>Cavity 21 being tested </a:t>
            </a:r>
            <a:r>
              <a:rPr lang="en-US" sz="1600" dirty="0" smtClean="0"/>
              <a:t>–should be done this week and ready to install – results?</a:t>
            </a:r>
          </a:p>
          <a:p>
            <a:pPr marL="0" indent="0">
              <a:buNone/>
            </a:pPr>
            <a:r>
              <a:rPr lang="en-US" sz="1600" dirty="0" smtClean="0"/>
              <a:t>Station 22 in progress – update?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b="1" dirty="0" smtClean="0"/>
              <a:t>New Tuners:  </a:t>
            </a:r>
            <a:r>
              <a:rPr lang="en-US" sz="1600" dirty="0" smtClean="0"/>
              <a:t>Ferrites all tested and they look good…writing up final report – close task next week.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b="1" dirty="0" smtClean="0"/>
              <a:t>Booster BPMs</a:t>
            </a:r>
            <a:r>
              <a:rPr lang="en-US" sz="1600" dirty="0" smtClean="0"/>
              <a:t>:  Parts were ordered end of FY16 – not sure of status of testing?</a:t>
            </a:r>
          </a:p>
          <a:p>
            <a:pPr marL="0" indent="0">
              <a:buNone/>
            </a:pPr>
            <a:r>
              <a:rPr lang="en-US" sz="1600" b="1" dirty="0" smtClean="0"/>
              <a:t>Booster Beam Physics:  </a:t>
            </a:r>
            <a:r>
              <a:rPr lang="en-US" sz="1600" dirty="0" smtClean="0"/>
              <a:t>talk today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b="1" dirty="0" smtClean="0"/>
              <a:t>Absorber:  </a:t>
            </a:r>
            <a:r>
              <a:rPr lang="en-US" sz="1600" dirty="0" smtClean="0"/>
              <a:t>Finished MARS run – adding to shielding studies – Did some initial scans – more after we start to run to MI/Recycler.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b="1" dirty="0" smtClean="0"/>
              <a:t>Perpendicular Cavity:  </a:t>
            </a:r>
            <a:r>
              <a:rPr lang="en-US" sz="1600" dirty="0" smtClean="0"/>
              <a:t>Preparing to test </a:t>
            </a:r>
            <a:r>
              <a:rPr lang="en-US" sz="1600" dirty="0" err="1" smtClean="0"/>
              <a:t>Tomco</a:t>
            </a:r>
            <a:r>
              <a:rPr lang="en-US" sz="1600" dirty="0" smtClean="0"/>
              <a:t> amp, confirming details on solenoid </a:t>
            </a:r>
            <a:r>
              <a:rPr lang="en-US" sz="1600" dirty="0" err="1" smtClean="0"/>
              <a:t>ps</a:t>
            </a:r>
            <a:r>
              <a:rPr lang="en-US" sz="1600" dirty="0" smtClean="0"/>
              <a:t>, </a:t>
            </a:r>
          </a:p>
          <a:p>
            <a:pPr marL="0" indent="0">
              <a:buNone/>
            </a:pPr>
            <a:r>
              <a:rPr lang="en-US" sz="1600" dirty="0" smtClean="0"/>
              <a:t>Shielding Assessment: Preparing final document.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10/26/2016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748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0E092C4-48F6-48C5-B2B3-815670E99CE7}" type="datetime1">
              <a:rPr lang="en-US" altLang="en-US" smtClean="0"/>
              <a:pPr/>
              <a:t>10/26/2016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2BC038B-CA57-479E-BFA9-9E819877A5DF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43726" y="0"/>
            <a:ext cx="11287725" cy="6888054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1128409" y="3990137"/>
            <a:ext cx="2063970" cy="4634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80475" y="3272830"/>
            <a:ext cx="458586" cy="7414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039060" y="3925091"/>
            <a:ext cx="2125659" cy="19758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45695" y="4035083"/>
            <a:ext cx="3548982" cy="9607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039060" y="4014323"/>
            <a:ext cx="3548982" cy="3897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045695" y="3627190"/>
            <a:ext cx="5618414" cy="3163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-1960480" y="4179970"/>
            <a:ext cx="38469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Should be done this year</a:t>
            </a:r>
          </a:p>
          <a:p>
            <a:r>
              <a:rPr lang="en-US" dirty="0" smtClean="0"/>
              <a:t>Should be done before AAC review in Dec!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577023" y="5528505"/>
            <a:ext cx="3079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Tasks remaining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816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US" dirty="0" smtClean="0"/>
              <a:t>Upcoming events….</a:t>
            </a:r>
          </a:p>
          <a:p>
            <a:pPr lvl="1"/>
            <a:r>
              <a:rPr lang="en-US" dirty="0" smtClean="0"/>
              <a:t>PMG Nov 3</a:t>
            </a:r>
            <a:r>
              <a:rPr lang="en-US" baseline="30000" dirty="0" smtClean="0"/>
              <a:t>rd</a:t>
            </a:r>
            <a:r>
              <a:rPr lang="en-US" dirty="0" smtClean="0"/>
              <a:t> – summary of FY16 and FY17 plans</a:t>
            </a:r>
          </a:p>
          <a:p>
            <a:pPr lvl="1"/>
            <a:r>
              <a:rPr lang="en-US" dirty="0" smtClean="0"/>
              <a:t>AAC </a:t>
            </a:r>
            <a:r>
              <a:rPr lang="en-US" dirty="0" smtClean="0"/>
              <a:t>– will present PIP updates for past year – need to show progress </a:t>
            </a:r>
          </a:p>
          <a:p>
            <a:pPr lvl="1"/>
            <a:r>
              <a:rPr lang="en-US" dirty="0" smtClean="0"/>
              <a:t>Replacement cavity meeting – </a:t>
            </a:r>
            <a:r>
              <a:rPr lang="en-US" dirty="0" smtClean="0"/>
              <a:t>had first meeting – more to come</a:t>
            </a:r>
            <a:endParaRPr lang="en-US" dirty="0"/>
          </a:p>
          <a:p>
            <a:pPr lvl="1"/>
            <a:r>
              <a:rPr lang="en-US" dirty="0" smtClean="0"/>
              <a:t>Still no budget table – but hoping for one soon</a:t>
            </a:r>
            <a:r>
              <a:rPr lang="en-US" dirty="0" smtClean="0"/>
              <a:t>…</a:t>
            </a:r>
            <a:endParaRPr lang="en-US" dirty="0"/>
          </a:p>
          <a:p>
            <a:pPr lvl="1"/>
            <a:r>
              <a:rPr lang="en-US" dirty="0" smtClean="0"/>
              <a:t>Beam studies still being planned for next couple of week .</a:t>
            </a:r>
            <a:r>
              <a:rPr lang="en-US" dirty="0" err="1" smtClean="0"/>
              <a:t>ie</a:t>
            </a:r>
            <a:r>
              <a:rPr lang="en-US" dirty="0" smtClean="0"/>
              <a:t> collimators!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AD63FCB-C847-421A-A82C-644CA8D55BDB}" type="datetime1">
              <a:rPr lang="en-US" altLang="en-US" smtClean="0"/>
              <a:pPr/>
              <a:t>10/26/2016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71519E6-F709-4990-B973-B339820CA70B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920340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163</TotalTime>
  <Words>271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PIP – General Update Oct 26th 2016</vt:lpstr>
      <vt:lpstr>PowerPoint Presentation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Marx Modulator</dc:title>
  <dc:creator>Matthew H. Gardner x 15083N</dc:creator>
  <cp:lastModifiedBy>William A Pellico</cp:lastModifiedBy>
  <cp:revision>19</cp:revision>
  <cp:lastPrinted>2014-01-20T19:40:21Z</cp:lastPrinted>
  <dcterms:created xsi:type="dcterms:W3CDTF">2016-09-14T13:58:35Z</dcterms:created>
  <dcterms:modified xsi:type="dcterms:W3CDTF">2016-10-26T15:18:37Z</dcterms:modified>
</cp:coreProperties>
</file>