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70" r:id="rId6"/>
    <p:sldId id="262" r:id="rId7"/>
    <p:sldId id="267" r:id="rId8"/>
    <p:sldId id="263" r:id="rId9"/>
    <p:sldId id="265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/>
              <a:t>PIP Budget/Schedule Status</a:t>
            </a:r>
            <a:br>
              <a:rPr lang="en-US" dirty="0"/>
            </a:br>
            <a:r>
              <a:rPr lang="en-US" dirty="0"/>
              <a:t>Ken Domann</a:t>
            </a:r>
            <a:br>
              <a:rPr lang="en-US" dirty="0"/>
            </a:br>
            <a:r>
              <a:rPr lang="en-US" dirty="0"/>
              <a:t>12/21/16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FY17 FTE Trends thru Nov 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FY17 Labor Status by Task Code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9"/>
            <a:ext cx="8229600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/>
              <a:t>% </a:t>
            </a:r>
            <a:r>
              <a:rPr lang="en-US" sz="2400" dirty="0" err="1"/>
              <a:t>Compl</a:t>
            </a:r>
            <a:r>
              <a:rPr lang="en-US" sz="2400" dirty="0"/>
              <a:t> to WBS Lev 4 (</a:t>
            </a:r>
            <a:r>
              <a:rPr lang="en-US" sz="2400" dirty="0">
                <a:solidFill>
                  <a:srgbClr val="FFFF00"/>
                </a:solidFill>
              </a:rPr>
              <a:t>Yellow</a:t>
            </a:r>
            <a:r>
              <a:rPr lang="en-US" sz="2400" dirty="0"/>
              <a:t> &gt;= 10% Late, </a:t>
            </a:r>
            <a:r>
              <a:rPr lang="en-US" sz="2400" dirty="0">
                <a:solidFill>
                  <a:srgbClr val="00B050"/>
                </a:solidFill>
              </a:rPr>
              <a:t>Green</a:t>
            </a:r>
            <a:r>
              <a:rPr lang="en-US" sz="2400" dirty="0"/>
              <a:t> &gt;= 10% Early)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90600"/>
            <a:ext cx="76962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Milestone Status (10/1/16 – 9/30/17)</a:t>
            </a:r>
            <a:br>
              <a:rPr lang="en-US" sz="2800" dirty="0"/>
            </a:br>
            <a:r>
              <a:rPr lang="en-US" sz="2800" dirty="0"/>
              <a:t>(Red &gt; 3 months late)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229600" cy="47193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FY17 Total Obl Budget thru November 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7543799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FY17 M&amp;S Obligation Status by Task Code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FY17 To-date FTEs by OHAP – Fcst vs Act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76962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FY17 Monthly FTEs by OHAP – Fcst vs Act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77724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FY17 To-date FTEs by Div – Fcst vs Act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20000" cy="48307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FY17 Monthly FTEs by Div – Fcst vs Act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371600"/>
            <a:ext cx="7696200" cy="47545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91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PIP Budget/Schedule Status Ken Domann 12/21/16</vt:lpstr>
      <vt:lpstr>% Compl to WBS Lev 4 (Yellow &gt;= 10% Late, Green &gt;= 10% Early) </vt:lpstr>
      <vt:lpstr>Milestone Status (10/1/16 – 9/30/17) (Red &gt; 3 months late)</vt:lpstr>
      <vt:lpstr>FY17 Total Obl Budget thru November 2016</vt:lpstr>
      <vt:lpstr>FY17 M&amp;S Obligation Status by Task Code</vt:lpstr>
      <vt:lpstr>FY17 To-date FTEs by OHAP – Fcst vs Act</vt:lpstr>
      <vt:lpstr>FY17 Monthly FTEs by OHAP – Fcst vs Act</vt:lpstr>
      <vt:lpstr>FY17 To-date FTEs by Div – Fcst vs Act</vt:lpstr>
      <vt:lpstr>FY17 Monthly FTEs by Div – Fcst vs Act</vt:lpstr>
      <vt:lpstr>FY17 FTE Trends thru Nov 2016</vt:lpstr>
      <vt:lpstr>FY17 Labor Status by Task Code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 Domann</cp:lastModifiedBy>
  <cp:revision>382</cp:revision>
  <dcterms:created xsi:type="dcterms:W3CDTF">2012-09-24T14:55:06Z</dcterms:created>
  <dcterms:modified xsi:type="dcterms:W3CDTF">2016-12-21T14:20:59Z</dcterms:modified>
</cp:coreProperties>
</file>