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8" r:id="rId3"/>
    <p:sldId id="27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1/11/2017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 – General Update Jan 11</a:t>
            </a:r>
            <a:r>
              <a:rPr lang="en-US" baseline="30000" dirty="0"/>
              <a:t>th</a:t>
            </a:r>
            <a:r>
              <a:rPr lang="en-US" dirty="0"/>
              <a:t>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32" y="1097158"/>
            <a:ext cx="8988136" cy="555616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Linac Modulator</a:t>
            </a:r>
            <a:r>
              <a:rPr lang="en-US" dirty="0"/>
              <a:t>: T</a:t>
            </a:r>
            <a:r>
              <a:rPr lang="en-US" sz="1600" dirty="0"/>
              <a:t>esting with 7835 and beam – will switch back later today</a:t>
            </a:r>
          </a:p>
          <a:p>
            <a:pPr marL="0" indent="0">
              <a:buNone/>
            </a:pPr>
            <a:r>
              <a:rPr lang="en-US" sz="1600" dirty="0"/>
              <a:t>	Switched yesterday to Marx to allow debugging/testing…found some issues to be fixed</a:t>
            </a:r>
            <a:endParaRPr lang="en-US" dirty="0"/>
          </a:p>
          <a:p>
            <a:pPr marL="0" indent="0">
              <a:buNone/>
            </a:pPr>
            <a:r>
              <a:rPr lang="en-US" sz="1800" b="1" dirty="0"/>
              <a:t>Laser Notcher: </a:t>
            </a:r>
            <a:r>
              <a:rPr lang="en-US" sz="1600" dirty="0"/>
              <a:t>Phase modulation testing?, Booster Amp received.. </a:t>
            </a:r>
          </a:p>
          <a:p>
            <a:pPr marL="0" indent="0">
              <a:buNone/>
            </a:pPr>
            <a:r>
              <a:rPr lang="en-US" sz="1600" b="1" dirty="0"/>
              <a:t>Booster Stations 21 &amp; 22: Update slides today</a:t>
            </a:r>
          </a:p>
          <a:p>
            <a:pPr marL="0" indent="0">
              <a:buNone/>
            </a:pPr>
            <a:r>
              <a:rPr lang="en-US" sz="1600" b="1" dirty="0"/>
              <a:t>Cavity 21 &amp; 22:  </a:t>
            </a:r>
            <a:r>
              <a:rPr lang="en-US" sz="1600" dirty="0"/>
              <a:t>Cavity 21 being tested – not fully tested due to Reid not having time - soon?</a:t>
            </a:r>
          </a:p>
          <a:p>
            <a:pPr marL="0" indent="0">
              <a:buNone/>
            </a:pPr>
            <a:r>
              <a:rPr lang="en-US" sz="1600" b="1" dirty="0"/>
              <a:t>Booster BPMs</a:t>
            </a:r>
            <a:r>
              <a:rPr lang="en-US" sz="1600" dirty="0"/>
              <a:t>:  Purchasing components for boards -  </a:t>
            </a:r>
          </a:p>
          <a:p>
            <a:pPr marL="0" indent="0">
              <a:buNone/>
            </a:pPr>
            <a:r>
              <a:rPr lang="en-US" sz="1600" b="1" dirty="0"/>
              <a:t>Booster Beam Physics:  </a:t>
            </a:r>
            <a:r>
              <a:rPr lang="en-US" sz="1600" dirty="0"/>
              <a:t>Lots of LOCO and tune studies: believe there is a problem(s) in algorithm</a:t>
            </a:r>
          </a:p>
          <a:p>
            <a:pPr marL="0" indent="0">
              <a:buNone/>
            </a:pPr>
            <a:r>
              <a:rPr lang="en-US" sz="1600" b="1" dirty="0"/>
              <a:t>Collimator: Waiting on final scan - write-up – V. Kapin is back and is setting up time for study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Perpendicular Cavity:  </a:t>
            </a:r>
            <a:r>
              <a:rPr lang="en-US" sz="1600" dirty="0"/>
              <a:t>Received first large ferrite ring from vendor, testing of witness pieces </a:t>
            </a:r>
          </a:p>
          <a:p>
            <a:pPr marL="0" indent="0">
              <a:buNone/>
            </a:pPr>
            <a:r>
              <a:rPr lang="en-US" sz="1600" b="1" dirty="0"/>
              <a:t>Replacement Cavities:  Recent work to build a improve parallel bias cavity – delivery fall ’17</a:t>
            </a:r>
          </a:p>
          <a:p>
            <a:pPr marL="0" indent="0">
              <a:buNone/>
            </a:pPr>
            <a:r>
              <a:rPr lang="en-US" sz="1600" b="1" dirty="0"/>
              <a:t>	Agreed upon basic cavity design – working to finalize drawings/heating – RLS work</a:t>
            </a:r>
          </a:p>
          <a:p>
            <a:pPr marL="0" indent="0">
              <a:buNone/>
            </a:pPr>
            <a:r>
              <a:rPr lang="en-US" sz="1600" b="1" dirty="0"/>
              <a:t>Shielding Assessment</a:t>
            </a:r>
            <a:r>
              <a:rPr lang="en-US" sz="1600" dirty="0"/>
              <a:t>:  Shielding panel has completed it’s work?  Should provide document to safety to review and signatures…..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1/11/2017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74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/>
              <a:t>Upcoming/recent events….</a:t>
            </a:r>
          </a:p>
          <a:p>
            <a:pPr lvl="1"/>
            <a:r>
              <a:rPr lang="en-US" dirty="0"/>
              <a:t>Shielding panel – results and conclusions</a:t>
            </a:r>
          </a:p>
          <a:p>
            <a:pPr lvl="1"/>
            <a:r>
              <a:rPr lang="en-US" dirty="0"/>
              <a:t>Want to push beam studies: LOCO and collimators!</a:t>
            </a:r>
          </a:p>
          <a:p>
            <a:pPr lvl="1"/>
            <a:r>
              <a:rPr lang="en-US" dirty="0"/>
              <a:t>Up against shielding limit</a:t>
            </a:r>
          </a:p>
          <a:p>
            <a:pPr lvl="2"/>
            <a:r>
              <a:rPr lang="en-US" dirty="0"/>
              <a:t>Slip stacking started – will want more flux….</a:t>
            </a:r>
          </a:p>
          <a:p>
            <a:pPr lvl="2"/>
            <a:r>
              <a:rPr lang="en-US" dirty="0"/>
              <a:t>Loss limit higher than shielding limit – will push to higher flux after limit is raised.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Budget issues may arise due to changes in DOE – will likely impact PIP </a:t>
            </a:r>
            <a:r>
              <a:rPr lang="en-US"/>
              <a:t>and schedule….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D63FCB-C847-421A-A82C-644CA8D55BDB}" type="datetime1">
              <a:rPr lang="en-US" altLang="en-US" smtClean="0"/>
              <a:pPr/>
              <a:t>1/11/2017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1519E6-F709-4990-B973-B339820CA70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92034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</TotalTime>
  <Words>94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PIP – General Update Jan 11th 2017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 Modulator</dc:title>
  <dc:creator>Matthew H. Gardner x 15083N</dc:creator>
  <cp:lastModifiedBy>William A Pellico</cp:lastModifiedBy>
  <cp:revision>26</cp:revision>
  <cp:lastPrinted>2014-01-20T19:40:21Z</cp:lastPrinted>
  <dcterms:created xsi:type="dcterms:W3CDTF">2016-09-14T13:58:35Z</dcterms:created>
  <dcterms:modified xsi:type="dcterms:W3CDTF">2017-01-11T16:18:49Z</dcterms:modified>
</cp:coreProperties>
</file>