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7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2/16/2017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2/16/2017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2/16/2017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2/16/2017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2/16/2017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2/16/2017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2/16/2017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2/16/2017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2/16/2017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2/16/2017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2/16/2017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2/16/2017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Mechanical Update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Kevin Duel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Booster 2</a:t>
            </a:r>
            <a:r>
              <a:rPr lang="en-US" altLang="en-US" baseline="30000" dirty="0">
                <a:latin typeface="Helvetica" panose="020B0604020202020204" pitchFamily="34" charset="0"/>
                <a:ea typeface="Geneva" pitchFamily="121" charset="-128"/>
              </a:rPr>
              <a:t>nd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Harmonic Cavity</a:t>
            </a:r>
          </a:p>
          <a:p>
            <a:pPr eaLnBrk="1" hangingPunct="1"/>
            <a:r>
              <a:rPr lang="en-US" altLang="en-US">
                <a:latin typeface="Helvetica" panose="020B0604020202020204" pitchFamily="34" charset="0"/>
                <a:ea typeface="Geneva" pitchFamily="121" charset="-128"/>
              </a:rPr>
              <a:t>16 February 2017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Outer Cooling Lines</a:t>
            </a:r>
          </a:p>
        </p:txBody>
      </p:sp>
      <p:pic>
        <p:nvPicPr>
          <p:cNvPr id="2" name="Content Placeholder 1" descr="NX 9.0 Fermilab - Modeling - [F10060372---BOOSTER 2ND HARMONIC RF CAVITY ASSEMBLY (Modified, Read Only)    (!)]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9188" t="16350" r="937" b="4396"/>
          <a:stretch/>
        </p:blipFill>
        <p:spPr bwMode="auto">
          <a:xfrm>
            <a:off x="442004" y="916636"/>
            <a:ext cx="8259993" cy="51100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2/16/2017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Outer Cooling Lines</a:t>
            </a:r>
            <a:endParaRPr lang="en-US" dirty="0"/>
          </a:p>
        </p:txBody>
      </p:sp>
      <p:pic>
        <p:nvPicPr>
          <p:cNvPr id="2" name="Content Placeholder 1" descr="NX 9.0 Fermilab - Modeling - [F10060372---BOOSTER 2ND HARMONIC RF CAVITY ASSEMBLY (Modified, Read Only)    (!)]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2829" t="17230" r="6114" b="11074"/>
          <a:stretch/>
        </p:blipFill>
        <p:spPr bwMode="auto">
          <a:xfrm>
            <a:off x="526392" y="989216"/>
            <a:ext cx="8091217" cy="5182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Date Placeholder 6"/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FC989388-6A8B-4527-A0DF-C8A7637E0C2C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2/16/2017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3" name="Footer Placeholder 7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</TotalTime>
  <Words>29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Mechanical Update</vt:lpstr>
      <vt:lpstr>Outer Cooling Lines</vt:lpstr>
      <vt:lpstr>Outer Cooling Lines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Mechanical Update</dc:title>
  <dc:creator>Kevin L Duel</dc:creator>
  <cp:lastModifiedBy>Kevin L Duel</cp:lastModifiedBy>
  <cp:revision>1</cp:revision>
  <cp:lastPrinted>2014-01-20T19:40:21Z</cp:lastPrinted>
  <dcterms:created xsi:type="dcterms:W3CDTF">2017-02-16T19:20:03Z</dcterms:created>
  <dcterms:modified xsi:type="dcterms:W3CDTF">2017-02-16T19:29:39Z</dcterms:modified>
</cp:coreProperties>
</file>