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80" r:id="rId4"/>
    <p:sldId id="277" r:id="rId5"/>
    <p:sldId id="278" r:id="rId6"/>
    <p:sldId id="273" r:id="rId7"/>
    <p:sldId id="279" r:id="rId8"/>
    <p:sldId id="281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3/16/2017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3/16/2017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BBABD4F-D1B3-41C2-BFFB-5F9F41FBFAD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A781A950-E034-49B9-8B9A-4FB3707BFC62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02044B4-AABD-4C15-9E2A-61A19D25BB1F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905FC8E-1E26-4CC9-841F-1C55616AA0EB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F037D57F-6C4A-49E9-BFB0-C01EFF930A14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7F8F4A3-BF7C-4BEE-BC91-6BA9C53EC119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3BBC4B-A4DB-4A43-A69B-3CE5AEAAA776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51EB3D7-B566-4872-B2A0-9DAD57701215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10F1D74-6C58-4E5E-8F98-F3BF8943F744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16 March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Flange Connection to Outer Cooling Shell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466" y="1042988"/>
            <a:ext cx="800878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726860"/>
            <a:ext cx="22901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Minimum radius allowable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373678" y="2277687"/>
            <a:ext cx="1868286" cy="4491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41964" y="1404851"/>
            <a:ext cx="0" cy="498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922" y="949432"/>
            <a:ext cx="45020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Moved flange down to close gap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3184" y="1808815"/>
            <a:ext cx="279691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Reduced radius to keep similar volume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4206240" y="2224314"/>
            <a:ext cx="1026944" cy="415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7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½ Pipe Size Tube Cooling</a:t>
            </a:r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69" t="16350" r="843" b="3693"/>
          <a:stretch/>
        </p:blipFill>
        <p:spPr>
          <a:xfrm>
            <a:off x="349136" y="882385"/>
            <a:ext cx="8478982" cy="5313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½ Pipe Size Tube Cooling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Content Placeholder 7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20" t="17405" r="1225" b="3564"/>
          <a:stretch/>
        </p:blipFill>
        <p:spPr>
          <a:xfrm>
            <a:off x="399011" y="888953"/>
            <a:ext cx="8345978" cy="5286652"/>
          </a:xfrm>
        </p:spPr>
      </p:pic>
    </p:spTree>
    <p:extLst>
      <p:ext uri="{BB962C8B-B14F-4D97-AF65-F5344CB8AC3E}">
        <p14:creationId xmlns:p14="http://schemas.microsoft.com/office/powerpoint/2010/main" val="363931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3/8 Pipe Size Tube Cooling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Content Placeholder 8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87" t="17405" r="842" b="3166"/>
          <a:stretch/>
        </p:blipFill>
        <p:spPr>
          <a:xfrm>
            <a:off x="228599" y="1014770"/>
            <a:ext cx="8336189" cy="5161585"/>
          </a:xfrm>
        </p:spPr>
      </p:pic>
    </p:spTree>
    <p:extLst>
      <p:ext uri="{BB962C8B-B14F-4D97-AF65-F5344CB8AC3E}">
        <p14:creationId xmlns:p14="http://schemas.microsoft.com/office/powerpoint/2010/main" val="22514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Flange Neck Cooling</a:t>
            </a:r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56" t="16878" r="1034" b="3517"/>
          <a:stretch/>
        </p:blipFill>
        <p:spPr>
          <a:xfrm>
            <a:off x="266465" y="862262"/>
            <a:ext cx="6475154" cy="52740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5837" y="4935947"/>
            <a:ext cx="57357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be challenging to get much surface area contact between cooling tube and part</a:t>
            </a:r>
          </a:p>
          <a:p>
            <a:r>
              <a:rPr lang="en-US" dirty="0"/>
              <a:t> - Should assume only line contact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042457" y="3823855"/>
            <a:ext cx="831272" cy="1112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X 9.0 Fermilab - Modeling - [F10060372---BOOSTER 2ND HARMONIC RF CAVITY ASSEMBLY (Modified)    (!)]"/>
          <p:cNvPicPr>
            <a:picLocks noChangeAspect="1"/>
          </p:cNvPicPr>
          <p:nvPr/>
        </p:nvPicPr>
        <p:blipFill rotWithShape="1">
          <a:blip r:embed="rId3"/>
          <a:srcRect l="29727" t="16418" r="20690" b="3249"/>
          <a:stretch/>
        </p:blipFill>
        <p:spPr>
          <a:xfrm>
            <a:off x="5125260" y="1480158"/>
            <a:ext cx="3778159" cy="33389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34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Tube Cooling</a:t>
            </a:r>
          </a:p>
        </p:txBody>
      </p:sp>
      <p:pic>
        <p:nvPicPr>
          <p:cNvPr id="7" name="Content Placeholder 6" descr="NX 9.0 Fermilab - Modeling - [F10060372---BOOSTER 2ND HARMONIC RF CAVITY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3" t="16350" r="1513" b="3342"/>
          <a:stretch/>
        </p:blipFill>
        <p:spPr>
          <a:xfrm>
            <a:off x="353291" y="871726"/>
            <a:ext cx="8437419" cy="53405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D5A-9CA6-48D5-9083-22D77FC03B91}" type="datetime1">
              <a:rPr lang="en-US" altLang="en-US" smtClean="0"/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>
            <a:off x="3981796" y="2491805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2306" y="2841567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6931" y="2841567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1796" y="2769523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46764" y="4191000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1389" y="4191000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81796" y="4269826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81796" y="4547544"/>
            <a:ext cx="157942" cy="1579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6618" y="2094808"/>
            <a:ext cx="2768138" cy="28914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38377" y="4501918"/>
            <a:ext cx="3708399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this be attached with clamps and heat sinks?</a:t>
            </a:r>
          </a:p>
          <a:p>
            <a:r>
              <a:rPr lang="en-US" dirty="0">
                <a:solidFill>
                  <a:srgbClr val="FF0000"/>
                </a:solidFill>
              </a:rPr>
              <a:t> – more serviceable and easier to assemble/fabricate</a:t>
            </a:r>
          </a:p>
        </p:txBody>
      </p:sp>
    </p:spTree>
    <p:extLst>
      <p:ext uri="{BB962C8B-B14F-4D97-AF65-F5344CB8AC3E}">
        <p14:creationId xmlns:p14="http://schemas.microsoft.com/office/powerpoint/2010/main" val="382154111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508</TotalTime>
  <Words>136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Split Flange Connection to Outer Cooling Shell</vt:lpstr>
      <vt:lpstr>½ Pipe Size Tube Cooling</vt:lpstr>
      <vt:lpstr>½ Pipe Size Tube Cooling</vt:lpstr>
      <vt:lpstr>3/8 Pipe Size Tube Cooling</vt:lpstr>
      <vt:lpstr>Split Flange Neck Cooling</vt:lpstr>
      <vt:lpstr>Beam Tube Cooling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35</cp:revision>
  <cp:lastPrinted>2014-01-20T19:40:21Z</cp:lastPrinted>
  <dcterms:created xsi:type="dcterms:W3CDTF">2017-01-19T16:44:24Z</dcterms:created>
  <dcterms:modified xsi:type="dcterms:W3CDTF">2017-03-16T18:26:54Z</dcterms:modified>
</cp:coreProperties>
</file>