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70" r:id="rId6"/>
    <p:sldId id="262" r:id="rId7"/>
    <p:sldId id="267" r:id="rId8"/>
    <p:sldId id="263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0F3-B1EE-46AC-9C19-C8CCB15DB164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A920-A967-4B5E-8BD1-21916B974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4A1D-825A-4B57-8EE5-815C672245A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n-US" dirty="0"/>
              <a:t>PIP Budget/Schedule Status</a:t>
            </a:r>
            <a:br>
              <a:rPr lang="en-US" dirty="0"/>
            </a:br>
            <a:r>
              <a:rPr lang="en-US" dirty="0"/>
              <a:t>Ken Domann</a:t>
            </a:r>
            <a:br>
              <a:rPr lang="en-US" dirty="0"/>
            </a:br>
            <a:r>
              <a:rPr lang="en-US" dirty="0"/>
              <a:t>3/22/17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FTE Trends thru Jan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FY17 Labor Status by Task Code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/>
              <a:t>% </a:t>
            </a:r>
            <a:r>
              <a:rPr lang="en-US" sz="2400" dirty="0" err="1"/>
              <a:t>Compl</a:t>
            </a:r>
            <a:r>
              <a:rPr lang="en-US" sz="2400" dirty="0"/>
              <a:t> to WBS Lev 4 (</a:t>
            </a:r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 &gt;= 10% Late, 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&gt;= 10% Early)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7696199" cy="5059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Milestone Status (10/1/16 – 9/30/17)</a:t>
            </a:r>
            <a:br>
              <a:rPr lang="en-US" sz="2800" dirty="0"/>
            </a:br>
            <a:r>
              <a:rPr lang="en-US" sz="2800" dirty="0"/>
              <a:t>(Red &gt; 3 months late)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25" y="6220449"/>
            <a:ext cx="7017300" cy="20306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305799" cy="4754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/>
              <a:t>FY17 Total Obl Budget thru February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467599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FY17 M&amp;S Obligation Status by Task Code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FY17 To-date FTEs by OHAP – Fcst vs 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19200"/>
            <a:ext cx="7848600" cy="4906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FY17 Monthly FTEs by OHAP – Fcst vs 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6962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To-date FTEs by Div – Fcst vs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848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Monthly FTEs by Div – Fcst vs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7696200" cy="4708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91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PIP Budget/Schedule Status Ken Domann 3/22/17</vt:lpstr>
      <vt:lpstr>% Compl to WBS Lev 4 (Yellow &gt;= 10% Late, Green &gt;= 10% Early) </vt:lpstr>
      <vt:lpstr>Milestone Status (10/1/16 – 9/30/17) (Red &gt; 3 months late)</vt:lpstr>
      <vt:lpstr>FY17 Total Obl Budget thru February 2017</vt:lpstr>
      <vt:lpstr>FY17 M&amp;S Obligation Status by Task Code</vt:lpstr>
      <vt:lpstr>FY17 To-date FTEs by OHAP – Fcst vs Act</vt:lpstr>
      <vt:lpstr>FY17 Monthly FTEs by OHAP – Fcst vs Act</vt:lpstr>
      <vt:lpstr>FY17 To-date FTEs by Div – Fcst vs Act</vt:lpstr>
      <vt:lpstr>FY17 Monthly FTEs by Div – Fcst vs Act</vt:lpstr>
      <vt:lpstr>FY17 FTE Trends thru Jan 2017</vt:lpstr>
      <vt:lpstr>FY17 Labor Status by Task Code</vt:lpstr>
    </vt:vector>
  </TitlesOfParts>
  <Company>Fermilab | Accelerator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Budget/Schedule Status</dc:title>
  <dc:creator>Ken d</dc:creator>
  <cp:lastModifiedBy>Kenneth A. Domann x6340 11030C</cp:lastModifiedBy>
  <cp:revision>399</cp:revision>
  <dcterms:created xsi:type="dcterms:W3CDTF">2012-09-24T14:55:06Z</dcterms:created>
  <dcterms:modified xsi:type="dcterms:W3CDTF">2017-03-21T19:16:01Z</dcterms:modified>
</cp:coreProperties>
</file>