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</p:sldIdLst>
  <p:sldSz cx="12192000" cy="6858000"/>
  <p:notesSz cx="6858000" cy="9144000"/>
  <p:photoAlbum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4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436CE071-F98D-49EC-A4A7-19EB1A44A0C1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36B2596B-E748-4861-8D06-FB97F58E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47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0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3" y="971550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1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1" y="4765101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436CE071-F98D-49EC-A4A7-19EB1A44A0C1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36B2596B-E748-4861-8D06-FB97F58E5C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149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49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17" y="958851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3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fld id="{436CE071-F98D-49EC-A4A7-19EB1A44A0C1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2" y="6504214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fld id="{36B2596B-E748-4861-8D06-FB97F58E5CB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056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1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6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436CE071-F98D-49EC-A4A7-19EB1A44A0C1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36B2596B-E748-4861-8D06-FB97F58E5CB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933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3"/>
            <a:ext cx="900491" cy="241300"/>
          </a:xfrm>
        </p:spPr>
        <p:txBody>
          <a:bodyPr/>
          <a:lstStyle/>
          <a:p>
            <a:fld id="{436CE071-F98D-49EC-A4A7-19EB1A44A0C1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3" y="6504214"/>
            <a:ext cx="8347199" cy="24287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2596B-E748-4861-8D06-FB97F58E5CB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04956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E071-F98D-49EC-A4A7-19EB1A44A0C1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4"/>
            <a:ext cx="8363037" cy="24287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2596B-E748-4861-8D06-FB97F58E5C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617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E071-F98D-49EC-A4A7-19EB1A44A0C1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2596B-E748-4861-8D06-FB97F58E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4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436CE071-F98D-49EC-A4A7-19EB1A44A0C1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36B2596B-E748-4861-8D06-FB97F58E5CB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18" y="4477484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7867" y="6258863"/>
            <a:ext cx="11599333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496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_Lot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6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2_Theory_800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79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3_Lot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4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3_Prev_Me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5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3_Sample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36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3_Theory_764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51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3_Theory_800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92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4_Lot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24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4_Prev_Me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17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4_Sample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94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4_Theory_764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55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_Prev_Me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33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4_Theory_800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88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5_Lot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10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5_Prev_Me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38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5_Sample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21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5_Theory_764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71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5_Theory_800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80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6_Lot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9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6_Prev_Me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36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6_Sample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84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6_Theory_764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57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_Sample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40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6_Theory_800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58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7_Lot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674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7_Prev_Me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08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7_Sample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97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7_Theory_764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13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7_Theory_800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597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8_Lot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468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8_Prev_Me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975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8_Sample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515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8_Theory_764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_Theory_764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195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8_Theory_800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59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9_Lot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349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9_Prev_Me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448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9_Sample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310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9_Theory_764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57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9_Theory_800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672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0_Lot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227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0_Prev_Me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880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0_Sample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084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0_Theory_764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89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_Theory_800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649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0_Theory_800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240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1_Lot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314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1_Prev_Me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529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1_Sample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397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1_Theory_764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931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1_Theory_800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83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2_Lot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100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2_Prev_Me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34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2_Sample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095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2_Theory_764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78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2_Lot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172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2_Theory_800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787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3_Lot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283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3_Prev_Me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295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3_Sample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213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3_Theory_764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543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3_Theory_800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743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4_Lot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572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4_Prev_Me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626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4_Sample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098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4_Theory_764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70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2_Prev_Me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895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4_Theory_800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034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5_Lot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799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5_Prev_Me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15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5_Sample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695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5_Theory_764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829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5_Theory_800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5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6_Lot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531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6_Prev_Me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166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6_Sample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274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6_Theory_764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6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2_Sample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997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16_Theory_800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9606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s_1.2.3.4.5_Lot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594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s_1.2.3.4.5_Prev_Me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257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s_1.2.3.4.5_Theory_764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838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s_1.2.3.4.5_Theory_800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375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s_6.7.8.9.10_Lot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526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s_6.7.8.9.10_Prev_Me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520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s_6.7.8.9.10_Theory_764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004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s_6.7.8.9.10_Theory_800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3097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s_11.12.13.14.15.16_Lot_me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89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2_Theory_764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2977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s_11.12.13.14.15.16_Prev_Me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137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s_11.12.13.14.15.16_Theory_764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27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s_11.12.13.14.15.16_Theory_800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7067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ples_Summar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27646"/>
      </p:ext>
    </p:extLst>
  </p:cSld>
  <p:clrMapOvr>
    <a:masterClrMapping/>
  </p:clrMapOvr>
</p:sld>
</file>

<file path=ppt/theme/theme1.xml><?xml version="1.0" encoding="utf-8"?>
<a:theme xmlns:a="http://schemas.openxmlformats.org/drawingml/2006/main" name="fermitheme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theme" id="{FF74E64B-9C20-408A-9732-9A262FA6031C}" vid="{AED16F1F-FC77-4C0F-9BAB-FC3E2D6559E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fermitheme</Template>
  <TotalTime>1</TotalTime>
  <Words>0</Words>
  <Application>Microsoft Office PowerPoint</Application>
  <PresentationFormat>Widescreen</PresentationFormat>
  <Paragraphs>0</Paragraphs>
  <Slides>93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9" baseType="lpstr">
      <vt:lpstr>ＭＳ Ｐゴシック</vt:lpstr>
      <vt:lpstr>Arial</vt:lpstr>
      <vt:lpstr>Calibri</vt:lpstr>
      <vt:lpstr>Geneva</vt:lpstr>
      <vt:lpstr>Helvetica</vt:lpstr>
      <vt:lpstr>fermitheme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C Kuharik</dc:creator>
  <cp:lastModifiedBy>John C Kuharik</cp:lastModifiedBy>
  <cp:revision>1</cp:revision>
  <dcterms:created xsi:type="dcterms:W3CDTF">2017-03-30T08:02:07Z</dcterms:created>
  <dcterms:modified xsi:type="dcterms:W3CDTF">2017-03-30T08:03:08Z</dcterms:modified>
</cp:coreProperties>
</file>