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>
        <p:scale>
          <a:sx n="75" d="100"/>
          <a:sy n="75" d="100"/>
        </p:scale>
        <p:origin x="56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F104D-65DA-46F2-A4B4-994B104825E8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EC029-0026-4ECF-8D51-7E52395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8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fld id="{99C8053E-5061-4E3A-80DC-07AA228AD2F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3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fld id="{99C8053E-5061-4E3A-80DC-07AA228AD2F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625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053E-5061-4E3A-80DC-07AA228AD2F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2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277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65925" y="5045613"/>
            <a:ext cx="8499231" cy="1390219"/>
          </a:xfrm>
        </p:spPr>
        <p:txBody>
          <a:bodyPr/>
          <a:lstStyle/>
          <a:p>
            <a:r>
              <a:rPr lang="en-US" dirty="0"/>
              <a:t>John Kuharik</a:t>
            </a:r>
          </a:p>
          <a:p>
            <a:r>
              <a:rPr lang="en-US" dirty="0"/>
              <a:t>Booster 2</a:t>
            </a:r>
            <a:r>
              <a:rPr lang="en-US" baseline="30000" dirty="0"/>
              <a:t>nd</a:t>
            </a:r>
            <a:r>
              <a:rPr lang="en-US" dirty="0"/>
              <a:t> Harmonic Cavity Meeting</a:t>
            </a:r>
          </a:p>
          <a:p>
            <a:r>
              <a:rPr lang="en-US" dirty="0"/>
              <a:t>March 30,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Garnet Witness Sample Testing Lot 62800 Results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8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47829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98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68472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79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654241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3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28386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72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66180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9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32997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6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716149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28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24022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50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45628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52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1 – 5 Compared to Lot Average</a:t>
            </a:r>
          </a:p>
        </p:txBody>
      </p:sp>
    </p:spTree>
    <p:extLst>
      <p:ext uri="{BB962C8B-B14F-4D97-AF65-F5344CB8AC3E}">
        <p14:creationId xmlns:p14="http://schemas.microsoft.com/office/powerpoint/2010/main" val="189602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971551"/>
            <a:ext cx="5467351" cy="5059363"/>
          </a:xfrm>
        </p:spPr>
        <p:txBody>
          <a:bodyPr/>
          <a:lstStyle/>
          <a:p>
            <a:r>
              <a:rPr lang="en-US" sz="2000" dirty="0"/>
              <a:t>16 samples from lot #62800 tested.</a:t>
            </a:r>
          </a:p>
          <a:p>
            <a:r>
              <a:rPr lang="en-US" sz="2000" dirty="0"/>
              <a:t>6 runs each.</a:t>
            </a:r>
          </a:p>
          <a:p>
            <a:r>
              <a:rPr lang="en-US" sz="2000" dirty="0"/>
              <a:t>Sample removed and flipped over between each run.</a:t>
            </a:r>
          </a:p>
          <a:p>
            <a:r>
              <a:rPr lang="en-US" sz="2000" dirty="0"/>
              <a:t>SG, amplifier, scope at the same settings for every sample/run.  </a:t>
            </a:r>
          </a:p>
          <a:p>
            <a:r>
              <a:rPr lang="en-US" sz="2000" dirty="0"/>
              <a:t>Measurements made over two days.</a:t>
            </a:r>
          </a:p>
          <a:p>
            <a:pPr lvl="1"/>
            <a:r>
              <a:rPr lang="en-US" sz="2000" dirty="0"/>
              <a:t>Samples 1-12 on 3/15</a:t>
            </a:r>
          </a:p>
          <a:p>
            <a:pPr lvl="1"/>
            <a:r>
              <a:rPr lang="en-US" sz="2000" dirty="0"/>
              <a:t>Samples 13-16 on 3/16</a:t>
            </a:r>
          </a:p>
          <a:p>
            <a:r>
              <a:rPr lang="en-US" sz="2000" dirty="0"/>
              <a:t>Samples tested with 19.1 Amp peak excitation current.  </a:t>
            </a:r>
          </a:p>
          <a:p>
            <a:r>
              <a:rPr lang="en-US" sz="2000" dirty="0"/>
              <a:t>Results include corrections previously discussed for air gap, solenoid turn density.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Sample Testing Lot 62800, Samples 1-16</a:t>
            </a:r>
          </a:p>
        </p:txBody>
      </p:sp>
      <p:pic>
        <p:nvPicPr>
          <p:cNvPr id="5" name="Picture 4" title="Example scope tra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2" y="971550"/>
            <a:ext cx="6096000" cy="4413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062916" y="5384799"/>
            <a:ext cx="151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</a:rPr>
              <a:t>Sample 2, run 1</a:t>
            </a:r>
          </a:p>
        </p:txBody>
      </p:sp>
    </p:spTree>
    <p:extLst>
      <p:ext uri="{BB962C8B-B14F-4D97-AF65-F5344CB8AC3E}">
        <p14:creationId xmlns:p14="http://schemas.microsoft.com/office/powerpoint/2010/main" val="3559335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6 – 10 Compared to Lot Average</a:t>
            </a:r>
          </a:p>
        </p:txBody>
      </p:sp>
    </p:spTree>
    <p:extLst>
      <p:ext uri="{BB962C8B-B14F-4D97-AF65-F5344CB8AC3E}">
        <p14:creationId xmlns:p14="http://schemas.microsoft.com/office/powerpoint/2010/main" val="83894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11 – 16 Compared to Lot Average </a:t>
            </a:r>
          </a:p>
        </p:txBody>
      </p:sp>
    </p:spTree>
    <p:extLst>
      <p:ext uri="{BB962C8B-B14F-4D97-AF65-F5344CB8AC3E}">
        <p14:creationId xmlns:p14="http://schemas.microsoft.com/office/powerpoint/2010/main" val="243890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All Summary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77824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83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57554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1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89922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2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71415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5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58147"/>
              </p:ext>
            </p:extLst>
          </p:nvPr>
        </p:nvGraphicFramePr>
        <p:xfrm>
          <a:off x="3468371" y="1710478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716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9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53592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95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36457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72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971550"/>
            <a:ext cx="8432271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43063"/>
              </p:ext>
            </p:extLst>
          </p:nvPr>
        </p:nvGraphicFramePr>
        <p:xfrm>
          <a:off x="3468371" y="1711960"/>
          <a:ext cx="4025896" cy="10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28">
                  <a:extLst>
                    <a:ext uri="{9D8B030D-6E8A-4147-A177-3AD203B41FA5}">
                      <a16:colId xmlns:a16="http://schemas.microsoft.com/office/drawing/2014/main" val="3513572006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420542845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4200734462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2041162509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1782953317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84906344"/>
                    </a:ext>
                  </a:extLst>
                </a:gridCol>
                <a:gridCol w="575128">
                  <a:extLst>
                    <a:ext uri="{9D8B030D-6E8A-4147-A177-3AD203B41FA5}">
                      <a16:colId xmlns:a16="http://schemas.microsoft.com/office/drawing/2014/main" val="3201422911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Bsterr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Musterr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06241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25699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082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54493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2499.92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75550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3163.92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6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45090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theme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theme" id="{FF74E64B-9C20-408A-9732-9A262FA6031C}" vid="{AED16F1F-FC77-4C0F-9BAB-FC3E2D6559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fermitheme</Template>
  <TotalTime>292</TotalTime>
  <Words>859</Words>
  <Application>Microsoft Office PowerPoint</Application>
  <PresentationFormat>Widescreen</PresentationFormat>
  <Paragraphs>732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Geneva</vt:lpstr>
      <vt:lpstr>Helvetica</vt:lpstr>
      <vt:lpstr>fermitheme</vt:lpstr>
      <vt:lpstr>PowerPoint Presentation</vt:lpstr>
      <vt:lpstr>Witness Sample Testing Lot 62800, Samples 1-16</vt:lpstr>
      <vt:lpstr>Sample 1</vt:lpstr>
      <vt:lpstr>Sample 2</vt:lpstr>
      <vt:lpstr>Sample 3</vt:lpstr>
      <vt:lpstr>Sample 4</vt:lpstr>
      <vt:lpstr>Sample 5</vt:lpstr>
      <vt:lpstr>Sample 6</vt:lpstr>
      <vt:lpstr>Sample 7</vt:lpstr>
      <vt:lpstr>Sample 8</vt:lpstr>
      <vt:lpstr>Sample 9</vt:lpstr>
      <vt:lpstr>Sample 10</vt:lpstr>
      <vt:lpstr>Sample 11</vt:lpstr>
      <vt:lpstr>Sample 12</vt:lpstr>
      <vt:lpstr>Sample 13</vt:lpstr>
      <vt:lpstr>Sample 14</vt:lpstr>
      <vt:lpstr>Sample 15</vt:lpstr>
      <vt:lpstr>Sample 16</vt:lpstr>
      <vt:lpstr>Samples 1 – 5 Compared to Lot Average</vt:lpstr>
      <vt:lpstr>Sample 6 – 10 Compared to Lot Average</vt:lpstr>
      <vt:lpstr>Samples 11 – 16 Compared to Lot Average </vt:lpstr>
      <vt:lpstr>Samples All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 Kuharik</dc:creator>
  <cp:lastModifiedBy>John C Kuharik</cp:lastModifiedBy>
  <cp:revision>19</cp:revision>
  <dcterms:created xsi:type="dcterms:W3CDTF">2017-03-16T15:44:25Z</dcterms:created>
  <dcterms:modified xsi:type="dcterms:W3CDTF">2017-03-30T08:59:02Z</dcterms:modified>
</cp:coreProperties>
</file>