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vml" ContentType="application/vnd.openxmlformats-officedocument.vmlDrawing"/>
  <Default Extension="ti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25"/>
  </p:notesMasterIdLst>
  <p:handoutMasterIdLst>
    <p:handoutMasterId r:id="rId26"/>
  </p:handoutMasterIdLst>
  <p:sldIdLst>
    <p:sldId id="883" r:id="rId2"/>
    <p:sldId id="880" r:id="rId3"/>
    <p:sldId id="884" r:id="rId4"/>
    <p:sldId id="886" r:id="rId5"/>
    <p:sldId id="888" r:id="rId6"/>
    <p:sldId id="894" r:id="rId7"/>
    <p:sldId id="893" r:id="rId8"/>
    <p:sldId id="901" r:id="rId9"/>
    <p:sldId id="905" r:id="rId10"/>
    <p:sldId id="908" r:id="rId11"/>
    <p:sldId id="909" r:id="rId12"/>
    <p:sldId id="910" r:id="rId13"/>
    <p:sldId id="889" r:id="rId14"/>
    <p:sldId id="882" r:id="rId15"/>
    <p:sldId id="902" r:id="rId16"/>
    <p:sldId id="885" r:id="rId17"/>
    <p:sldId id="895" r:id="rId18"/>
    <p:sldId id="897" r:id="rId19"/>
    <p:sldId id="896" r:id="rId20"/>
    <p:sldId id="899" r:id="rId21"/>
    <p:sldId id="900" r:id="rId22"/>
    <p:sldId id="906" r:id="rId23"/>
    <p:sldId id="907" r:id="rId24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404040"/>
    <a:srgbClr val="505050"/>
    <a:srgbClr val="004C97"/>
    <a:srgbClr val="63666A"/>
    <a:srgbClr val="A7A8AA"/>
    <a:srgbClr val="003087"/>
    <a:srgbClr val="0F2D62"/>
    <a:srgbClr val="808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607" autoAdjust="0"/>
    <p:restoredTop sz="94607" autoAdjust="0"/>
  </p:normalViewPr>
  <p:slideViewPr>
    <p:cSldViewPr snapToGrid="0" snapToObjects="1">
      <p:cViewPr varScale="1">
        <p:scale>
          <a:sx n="79" d="100"/>
          <a:sy n="79" d="100"/>
        </p:scale>
        <p:origin x="774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90" d="100"/>
        <a:sy n="90" d="100"/>
      </p:scale>
      <p:origin x="0" y="-3780"/>
    </p:cViewPr>
  </p:sorterViewPr>
  <p:notesViewPr>
    <p:cSldViewPr snapToGrid="0" snapToObject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oleObject" Target="NULL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247836468358122"/>
          <c:y val="0.12884326959130107"/>
          <c:w val="0.79191582822980455"/>
          <c:h val="0.75913777823226647"/>
        </c:manualLayout>
      </c:layout>
      <c:scatterChart>
        <c:scatterStyle val="lineMarker"/>
        <c:varyColors val="0"/>
        <c:ser>
          <c:idx val="0"/>
          <c:order val="0"/>
          <c:tx>
            <c:v>Radial Stress (MPa)</c:v>
          </c:tx>
          <c:spPr>
            <a:ln w="2540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'Sheet1 (3)'!$H$8:$H$307</c:f>
              <c:numCache>
                <c:formatCode>0.0</c:formatCode>
                <c:ptCount val="300"/>
                <c:pt idx="0">
                  <c:v>0.01</c:v>
                </c:pt>
                <c:pt idx="1">
                  <c:v>0.02</c:v>
                </c:pt>
                <c:pt idx="2">
                  <c:v>3.0000000000000006E-2</c:v>
                </c:pt>
                <c:pt idx="3">
                  <c:v>0.04</c:v>
                </c:pt>
                <c:pt idx="4">
                  <c:v>0.05</c:v>
                </c:pt>
                <c:pt idx="5">
                  <c:v>6.0000000000000005E-2</c:v>
                </c:pt>
                <c:pt idx="6">
                  <c:v>7.0000000000000007E-2</c:v>
                </c:pt>
                <c:pt idx="7">
                  <c:v>0.08</c:v>
                </c:pt>
                <c:pt idx="8">
                  <c:v>9.0000000000000011E-2</c:v>
                </c:pt>
                <c:pt idx="9">
                  <c:v>0.1</c:v>
                </c:pt>
                <c:pt idx="10">
                  <c:v>0.11</c:v>
                </c:pt>
                <c:pt idx="11">
                  <c:v>0.12000000000000001</c:v>
                </c:pt>
                <c:pt idx="12">
                  <c:v>0.13</c:v>
                </c:pt>
                <c:pt idx="13">
                  <c:v>0.14000000000000001</c:v>
                </c:pt>
                <c:pt idx="14">
                  <c:v>0.15000000000000002</c:v>
                </c:pt>
                <c:pt idx="15">
                  <c:v>0.16</c:v>
                </c:pt>
                <c:pt idx="16">
                  <c:v>0.17</c:v>
                </c:pt>
                <c:pt idx="17">
                  <c:v>0.18000000000000002</c:v>
                </c:pt>
                <c:pt idx="18">
                  <c:v>0.19</c:v>
                </c:pt>
                <c:pt idx="19">
                  <c:v>0.2</c:v>
                </c:pt>
                <c:pt idx="20">
                  <c:v>0.21000000000000002</c:v>
                </c:pt>
                <c:pt idx="21">
                  <c:v>0.22</c:v>
                </c:pt>
                <c:pt idx="22">
                  <c:v>0.23</c:v>
                </c:pt>
                <c:pt idx="23">
                  <c:v>0.24000000000000002</c:v>
                </c:pt>
                <c:pt idx="24">
                  <c:v>0.25</c:v>
                </c:pt>
                <c:pt idx="25">
                  <c:v>0.26</c:v>
                </c:pt>
                <c:pt idx="26">
                  <c:v>0.27000000000000007</c:v>
                </c:pt>
                <c:pt idx="27">
                  <c:v>0.28000000000000008</c:v>
                </c:pt>
                <c:pt idx="28">
                  <c:v>0.29000000000000009</c:v>
                </c:pt>
                <c:pt idx="29">
                  <c:v>0.30000000000000016</c:v>
                </c:pt>
                <c:pt idx="30">
                  <c:v>0.31000000000000016</c:v>
                </c:pt>
                <c:pt idx="31">
                  <c:v>0.32000000000000017</c:v>
                </c:pt>
                <c:pt idx="32">
                  <c:v>0.33000000000000024</c:v>
                </c:pt>
                <c:pt idx="33">
                  <c:v>0.34000000000000025</c:v>
                </c:pt>
                <c:pt idx="34">
                  <c:v>0.35000000000000026</c:v>
                </c:pt>
                <c:pt idx="35">
                  <c:v>0.36000000000000032</c:v>
                </c:pt>
                <c:pt idx="36">
                  <c:v>0.37000000000000033</c:v>
                </c:pt>
                <c:pt idx="37">
                  <c:v>0.38000000000000034</c:v>
                </c:pt>
                <c:pt idx="38">
                  <c:v>0.39000000000000035</c:v>
                </c:pt>
                <c:pt idx="39">
                  <c:v>0.40000000000000041</c:v>
                </c:pt>
                <c:pt idx="40">
                  <c:v>0.41000000000000042</c:v>
                </c:pt>
                <c:pt idx="41">
                  <c:v>0.42000000000000043</c:v>
                </c:pt>
                <c:pt idx="42">
                  <c:v>0.43000000000000049</c:v>
                </c:pt>
                <c:pt idx="43">
                  <c:v>0.4400000000000005</c:v>
                </c:pt>
                <c:pt idx="44">
                  <c:v>0.45000000000000051</c:v>
                </c:pt>
                <c:pt idx="45">
                  <c:v>0.46000000000000058</c:v>
                </c:pt>
                <c:pt idx="46">
                  <c:v>0.47000000000000058</c:v>
                </c:pt>
                <c:pt idx="47">
                  <c:v>0.48000000000000059</c:v>
                </c:pt>
                <c:pt idx="48">
                  <c:v>0.49000000000000066</c:v>
                </c:pt>
                <c:pt idx="49">
                  <c:v>0.50000000000000067</c:v>
                </c:pt>
                <c:pt idx="50">
                  <c:v>0.51000000000000068</c:v>
                </c:pt>
                <c:pt idx="51">
                  <c:v>0.52000000000000068</c:v>
                </c:pt>
                <c:pt idx="52">
                  <c:v>0.53000000000000069</c:v>
                </c:pt>
                <c:pt idx="53">
                  <c:v>0.54000000000000081</c:v>
                </c:pt>
                <c:pt idx="54">
                  <c:v>0.55000000000000082</c:v>
                </c:pt>
                <c:pt idx="55">
                  <c:v>0.56000000000000083</c:v>
                </c:pt>
                <c:pt idx="56">
                  <c:v>0.57000000000000084</c:v>
                </c:pt>
                <c:pt idx="57">
                  <c:v>0.58000000000000085</c:v>
                </c:pt>
                <c:pt idx="58">
                  <c:v>0.59000000000000086</c:v>
                </c:pt>
                <c:pt idx="59">
                  <c:v>0.60000000000000098</c:v>
                </c:pt>
                <c:pt idx="60">
                  <c:v>0.61000000000000099</c:v>
                </c:pt>
                <c:pt idx="61">
                  <c:v>0.62000000000000099</c:v>
                </c:pt>
                <c:pt idx="62">
                  <c:v>0.630000000000001</c:v>
                </c:pt>
                <c:pt idx="63">
                  <c:v>0.64000000000000101</c:v>
                </c:pt>
                <c:pt idx="64">
                  <c:v>0.65000000000000102</c:v>
                </c:pt>
                <c:pt idx="65">
                  <c:v>0.66000000000000103</c:v>
                </c:pt>
                <c:pt idx="66">
                  <c:v>0.67000000000000115</c:v>
                </c:pt>
                <c:pt idx="67">
                  <c:v>0.68000000000000116</c:v>
                </c:pt>
                <c:pt idx="68">
                  <c:v>0.69000000000000117</c:v>
                </c:pt>
                <c:pt idx="69">
                  <c:v>0.70000000000000118</c:v>
                </c:pt>
                <c:pt idx="70">
                  <c:v>0.71000000000000119</c:v>
                </c:pt>
                <c:pt idx="71">
                  <c:v>0.72000000000000119</c:v>
                </c:pt>
                <c:pt idx="72">
                  <c:v>0.73000000000000131</c:v>
                </c:pt>
                <c:pt idx="73">
                  <c:v>0.74000000000000132</c:v>
                </c:pt>
                <c:pt idx="74">
                  <c:v>0.75000000000000133</c:v>
                </c:pt>
                <c:pt idx="75">
                  <c:v>0.76000000000000134</c:v>
                </c:pt>
                <c:pt idx="76">
                  <c:v>0.77000000000000135</c:v>
                </c:pt>
                <c:pt idx="77">
                  <c:v>0.78000000000000136</c:v>
                </c:pt>
                <c:pt idx="78">
                  <c:v>0.79000000000000137</c:v>
                </c:pt>
                <c:pt idx="79">
                  <c:v>0.80000000000000149</c:v>
                </c:pt>
                <c:pt idx="80">
                  <c:v>0.8100000000000015</c:v>
                </c:pt>
                <c:pt idx="81">
                  <c:v>0.82000000000000151</c:v>
                </c:pt>
                <c:pt idx="82">
                  <c:v>0.83000000000000151</c:v>
                </c:pt>
                <c:pt idx="83">
                  <c:v>0.84000000000000152</c:v>
                </c:pt>
                <c:pt idx="84">
                  <c:v>0.85000000000000153</c:v>
                </c:pt>
                <c:pt idx="85">
                  <c:v>0.86000000000000165</c:v>
                </c:pt>
                <c:pt idx="86">
                  <c:v>0.87000000000000166</c:v>
                </c:pt>
                <c:pt idx="87">
                  <c:v>0.88000000000000167</c:v>
                </c:pt>
                <c:pt idx="88">
                  <c:v>0.89000000000000168</c:v>
                </c:pt>
                <c:pt idx="89">
                  <c:v>0.90000000000000169</c:v>
                </c:pt>
                <c:pt idx="90">
                  <c:v>0.9100000000000017</c:v>
                </c:pt>
                <c:pt idx="91">
                  <c:v>0.92000000000000182</c:v>
                </c:pt>
                <c:pt idx="92">
                  <c:v>0.93000000000000183</c:v>
                </c:pt>
                <c:pt idx="93">
                  <c:v>0.94000000000000183</c:v>
                </c:pt>
                <c:pt idx="94">
                  <c:v>0.95000000000000184</c:v>
                </c:pt>
                <c:pt idx="95">
                  <c:v>0.96000000000000185</c:v>
                </c:pt>
                <c:pt idx="96">
                  <c:v>0.97000000000000186</c:v>
                </c:pt>
                <c:pt idx="97">
                  <c:v>0.98000000000000187</c:v>
                </c:pt>
                <c:pt idx="98">
                  <c:v>0.99000000000000199</c:v>
                </c:pt>
                <c:pt idx="99">
                  <c:v>1.000000000000002</c:v>
                </c:pt>
                <c:pt idx="100">
                  <c:v>1.010000000000002</c:v>
                </c:pt>
                <c:pt idx="101">
                  <c:v>1.020000000000002</c:v>
                </c:pt>
                <c:pt idx="102">
                  <c:v>1.030000000000002</c:v>
                </c:pt>
                <c:pt idx="103">
                  <c:v>1.040000000000002</c:v>
                </c:pt>
                <c:pt idx="104">
                  <c:v>1.050000000000002</c:v>
                </c:pt>
                <c:pt idx="105">
                  <c:v>1.0600000000000021</c:v>
                </c:pt>
                <c:pt idx="106">
                  <c:v>1.0700000000000021</c:v>
                </c:pt>
                <c:pt idx="107">
                  <c:v>1.0800000000000023</c:v>
                </c:pt>
                <c:pt idx="108">
                  <c:v>1.0900000000000023</c:v>
                </c:pt>
                <c:pt idx="109">
                  <c:v>1.1000000000000023</c:v>
                </c:pt>
                <c:pt idx="110">
                  <c:v>1.1100000000000023</c:v>
                </c:pt>
                <c:pt idx="111">
                  <c:v>1.1200000000000023</c:v>
                </c:pt>
                <c:pt idx="112">
                  <c:v>1.1300000000000023</c:v>
                </c:pt>
                <c:pt idx="113">
                  <c:v>1.1400000000000023</c:v>
                </c:pt>
                <c:pt idx="114">
                  <c:v>1.1500000000000024</c:v>
                </c:pt>
                <c:pt idx="115">
                  <c:v>1.1600000000000024</c:v>
                </c:pt>
                <c:pt idx="116">
                  <c:v>1.1700000000000024</c:v>
                </c:pt>
                <c:pt idx="117">
                  <c:v>1.1800000000000024</c:v>
                </c:pt>
                <c:pt idx="118">
                  <c:v>1.1900000000000024</c:v>
                </c:pt>
                <c:pt idx="119">
                  <c:v>1.2000000000000024</c:v>
                </c:pt>
                <c:pt idx="120">
                  <c:v>1.2100000000000026</c:v>
                </c:pt>
                <c:pt idx="121">
                  <c:v>1.2200000000000026</c:v>
                </c:pt>
                <c:pt idx="122">
                  <c:v>1.2300000000000026</c:v>
                </c:pt>
                <c:pt idx="123">
                  <c:v>1.2400000000000027</c:v>
                </c:pt>
                <c:pt idx="124">
                  <c:v>1.2500000000000027</c:v>
                </c:pt>
                <c:pt idx="125">
                  <c:v>1.2600000000000027</c:v>
                </c:pt>
                <c:pt idx="126">
                  <c:v>1.2700000000000027</c:v>
                </c:pt>
                <c:pt idx="127">
                  <c:v>1.2800000000000027</c:v>
                </c:pt>
                <c:pt idx="128">
                  <c:v>1.2900000000000027</c:v>
                </c:pt>
                <c:pt idx="129">
                  <c:v>1.3000000000000027</c:v>
                </c:pt>
                <c:pt idx="130">
                  <c:v>1.3100000000000027</c:v>
                </c:pt>
                <c:pt idx="131">
                  <c:v>1.3200000000000027</c:v>
                </c:pt>
                <c:pt idx="132">
                  <c:v>1.3300000000000027</c:v>
                </c:pt>
                <c:pt idx="133">
                  <c:v>1.340000000000003</c:v>
                </c:pt>
                <c:pt idx="134">
                  <c:v>1.350000000000003</c:v>
                </c:pt>
                <c:pt idx="135">
                  <c:v>1.360000000000003</c:v>
                </c:pt>
                <c:pt idx="136">
                  <c:v>1.370000000000003</c:v>
                </c:pt>
                <c:pt idx="137">
                  <c:v>1.380000000000003</c:v>
                </c:pt>
                <c:pt idx="138">
                  <c:v>1.390000000000003</c:v>
                </c:pt>
                <c:pt idx="139">
                  <c:v>1.400000000000003</c:v>
                </c:pt>
                <c:pt idx="140">
                  <c:v>1.410000000000003</c:v>
                </c:pt>
                <c:pt idx="141">
                  <c:v>1.420000000000003</c:v>
                </c:pt>
                <c:pt idx="142">
                  <c:v>1.430000000000003</c:v>
                </c:pt>
                <c:pt idx="143">
                  <c:v>1.4400000000000031</c:v>
                </c:pt>
                <c:pt idx="144">
                  <c:v>1.4500000000000031</c:v>
                </c:pt>
                <c:pt idx="145">
                  <c:v>1.4600000000000031</c:v>
                </c:pt>
                <c:pt idx="146">
                  <c:v>1.4700000000000033</c:v>
                </c:pt>
                <c:pt idx="147">
                  <c:v>1.4800000000000033</c:v>
                </c:pt>
                <c:pt idx="148">
                  <c:v>1.4900000000000033</c:v>
                </c:pt>
                <c:pt idx="149">
                  <c:v>1.5000000000000033</c:v>
                </c:pt>
                <c:pt idx="150">
                  <c:v>1.5100000000000033</c:v>
                </c:pt>
                <c:pt idx="151">
                  <c:v>1.5200000000000033</c:v>
                </c:pt>
                <c:pt idx="152">
                  <c:v>1.5300000000000034</c:v>
                </c:pt>
                <c:pt idx="153">
                  <c:v>1.5400000000000034</c:v>
                </c:pt>
                <c:pt idx="154">
                  <c:v>1.5500000000000034</c:v>
                </c:pt>
                <c:pt idx="155">
                  <c:v>1.5600000000000034</c:v>
                </c:pt>
                <c:pt idx="156">
                  <c:v>1.5700000000000034</c:v>
                </c:pt>
                <c:pt idx="157">
                  <c:v>1.5800000000000034</c:v>
                </c:pt>
                <c:pt idx="158">
                  <c:v>1.5900000000000034</c:v>
                </c:pt>
                <c:pt idx="159">
                  <c:v>1.6000000000000036</c:v>
                </c:pt>
                <c:pt idx="160">
                  <c:v>1.6100000000000037</c:v>
                </c:pt>
                <c:pt idx="161">
                  <c:v>1.6200000000000037</c:v>
                </c:pt>
                <c:pt idx="162">
                  <c:v>1.6300000000000037</c:v>
                </c:pt>
                <c:pt idx="163">
                  <c:v>1.6400000000000037</c:v>
                </c:pt>
                <c:pt idx="164">
                  <c:v>1.6500000000000037</c:v>
                </c:pt>
                <c:pt idx="165">
                  <c:v>1.6600000000000037</c:v>
                </c:pt>
                <c:pt idx="166">
                  <c:v>1.6700000000000037</c:v>
                </c:pt>
                <c:pt idx="167">
                  <c:v>1.6800000000000037</c:v>
                </c:pt>
                <c:pt idx="168">
                  <c:v>1.6900000000000037</c:v>
                </c:pt>
                <c:pt idx="169">
                  <c:v>1.7000000000000037</c:v>
                </c:pt>
                <c:pt idx="170">
                  <c:v>1.7100000000000037</c:v>
                </c:pt>
                <c:pt idx="171">
                  <c:v>1.720000000000004</c:v>
                </c:pt>
                <c:pt idx="172">
                  <c:v>1.730000000000004</c:v>
                </c:pt>
                <c:pt idx="173">
                  <c:v>1.740000000000004</c:v>
                </c:pt>
                <c:pt idx="174">
                  <c:v>1.750000000000004</c:v>
                </c:pt>
                <c:pt idx="175">
                  <c:v>1.760000000000004</c:v>
                </c:pt>
                <c:pt idx="176">
                  <c:v>1.770000000000004</c:v>
                </c:pt>
                <c:pt idx="177">
                  <c:v>1.780000000000004</c:v>
                </c:pt>
                <c:pt idx="178">
                  <c:v>1.790000000000004</c:v>
                </c:pt>
                <c:pt idx="179">
                  <c:v>1.800000000000004</c:v>
                </c:pt>
                <c:pt idx="180">
                  <c:v>1.8100000000000041</c:v>
                </c:pt>
                <c:pt idx="181">
                  <c:v>1.8200000000000041</c:v>
                </c:pt>
                <c:pt idx="182">
                  <c:v>1.8300000000000041</c:v>
                </c:pt>
                <c:pt idx="183">
                  <c:v>1.8400000000000041</c:v>
                </c:pt>
                <c:pt idx="184">
                  <c:v>1.8500000000000043</c:v>
                </c:pt>
                <c:pt idx="185">
                  <c:v>1.8600000000000043</c:v>
                </c:pt>
                <c:pt idx="186">
                  <c:v>1.8700000000000043</c:v>
                </c:pt>
                <c:pt idx="187">
                  <c:v>1.8800000000000043</c:v>
                </c:pt>
                <c:pt idx="188">
                  <c:v>1.8900000000000043</c:v>
                </c:pt>
                <c:pt idx="189">
                  <c:v>1.9000000000000044</c:v>
                </c:pt>
                <c:pt idx="190">
                  <c:v>1.9100000000000044</c:v>
                </c:pt>
                <c:pt idx="191">
                  <c:v>1.9200000000000044</c:v>
                </c:pt>
                <c:pt idx="192">
                  <c:v>1.9300000000000044</c:v>
                </c:pt>
                <c:pt idx="193">
                  <c:v>1.9400000000000044</c:v>
                </c:pt>
                <c:pt idx="194">
                  <c:v>1.9500000000000044</c:v>
                </c:pt>
                <c:pt idx="195">
                  <c:v>1.9600000000000042</c:v>
                </c:pt>
                <c:pt idx="196">
                  <c:v>1.9700000000000042</c:v>
                </c:pt>
                <c:pt idx="197">
                  <c:v>1.9800000000000044</c:v>
                </c:pt>
                <c:pt idx="198">
                  <c:v>1.9900000000000044</c:v>
                </c:pt>
                <c:pt idx="199">
                  <c:v>2.0000000000000044</c:v>
                </c:pt>
                <c:pt idx="200">
                  <c:v>2.0100000000000042</c:v>
                </c:pt>
                <c:pt idx="201">
                  <c:v>2.0200000000000045</c:v>
                </c:pt>
                <c:pt idx="202">
                  <c:v>2.0300000000000042</c:v>
                </c:pt>
                <c:pt idx="203">
                  <c:v>2.0400000000000045</c:v>
                </c:pt>
                <c:pt idx="204">
                  <c:v>2.0500000000000047</c:v>
                </c:pt>
                <c:pt idx="205">
                  <c:v>2.0600000000000045</c:v>
                </c:pt>
                <c:pt idx="206">
                  <c:v>2.0700000000000047</c:v>
                </c:pt>
                <c:pt idx="207">
                  <c:v>2.0800000000000045</c:v>
                </c:pt>
                <c:pt idx="208">
                  <c:v>2.0900000000000047</c:v>
                </c:pt>
                <c:pt idx="209">
                  <c:v>2.1000000000000045</c:v>
                </c:pt>
                <c:pt idx="210">
                  <c:v>2.1100000000000048</c:v>
                </c:pt>
                <c:pt idx="211">
                  <c:v>2.1200000000000045</c:v>
                </c:pt>
                <c:pt idx="212">
                  <c:v>2.1300000000000048</c:v>
                </c:pt>
                <c:pt idx="213">
                  <c:v>2.1400000000000046</c:v>
                </c:pt>
                <c:pt idx="214">
                  <c:v>2.1500000000000048</c:v>
                </c:pt>
                <c:pt idx="215">
                  <c:v>2.1600000000000046</c:v>
                </c:pt>
                <c:pt idx="216">
                  <c:v>2.1700000000000048</c:v>
                </c:pt>
                <c:pt idx="217">
                  <c:v>2.180000000000005</c:v>
                </c:pt>
                <c:pt idx="218">
                  <c:v>2.1900000000000048</c:v>
                </c:pt>
                <c:pt idx="219">
                  <c:v>2.2000000000000051</c:v>
                </c:pt>
                <c:pt idx="220">
                  <c:v>2.2100000000000048</c:v>
                </c:pt>
                <c:pt idx="221">
                  <c:v>2.2200000000000051</c:v>
                </c:pt>
                <c:pt idx="222">
                  <c:v>2.2300000000000049</c:v>
                </c:pt>
                <c:pt idx="223">
                  <c:v>2.2400000000000051</c:v>
                </c:pt>
                <c:pt idx="224">
                  <c:v>2.2500000000000049</c:v>
                </c:pt>
                <c:pt idx="225">
                  <c:v>2.2600000000000051</c:v>
                </c:pt>
                <c:pt idx="226">
                  <c:v>2.2700000000000049</c:v>
                </c:pt>
                <c:pt idx="227">
                  <c:v>2.2800000000000051</c:v>
                </c:pt>
                <c:pt idx="228">
                  <c:v>2.2900000000000049</c:v>
                </c:pt>
                <c:pt idx="229">
                  <c:v>2.3000000000000052</c:v>
                </c:pt>
                <c:pt idx="230">
                  <c:v>2.3100000000000054</c:v>
                </c:pt>
                <c:pt idx="231">
                  <c:v>2.3200000000000052</c:v>
                </c:pt>
                <c:pt idx="232">
                  <c:v>2.3300000000000054</c:v>
                </c:pt>
                <c:pt idx="233">
                  <c:v>2.3400000000000052</c:v>
                </c:pt>
                <c:pt idx="234">
                  <c:v>2.3500000000000054</c:v>
                </c:pt>
                <c:pt idx="235">
                  <c:v>2.3600000000000052</c:v>
                </c:pt>
                <c:pt idx="236">
                  <c:v>2.3700000000000054</c:v>
                </c:pt>
                <c:pt idx="237">
                  <c:v>2.3800000000000052</c:v>
                </c:pt>
                <c:pt idx="238">
                  <c:v>2.3900000000000055</c:v>
                </c:pt>
                <c:pt idx="239">
                  <c:v>2.4000000000000052</c:v>
                </c:pt>
                <c:pt idx="240">
                  <c:v>2.4100000000000055</c:v>
                </c:pt>
                <c:pt idx="241">
                  <c:v>2.4200000000000053</c:v>
                </c:pt>
                <c:pt idx="242">
                  <c:v>2.4300000000000055</c:v>
                </c:pt>
                <c:pt idx="243">
                  <c:v>2.4400000000000057</c:v>
                </c:pt>
                <c:pt idx="244">
                  <c:v>2.4500000000000055</c:v>
                </c:pt>
                <c:pt idx="245">
                  <c:v>2.4600000000000057</c:v>
                </c:pt>
                <c:pt idx="246">
                  <c:v>2.4700000000000055</c:v>
                </c:pt>
                <c:pt idx="247">
                  <c:v>2.4800000000000058</c:v>
                </c:pt>
                <c:pt idx="248">
                  <c:v>2.4900000000000055</c:v>
                </c:pt>
                <c:pt idx="249">
                  <c:v>2.5000000000000058</c:v>
                </c:pt>
                <c:pt idx="250">
                  <c:v>2.5100000000000056</c:v>
                </c:pt>
                <c:pt idx="251">
                  <c:v>2.5200000000000058</c:v>
                </c:pt>
                <c:pt idx="252">
                  <c:v>2.5300000000000056</c:v>
                </c:pt>
                <c:pt idx="253">
                  <c:v>2.5400000000000058</c:v>
                </c:pt>
                <c:pt idx="254">
                  <c:v>2.550000000000006</c:v>
                </c:pt>
                <c:pt idx="255">
                  <c:v>2.5600000000000058</c:v>
                </c:pt>
                <c:pt idx="256">
                  <c:v>2.5700000000000061</c:v>
                </c:pt>
                <c:pt idx="257">
                  <c:v>2.5800000000000058</c:v>
                </c:pt>
                <c:pt idx="258">
                  <c:v>2.5900000000000061</c:v>
                </c:pt>
                <c:pt idx="259">
                  <c:v>2.6000000000000059</c:v>
                </c:pt>
                <c:pt idx="260">
                  <c:v>2.6100000000000061</c:v>
                </c:pt>
                <c:pt idx="261">
                  <c:v>2.6200000000000059</c:v>
                </c:pt>
                <c:pt idx="262">
                  <c:v>2.6300000000000061</c:v>
                </c:pt>
                <c:pt idx="263">
                  <c:v>2.6400000000000059</c:v>
                </c:pt>
                <c:pt idx="264">
                  <c:v>2.6500000000000061</c:v>
                </c:pt>
                <c:pt idx="265">
                  <c:v>2.6600000000000059</c:v>
                </c:pt>
                <c:pt idx="266">
                  <c:v>2.6700000000000061</c:v>
                </c:pt>
                <c:pt idx="267">
                  <c:v>2.6800000000000064</c:v>
                </c:pt>
                <c:pt idx="268">
                  <c:v>2.6900000000000062</c:v>
                </c:pt>
                <c:pt idx="269">
                  <c:v>2.7000000000000064</c:v>
                </c:pt>
                <c:pt idx="270">
                  <c:v>2.7100000000000062</c:v>
                </c:pt>
                <c:pt idx="271">
                  <c:v>2.7200000000000064</c:v>
                </c:pt>
                <c:pt idx="272">
                  <c:v>2.7300000000000062</c:v>
                </c:pt>
                <c:pt idx="273">
                  <c:v>2.7400000000000064</c:v>
                </c:pt>
                <c:pt idx="274">
                  <c:v>2.7500000000000062</c:v>
                </c:pt>
                <c:pt idx="275">
                  <c:v>2.7600000000000064</c:v>
                </c:pt>
                <c:pt idx="276">
                  <c:v>2.7700000000000062</c:v>
                </c:pt>
                <c:pt idx="277">
                  <c:v>2.7800000000000065</c:v>
                </c:pt>
                <c:pt idx="278">
                  <c:v>2.7900000000000063</c:v>
                </c:pt>
                <c:pt idx="279">
                  <c:v>2.8000000000000065</c:v>
                </c:pt>
                <c:pt idx="280">
                  <c:v>2.8100000000000067</c:v>
                </c:pt>
                <c:pt idx="281">
                  <c:v>2.8200000000000065</c:v>
                </c:pt>
                <c:pt idx="282">
                  <c:v>2.8300000000000067</c:v>
                </c:pt>
                <c:pt idx="283">
                  <c:v>2.8400000000000065</c:v>
                </c:pt>
                <c:pt idx="284">
                  <c:v>2.8500000000000068</c:v>
                </c:pt>
                <c:pt idx="285">
                  <c:v>2.8600000000000065</c:v>
                </c:pt>
                <c:pt idx="286">
                  <c:v>2.8700000000000068</c:v>
                </c:pt>
                <c:pt idx="287">
                  <c:v>2.8800000000000066</c:v>
                </c:pt>
                <c:pt idx="288">
                  <c:v>2.8900000000000068</c:v>
                </c:pt>
                <c:pt idx="289">
                  <c:v>2.9000000000000066</c:v>
                </c:pt>
                <c:pt idx="290">
                  <c:v>2.9100000000000068</c:v>
                </c:pt>
                <c:pt idx="291">
                  <c:v>2.9200000000000066</c:v>
                </c:pt>
                <c:pt idx="292">
                  <c:v>2.9300000000000068</c:v>
                </c:pt>
                <c:pt idx="293">
                  <c:v>2.9400000000000071</c:v>
                </c:pt>
                <c:pt idx="294">
                  <c:v>2.9500000000000068</c:v>
                </c:pt>
                <c:pt idx="295">
                  <c:v>2.9600000000000071</c:v>
                </c:pt>
                <c:pt idx="296">
                  <c:v>2.9700000000000069</c:v>
                </c:pt>
                <c:pt idx="297">
                  <c:v>2.9800000000000071</c:v>
                </c:pt>
                <c:pt idx="298">
                  <c:v>2.9900000000000069</c:v>
                </c:pt>
                <c:pt idx="299">
                  <c:v>3.0000000000000071</c:v>
                </c:pt>
              </c:numCache>
            </c:numRef>
          </c:xVal>
          <c:yVal>
            <c:numRef>
              <c:f>'Sheet1 (3)'!$I$8:$I$307</c:f>
              <c:numCache>
                <c:formatCode>0</c:formatCode>
                <c:ptCount val="300"/>
                <c:pt idx="0">
                  <c:v>-135.93408109704203</c:v>
                </c:pt>
                <c:pt idx="1">
                  <c:v>-135.9210153107376</c:v>
                </c:pt>
                <c:pt idx="2">
                  <c:v>-135.89924190372264</c:v>
                </c:pt>
                <c:pt idx="3">
                  <c:v>-135.86876522959142</c:v>
                </c:pt>
                <c:pt idx="4">
                  <c:v>-135.82959138121748</c:v>
                </c:pt>
                <c:pt idx="5">
                  <c:v>-135.78172818847932</c:v>
                </c:pt>
                <c:pt idx="6">
                  <c:v>-135.72518521519652</c:v>
                </c:pt>
                <c:pt idx="7">
                  <c:v>-135.65997375558524</c:v>
                </c:pt>
                <c:pt idx="8">
                  <c:v>-135.58610683004972</c:v>
                </c:pt>
                <c:pt idx="9">
                  <c:v>-135.50359918029019</c:v>
                </c:pt>
                <c:pt idx="10">
                  <c:v>-135.41246726379063</c:v>
                </c:pt>
                <c:pt idx="11">
                  <c:v>-135.31272924765446</c:v>
                </c:pt>
                <c:pt idx="12">
                  <c:v>-135.20440500183932</c:v>
                </c:pt>
                <c:pt idx="13">
                  <c:v>-135.08751609170992</c:v>
                </c:pt>
                <c:pt idx="14">
                  <c:v>-134.96208577000905</c:v>
                </c:pt>
                <c:pt idx="15">
                  <c:v>-134.8281389681834</c:v>
                </c:pt>
                <c:pt idx="16">
                  <c:v>-134.68570228708901</c:v>
                </c:pt>
                <c:pt idx="17">
                  <c:v>-134.53480398709797</c:v>
                </c:pt>
                <c:pt idx="18">
                  <c:v>-134.37547397758763</c:v>
                </c:pt>
                <c:pt idx="19">
                  <c:v>-134.2077438058339</c:v>
                </c:pt>
                <c:pt idx="20">
                  <c:v>-134.03164664530033</c:v>
                </c:pt>
                <c:pt idx="21">
                  <c:v>-133.84721728335484</c:v>
                </c:pt>
                <c:pt idx="22">
                  <c:v>-133.65449210838591</c:v>
                </c:pt>
                <c:pt idx="23">
                  <c:v>-133.45350909635727</c:v>
                </c:pt>
                <c:pt idx="24">
                  <c:v>-133.24430779679182</c:v>
                </c:pt>
                <c:pt idx="25">
                  <c:v>-133.02692931819161</c:v>
                </c:pt>
                <c:pt idx="26">
                  <c:v>-132.80141631291198</c:v>
                </c:pt>
                <c:pt idx="27">
                  <c:v>-132.56781296148748</c:v>
                </c:pt>
                <c:pt idx="28">
                  <c:v>-132.3261649564283</c:v>
                </c:pt>
                <c:pt idx="29">
                  <c:v>-132.07651948548721</c:v>
                </c:pt>
                <c:pt idx="30">
                  <c:v>-131.81892521440861</c:v>
                </c:pt>
                <c:pt idx="31">
                  <c:v>-131.55343226917518</c:v>
                </c:pt>
                <c:pt idx="32">
                  <c:v>-131.28009221775207</c:v>
                </c:pt>
                <c:pt idx="33">
                  <c:v>-130.99895805134523</c:v>
                </c:pt>
                <c:pt idx="34">
                  <c:v>-130.71008416518322</c:v>
                </c:pt>
                <c:pt idx="35">
                  <c:v>-130.41352633883071</c:v>
                </c:pt>
                <c:pt idx="36">
                  <c:v>-130.10934171604512</c:v>
                </c:pt>
                <c:pt idx="37">
                  <c:v>-129.79758878418744</c:v>
                </c:pt>
                <c:pt idx="38">
                  <c:v>-129.4783273532004</c:v>
                </c:pt>
                <c:pt idx="39">
                  <c:v>-129.15161853416032</c:v>
                </c:pt>
                <c:pt idx="40">
                  <c:v>-128.81752471742007</c:v>
                </c:pt>
                <c:pt idx="41">
                  <c:v>-128.4761095503483</c:v>
                </c:pt>
                <c:pt idx="42">
                  <c:v>-128.12743791468401</c:v>
                </c:pt>
                <c:pt idx="43">
                  <c:v>-127.77157590351143</c:v>
                </c:pt>
                <c:pt idx="44">
                  <c:v>-127.40859079787272</c:v>
                </c:pt>
                <c:pt idx="45">
                  <c:v>-127.03855104302758</c:v>
                </c:pt>
                <c:pt idx="46">
                  <c:v>-126.6615262243743</c:v>
                </c:pt>
                <c:pt idx="47">
                  <c:v>-126.27758704304227</c:v>
                </c:pt>
                <c:pt idx="48">
                  <c:v>-125.88680529117283</c:v>
                </c:pt>
                <c:pt idx="49">
                  <c:v>-125.48925382689646</c:v>
                </c:pt>
                <c:pt idx="50">
                  <c:v>-125.08500654902323</c:v>
                </c:pt>
                <c:pt idx="51">
                  <c:v>-124.67413837145662</c:v>
                </c:pt>
                <c:pt idx="52">
                  <c:v>-124.25672519734714</c:v>
                </c:pt>
                <c:pt idx="53">
                  <c:v>-123.83284389299473</c:v>
                </c:pt>
                <c:pt idx="54">
                  <c:v>-123.40257226151773</c:v>
                </c:pt>
                <c:pt idx="55">
                  <c:v>-122.96598901629838</c:v>
                </c:pt>
                <c:pt idx="56">
                  <c:v>-122.52317375422018</c:v>
                </c:pt>
                <c:pt idx="57">
                  <c:v>-122.0742069287101</c:v>
                </c:pt>
                <c:pt idx="58">
                  <c:v>-121.61916982259861</c:v>
                </c:pt>
                <c:pt idx="59">
                  <c:v>-121.15814452081183</c:v>
                </c:pt>
                <c:pt idx="60">
                  <c:v>-120.69121388290978</c:v>
                </c:pt>
                <c:pt idx="61">
                  <c:v>-120.21846151548225</c:v>
                </c:pt>
                <c:pt idx="62">
                  <c:v>-119.73997174441901</c:v>
                </c:pt>
                <c:pt idx="63">
                  <c:v>-119.25582958706492</c:v>
                </c:pt>
                <c:pt idx="64">
                  <c:v>-118.76612072427552</c:v>
                </c:pt>
                <c:pt idx="65">
                  <c:v>-118.2709314723857</c:v>
                </c:pt>
                <c:pt idx="66">
                  <c:v>-117.77034875510573</c:v>
                </c:pt>
                <c:pt idx="67">
                  <c:v>-117.26446007535675</c:v>
                </c:pt>
                <c:pt idx="68">
                  <c:v>-116.7533534870612</c:v>
                </c:pt>
                <c:pt idx="69">
                  <c:v>-116.23711756689951</c:v>
                </c:pt>
                <c:pt idx="70">
                  <c:v>-115.71584138604763</c:v>
                </c:pt>
                <c:pt idx="71">
                  <c:v>-115.18961448190854</c:v>
                </c:pt>
                <c:pt idx="72">
                  <c:v>-114.65852682984958</c:v>
                </c:pt>
                <c:pt idx="73">
                  <c:v>-114.12266881496153</c:v>
                </c:pt>
                <c:pt idx="74">
                  <c:v>-113.58213120384845</c:v>
                </c:pt>
                <c:pt idx="75">
                  <c:v>-113.03700511646494</c:v>
                </c:pt>
                <c:pt idx="76">
                  <c:v>-112.48738199801099</c:v>
                </c:pt>
                <c:pt idx="77">
                  <c:v>-111.93335359089798</c:v>
                </c:pt>
                <c:pt idx="78">
                  <c:v>-111.3750119067989</c:v>
                </c:pt>
                <c:pt idx="79">
                  <c:v>-110.81244919879364</c:v>
                </c:pt>
                <c:pt idx="80">
                  <c:v>-110.24575793362295</c:v>
                </c:pt>
                <c:pt idx="81">
                  <c:v>-109.67503076406267</c:v>
                </c:pt>
                <c:pt idx="82">
                  <c:v>-109.10036050142976</c:v>
                </c:pt>
                <c:pt idx="83">
                  <c:v>-108.52184008823242</c:v>
                </c:pt>
                <c:pt idx="84">
                  <c:v>-107.93956257097567</c:v>
                </c:pt>
                <c:pt idx="85">
                  <c:v>-107.3536210731335</c:v>
                </c:pt>
                <c:pt idx="86">
                  <c:v>-106.76410876829947</c:v>
                </c:pt>
                <c:pt idx="87">
                  <c:v>-106.17111885352618</c:v>
                </c:pt>
                <c:pt idx="88">
                  <c:v>-105.57474452286449</c:v>
                </c:pt>
                <c:pt idx="89">
                  <c:v>-104.97507894111365</c:v>
                </c:pt>
                <c:pt idx="90">
                  <c:v>-104.37221521779216</c:v>
                </c:pt>
                <c:pt idx="91">
                  <c:v>-103.76624638134</c:v>
                </c:pt>
                <c:pt idx="92">
                  <c:v>-103.15726535356191</c:v>
                </c:pt>
                <c:pt idx="93">
                  <c:v>-102.5453649243218</c:v>
                </c:pt>
                <c:pt idx="94">
                  <c:v>-101.93063772649786</c:v>
                </c:pt>
                <c:pt idx="95">
                  <c:v>-101.31317621120724</c:v>
                </c:pt>
                <c:pt idx="96">
                  <c:v>-100.69307262331006</c:v>
                </c:pt>
                <c:pt idx="97">
                  <c:v>-100.07041897720137</c:v>
                </c:pt>
                <c:pt idx="98">
                  <c:v>-99.445307032899237</c:v>
                </c:pt>
                <c:pt idx="99">
                  <c:v>-98.817828272438376</c:v>
                </c:pt>
                <c:pt idx="100">
                  <c:v>-98.188073876576155</c:v>
                </c:pt>
                <c:pt idx="101">
                  <c:v>-97.556134701820199</c:v>
                </c:pt>
                <c:pt idx="102">
                  <c:v>-96.922101257784419</c:v>
                </c:pt>
                <c:pt idx="103">
                  <c:v>-96.286063684880673</c:v>
                </c:pt>
                <c:pt idx="104">
                  <c:v>-95.64811173235428</c:v>
                </c:pt>
                <c:pt idx="105">
                  <c:v>-95.008334736668886</c:v>
                </c:pt>
                <c:pt idx="106">
                  <c:v>-94.366821600248429</c:v>
                </c:pt>
                <c:pt idx="107">
                  <c:v>-93.723660770582015</c:v>
                </c:pt>
                <c:pt idx="108">
                  <c:v>-93.078940219697472</c:v>
                </c:pt>
                <c:pt idx="109">
                  <c:v>-92.432747424010628</c:v>
                </c:pt>
                <c:pt idx="110">
                  <c:v>-91.785169344554276</c:v>
                </c:pt>
                <c:pt idx="111">
                  <c:v>-91.136292407593317</c:v>
                </c:pt>
                <c:pt idx="112">
                  <c:v>-90.486202485630571</c:v>
                </c:pt>
                <c:pt idx="113">
                  <c:v>-89.834984878808356</c:v>
                </c:pt>
                <c:pt idx="114">
                  <c:v>-89.182724296709452</c:v>
                </c:pt>
                <c:pt idx="115">
                  <c:v>-88.529504840563447</c:v>
                </c:pt>
                <c:pt idx="116">
                  <c:v>-87.87540998585996</c:v>
                </c:pt>
                <c:pt idx="117">
                  <c:v>-87.220522565374822</c:v>
                </c:pt>
                <c:pt idx="118">
                  <c:v>-86.564924752611006</c:v>
                </c:pt>
                <c:pt idx="119">
                  <c:v>-85.908698045658141</c:v>
                </c:pt>
                <c:pt idx="120">
                  <c:v>-85.251923251473372</c:v>
                </c:pt>
                <c:pt idx="121">
                  <c:v>-84.594680470586084</c:v>
                </c:pt>
                <c:pt idx="122">
                  <c:v>-83.937049082229137</c:v>
                </c:pt>
                <c:pt idx="123">
                  <c:v>-83.279107729898129</c:v>
                </c:pt>
                <c:pt idx="124">
                  <c:v>-82.620934307341273</c:v>
                </c:pt>
                <c:pt idx="125">
                  <c:v>-81.962605944980865</c:v>
                </c:pt>
                <c:pt idx="126">
                  <c:v>-81.30419899676761</c:v>
                </c:pt>
                <c:pt idx="127">
                  <c:v>-80.645789027469903</c:v>
                </c:pt>
                <c:pt idx="128">
                  <c:v>-79.987450800397013</c:v>
                </c:pt>
                <c:pt idx="129">
                  <c:v>-79.329258265558664</c:v>
                </c:pt>
                <c:pt idx="130">
                  <c:v>-78.671284548260061</c:v>
                </c:pt>
                <c:pt idx="131">
                  <c:v>-78.013601938132823</c:v>
                </c:pt>
                <c:pt idx="132">
                  <c:v>-77.356281878601877</c:v>
                </c:pt>
                <c:pt idx="133">
                  <c:v>-76.699394956787472</c:v>
                </c:pt>
                <c:pt idx="134">
                  <c:v>-76.04301089384181</c:v>
                </c:pt>
                <c:pt idx="135">
                  <c:v>-75.387198535719634</c:v>
                </c:pt>
                <c:pt idx="136">
                  <c:v>-74.732025844381539</c:v>
                </c:pt>
                <c:pt idx="137">
                  <c:v>-74.0775598894284</c:v>
                </c:pt>
                <c:pt idx="138">
                  <c:v>-73.423866840165729</c:v>
                </c:pt>
                <c:pt idx="139">
                  <c:v>-72.771011958096153</c:v>
                </c:pt>
                <c:pt idx="140">
                  <c:v>-72.119059589837647</c:v>
                </c:pt>
                <c:pt idx="141">
                  <c:v>-71.468073160465892</c:v>
                </c:pt>
                <c:pt idx="142">
                  <c:v>-70.818115167278023</c:v>
                </c:pt>
                <c:pt idx="143">
                  <c:v>-70.169247173974966</c:v>
                </c:pt>
                <c:pt idx="144">
                  <c:v>-69.521529805260187</c:v>
                </c:pt>
                <c:pt idx="145">
                  <c:v>-68.875022741851183</c:v>
                </c:pt>
                <c:pt idx="146">
                  <c:v>-68.229784715901133</c:v>
                </c:pt>
                <c:pt idx="147">
                  <c:v>-67.585873506826786</c:v>
                </c:pt>
                <c:pt idx="148">
                  <c:v>-66.943345937539547</c:v>
                </c:pt>
                <c:pt idx="149">
                  <c:v>-66.302257871075625</c:v>
                </c:pt>
                <c:pt idx="150">
                  <c:v>-65.662664207621972</c:v>
                </c:pt>
                <c:pt idx="151">
                  <c:v>-65.024618881933009</c:v>
                </c:pt>
                <c:pt idx="152">
                  <c:v>-64.388174861134843</c:v>
                </c:pt>
                <c:pt idx="153">
                  <c:v>-63.753384142912381</c:v>
                </c:pt>
                <c:pt idx="154">
                  <c:v>-63.120297754074315</c:v>
                </c:pt>
                <c:pt idx="155">
                  <c:v>-62.488965749492174</c:v>
                </c:pt>
                <c:pt idx="156">
                  <c:v>-61.859437211407894</c:v>
                </c:pt>
                <c:pt idx="157">
                  <c:v>-61.231760249105449</c:v>
                </c:pt>
                <c:pt idx="158">
                  <c:v>-60.605981998941417</c:v>
                </c:pt>
                <c:pt idx="159">
                  <c:v>-59.982148624729014</c:v>
                </c:pt>
                <c:pt idx="160">
                  <c:v>-59.360305318470886</c:v>
                </c:pt>
                <c:pt idx="161">
                  <c:v>-58.740496301434419</c:v>
                </c:pt>
                <c:pt idx="162">
                  <c:v>-58.1227648255649</c:v>
                </c:pt>
                <c:pt idx="163">
                  <c:v>-57.507153175230613</c:v>
                </c:pt>
                <c:pt idx="164">
                  <c:v>-56.893702669293482</c:v>
                </c:pt>
                <c:pt idx="165">
                  <c:v>-56.282453663500867</c:v>
                </c:pt>
                <c:pt idx="166">
                  <c:v>-55.673445553191151</c:v>
                </c:pt>
                <c:pt idx="167">
                  <c:v>-55.066716776308127</c:v>
                </c:pt>
                <c:pt idx="168">
                  <c:v>-54.462304816717648</c:v>
                </c:pt>
                <c:pt idx="169">
                  <c:v>-53.860246207820722</c:v>
                </c:pt>
                <c:pt idx="170">
                  <c:v>-53.260576536456533</c:v>
                </c:pt>
                <c:pt idx="171">
                  <c:v>-52.66333044708923</c:v>
                </c:pt>
                <c:pt idx="172">
                  <c:v>-52.068541646272607</c:v>
                </c:pt>
                <c:pt idx="173">
                  <c:v>-51.476242907385519</c:v>
                </c:pt>
                <c:pt idx="174">
                  <c:v>-50.886466075632192</c:v>
                </c:pt>
                <c:pt idx="175">
                  <c:v>-50.299242073300938</c:v>
                </c:pt>
                <c:pt idx="176">
                  <c:v>-49.714600905274544</c:v>
                </c:pt>
                <c:pt idx="177">
                  <c:v>-49.132571664786006</c:v>
                </c:pt>
                <c:pt idx="178">
                  <c:v>-48.55318253941283</c:v>
                </c:pt>
                <c:pt idx="179">
                  <c:v>-47.976460817303668</c:v>
                </c:pt>
                <c:pt idx="180">
                  <c:v>-47.402432893630497</c:v>
                </c:pt>
                <c:pt idx="181">
                  <c:v>-46.831124277259505</c:v>
                </c:pt>
                <c:pt idx="182">
                  <c:v>-46.262559597634713</c:v>
                </c:pt>
                <c:pt idx="183">
                  <c:v>-45.696762611866838</c:v>
                </c:pt>
                <c:pt idx="184">
                  <c:v>-45.133756212021645</c:v>
                </c:pt>
                <c:pt idx="185">
                  <c:v>-44.573562432600518</c:v>
                </c:pt>
                <c:pt idx="186">
                  <c:v>-44.016202458206976</c:v>
                </c:pt>
                <c:pt idx="187">
                  <c:v>-43.461696631392307</c:v>
                </c:pt>
                <c:pt idx="188">
                  <c:v>-42.910064460674192</c:v>
                </c:pt>
                <c:pt idx="189">
                  <c:v>-42.361324628721007</c:v>
                </c:pt>
                <c:pt idx="190">
                  <c:v>-41.815495000695904</c:v>
                </c:pt>
                <c:pt idx="191">
                  <c:v>-41.272592632754126</c:v>
                </c:pt>
                <c:pt idx="192">
                  <c:v>-40.732633780686314</c:v>
                </c:pt>
                <c:pt idx="193">
                  <c:v>-40.195633908702604</c:v>
                </c:pt>
                <c:pt idx="194">
                  <c:v>-39.661607698349897</c:v>
                </c:pt>
                <c:pt idx="195">
                  <c:v>-39.130569057556798</c:v>
                </c:pt>
                <c:pt idx="196">
                  <c:v>-38.602531129799253</c:v>
                </c:pt>
                <c:pt idx="197">
                  <c:v>-38.077506303381242</c:v>
                </c:pt>
                <c:pt idx="198">
                  <c:v>-37.555506220823716</c:v>
                </c:pt>
                <c:pt idx="199">
                  <c:v>-37.036541788355969</c:v>
                </c:pt>
                <c:pt idx="200">
                  <c:v>-36.520623185503297</c:v>
                </c:pt>
                <c:pt idx="201">
                  <c:v>-36.007759874764645</c:v>
                </c:pt>
                <c:pt idx="202">
                  <c:v>-35.497960611374552</c:v>
                </c:pt>
                <c:pt idx="203">
                  <c:v>-34.991233453143352</c:v>
                </c:pt>
                <c:pt idx="204">
                  <c:v>-34.487585770369627</c:v>
                </c:pt>
                <c:pt idx="205">
                  <c:v>-33.987024255819492</c:v>
                </c:pt>
                <c:pt idx="206">
                  <c:v>-33.489554934766481</c:v>
                </c:pt>
                <c:pt idx="207">
                  <c:v>-32.995183175086893</c:v>
                </c:pt>
                <c:pt idx="208">
                  <c:v>-32.503913697404748</c:v>
                </c:pt>
                <c:pt idx="209">
                  <c:v>-32.015750585280934</c:v>
                </c:pt>
                <c:pt idx="210">
                  <c:v>-31.530697295441129</c:v>
                </c:pt>
                <c:pt idx="211">
                  <c:v>-31.048756668037228</c:v>
                </c:pt>
                <c:pt idx="212">
                  <c:v>-30.569930936937041</c:v>
                </c:pt>
                <c:pt idx="213">
                  <c:v>-30.094221740037046</c:v>
                </c:pt>
                <c:pt idx="214">
                  <c:v>-29.621630129593125</c:v>
                </c:pt>
                <c:pt idx="215">
                  <c:v>-29.152156582564466</c:v>
                </c:pt>
                <c:pt idx="216">
                  <c:v>-28.685801010965569</c:v>
                </c:pt>
                <c:pt idx="217">
                  <c:v>-28.222562772221679</c:v>
                </c:pt>
                <c:pt idx="218">
                  <c:v>-27.762440679522904</c:v>
                </c:pt>
                <c:pt idx="219">
                  <c:v>-27.305433012172522</c:v>
                </c:pt>
                <c:pt idx="220">
                  <c:v>-26.851537525924652</c:v>
                </c:pt>
                <c:pt idx="221">
                  <c:v>-26.400751463307419</c:v>
                </c:pt>
                <c:pt idx="222">
                  <c:v>-25.953071563926787</c:v>
                </c:pt>
                <c:pt idx="223">
                  <c:v>-25.508494074747084</c:v>
                </c:pt>
                <c:pt idx="224">
                  <c:v>-25.067014760344133</c:v>
                </c:pt>
                <c:pt idx="225">
                  <c:v>-24.628628913126931</c:v>
                </c:pt>
                <c:pt idx="226">
                  <c:v>-24.193331363523914</c:v>
                </c:pt>
                <c:pt idx="227">
                  <c:v>-23.761116490129954</c:v>
                </c:pt>
                <c:pt idx="228">
                  <c:v>-23.331978229810602</c:v>
                </c:pt>
                <c:pt idx="229">
                  <c:v>-22.905910087759747</c:v>
                </c:pt>
                <c:pt idx="230">
                  <c:v>-22.482905147507125</c:v>
                </c:pt>
                <c:pt idx="231">
                  <c:v>-22.062956080872567</c:v>
                </c:pt>
                <c:pt idx="232">
                  <c:v>-21.646055157863373</c:v>
                </c:pt>
                <c:pt idx="233">
                  <c:v>-21.232194256511733</c:v>
                </c:pt>
                <c:pt idx="234">
                  <c:v>-20.821364872649109</c:v>
                </c:pt>
                <c:pt idx="235">
                  <c:v>-20.413558129614426</c:v>
                </c:pt>
                <c:pt idx="236">
                  <c:v>-20.008764787893416</c:v>
                </c:pt>
                <c:pt idx="237">
                  <c:v>-19.60697525468602</c:v>
                </c:pt>
                <c:pt idx="238">
                  <c:v>-19.208179593399322</c:v>
                </c:pt>
                <c:pt idx="239">
                  <c:v>-18.812367533063405</c:v>
                </c:pt>
                <c:pt idx="240">
                  <c:v>-18.41952847766742</c:v>
                </c:pt>
                <c:pt idx="241">
                  <c:v>-18.029651515413754</c:v>
                </c:pt>
                <c:pt idx="242">
                  <c:v>-17.64272542788779</c:v>
                </c:pt>
                <c:pt idx="243">
                  <c:v>-17.258738699140945</c:v>
                </c:pt>
                <c:pt idx="244">
                  <c:v>-16.877679524685121</c:v>
                </c:pt>
                <c:pt idx="245">
                  <c:v>-16.499535820396439</c:v>
                </c:pt>
                <c:pt idx="246">
                  <c:v>-16.124295231326073</c:v>
                </c:pt>
                <c:pt idx="247">
                  <c:v>-15.751945140416794</c:v>
                </c:pt>
                <c:pt idx="248">
                  <c:v>-15.38247267712304</c:v>
                </c:pt>
                <c:pt idx="249">
                  <c:v>-15.015864725933195</c:v>
                </c:pt>
                <c:pt idx="250">
                  <c:v>-14.652107934792266</c:v>
                </c:pt>
                <c:pt idx="251">
                  <c:v>-14.291188723423518</c:v>
                </c:pt>
                <c:pt idx="252">
                  <c:v>-13.93309329154788</c:v>
                </c:pt>
                <c:pt idx="253">
                  <c:v>-13.577807626999482</c:v>
                </c:pt>
                <c:pt idx="254">
                  <c:v>-13.225317513736405</c:v>
                </c:pt>
                <c:pt idx="255">
                  <c:v>-12.875608539745301</c:v>
                </c:pt>
                <c:pt idx="256">
                  <c:v>-12.528666104838937</c:v>
                </c:pt>
                <c:pt idx="257">
                  <c:v>-12.184475428345673</c:v>
                </c:pt>
                <c:pt idx="258">
                  <c:v>-11.843021556689948</c:v>
                </c:pt>
                <c:pt idx="259">
                  <c:v>-11.504289370862939</c:v>
                </c:pt>
                <c:pt idx="260">
                  <c:v>-11.168263593782887</c:v>
                </c:pt>
                <c:pt idx="261">
                  <c:v>-10.834928797543972</c:v>
                </c:pt>
                <c:pt idx="262">
                  <c:v>-10.504269410553656</c:v>
                </c:pt>
                <c:pt idx="263">
                  <c:v>-10.17626972455766</c:v>
                </c:pt>
                <c:pt idx="264">
                  <c:v>-9.8509139015522447</c:v>
                </c:pt>
                <c:pt idx="265">
                  <c:v>-9.5281859805833697</c:v>
                </c:pt>
                <c:pt idx="266">
                  <c:v>-9.2080698844326143</c:v>
                </c:pt>
                <c:pt idx="267">
                  <c:v>-8.8905494261893629</c:v>
                </c:pt>
                <c:pt idx="268">
                  <c:v>-8.5756083157092178</c:v>
                </c:pt>
                <c:pt idx="269">
                  <c:v>-8.2632301659586727</c:v>
                </c:pt>
                <c:pt idx="270">
                  <c:v>-7.9533984992457034</c:v>
                </c:pt>
                <c:pt idx="271">
                  <c:v>-7.6460967533365638</c:v>
                </c:pt>
                <c:pt idx="272">
                  <c:v>-7.3413082874588449</c:v>
                </c:pt>
                <c:pt idx="273">
                  <c:v>-7.039016388190694</c:v>
                </c:pt>
                <c:pt idx="274">
                  <c:v>-6.7392042752367107</c:v>
                </c:pt>
                <c:pt idx="275">
                  <c:v>-6.4418551070905847</c:v>
                </c:pt>
                <c:pt idx="276">
                  <c:v>-6.1469519865848499</c:v>
                </c:pt>
                <c:pt idx="277">
                  <c:v>-5.8544779663280471</c:v>
                </c:pt>
                <c:pt idx="278">
                  <c:v>-5.5644160540297847</c:v>
                </c:pt>
                <c:pt idx="279">
                  <c:v>-5.2767492177141238</c:v>
                </c:pt>
                <c:pt idx="280">
                  <c:v>-4.9914603908217696</c:v>
                </c:pt>
                <c:pt idx="281">
                  <c:v>-4.7085324772016479</c:v>
                </c:pt>
                <c:pt idx="282">
                  <c:v>-4.4279483559925188</c:v>
                </c:pt>
                <c:pt idx="283">
                  <c:v>-4.1496908863950592</c:v>
                </c:pt>
                <c:pt idx="284">
                  <c:v>-3.873742912335381</c:v>
                </c:pt>
                <c:pt idx="285">
                  <c:v>-3.6000872670205308</c:v>
                </c:pt>
                <c:pt idx="286">
                  <c:v>-3.328706777386695</c:v>
                </c:pt>
                <c:pt idx="287">
                  <c:v>-3.0595842684410512</c:v>
                </c:pt>
                <c:pt idx="288">
                  <c:v>-2.7927025674979986</c:v>
                </c:pt>
                <c:pt idx="289">
                  <c:v>-2.528044508310586</c:v>
                </c:pt>
                <c:pt idx="290">
                  <c:v>-2.2655929350982307</c:v>
                </c:pt>
                <c:pt idx="291">
                  <c:v>-2.005330706471391</c:v>
                </c:pt>
                <c:pt idx="292">
                  <c:v>-1.7472406992543639</c:v>
                </c:pt>
                <c:pt idx="293">
                  <c:v>-1.4913058122070952</c:v>
                </c:pt>
                <c:pt idx="294">
                  <c:v>-1.2375089696470276</c:v>
                </c:pt>
                <c:pt idx="295">
                  <c:v>-0.98583312497205289</c:v>
                </c:pt>
                <c:pt idx="296">
                  <c:v>-0.73626126408556847</c:v>
                </c:pt>
                <c:pt idx="297">
                  <c:v>-0.48877640872479228</c:v>
                </c:pt>
                <c:pt idx="298">
                  <c:v>-0.24336161969344319</c:v>
                </c:pt>
                <c:pt idx="299">
                  <c:v>1.7136335372924805E-13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1F09-4B21-82B3-66E816D991A4}"/>
            </c:ext>
          </c:extLst>
        </c:ser>
        <c:ser>
          <c:idx val="1"/>
          <c:order val="1"/>
          <c:tx>
            <c:v>Tangential Stress (MPa)</c:v>
          </c:tx>
          <c:spPr>
            <a:ln w="2540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xVal>
            <c:numRef>
              <c:f>'Sheet1 (3)'!$H$8:$H$307</c:f>
              <c:numCache>
                <c:formatCode>0.0</c:formatCode>
                <c:ptCount val="300"/>
                <c:pt idx="0">
                  <c:v>0.01</c:v>
                </c:pt>
                <c:pt idx="1">
                  <c:v>0.02</c:v>
                </c:pt>
                <c:pt idx="2">
                  <c:v>3.0000000000000006E-2</c:v>
                </c:pt>
                <c:pt idx="3">
                  <c:v>0.04</c:v>
                </c:pt>
                <c:pt idx="4">
                  <c:v>0.05</c:v>
                </c:pt>
                <c:pt idx="5">
                  <c:v>6.0000000000000005E-2</c:v>
                </c:pt>
                <c:pt idx="6">
                  <c:v>7.0000000000000007E-2</c:v>
                </c:pt>
                <c:pt idx="7">
                  <c:v>0.08</c:v>
                </c:pt>
                <c:pt idx="8">
                  <c:v>9.0000000000000011E-2</c:v>
                </c:pt>
                <c:pt idx="9">
                  <c:v>0.1</c:v>
                </c:pt>
                <c:pt idx="10">
                  <c:v>0.11</c:v>
                </c:pt>
                <c:pt idx="11">
                  <c:v>0.12000000000000001</c:v>
                </c:pt>
                <c:pt idx="12">
                  <c:v>0.13</c:v>
                </c:pt>
                <c:pt idx="13">
                  <c:v>0.14000000000000001</c:v>
                </c:pt>
                <c:pt idx="14">
                  <c:v>0.15000000000000002</c:v>
                </c:pt>
                <c:pt idx="15">
                  <c:v>0.16</c:v>
                </c:pt>
                <c:pt idx="16">
                  <c:v>0.17</c:v>
                </c:pt>
                <c:pt idx="17">
                  <c:v>0.18000000000000002</c:v>
                </c:pt>
                <c:pt idx="18">
                  <c:v>0.19</c:v>
                </c:pt>
                <c:pt idx="19">
                  <c:v>0.2</c:v>
                </c:pt>
                <c:pt idx="20">
                  <c:v>0.21000000000000002</c:v>
                </c:pt>
                <c:pt idx="21">
                  <c:v>0.22</c:v>
                </c:pt>
                <c:pt idx="22">
                  <c:v>0.23</c:v>
                </c:pt>
                <c:pt idx="23">
                  <c:v>0.24000000000000002</c:v>
                </c:pt>
                <c:pt idx="24">
                  <c:v>0.25</c:v>
                </c:pt>
                <c:pt idx="25">
                  <c:v>0.26</c:v>
                </c:pt>
                <c:pt idx="26">
                  <c:v>0.27000000000000007</c:v>
                </c:pt>
                <c:pt idx="27">
                  <c:v>0.28000000000000008</c:v>
                </c:pt>
                <c:pt idx="28">
                  <c:v>0.29000000000000009</c:v>
                </c:pt>
                <c:pt idx="29">
                  <c:v>0.30000000000000016</c:v>
                </c:pt>
                <c:pt idx="30">
                  <c:v>0.31000000000000016</c:v>
                </c:pt>
                <c:pt idx="31">
                  <c:v>0.32000000000000017</c:v>
                </c:pt>
                <c:pt idx="32">
                  <c:v>0.33000000000000024</c:v>
                </c:pt>
                <c:pt idx="33">
                  <c:v>0.34000000000000025</c:v>
                </c:pt>
                <c:pt idx="34">
                  <c:v>0.35000000000000026</c:v>
                </c:pt>
                <c:pt idx="35">
                  <c:v>0.36000000000000032</c:v>
                </c:pt>
                <c:pt idx="36">
                  <c:v>0.37000000000000033</c:v>
                </c:pt>
                <c:pt idx="37">
                  <c:v>0.38000000000000034</c:v>
                </c:pt>
                <c:pt idx="38">
                  <c:v>0.39000000000000035</c:v>
                </c:pt>
                <c:pt idx="39">
                  <c:v>0.40000000000000041</c:v>
                </c:pt>
                <c:pt idx="40">
                  <c:v>0.41000000000000042</c:v>
                </c:pt>
                <c:pt idx="41">
                  <c:v>0.42000000000000043</c:v>
                </c:pt>
                <c:pt idx="42">
                  <c:v>0.43000000000000049</c:v>
                </c:pt>
                <c:pt idx="43">
                  <c:v>0.4400000000000005</c:v>
                </c:pt>
                <c:pt idx="44">
                  <c:v>0.45000000000000051</c:v>
                </c:pt>
                <c:pt idx="45">
                  <c:v>0.46000000000000058</c:v>
                </c:pt>
                <c:pt idx="46">
                  <c:v>0.47000000000000058</c:v>
                </c:pt>
                <c:pt idx="47">
                  <c:v>0.48000000000000059</c:v>
                </c:pt>
                <c:pt idx="48">
                  <c:v>0.49000000000000066</c:v>
                </c:pt>
                <c:pt idx="49">
                  <c:v>0.50000000000000067</c:v>
                </c:pt>
                <c:pt idx="50">
                  <c:v>0.51000000000000068</c:v>
                </c:pt>
                <c:pt idx="51">
                  <c:v>0.52000000000000068</c:v>
                </c:pt>
                <c:pt idx="52">
                  <c:v>0.53000000000000069</c:v>
                </c:pt>
                <c:pt idx="53">
                  <c:v>0.54000000000000081</c:v>
                </c:pt>
                <c:pt idx="54">
                  <c:v>0.55000000000000082</c:v>
                </c:pt>
                <c:pt idx="55">
                  <c:v>0.56000000000000083</c:v>
                </c:pt>
                <c:pt idx="56">
                  <c:v>0.57000000000000084</c:v>
                </c:pt>
                <c:pt idx="57">
                  <c:v>0.58000000000000085</c:v>
                </c:pt>
                <c:pt idx="58">
                  <c:v>0.59000000000000086</c:v>
                </c:pt>
                <c:pt idx="59">
                  <c:v>0.60000000000000098</c:v>
                </c:pt>
                <c:pt idx="60">
                  <c:v>0.61000000000000099</c:v>
                </c:pt>
                <c:pt idx="61">
                  <c:v>0.62000000000000099</c:v>
                </c:pt>
                <c:pt idx="62">
                  <c:v>0.630000000000001</c:v>
                </c:pt>
                <c:pt idx="63">
                  <c:v>0.64000000000000101</c:v>
                </c:pt>
                <c:pt idx="64">
                  <c:v>0.65000000000000102</c:v>
                </c:pt>
                <c:pt idx="65">
                  <c:v>0.66000000000000103</c:v>
                </c:pt>
                <c:pt idx="66">
                  <c:v>0.67000000000000115</c:v>
                </c:pt>
                <c:pt idx="67">
                  <c:v>0.68000000000000116</c:v>
                </c:pt>
                <c:pt idx="68">
                  <c:v>0.69000000000000117</c:v>
                </c:pt>
                <c:pt idx="69">
                  <c:v>0.70000000000000118</c:v>
                </c:pt>
                <c:pt idx="70">
                  <c:v>0.71000000000000119</c:v>
                </c:pt>
                <c:pt idx="71">
                  <c:v>0.72000000000000119</c:v>
                </c:pt>
                <c:pt idx="72">
                  <c:v>0.73000000000000131</c:v>
                </c:pt>
                <c:pt idx="73">
                  <c:v>0.74000000000000132</c:v>
                </c:pt>
                <c:pt idx="74">
                  <c:v>0.75000000000000133</c:v>
                </c:pt>
                <c:pt idx="75">
                  <c:v>0.76000000000000134</c:v>
                </c:pt>
                <c:pt idx="76">
                  <c:v>0.77000000000000135</c:v>
                </c:pt>
                <c:pt idx="77">
                  <c:v>0.78000000000000136</c:v>
                </c:pt>
                <c:pt idx="78">
                  <c:v>0.79000000000000137</c:v>
                </c:pt>
                <c:pt idx="79">
                  <c:v>0.80000000000000149</c:v>
                </c:pt>
                <c:pt idx="80">
                  <c:v>0.8100000000000015</c:v>
                </c:pt>
                <c:pt idx="81">
                  <c:v>0.82000000000000151</c:v>
                </c:pt>
                <c:pt idx="82">
                  <c:v>0.83000000000000151</c:v>
                </c:pt>
                <c:pt idx="83">
                  <c:v>0.84000000000000152</c:v>
                </c:pt>
                <c:pt idx="84">
                  <c:v>0.85000000000000153</c:v>
                </c:pt>
                <c:pt idx="85">
                  <c:v>0.86000000000000165</c:v>
                </c:pt>
                <c:pt idx="86">
                  <c:v>0.87000000000000166</c:v>
                </c:pt>
                <c:pt idx="87">
                  <c:v>0.88000000000000167</c:v>
                </c:pt>
                <c:pt idx="88">
                  <c:v>0.89000000000000168</c:v>
                </c:pt>
                <c:pt idx="89">
                  <c:v>0.90000000000000169</c:v>
                </c:pt>
                <c:pt idx="90">
                  <c:v>0.9100000000000017</c:v>
                </c:pt>
                <c:pt idx="91">
                  <c:v>0.92000000000000182</c:v>
                </c:pt>
                <c:pt idx="92">
                  <c:v>0.93000000000000183</c:v>
                </c:pt>
                <c:pt idx="93">
                  <c:v>0.94000000000000183</c:v>
                </c:pt>
                <c:pt idx="94">
                  <c:v>0.95000000000000184</c:v>
                </c:pt>
                <c:pt idx="95">
                  <c:v>0.96000000000000185</c:v>
                </c:pt>
                <c:pt idx="96">
                  <c:v>0.97000000000000186</c:v>
                </c:pt>
                <c:pt idx="97">
                  <c:v>0.98000000000000187</c:v>
                </c:pt>
                <c:pt idx="98">
                  <c:v>0.99000000000000199</c:v>
                </c:pt>
                <c:pt idx="99">
                  <c:v>1.000000000000002</c:v>
                </c:pt>
                <c:pt idx="100">
                  <c:v>1.010000000000002</c:v>
                </c:pt>
                <c:pt idx="101">
                  <c:v>1.020000000000002</c:v>
                </c:pt>
                <c:pt idx="102">
                  <c:v>1.030000000000002</c:v>
                </c:pt>
                <c:pt idx="103">
                  <c:v>1.040000000000002</c:v>
                </c:pt>
                <c:pt idx="104">
                  <c:v>1.050000000000002</c:v>
                </c:pt>
                <c:pt idx="105">
                  <c:v>1.0600000000000021</c:v>
                </c:pt>
                <c:pt idx="106">
                  <c:v>1.0700000000000021</c:v>
                </c:pt>
                <c:pt idx="107">
                  <c:v>1.0800000000000023</c:v>
                </c:pt>
                <c:pt idx="108">
                  <c:v>1.0900000000000023</c:v>
                </c:pt>
                <c:pt idx="109">
                  <c:v>1.1000000000000023</c:v>
                </c:pt>
                <c:pt idx="110">
                  <c:v>1.1100000000000023</c:v>
                </c:pt>
                <c:pt idx="111">
                  <c:v>1.1200000000000023</c:v>
                </c:pt>
                <c:pt idx="112">
                  <c:v>1.1300000000000023</c:v>
                </c:pt>
                <c:pt idx="113">
                  <c:v>1.1400000000000023</c:v>
                </c:pt>
                <c:pt idx="114">
                  <c:v>1.1500000000000024</c:v>
                </c:pt>
                <c:pt idx="115">
                  <c:v>1.1600000000000024</c:v>
                </c:pt>
                <c:pt idx="116">
                  <c:v>1.1700000000000024</c:v>
                </c:pt>
                <c:pt idx="117">
                  <c:v>1.1800000000000024</c:v>
                </c:pt>
                <c:pt idx="118">
                  <c:v>1.1900000000000024</c:v>
                </c:pt>
                <c:pt idx="119">
                  <c:v>1.2000000000000024</c:v>
                </c:pt>
                <c:pt idx="120">
                  <c:v>1.2100000000000026</c:v>
                </c:pt>
                <c:pt idx="121">
                  <c:v>1.2200000000000026</c:v>
                </c:pt>
                <c:pt idx="122">
                  <c:v>1.2300000000000026</c:v>
                </c:pt>
                <c:pt idx="123">
                  <c:v>1.2400000000000027</c:v>
                </c:pt>
                <c:pt idx="124">
                  <c:v>1.2500000000000027</c:v>
                </c:pt>
                <c:pt idx="125">
                  <c:v>1.2600000000000027</c:v>
                </c:pt>
                <c:pt idx="126">
                  <c:v>1.2700000000000027</c:v>
                </c:pt>
                <c:pt idx="127">
                  <c:v>1.2800000000000027</c:v>
                </c:pt>
                <c:pt idx="128">
                  <c:v>1.2900000000000027</c:v>
                </c:pt>
                <c:pt idx="129">
                  <c:v>1.3000000000000027</c:v>
                </c:pt>
                <c:pt idx="130">
                  <c:v>1.3100000000000027</c:v>
                </c:pt>
                <c:pt idx="131">
                  <c:v>1.3200000000000027</c:v>
                </c:pt>
                <c:pt idx="132">
                  <c:v>1.3300000000000027</c:v>
                </c:pt>
                <c:pt idx="133">
                  <c:v>1.340000000000003</c:v>
                </c:pt>
                <c:pt idx="134">
                  <c:v>1.350000000000003</c:v>
                </c:pt>
                <c:pt idx="135">
                  <c:v>1.360000000000003</c:v>
                </c:pt>
                <c:pt idx="136">
                  <c:v>1.370000000000003</c:v>
                </c:pt>
                <c:pt idx="137">
                  <c:v>1.380000000000003</c:v>
                </c:pt>
                <c:pt idx="138">
                  <c:v>1.390000000000003</c:v>
                </c:pt>
                <c:pt idx="139">
                  <c:v>1.400000000000003</c:v>
                </c:pt>
                <c:pt idx="140">
                  <c:v>1.410000000000003</c:v>
                </c:pt>
                <c:pt idx="141">
                  <c:v>1.420000000000003</c:v>
                </c:pt>
                <c:pt idx="142">
                  <c:v>1.430000000000003</c:v>
                </c:pt>
                <c:pt idx="143">
                  <c:v>1.4400000000000031</c:v>
                </c:pt>
                <c:pt idx="144">
                  <c:v>1.4500000000000031</c:v>
                </c:pt>
                <c:pt idx="145">
                  <c:v>1.4600000000000031</c:v>
                </c:pt>
                <c:pt idx="146">
                  <c:v>1.4700000000000033</c:v>
                </c:pt>
                <c:pt idx="147">
                  <c:v>1.4800000000000033</c:v>
                </c:pt>
                <c:pt idx="148">
                  <c:v>1.4900000000000033</c:v>
                </c:pt>
                <c:pt idx="149">
                  <c:v>1.5000000000000033</c:v>
                </c:pt>
                <c:pt idx="150">
                  <c:v>1.5100000000000033</c:v>
                </c:pt>
                <c:pt idx="151">
                  <c:v>1.5200000000000033</c:v>
                </c:pt>
                <c:pt idx="152">
                  <c:v>1.5300000000000034</c:v>
                </c:pt>
                <c:pt idx="153">
                  <c:v>1.5400000000000034</c:v>
                </c:pt>
                <c:pt idx="154">
                  <c:v>1.5500000000000034</c:v>
                </c:pt>
                <c:pt idx="155">
                  <c:v>1.5600000000000034</c:v>
                </c:pt>
                <c:pt idx="156">
                  <c:v>1.5700000000000034</c:v>
                </c:pt>
                <c:pt idx="157">
                  <c:v>1.5800000000000034</c:v>
                </c:pt>
                <c:pt idx="158">
                  <c:v>1.5900000000000034</c:v>
                </c:pt>
                <c:pt idx="159">
                  <c:v>1.6000000000000036</c:v>
                </c:pt>
                <c:pt idx="160">
                  <c:v>1.6100000000000037</c:v>
                </c:pt>
                <c:pt idx="161">
                  <c:v>1.6200000000000037</c:v>
                </c:pt>
                <c:pt idx="162">
                  <c:v>1.6300000000000037</c:v>
                </c:pt>
                <c:pt idx="163">
                  <c:v>1.6400000000000037</c:v>
                </c:pt>
                <c:pt idx="164">
                  <c:v>1.6500000000000037</c:v>
                </c:pt>
                <c:pt idx="165">
                  <c:v>1.6600000000000037</c:v>
                </c:pt>
                <c:pt idx="166">
                  <c:v>1.6700000000000037</c:v>
                </c:pt>
                <c:pt idx="167">
                  <c:v>1.6800000000000037</c:v>
                </c:pt>
                <c:pt idx="168">
                  <c:v>1.6900000000000037</c:v>
                </c:pt>
                <c:pt idx="169">
                  <c:v>1.7000000000000037</c:v>
                </c:pt>
                <c:pt idx="170">
                  <c:v>1.7100000000000037</c:v>
                </c:pt>
                <c:pt idx="171">
                  <c:v>1.720000000000004</c:v>
                </c:pt>
                <c:pt idx="172">
                  <c:v>1.730000000000004</c:v>
                </c:pt>
                <c:pt idx="173">
                  <c:v>1.740000000000004</c:v>
                </c:pt>
                <c:pt idx="174">
                  <c:v>1.750000000000004</c:v>
                </c:pt>
                <c:pt idx="175">
                  <c:v>1.760000000000004</c:v>
                </c:pt>
                <c:pt idx="176">
                  <c:v>1.770000000000004</c:v>
                </c:pt>
                <c:pt idx="177">
                  <c:v>1.780000000000004</c:v>
                </c:pt>
                <c:pt idx="178">
                  <c:v>1.790000000000004</c:v>
                </c:pt>
                <c:pt idx="179">
                  <c:v>1.800000000000004</c:v>
                </c:pt>
                <c:pt idx="180">
                  <c:v>1.8100000000000041</c:v>
                </c:pt>
                <c:pt idx="181">
                  <c:v>1.8200000000000041</c:v>
                </c:pt>
                <c:pt idx="182">
                  <c:v>1.8300000000000041</c:v>
                </c:pt>
                <c:pt idx="183">
                  <c:v>1.8400000000000041</c:v>
                </c:pt>
                <c:pt idx="184">
                  <c:v>1.8500000000000043</c:v>
                </c:pt>
                <c:pt idx="185">
                  <c:v>1.8600000000000043</c:v>
                </c:pt>
                <c:pt idx="186">
                  <c:v>1.8700000000000043</c:v>
                </c:pt>
                <c:pt idx="187">
                  <c:v>1.8800000000000043</c:v>
                </c:pt>
                <c:pt idx="188">
                  <c:v>1.8900000000000043</c:v>
                </c:pt>
                <c:pt idx="189">
                  <c:v>1.9000000000000044</c:v>
                </c:pt>
                <c:pt idx="190">
                  <c:v>1.9100000000000044</c:v>
                </c:pt>
                <c:pt idx="191">
                  <c:v>1.9200000000000044</c:v>
                </c:pt>
                <c:pt idx="192">
                  <c:v>1.9300000000000044</c:v>
                </c:pt>
                <c:pt idx="193">
                  <c:v>1.9400000000000044</c:v>
                </c:pt>
                <c:pt idx="194">
                  <c:v>1.9500000000000044</c:v>
                </c:pt>
                <c:pt idx="195">
                  <c:v>1.9600000000000042</c:v>
                </c:pt>
                <c:pt idx="196">
                  <c:v>1.9700000000000042</c:v>
                </c:pt>
                <c:pt idx="197">
                  <c:v>1.9800000000000044</c:v>
                </c:pt>
                <c:pt idx="198">
                  <c:v>1.9900000000000044</c:v>
                </c:pt>
                <c:pt idx="199">
                  <c:v>2.0000000000000044</c:v>
                </c:pt>
                <c:pt idx="200">
                  <c:v>2.0100000000000042</c:v>
                </c:pt>
                <c:pt idx="201">
                  <c:v>2.0200000000000045</c:v>
                </c:pt>
                <c:pt idx="202">
                  <c:v>2.0300000000000042</c:v>
                </c:pt>
                <c:pt idx="203">
                  <c:v>2.0400000000000045</c:v>
                </c:pt>
                <c:pt idx="204">
                  <c:v>2.0500000000000047</c:v>
                </c:pt>
                <c:pt idx="205">
                  <c:v>2.0600000000000045</c:v>
                </c:pt>
                <c:pt idx="206">
                  <c:v>2.0700000000000047</c:v>
                </c:pt>
                <c:pt idx="207">
                  <c:v>2.0800000000000045</c:v>
                </c:pt>
                <c:pt idx="208">
                  <c:v>2.0900000000000047</c:v>
                </c:pt>
                <c:pt idx="209">
                  <c:v>2.1000000000000045</c:v>
                </c:pt>
                <c:pt idx="210">
                  <c:v>2.1100000000000048</c:v>
                </c:pt>
                <c:pt idx="211">
                  <c:v>2.1200000000000045</c:v>
                </c:pt>
                <c:pt idx="212">
                  <c:v>2.1300000000000048</c:v>
                </c:pt>
                <c:pt idx="213">
                  <c:v>2.1400000000000046</c:v>
                </c:pt>
                <c:pt idx="214">
                  <c:v>2.1500000000000048</c:v>
                </c:pt>
                <c:pt idx="215">
                  <c:v>2.1600000000000046</c:v>
                </c:pt>
                <c:pt idx="216">
                  <c:v>2.1700000000000048</c:v>
                </c:pt>
                <c:pt idx="217">
                  <c:v>2.180000000000005</c:v>
                </c:pt>
                <c:pt idx="218">
                  <c:v>2.1900000000000048</c:v>
                </c:pt>
                <c:pt idx="219">
                  <c:v>2.2000000000000051</c:v>
                </c:pt>
                <c:pt idx="220">
                  <c:v>2.2100000000000048</c:v>
                </c:pt>
                <c:pt idx="221">
                  <c:v>2.2200000000000051</c:v>
                </c:pt>
                <c:pt idx="222">
                  <c:v>2.2300000000000049</c:v>
                </c:pt>
                <c:pt idx="223">
                  <c:v>2.2400000000000051</c:v>
                </c:pt>
                <c:pt idx="224">
                  <c:v>2.2500000000000049</c:v>
                </c:pt>
                <c:pt idx="225">
                  <c:v>2.2600000000000051</c:v>
                </c:pt>
                <c:pt idx="226">
                  <c:v>2.2700000000000049</c:v>
                </c:pt>
                <c:pt idx="227">
                  <c:v>2.2800000000000051</c:v>
                </c:pt>
                <c:pt idx="228">
                  <c:v>2.2900000000000049</c:v>
                </c:pt>
                <c:pt idx="229">
                  <c:v>2.3000000000000052</c:v>
                </c:pt>
                <c:pt idx="230">
                  <c:v>2.3100000000000054</c:v>
                </c:pt>
                <c:pt idx="231">
                  <c:v>2.3200000000000052</c:v>
                </c:pt>
                <c:pt idx="232">
                  <c:v>2.3300000000000054</c:v>
                </c:pt>
                <c:pt idx="233">
                  <c:v>2.3400000000000052</c:v>
                </c:pt>
                <c:pt idx="234">
                  <c:v>2.3500000000000054</c:v>
                </c:pt>
                <c:pt idx="235">
                  <c:v>2.3600000000000052</c:v>
                </c:pt>
                <c:pt idx="236">
                  <c:v>2.3700000000000054</c:v>
                </c:pt>
                <c:pt idx="237">
                  <c:v>2.3800000000000052</c:v>
                </c:pt>
                <c:pt idx="238">
                  <c:v>2.3900000000000055</c:v>
                </c:pt>
                <c:pt idx="239">
                  <c:v>2.4000000000000052</c:v>
                </c:pt>
                <c:pt idx="240">
                  <c:v>2.4100000000000055</c:v>
                </c:pt>
                <c:pt idx="241">
                  <c:v>2.4200000000000053</c:v>
                </c:pt>
                <c:pt idx="242">
                  <c:v>2.4300000000000055</c:v>
                </c:pt>
                <c:pt idx="243">
                  <c:v>2.4400000000000057</c:v>
                </c:pt>
                <c:pt idx="244">
                  <c:v>2.4500000000000055</c:v>
                </c:pt>
                <c:pt idx="245">
                  <c:v>2.4600000000000057</c:v>
                </c:pt>
                <c:pt idx="246">
                  <c:v>2.4700000000000055</c:v>
                </c:pt>
                <c:pt idx="247">
                  <c:v>2.4800000000000058</c:v>
                </c:pt>
                <c:pt idx="248">
                  <c:v>2.4900000000000055</c:v>
                </c:pt>
                <c:pt idx="249">
                  <c:v>2.5000000000000058</c:v>
                </c:pt>
                <c:pt idx="250">
                  <c:v>2.5100000000000056</c:v>
                </c:pt>
                <c:pt idx="251">
                  <c:v>2.5200000000000058</c:v>
                </c:pt>
                <c:pt idx="252">
                  <c:v>2.5300000000000056</c:v>
                </c:pt>
                <c:pt idx="253">
                  <c:v>2.5400000000000058</c:v>
                </c:pt>
                <c:pt idx="254">
                  <c:v>2.550000000000006</c:v>
                </c:pt>
                <c:pt idx="255">
                  <c:v>2.5600000000000058</c:v>
                </c:pt>
                <c:pt idx="256">
                  <c:v>2.5700000000000061</c:v>
                </c:pt>
                <c:pt idx="257">
                  <c:v>2.5800000000000058</c:v>
                </c:pt>
                <c:pt idx="258">
                  <c:v>2.5900000000000061</c:v>
                </c:pt>
                <c:pt idx="259">
                  <c:v>2.6000000000000059</c:v>
                </c:pt>
                <c:pt idx="260">
                  <c:v>2.6100000000000061</c:v>
                </c:pt>
                <c:pt idx="261">
                  <c:v>2.6200000000000059</c:v>
                </c:pt>
                <c:pt idx="262">
                  <c:v>2.6300000000000061</c:v>
                </c:pt>
                <c:pt idx="263">
                  <c:v>2.6400000000000059</c:v>
                </c:pt>
                <c:pt idx="264">
                  <c:v>2.6500000000000061</c:v>
                </c:pt>
                <c:pt idx="265">
                  <c:v>2.6600000000000059</c:v>
                </c:pt>
                <c:pt idx="266">
                  <c:v>2.6700000000000061</c:v>
                </c:pt>
                <c:pt idx="267">
                  <c:v>2.6800000000000064</c:v>
                </c:pt>
                <c:pt idx="268">
                  <c:v>2.6900000000000062</c:v>
                </c:pt>
                <c:pt idx="269">
                  <c:v>2.7000000000000064</c:v>
                </c:pt>
                <c:pt idx="270">
                  <c:v>2.7100000000000062</c:v>
                </c:pt>
                <c:pt idx="271">
                  <c:v>2.7200000000000064</c:v>
                </c:pt>
                <c:pt idx="272">
                  <c:v>2.7300000000000062</c:v>
                </c:pt>
                <c:pt idx="273">
                  <c:v>2.7400000000000064</c:v>
                </c:pt>
                <c:pt idx="274">
                  <c:v>2.7500000000000062</c:v>
                </c:pt>
                <c:pt idx="275">
                  <c:v>2.7600000000000064</c:v>
                </c:pt>
                <c:pt idx="276">
                  <c:v>2.7700000000000062</c:v>
                </c:pt>
                <c:pt idx="277">
                  <c:v>2.7800000000000065</c:v>
                </c:pt>
                <c:pt idx="278">
                  <c:v>2.7900000000000063</c:v>
                </c:pt>
                <c:pt idx="279">
                  <c:v>2.8000000000000065</c:v>
                </c:pt>
                <c:pt idx="280">
                  <c:v>2.8100000000000067</c:v>
                </c:pt>
                <c:pt idx="281">
                  <c:v>2.8200000000000065</c:v>
                </c:pt>
                <c:pt idx="282">
                  <c:v>2.8300000000000067</c:v>
                </c:pt>
                <c:pt idx="283">
                  <c:v>2.8400000000000065</c:v>
                </c:pt>
                <c:pt idx="284">
                  <c:v>2.8500000000000068</c:v>
                </c:pt>
                <c:pt idx="285">
                  <c:v>2.8600000000000065</c:v>
                </c:pt>
                <c:pt idx="286">
                  <c:v>2.8700000000000068</c:v>
                </c:pt>
                <c:pt idx="287">
                  <c:v>2.8800000000000066</c:v>
                </c:pt>
                <c:pt idx="288">
                  <c:v>2.8900000000000068</c:v>
                </c:pt>
                <c:pt idx="289">
                  <c:v>2.9000000000000066</c:v>
                </c:pt>
                <c:pt idx="290">
                  <c:v>2.9100000000000068</c:v>
                </c:pt>
                <c:pt idx="291">
                  <c:v>2.9200000000000066</c:v>
                </c:pt>
                <c:pt idx="292">
                  <c:v>2.9300000000000068</c:v>
                </c:pt>
                <c:pt idx="293">
                  <c:v>2.9400000000000071</c:v>
                </c:pt>
                <c:pt idx="294">
                  <c:v>2.9500000000000068</c:v>
                </c:pt>
                <c:pt idx="295">
                  <c:v>2.9600000000000071</c:v>
                </c:pt>
                <c:pt idx="296">
                  <c:v>2.9700000000000069</c:v>
                </c:pt>
                <c:pt idx="297">
                  <c:v>2.9800000000000071</c:v>
                </c:pt>
                <c:pt idx="298">
                  <c:v>2.9900000000000069</c:v>
                </c:pt>
                <c:pt idx="299">
                  <c:v>3.0000000000000071</c:v>
                </c:pt>
              </c:numCache>
            </c:numRef>
          </c:xVal>
          <c:yVal>
            <c:numRef>
              <c:f>'Sheet1 (3)'!$J$8:$J$307</c:f>
              <c:numCache>
                <c:formatCode>0</c:formatCode>
                <c:ptCount val="300"/>
                <c:pt idx="0">
                  <c:v>-135.92537013712442</c:v>
                </c:pt>
                <c:pt idx="1">
                  <c:v>-135.88617495640904</c:v>
                </c:pt>
                <c:pt idx="2">
                  <c:v>-135.82086417015964</c:v>
                </c:pt>
                <c:pt idx="3">
                  <c:v>-135.72945954329134</c:v>
                </c:pt>
                <c:pt idx="4">
                  <c:v>-135.61199153056401</c:v>
                </c:pt>
                <c:pt idx="5">
                  <c:v>-135.46849926059082</c:v>
                </c:pt>
                <c:pt idx="6">
                  <c:v>-135.29903051544187</c:v>
                </c:pt>
                <c:pt idx="7">
                  <c:v>-135.10364170554578</c:v>
                </c:pt>
                <c:pt idx="8">
                  <c:v>-134.88239784009747</c:v>
                </c:pt>
                <c:pt idx="9">
                  <c:v>-134.6353724930112</c:v>
                </c:pt>
                <c:pt idx="10">
                  <c:v>-134.36264776438531</c:v>
                </c:pt>
                <c:pt idx="11">
                  <c:v>-134.06431423754051</c:v>
                </c:pt>
                <c:pt idx="12">
                  <c:v>-133.74047093161408</c:v>
                </c:pt>
                <c:pt idx="13">
                  <c:v>-133.3912252498302</c:v>
                </c:pt>
                <c:pt idx="14">
                  <c:v>-133.01669292338633</c:v>
                </c:pt>
                <c:pt idx="15">
                  <c:v>-132.61699795106458</c:v>
                </c:pt>
                <c:pt idx="16">
                  <c:v>-132.19227253459027</c:v>
                </c:pt>
                <c:pt idx="17">
                  <c:v>-131.74265700976878</c:v>
                </c:pt>
                <c:pt idx="18">
                  <c:v>-131.26829977347262</c:v>
                </c:pt>
                <c:pt idx="19">
                  <c:v>-130.76935720651619</c:v>
                </c:pt>
                <c:pt idx="20">
                  <c:v>-130.24599359248751</c:v>
                </c:pt>
                <c:pt idx="21">
                  <c:v>-129.69838103256836</c:v>
                </c:pt>
                <c:pt idx="22">
                  <c:v>-129.12669935643996</c:v>
                </c:pt>
                <c:pt idx="23">
                  <c:v>-128.53113602930375</c:v>
                </c:pt>
                <c:pt idx="24">
                  <c:v>-127.91188605510155</c:v>
                </c:pt>
                <c:pt idx="25">
                  <c:v>-127.26915187600288</c:v>
                </c:pt>
                <c:pt idx="26">
                  <c:v>-126.60314326822233</c:v>
                </c:pt>
                <c:pt idx="27">
                  <c:v>-125.91407723424869</c:v>
                </c:pt>
                <c:pt idx="28">
                  <c:v>-125.20217789155387</c:v>
                </c:pt>
                <c:pt idx="29">
                  <c:v>-124.46767635786766</c:v>
                </c:pt>
                <c:pt idx="30">
                  <c:v>-123.71081063309619</c:v>
                </c:pt>
                <c:pt idx="31">
                  <c:v>-122.93182547796137</c:v>
                </c:pt>
                <c:pt idx="32">
                  <c:v>-122.13097228945526</c:v>
                </c:pt>
                <c:pt idx="33">
                  <c:v>-121.30850897319019</c:v>
                </c:pt>
                <c:pt idx="34">
                  <c:v>-120.46469981273296</c:v>
                </c:pt>
                <c:pt idx="35">
                  <c:v>-119.59981533601803</c:v>
                </c:pt>
                <c:pt idx="36">
                  <c:v>-118.71413217892942</c:v>
                </c:pt>
                <c:pt idx="37">
                  <c:v>-117.80793294614679</c:v>
                </c:pt>
                <c:pt idx="38">
                  <c:v>-116.88150606934836</c:v>
                </c:pt>
                <c:pt idx="39">
                  <c:v>-115.93514566287411</c:v>
                </c:pt>
                <c:pt idx="40">
                  <c:v>-114.96915137694106</c:v>
                </c:pt>
                <c:pt idx="41">
                  <c:v>-113.98382824851892</c:v>
                </c:pt>
                <c:pt idx="42">
                  <c:v>-112.97948654995871</c:v>
                </c:pt>
                <c:pt idx="43">
                  <c:v>-111.95644163548545</c:v>
                </c:pt>
                <c:pt idx="44">
                  <c:v>-110.91501378565358</c:v>
                </c:pt>
                <c:pt idx="45">
                  <c:v>-109.85552804987198</c:v>
                </c:pt>
                <c:pt idx="46">
                  <c:v>-108.77831408710414</c:v>
                </c:pt>
                <c:pt idx="47">
                  <c:v>-107.68370600485191</c:v>
                </c:pt>
                <c:pt idx="48">
                  <c:v>-106.57204219652596</c:v>
                </c:pt>
                <c:pt idx="49">
                  <c:v>-105.44366517731693</c:v>
                </c:pt>
                <c:pt idx="50">
                  <c:v>-104.29892141867134</c:v>
                </c:pt>
                <c:pt idx="51">
                  <c:v>-103.13816118148488</c:v>
                </c:pt>
                <c:pt idx="52">
                  <c:v>-101.96173834811911</c:v>
                </c:pt>
                <c:pt idx="53">
                  <c:v>-100.7700102533566</c:v>
                </c:pt>
                <c:pt idx="54">
                  <c:v>-99.563337514399194</c:v>
                </c:pt>
                <c:pt idx="55">
                  <c:v>-98.342083860023763</c:v>
                </c:pt>
                <c:pt idx="56">
                  <c:v>-97.106615959004102</c:v>
                </c:pt>
                <c:pt idx="57">
                  <c:v>-95.857303247909243</c:v>
                </c:pt>
                <c:pt idx="58">
                  <c:v>-94.594517758389145</c:v>
                </c:pt>
                <c:pt idx="59">
                  <c:v>-93.318633944056955</c:v>
                </c:pt>
                <c:pt idx="60">
                  <c:v>-92.030028507077162</c:v>
                </c:pt>
                <c:pt idx="61">
                  <c:v>-90.729080224570453</c:v>
                </c:pt>
                <c:pt idx="62">
                  <c:v>-89.41616977494148</c:v>
                </c:pt>
                <c:pt idx="63">
                  <c:v>-88.091679564239925</c:v>
                </c:pt>
                <c:pt idx="64">
                  <c:v>-86.755993552660698</c:v>
                </c:pt>
                <c:pt idx="65">
                  <c:v>-85.409497081291619</c:v>
                </c:pt>
                <c:pt idx="66">
                  <c:v>-84.052576699211599</c:v>
                </c:pt>
                <c:pt idx="67">
                  <c:v>-82.685619991048185</c:v>
                </c:pt>
                <c:pt idx="68">
                  <c:v>-81.309015405094328</c:v>
                </c:pt>
                <c:pt idx="69">
                  <c:v>-79.923152082090411</c:v>
                </c:pt>
                <c:pt idx="70">
                  <c:v>-78.528419684771691</c:v>
                </c:pt>
                <c:pt idx="71">
                  <c:v>-77.125208228281053</c:v>
                </c:pt>
                <c:pt idx="72">
                  <c:v>-75.713907911549484</c:v>
                </c:pt>
                <c:pt idx="73">
                  <c:v>-74.294908949736239</c:v>
                </c:pt>
                <c:pt idx="74">
                  <c:v>-72.868601407832116</c:v>
                </c:pt>
                <c:pt idx="75">
                  <c:v>-71.435375035514738</c:v>
                </c:pt>
                <c:pt idx="76">
                  <c:v>-69.995619103352482</c:v>
                </c:pt>
                <c:pt idx="77">
                  <c:v>-68.549722240448119</c:v>
                </c:pt>
                <c:pt idx="78">
                  <c:v>-67.098072273610455</c:v>
                </c:pt>
                <c:pt idx="79">
                  <c:v>-65.641056068144891</c:v>
                </c:pt>
                <c:pt idx="80">
                  <c:v>-64.179059370347304</c:v>
                </c:pt>
                <c:pt idx="81">
                  <c:v>-62.712466651785562</c:v>
                </c:pt>
                <c:pt idx="82">
                  <c:v>-61.241660955452751</c:v>
                </c:pt>
                <c:pt idx="83">
                  <c:v>-59.767023743871668</c:v>
                </c:pt>
                <c:pt idx="84">
                  <c:v>-58.288934749228545</c:v>
                </c:pt>
                <c:pt idx="85">
                  <c:v>-56.807771825614225</c:v>
                </c:pt>
                <c:pt idx="86">
                  <c:v>-55.323910803444896</c:v>
                </c:pt>
                <c:pt idx="87">
                  <c:v>-53.837725346136217</c:v>
                </c:pt>
                <c:pt idx="88">
                  <c:v>-52.349586809100309</c:v>
                </c:pt>
                <c:pt idx="89">
                  <c:v>-50.859864101132608</c:v>
                </c:pt>
                <c:pt idx="90">
                  <c:v>-49.368923548254912</c:v>
                </c:pt>
                <c:pt idx="91">
                  <c:v>-47.877128760076857</c:v>
                </c:pt>
                <c:pt idx="92">
                  <c:v>-46.38484049873761</c:v>
                </c:pt>
                <c:pt idx="93">
                  <c:v>-44.892416550484604</c:v>
                </c:pt>
                <c:pt idx="94">
                  <c:v>-43.400211599946864</c:v>
                </c:pt>
                <c:pt idx="95">
                  <c:v>-41.908577107154976</c:v>
                </c:pt>
                <c:pt idx="96">
                  <c:v>-40.417861187359847</c:v>
                </c:pt>
                <c:pt idx="97">
                  <c:v>-38.928408493698214</c:v>
                </c:pt>
                <c:pt idx="98">
                  <c:v>-37.440560102751348</c:v>
                </c:pt>
                <c:pt idx="99">
                  <c:v>-35.954653403039522</c:v>
                </c:pt>
                <c:pt idx="100">
                  <c:v>-34.471021986495828</c:v>
                </c:pt>
                <c:pt idx="101">
                  <c:v>-32.989995542954304</c:v>
                </c:pt>
                <c:pt idx="102">
                  <c:v>-31.511899757691062</c:v>
                </c:pt>
                <c:pt idx="103">
                  <c:v>-30.037056212051965</c:v>
                </c:pt>
                <c:pt idx="104">
                  <c:v>-28.565782287195184</c:v>
                </c:pt>
                <c:pt idx="105">
                  <c:v>-27.098391070980348</c:v>
                </c:pt>
                <c:pt idx="106">
                  <c:v>-25.635191268027729</c:v>
                </c:pt>
                <c:pt idx="107">
                  <c:v>-24.176487112971834</c:v>
                </c:pt>
                <c:pt idx="108">
                  <c:v>-22.722578286930538</c:v>
                </c:pt>
                <c:pt idx="109">
                  <c:v>-21.273759837206892</c:v>
                </c:pt>
                <c:pt idx="110">
                  <c:v>-19.830322100240416</c:v>
                </c:pt>
                <c:pt idx="111">
                  <c:v>-18.392550627821201</c:v>
                </c:pt>
                <c:pt idx="112">
                  <c:v>-16.96072611657662</c:v>
                </c:pt>
                <c:pt idx="113">
                  <c:v>-15.535124340740495</c:v>
                </c:pt>
                <c:pt idx="114">
                  <c:v>-14.116016088209518</c:v>
                </c:pt>
                <c:pt idx="115">
                  <c:v>-12.703667099890582</c:v>
                </c:pt>
                <c:pt idx="116">
                  <c:v>-11.298338012341343</c:v>
                </c:pt>
                <c:pt idx="117">
                  <c:v>-9.9002843037009765</c:v>
                </c:pt>
                <c:pt idx="118">
                  <c:v>-8.5097562429087237</c:v>
                </c:pt>
                <c:pt idx="119">
                  <c:v>-7.1269988422046975</c:v>
                </c:pt>
                <c:pt idx="120">
                  <c:v>-5.7522518129033227</c:v>
                </c:pt>
                <c:pt idx="121">
                  <c:v>-4.3857495244304907</c:v>
                </c:pt>
                <c:pt idx="122">
                  <c:v>-3.0277209666113185</c:v>
                </c:pt>
                <c:pt idx="123">
                  <c:v>-1.6783897151932492</c:v>
                </c:pt>
                <c:pt idx="124">
                  <c:v>-0.33797390058841559</c:v>
                </c:pt>
                <c:pt idx="125">
                  <c:v>0.99331382018441705</c:v>
                </c:pt>
                <c:pt idx="126">
                  <c:v>2.3152662883786781</c:v>
                </c:pt>
                <c:pt idx="127">
                  <c:v>3.6276818652438747</c:v>
                </c:pt>
                <c:pt idx="128">
                  <c:v>4.9303644506178275</c:v>
                </c:pt>
                <c:pt idx="129">
                  <c:v>6.2231234984158945</c:v>
                </c:pt>
                <c:pt idx="130">
                  <c:v>7.5057740290453507</c:v>
                </c:pt>
                <c:pt idx="131">
                  <c:v>8.7781366387749387</c:v>
                </c:pt>
                <c:pt idx="132">
                  <c:v>10.040037506093704</c:v>
                </c:pt>
                <c:pt idx="133">
                  <c:v>11.291308395091527</c:v>
                </c:pt>
                <c:pt idx="134">
                  <c:v>12.531786655898653</c:v>
                </c:pt>
                <c:pt idx="135">
                  <c:v>13.761315222220636</c:v>
                </c:pt>
                <c:pt idx="136">
                  <c:v>14.979742606009193</c:v>
                </c:pt>
                <c:pt idx="137">
                  <c:v>16.18692288930794</c:v>
                </c:pt>
                <c:pt idx="138">
                  <c:v>17.382715713316269</c:v>
                </c:pt>
                <c:pt idx="139">
                  <c:v>18.566986264715293</c:v>
                </c:pt>
                <c:pt idx="140">
                  <c:v>19.739605259299047</c:v>
                </c:pt>
                <c:pt idx="141">
                  <c:v>20.900448922959217</c:v>
                </c:pt>
                <c:pt idx="142">
                  <c:v>22.049398970069522</c:v>
                </c:pt>
                <c:pt idx="143">
                  <c:v>23.186342579319007</c:v>
                </c:pt>
                <c:pt idx="144">
                  <c:v>24.311172367044367</c:v>
                </c:pt>
                <c:pt idx="145">
                  <c:v>25.423786358111062</c:v>
                </c:pt>
                <c:pt idx="146">
                  <c:v>26.524087954397135</c:v>
                </c:pt>
                <c:pt idx="147">
                  <c:v>27.611985900930964</c:v>
                </c:pt>
                <c:pt idx="148">
                  <c:v>28.687394249737466</c:v>
                </c:pt>
                <c:pt idx="149">
                  <c:v>29.750232321447992</c:v>
                </c:pt>
                <c:pt idx="150">
                  <c:v>30.800424664728961</c:v>
                </c:pt>
                <c:pt idx="151">
                  <c:v>31.837901013585142</c:v>
                </c:pt>
                <c:pt idx="152">
                  <c:v>32.862596242595757</c:v>
                </c:pt>
                <c:pt idx="153">
                  <c:v>33.874450320140014</c:v>
                </c:pt>
                <c:pt idx="154">
                  <c:v>34.873408259670953</c:v>
                </c:pt>
                <c:pt idx="155">
                  <c:v>35.859420069096039</c:v>
                </c:pt>
                <c:pt idx="156">
                  <c:v>36.83244069832363</c:v>
                </c:pt>
                <c:pt idx="157">
                  <c:v>37.792429985035604</c:v>
                </c:pt>
                <c:pt idx="158">
                  <c:v>38.739352598745505</c:v>
                </c:pt>
                <c:pt idx="159">
                  <c:v>39.673177983202841</c:v>
                </c:pt>
                <c:pt idx="160">
                  <c:v>40.593880297204088</c:v>
                </c:pt>
                <c:pt idx="161">
                  <c:v>41.501438353871102</c:v>
                </c:pt>
                <c:pt idx="162">
                  <c:v>42.395835558458145</c:v>
                </c:pt>
                <c:pt idx="163">
                  <c:v>43.277059844748401</c:v>
                </c:pt>
                <c:pt idx="164">
                  <c:v>44.145103610100399</c:v>
                </c:pt>
                <c:pt idx="165">
                  <c:v>44.999963649207224</c:v>
                </c:pt>
                <c:pt idx="166">
                  <c:v>45.841641086627448</c:v>
                </c:pt>
                <c:pt idx="167">
                  <c:v>46.67014130814993</c:v>
                </c:pt>
                <c:pt idx="168">
                  <c:v>47.485473891053104</c:v>
                </c:pt>
                <c:pt idx="169">
                  <c:v>48.287652533319374</c:v>
                </c:pt>
                <c:pt idx="170">
                  <c:v>49.076694981864478</c:v>
                </c:pt>
                <c:pt idx="171">
                  <c:v>49.852622959842286</c:v>
                </c:pt>
                <c:pt idx="172">
                  <c:v>50.615462093085135</c:v>
                </c:pt>
                <c:pt idx="173">
                  <c:v>51.365241835738203</c:v>
                </c:pt>
                <c:pt idx="174">
                  <c:v>52.101995395147256</c:v>
                </c:pt>
                <c:pt idx="175">
                  <c:v>52.825759656058779</c:v>
                </c:pt>
                <c:pt idx="176">
                  <c:v>53.536575104189609</c:v>
                </c:pt>
                <c:pt idx="177">
                  <c:v>54.234485749224092</c:v>
                </c:pt>
                <c:pt idx="178">
                  <c:v>54.919539047295366</c:v>
                </c:pt>
                <c:pt idx="179">
                  <c:v>55.591785823007399</c:v>
                </c:pt>
                <c:pt idx="180">
                  <c:v>56.251280191053233</c:v>
                </c:pt>
                <c:pt idx="181">
                  <c:v>56.898079477484025</c:v>
                </c:pt>
                <c:pt idx="182">
                  <c:v>57.532244140684014</c:v>
                </c:pt>
                <c:pt idx="183">
                  <c:v>58.153837692104133</c:v>
                </c:pt>
                <c:pt idx="184">
                  <c:v>58.762926616807306</c:v>
                </c:pt>
                <c:pt idx="185">
                  <c:v>59.359580293877627</c:v>
                </c:pt>
                <c:pt idx="186">
                  <c:v>59.943870916744146</c:v>
                </c:pt>
                <c:pt idx="187">
                  <c:v>60.515873413469592</c:v>
                </c:pt>
                <c:pt idx="188">
                  <c:v>61.075665367053979</c:v>
                </c:pt>
                <c:pt idx="189">
                  <c:v>61.623326935800613</c:v>
                </c:pt>
                <c:pt idx="190">
                  <c:v>62.158940773792985</c:v>
                </c:pt>
                <c:pt idx="191">
                  <c:v>62.682591951528799</c:v>
                </c:pt>
                <c:pt idx="192">
                  <c:v>63.194367876756395</c:v>
                </c:pt>
                <c:pt idx="193">
                  <c:v>63.694358215559227</c:v>
                </c:pt>
                <c:pt idx="194">
                  <c:v>64.182654813730949</c:v>
                </c:pt>
                <c:pt idx="195">
                  <c:v>64.659351618484649</c:v>
                </c:pt>
                <c:pt idx="196">
                  <c:v>65.124544600537121</c:v>
                </c:pt>
                <c:pt idx="197">
                  <c:v>65.57833167660938</c:v>
                </c:pt>
                <c:pt idx="198">
                  <c:v>66.020812632382558</c:v>
                </c:pt>
                <c:pt idx="199">
                  <c:v>66.45208904594746</c:v>
                </c:pt>
                <c:pt idx="200">
                  <c:v>66.87226421178562</c:v>
                </c:pt>
                <c:pt idx="201">
                  <c:v>67.281443065317731</c:v>
                </c:pt>
                <c:pt idx="202">
                  <c:v>67.679732108054537</c:v>
                </c:pt>
                <c:pt idx="203">
                  <c:v>68.067239333384535</c:v>
                </c:pt>
                <c:pt idx="204">
                  <c:v>68.444074153031295</c:v>
                </c:pt>
                <c:pt idx="205">
                  <c:v>68.810347324211904</c:v>
                </c:pt>
                <c:pt idx="206">
                  <c:v>69.166170877527847</c:v>
                </c:pt>
                <c:pt idx="207">
                  <c:v>69.511658045617125</c:v>
                </c:pt>
                <c:pt idx="208">
                  <c:v>69.846923192596705</c:v>
                </c:pt>
                <c:pt idx="209">
                  <c:v>70.172081744322199</c:v>
                </c:pt>
                <c:pt idx="210">
                  <c:v>70.487250119491122</c:v>
                </c:pt>
                <c:pt idx="211">
                  <c:v>70.792545661614682</c:v>
                </c:pt>
                <c:pt idx="212">
                  <c:v>71.088086571882215</c:v>
                </c:pt>
                <c:pt idx="213">
                  <c:v>71.373991842940882</c:v>
                </c:pt>
                <c:pt idx="214">
                  <c:v>71.650381193612333</c:v>
                </c:pt>
                <c:pt idx="215">
                  <c:v>71.91737500456712</c:v>
                </c:pt>
                <c:pt idx="216">
                  <c:v>72.175094254976244</c:v>
                </c:pt>
                <c:pt idx="217">
                  <c:v>72.423660460158061</c:v>
                </c:pt>
                <c:pt idx="218">
                  <c:v>72.663195610238191</c:v>
                </c:pt>
                <c:pt idx="219">
                  <c:v>72.893822109838453</c:v>
                </c:pt>
                <c:pt idx="220">
                  <c:v>73.115662718809844</c:v>
                </c:pt>
                <c:pt idx="221">
                  <c:v>73.328840494024107</c:v>
                </c:pt>
                <c:pt idx="222">
                  <c:v>73.533478732236588</c:v>
                </c:pt>
                <c:pt idx="223">
                  <c:v>73.729700914032307</c:v>
                </c:pt>
                <c:pt idx="224">
                  <c:v>73.917630648866776</c:v>
                </c:pt>
                <c:pt idx="225">
                  <c:v>74.097391621210875</c:v>
                </c:pt>
                <c:pt idx="226">
                  <c:v>74.269107537809546</c:v>
                </c:pt>
                <c:pt idx="227">
                  <c:v>74.432902076061367</c:v>
                </c:pt>
                <c:pt idx="228">
                  <c:v>74.588898833527026</c:v>
                </c:pt>
                <c:pt idx="229">
                  <c:v>74.737221278572292</c:v>
                </c:pt>
                <c:pt idx="230">
                  <c:v>74.87799270215038</c:v>
                </c:pt>
                <c:pt idx="231">
                  <c:v>75.011336170728711</c:v>
                </c:pt>
                <c:pt idx="232">
                  <c:v>75.137374480362766</c:v>
                </c:pt>
                <c:pt idx="233">
                  <c:v>75.256230111919791</c:v>
                </c:pt>
                <c:pt idx="234">
                  <c:v>75.368025187453753</c:v>
                </c:pt>
                <c:pt idx="235">
                  <c:v>75.472881427732602</c:v>
                </c:pt>
                <c:pt idx="236">
                  <c:v>75.570920110917456</c:v>
                </c:pt>
                <c:pt idx="237">
                  <c:v>75.662262032393045</c:v>
                </c:pt>
                <c:pt idx="238">
                  <c:v>75.747027465747294</c:v>
                </c:pt>
                <c:pt idx="239">
                  <c:v>75.825336124898527</c:v>
                </c:pt>
                <c:pt idx="240">
                  <c:v>75.897307127365863</c:v>
                </c:pt>
                <c:pt idx="241">
                  <c:v>75.963058958679767</c:v>
                </c:pt>
                <c:pt idx="242">
                  <c:v>76.022709437927929</c:v>
                </c:pt>
                <c:pt idx="243">
                  <c:v>76.076375684430772</c:v>
                </c:pt>
                <c:pt idx="244">
                  <c:v>76.124174085540901</c:v>
                </c:pt>
                <c:pt idx="245">
                  <c:v>76.166220265559943</c:v>
                </c:pt>
                <c:pt idx="246">
                  <c:v>76.202629055764959</c:v>
                </c:pt>
                <c:pt idx="247">
                  <c:v>76.233514465537212</c:v>
                </c:pt>
                <c:pt idx="248">
                  <c:v>76.258989654584084</c:v>
                </c:pt>
                <c:pt idx="249">
                  <c:v>76.279166906245862</c:v>
                </c:pt>
                <c:pt idx="250">
                  <c:v>76.294157601876975</c:v>
                </c:pt>
                <c:pt idx="251">
                  <c:v>76.304072196292125</c:v>
                </c:pt>
                <c:pt idx="252">
                  <c:v>76.309020194266679</c:v>
                </c:pt>
                <c:pt idx="253">
                  <c:v>76.309110128079539</c:v>
                </c:pt>
                <c:pt idx="254">
                  <c:v>76.30444953608793</c:v>
                </c:pt>
                <c:pt idx="255">
                  <c:v>76.295144942321116</c:v>
                </c:pt>
                <c:pt idx="256">
                  <c:v>76.281301837081287</c:v>
                </c:pt>
                <c:pt idx="257">
                  <c:v>76.263024658538228</c:v>
                </c:pt>
                <c:pt idx="258">
                  <c:v>76.240416775305007</c:v>
                </c:pt>
                <c:pt idx="259">
                  <c:v>76.213580469980741</c:v>
                </c:pt>
                <c:pt idx="260">
                  <c:v>76.182616923646776</c:v>
                </c:pt>
                <c:pt idx="261">
                  <c:v>76.147626201301648</c:v>
                </c:pt>
                <c:pt idx="262">
                  <c:v>76.108707238220575</c:v>
                </c:pt>
                <c:pt idx="263">
                  <c:v>76.065957827224665</c:v>
                </c:pt>
                <c:pt idx="264">
                  <c:v>76.019474606844469</c:v>
                </c:pt>
                <c:pt idx="265">
                  <c:v>75.969353050362528</c:v>
                </c:pt>
                <c:pt idx="266">
                  <c:v>75.915687455719805</c:v>
                </c:pt>
                <c:pt idx="267">
                  <c:v>75.858570936269473</c:v>
                </c:pt>
                <c:pt idx="268">
                  <c:v>75.79809541236267</c:v>
                </c:pt>
                <c:pt idx="269">
                  <c:v>75.734351603749786</c:v>
                </c:pt>
                <c:pt idx="270">
                  <c:v>75.667429022780951</c:v>
                </c:pt>
                <c:pt idx="271">
                  <c:v>75.597415968389456</c:v>
                </c:pt>
                <c:pt idx="272">
                  <c:v>75.524399520841357</c:v>
                </c:pt>
                <c:pt idx="273">
                  <c:v>75.448465537234611</c:v>
                </c:pt>
                <c:pt idx="274">
                  <c:v>75.369698647730885</c:v>
                </c:pt>
                <c:pt idx="275">
                  <c:v>75.288182252503688</c:v>
                </c:pt>
                <c:pt idx="276">
                  <c:v>75.203998519385038</c:v>
                </c:pt>
                <c:pt idx="277">
                  <c:v>75.117228382194583</c:v>
                </c:pt>
                <c:pt idx="278">
                  <c:v>75.027951539733564</c:v>
                </c:pt>
                <c:pt idx="279">
                  <c:v>74.936246455427181</c:v>
                </c:pt>
                <c:pt idx="280">
                  <c:v>74.842190357597801</c:v>
                </c:pt>
                <c:pt idx="281">
                  <c:v>74.745859240352488</c:v>
                </c:pt>
                <c:pt idx="282">
                  <c:v>74.647327865067638</c:v>
                </c:pt>
                <c:pt idx="283">
                  <c:v>74.546669762454002</c:v>
                </c:pt>
                <c:pt idx="284">
                  <c:v>74.443957235184996</c:v>
                </c:pt>
                <c:pt idx="285">
                  <c:v>74.339261361071792</c:v>
                </c:pt>
                <c:pt idx="286">
                  <c:v>74.232651996768084</c:v>
                </c:pt>
                <c:pt idx="287">
                  <c:v>74.1241977819884</c:v>
                </c:pt>
                <c:pt idx="288">
                  <c:v>74.013966144222948</c:v>
                </c:pt>
                <c:pt idx="289">
                  <c:v>73.902023303932751</c:v>
                </c:pt>
                <c:pt idx="290">
                  <c:v>73.788434280209032</c:v>
                </c:pt>
                <c:pt idx="291">
                  <c:v>73.673262896880004</c:v>
                </c:pt>
                <c:pt idx="292">
                  <c:v>73.556571789049713</c:v>
                </c:pt>
                <c:pt idx="293">
                  <c:v>73.438422410052652</c:v>
                </c:pt>
                <c:pt idx="294">
                  <c:v>73.318875038808571</c:v>
                </c:pt>
                <c:pt idx="295">
                  <c:v>73.197988787561528</c:v>
                </c:pt>
                <c:pt idx="296">
                  <c:v>73.075821609988424</c:v>
                </c:pt>
                <c:pt idx="297">
                  <c:v>72.952430309661239</c:v>
                </c:pt>
                <c:pt idx="298">
                  <c:v>72.82787054884804</c:v>
                </c:pt>
                <c:pt idx="299">
                  <c:v>72.702196857638157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1F09-4B21-82B3-66E816D991A4}"/>
            </c:ext>
          </c:extLst>
        </c:ser>
        <c:ser>
          <c:idx val="3"/>
          <c:order val="3"/>
          <c:tx>
            <c:v>Temperature Jump (°C)</c:v>
          </c:tx>
          <c:spPr>
            <a:ln w="25400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xVal>
            <c:numRef>
              <c:f>'Sheet1 (3)'!$H$7:$H$307</c:f>
              <c:numCache>
                <c:formatCode>0.0</c:formatCode>
                <c:ptCount val="301"/>
                <c:pt idx="0">
                  <c:v>0</c:v>
                </c:pt>
                <c:pt idx="1">
                  <c:v>0.01</c:v>
                </c:pt>
                <c:pt idx="2">
                  <c:v>0.02</c:v>
                </c:pt>
                <c:pt idx="3">
                  <c:v>3.0000000000000006E-2</c:v>
                </c:pt>
                <c:pt idx="4">
                  <c:v>0.04</c:v>
                </c:pt>
                <c:pt idx="5">
                  <c:v>0.05</c:v>
                </c:pt>
                <c:pt idx="6">
                  <c:v>6.0000000000000005E-2</c:v>
                </c:pt>
                <c:pt idx="7">
                  <c:v>7.0000000000000007E-2</c:v>
                </c:pt>
                <c:pt idx="8">
                  <c:v>0.08</c:v>
                </c:pt>
                <c:pt idx="9">
                  <c:v>9.0000000000000011E-2</c:v>
                </c:pt>
                <c:pt idx="10">
                  <c:v>0.1</c:v>
                </c:pt>
                <c:pt idx="11">
                  <c:v>0.11</c:v>
                </c:pt>
                <c:pt idx="12">
                  <c:v>0.12000000000000001</c:v>
                </c:pt>
                <c:pt idx="13">
                  <c:v>0.13</c:v>
                </c:pt>
                <c:pt idx="14">
                  <c:v>0.14000000000000001</c:v>
                </c:pt>
                <c:pt idx="15">
                  <c:v>0.15000000000000002</c:v>
                </c:pt>
                <c:pt idx="16">
                  <c:v>0.16</c:v>
                </c:pt>
                <c:pt idx="17">
                  <c:v>0.17</c:v>
                </c:pt>
                <c:pt idx="18">
                  <c:v>0.18000000000000002</c:v>
                </c:pt>
                <c:pt idx="19">
                  <c:v>0.19</c:v>
                </c:pt>
                <c:pt idx="20">
                  <c:v>0.2</c:v>
                </c:pt>
                <c:pt idx="21">
                  <c:v>0.21000000000000002</c:v>
                </c:pt>
                <c:pt idx="22">
                  <c:v>0.22</c:v>
                </c:pt>
                <c:pt idx="23">
                  <c:v>0.23</c:v>
                </c:pt>
                <c:pt idx="24">
                  <c:v>0.24000000000000002</c:v>
                </c:pt>
                <c:pt idx="25">
                  <c:v>0.25</c:v>
                </c:pt>
                <c:pt idx="26">
                  <c:v>0.26</c:v>
                </c:pt>
                <c:pt idx="27">
                  <c:v>0.27000000000000007</c:v>
                </c:pt>
                <c:pt idx="28">
                  <c:v>0.28000000000000008</c:v>
                </c:pt>
                <c:pt idx="29">
                  <c:v>0.29000000000000009</c:v>
                </c:pt>
                <c:pt idx="30">
                  <c:v>0.30000000000000016</c:v>
                </c:pt>
                <c:pt idx="31">
                  <c:v>0.31000000000000016</c:v>
                </c:pt>
                <c:pt idx="32">
                  <c:v>0.32000000000000017</c:v>
                </c:pt>
                <c:pt idx="33">
                  <c:v>0.33000000000000024</c:v>
                </c:pt>
                <c:pt idx="34">
                  <c:v>0.34000000000000025</c:v>
                </c:pt>
                <c:pt idx="35">
                  <c:v>0.35000000000000026</c:v>
                </c:pt>
                <c:pt idx="36">
                  <c:v>0.36000000000000032</c:v>
                </c:pt>
                <c:pt idx="37">
                  <c:v>0.37000000000000033</c:v>
                </c:pt>
                <c:pt idx="38">
                  <c:v>0.38000000000000034</c:v>
                </c:pt>
                <c:pt idx="39">
                  <c:v>0.39000000000000035</c:v>
                </c:pt>
                <c:pt idx="40">
                  <c:v>0.40000000000000041</c:v>
                </c:pt>
                <c:pt idx="41">
                  <c:v>0.41000000000000042</c:v>
                </c:pt>
                <c:pt idx="42">
                  <c:v>0.42000000000000043</c:v>
                </c:pt>
                <c:pt idx="43">
                  <c:v>0.43000000000000049</c:v>
                </c:pt>
                <c:pt idx="44">
                  <c:v>0.4400000000000005</c:v>
                </c:pt>
                <c:pt idx="45">
                  <c:v>0.45000000000000051</c:v>
                </c:pt>
                <c:pt idx="46">
                  <c:v>0.46000000000000058</c:v>
                </c:pt>
                <c:pt idx="47">
                  <c:v>0.47000000000000058</c:v>
                </c:pt>
                <c:pt idx="48">
                  <c:v>0.48000000000000059</c:v>
                </c:pt>
                <c:pt idx="49">
                  <c:v>0.49000000000000066</c:v>
                </c:pt>
                <c:pt idx="50">
                  <c:v>0.50000000000000067</c:v>
                </c:pt>
                <c:pt idx="51">
                  <c:v>0.51000000000000068</c:v>
                </c:pt>
                <c:pt idx="52">
                  <c:v>0.52000000000000068</c:v>
                </c:pt>
                <c:pt idx="53">
                  <c:v>0.53000000000000069</c:v>
                </c:pt>
                <c:pt idx="54">
                  <c:v>0.54000000000000081</c:v>
                </c:pt>
                <c:pt idx="55">
                  <c:v>0.55000000000000082</c:v>
                </c:pt>
                <c:pt idx="56">
                  <c:v>0.56000000000000083</c:v>
                </c:pt>
                <c:pt idx="57">
                  <c:v>0.57000000000000084</c:v>
                </c:pt>
                <c:pt idx="58">
                  <c:v>0.58000000000000085</c:v>
                </c:pt>
                <c:pt idx="59">
                  <c:v>0.59000000000000086</c:v>
                </c:pt>
                <c:pt idx="60">
                  <c:v>0.60000000000000098</c:v>
                </c:pt>
                <c:pt idx="61">
                  <c:v>0.61000000000000099</c:v>
                </c:pt>
                <c:pt idx="62">
                  <c:v>0.62000000000000099</c:v>
                </c:pt>
                <c:pt idx="63">
                  <c:v>0.630000000000001</c:v>
                </c:pt>
                <c:pt idx="64">
                  <c:v>0.64000000000000101</c:v>
                </c:pt>
                <c:pt idx="65">
                  <c:v>0.65000000000000102</c:v>
                </c:pt>
                <c:pt idx="66">
                  <c:v>0.66000000000000103</c:v>
                </c:pt>
                <c:pt idx="67">
                  <c:v>0.67000000000000115</c:v>
                </c:pt>
                <c:pt idx="68">
                  <c:v>0.68000000000000116</c:v>
                </c:pt>
                <c:pt idx="69">
                  <c:v>0.69000000000000117</c:v>
                </c:pt>
                <c:pt idx="70">
                  <c:v>0.70000000000000118</c:v>
                </c:pt>
                <c:pt idx="71">
                  <c:v>0.71000000000000119</c:v>
                </c:pt>
                <c:pt idx="72">
                  <c:v>0.72000000000000119</c:v>
                </c:pt>
                <c:pt idx="73">
                  <c:v>0.73000000000000131</c:v>
                </c:pt>
                <c:pt idx="74">
                  <c:v>0.74000000000000132</c:v>
                </c:pt>
                <c:pt idx="75">
                  <c:v>0.75000000000000133</c:v>
                </c:pt>
                <c:pt idx="76">
                  <c:v>0.76000000000000134</c:v>
                </c:pt>
                <c:pt idx="77">
                  <c:v>0.77000000000000135</c:v>
                </c:pt>
                <c:pt idx="78">
                  <c:v>0.78000000000000136</c:v>
                </c:pt>
                <c:pt idx="79">
                  <c:v>0.79000000000000137</c:v>
                </c:pt>
                <c:pt idx="80">
                  <c:v>0.80000000000000149</c:v>
                </c:pt>
                <c:pt idx="81">
                  <c:v>0.8100000000000015</c:v>
                </c:pt>
                <c:pt idx="82">
                  <c:v>0.82000000000000151</c:v>
                </c:pt>
                <c:pt idx="83">
                  <c:v>0.83000000000000151</c:v>
                </c:pt>
                <c:pt idx="84">
                  <c:v>0.84000000000000152</c:v>
                </c:pt>
                <c:pt idx="85">
                  <c:v>0.85000000000000153</c:v>
                </c:pt>
                <c:pt idx="86">
                  <c:v>0.86000000000000165</c:v>
                </c:pt>
                <c:pt idx="87">
                  <c:v>0.87000000000000166</c:v>
                </c:pt>
                <c:pt idx="88">
                  <c:v>0.88000000000000167</c:v>
                </c:pt>
                <c:pt idx="89">
                  <c:v>0.89000000000000168</c:v>
                </c:pt>
                <c:pt idx="90">
                  <c:v>0.90000000000000169</c:v>
                </c:pt>
                <c:pt idx="91">
                  <c:v>0.9100000000000017</c:v>
                </c:pt>
                <c:pt idx="92">
                  <c:v>0.92000000000000182</c:v>
                </c:pt>
                <c:pt idx="93">
                  <c:v>0.93000000000000183</c:v>
                </c:pt>
                <c:pt idx="94">
                  <c:v>0.94000000000000183</c:v>
                </c:pt>
                <c:pt idx="95">
                  <c:v>0.95000000000000184</c:v>
                </c:pt>
                <c:pt idx="96">
                  <c:v>0.96000000000000185</c:v>
                </c:pt>
                <c:pt idx="97">
                  <c:v>0.97000000000000186</c:v>
                </c:pt>
                <c:pt idx="98">
                  <c:v>0.98000000000000187</c:v>
                </c:pt>
                <c:pt idx="99">
                  <c:v>0.99000000000000199</c:v>
                </c:pt>
                <c:pt idx="100">
                  <c:v>1.000000000000002</c:v>
                </c:pt>
                <c:pt idx="101">
                  <c:v>1.010000000000002</c:v>
                </c:pt>
                <c:pt idx="102">
                  <c:v>1.020000000000002</c:v>
                </c:pt>
                <c:pt idx="103">
                  <c:v>1.030000000000002</c:v>
                </c:pt>
                <c:pt idx="104">
                  <c:v>1.040000000000002</c:v>
                </c:pt>
                <c:pt idx="105">
                  <c:v>1.050000000000002</c:v>
                </c:pt>
                <c:pt idx="106">
                  <c:v>1.0600000000000021</c:v>
                </c:pt>
                <c:pt idx="107">
                  <c:v>1.0700000000000021</c:v>
                </c:pt>
                <c:pt idx="108">
                  <c:v>1.0800000000000023</c:v>
                </c:pt>
                <c:pt idx="109">
                  <c:v>1.0900000000000023</c:v>
                </c:pt>
                <c:pt idx="110">
                  <c:v>1.1000000000000023</c:v>
                </c:pt>
                <c:pt idx="111">
                  <c:v>1.1100000000000023</c:v>
                </c:pt>
                <c:pt idx="112">
                  <c:v>1.1200000000000023</c:v>
                </c:pt>
                <c:pt idx="113">
                  <c:v>1.1300000000000023</c:v>
                </c:pt>
                <c:pt idx="114">
                  <c:v>1.1400000000000023</c:v>
                </c:pt>
                <c:pt idx="115">
                  <c:v>1.1500000000000024</c:v>
                </c:pt>
                <c:pt idx="116">
                  <c:v>1.1600000000000024</c:v>
                </c:pt>
                <c:pt idx="117">
                  <c:v>1.1700000000000024</c:v>
                </c:pt>
                <c:pt idx="118">
                  <c:v>1.1800000000000024</c:v>
                </c:pt>
                <c:pt idx="119">
                  <c:v>1.1900000000000024</c:v>
                </c:pt>
                <c:pt idx="120">
                  <c:v>1.2000000000000024</c:v>
                </c:pt>
                <c:pt idx="121">
                  <c:v>1.2100000000000026</c:v>
                </c:pt>
                <c:pt idx="122">
                  <c:v>1.2200000000000026</c:v>
                </c:pt>
                <c:pt idx="123">
                  <c:v>1.2300000000000026</c:v>
                </c:pt>
                <c:pt idx="124">
                  <c:v>1.2400000000000027</c:v>
                </c:pt>
                <c:pt idx="125">
                  <c:v>1.2500000000000027</c:v>
                </c:pt>
                <c:pt idx="126">
                  <c:v>1.2600000000000027</c:v>
                </c:pt>
                <c:pt idx="127">
                  <c:v>1.2700000000000027</c:v>
                </c:pt>
                <c:pt idx="128">
                  <c:v>1.2800000000000027</c:v>
                </c:pt>
                <c:pt idx="129">
                  <c:v>1.2900000000000027</c:v>
                </c:pt>
                <c:pt idx="130">
                  <c:v>1.3000000000000027</c:v>
                </c:pt>
                <c:pt idx="131">
                  <c:v>1.3100000000000027</c:v>
                </c:pt>
                <c:pt idx="132">
                  <c:v>1.3200000000000027</c:v>
                </c:pt>
                <c:pt idx="133">
                  <c:v>1.3300000000000027</c:v>
                </c:pt>
                <c:pt idx="134">
                  <c:v>1.340000000000003</c:v>
                </c:pt>
                <c:pt idx="135">
                  <c:v>1.350000000000003</c:v>
                </c:pt>
                <c:pt idx="136">
                  <c:v>1.360000000000003</c:v>
                </c:pt>
                <c:pt idx="137">
                  <c:v>1.370000000000003</c:v>
                </c:pt>
                <c:pt idx="138">
                  <c:v>1.380000000000003</c:v>
                </c:pt>
                <c:pt idx="139">
                  <c:v>1.390000000000003</c:v>
                </c:pt>
                <c:pt idx="140">
                  <c:v>1.400000000000003</c:v>
                </c:pt>
                <c:pt idx="141">
                  <c:v>1.410000000000003</c:v>
                </c:pt>
                <c:pt idx="142">
                  <c:v>1.420000000000003</c:v>
                </c:pt>
                <c:pt idx="143">
                  <c:v>1.430000000000003</c:v>
                </c:pt>
                <c:pt idx="144">
                  <c:v>1.4400000000000031</c:v>
                </c:pt>
                <c:pt idx="145">
                  <c:v>1.4500000000000031</c:v>
                </c:pt>
                <c:pt idx="146">
                  <c:v>1.4600000000000031</c:v>
                </c:pt>
                <c:pt idx="147">
                  <c:v>1.4700000000000033</c:v>
                </c:pt>
                <c:pt idx="148">
                  <c:v>1.4800000000000033</c:v>
                </c:pt>
                <c:pt idx="149">
                  <c:v>1.4900000000000033</c:v>
                </c:pt>
                <c:pt idx="150">
                  <c:v>1.5000000000000033</c:v>
                </c:pt>
                <c:pt idx="151">
                  <c:v>1.5100000000000033</c:v>
                </c:pt>
                <c:pt idx="152">
                  <c:v>1.5200000000000033</c:v>
                </c:pt>
                <c:pt idx="153">
                  <c:v>1.5300000000000034</c:v>
                </c:pt>
                <c:pt idx="154">
                  <c:v>1.5400000000000034</c:v>
                </c:pt>
                <c:pt idx="155">
                  <c:v>1.5500000000000034</c:v>
                </c:pt>
                <c:pt idx="156">
                  <c:v>1.5600000000000034</c:v>
                </c:pt>
                <c:pt idx="157">
                  <c:v>1.5700000000000034</c:v>
                </c:pt>
                <c:pt idx="158">
                  <c:v>1.5800000000000034</c:v>
                </c:pt>
                <c:pt idx="159">
                  <c:v>1.5900000000000034</c:v>
                </c:pt>
                <c:pt idx="160">
                  <c:v>1.6000000000000036</c:v>
                </c:pt>
                <c:pt idx="161">
                  <c:v>1.6100000000000037</c:v>
                </c:pt>
                <c:pt idx="162">
                  <c:v>1.6200000000000037</c:v>
                </c:pt>
                <c:pt idx="163">
                  <c:v>1.6300000000000037</c:v>
                </c:pt>
                <c:pt idx="164">
                  <c:v>1.6400000000000037</c:v>
                </c:pt>
                <c:pt idx="165">
                  <c:v>1.6500000000000037</c:v>
                </c:pt>
                <c:pt idx="166">
                  <c:v>1.6600000000000037</c:v>
                </c:pt>
                <c:pt idx="167">
                  <c:v>1.6700000000000037</c:v>
                </c:pt>
                <c:pt idx="168">
                  <c:v>1.6800000000000037</c:v>
                </c:pt>
                <c:pt idx="169">
                  <c:v>1.6900000000000037</c:v>
                </c:pt>
                <c:pt idx="170">
                  <c:v>1.7000000000000037</c:v>
                </c:pt>
                <c:pt idx="171">
                  <c:v>1.7100000000000037</c:v>
                </c:pt>
                <c:pt idx="172">
                  <c:v>1.720000000000004</c:v>
                </c:pt>
                <c:pt idx="173">
                  <c:v>1.730000000000004</c:v>
                </c:pt>
                <c:pt idx="174">
                  <c:v>1.740000000000004</c:v>
                </c:pt>
                <c:pt idx="175">
                  <c:v>1.750000000000004</c:v>
                </c:pt>
                <c:pt idx="176">
                  <c:v>1.760000000000004</c:v>
                </c:pt>
                <c:pt idx="177">
                  <c:v>1.770000000000004</c:v>
                </c:pt>
                <c:pt idx="178">
                  <c:v>1.780000000000004</c:v>
                </c:pt>
                <c:pt idx="179">
                  <c:v>1.790000000000004</c:v>
                </c:pt>
                <c:pt idx="180">
                  <c:v>1.800000000000004</c:v>
                </c:pt>
                <c:pt idx="181">
                  <c:v>1.8100000000000041</c:v>
                </c:pt>
                <c:pt idx="182">
                  <c:v>1.8200000000000041</c:v>
                </c:pt>
                <c:pt idx="183">
                  <c:v>1.8300000000000041</c:v>
                </c:pt>
                <c:pt idx="184">
                  <c:v>1.8400000000000041</c:v>
                </c:pt>
                <c:pt idx="185">
                  <c:v>1.8500000000000043</c:v>
                </c:pt>
                <c:pt idx="186">
                  <c:v>1.8600000000000043</c:v>
                </c:pt>
                <c:pt idx="187">
                  <c:v>1.8700000000000043</c:v>
                </c:pt>
                <c:pt idx="188">
                  <c:v>1.8800000000000043</c:v>
                </c:pt>
                <c:pt idx="189">
                  <c:v>1.8900000000000043</c:v>
                </c:pt>
                <c:pt idx="190">
                  <c:v>1.9000000000000044</c:v>
                </c:pt>
                <c:pt idx="191">
                  <c:v>1.9100000000000044</c:v>
                </c:pt>
                <c:pt idx="192">
                  <c:v>1.9200000000000044</c:v>
                </c:pt>
                <c:pt idx="193">
                  <c:v>1.9300000000000044</c:v>
                </c:pt>
                <c:pt idx="194">
                  <c:v>1.9400000000000044</c:v>
                </c:pt>
                <c:pt idx="195">
                  <c:v>1.9500000000000044</c:v>
                </c:pt>
                <c:pt idx="196">
                  <c:v>1.9600000000000042</c:v>
                </c:pt>
                <c:pt idx="197">
                  <c:v>1.9700000000000042</c:v>
                </c:pt>
                <c:pt idx="198">
                  <c:v>1.9800000000000044</c:v>
                </c:pt>
                <c:pt idx="199">
                  <c:v>1.9900000000000044</c:v>
                </c:pt>
                <c:pt idx="200">
                  <c:v>2.0000000000000044</c:v>
                </c:pt>
                <c:pt idx="201">
                  <c:v>2.0100000000000042</c:v>
                </c:pt>
                <c:pt idx="202">
                  <c:v>2.0200000000000045</c:v>
                </c:pt>
                <c:pt idx="203">
                  <c:v>2.0300000000000042</c:v>
                </c:pt>
                <c:pt idx="204">
                  <c:v>2.0400000000000045</c:v>
                </c:pt>
                <c:pt idx="205">
                  <c:v>2.0500000000000047</c:v>
                </c:pt>
                <c:pt idx="206">
                  <c:v>2.0600000000000045</c:v>
                </c:pt>
                <c:pt idx="207">
                  <c:v>2.0700000000000047</c:v>
                </c:pt>
                <c:pt idx="208">
                  <c:v>2.0800000000000045</c:v>
                </c:pt>
                <c:pt idx="209">
                  <c:v>2.0900000000000047</c:v>
                </c:pt>
                <c:pt idx="210">
                  <c:v>2.1000000000000045</c:v>
                </c:pt>
                <c:pt idx="211">
                  <c:v>2.1100000000000048</c:v>
                </c:pt>
                <c:pt idx="212">
                  <c:v>2.1200000000000045</c:v>
                </c:pt>
                <c:pt idx="213">
                  <c:v>2.1300000000000048</c:v>
                </c:pt>
                <c:pt idx="214">
                  <c:v>2.1400000000000046</c:v>
                </c:pt>
                <c:pt idx="215">
                  <c:v>2.1500000000000048</c:v>
                </c:pt>
                <c:pt idx="216">
                  <c:v>2.1600000000000046</c:v>
                </c:pt>
                <c:pt idx="217">
                  <c:v>2.1700000000000048</c:v>
                </c:pt>
                <c:pt idx="218">
                  <c:v>2.180000000000005</c:v>
                </c:pt>
                <c:pt idx="219">
                  <c:v>2.1900000000000048</c:v>
                </c:pt>
                <c:pt idx="220">
                  <c:v>2.2000000000000051</c:v>
                </c:pt>
                <c:pt idx="221">
                  <c:v>2.2100000000000048</c:v>
                </c:pt>
                <c:pt idx="222">
                  <c:v>2.2200000000000051</c:v>
                </c:pt>
                <c:pt idx="223">
                  <c:v>2.2300000000000049</c:v>
                </c:pt>
                <c:pt idx="224">
                  <c:v>2.2400000000000051</c:v>
                </c:pt>
                <c:pt idx="225">
                  <c:v>2.2500000000000049</c:v>
                </c:pt>
                <c:pt idx="226">
                  <c:v>2.2600000000000051</c:v>
                </c:pt>
                <c:pt idx="227">
                  <c:v>2.2700000000000049</c:v>
                </c:pt>
                <c:pt idx="228">
                  <c:v>2.2800000000000051</c:v>
                </c:pt>
                <c:pt idx="229">
                  <c:v>2.2900000000000049</c:v>
                </c:pt>
                <c:pt idx="230">
                  <c:v>2.3000000000000052</c:v>
                </c:pt>
                <c:pt idx="231">
                  <c:v>2.3100000000000054</c:v>
                </c:pt>
                <c:pt idx="232">
                  <c:v>2.3200000000000052</c:v>
                </c:pt>
                <c:pt idx="233">
                  <c:v>2.3300000000000054</c:v>
                </c:pt>
                <c:pt idx="234">
                  <c:v>2.3400000000000052</c:v>
                </c:pt>
                <c:pt idx="235">
                  <c:v>2.3500000000000054</c:v>
                </c:pt>
                <c:pt idx="236">
                  <c:v>2.3600000000000052</c:v>
                </c:pt>
                <c:pt idx="237">
                  <c:v>2.3700000000000054</c:v>
                </c:pt>
                <c:pt idx="238">
                  <c:v>2.3800000000000052</c:v>
                </c:pt>
                <c:pt idx="239">
                  <c:v>2.3900000000000055</c:v>
                </c:pt>
                <c:pt idx="240">
                  <c:v>2.4000000000000052</c:v>
                </c:pt>
                <c:pt idx="241">
                  <c:v>2.4100000000000055</c:v>
                </c:pt>
                <c:pt idx="242">
                  <c:v>2.4200000000000053</c:v>
                </c:pt>
                <c:pt idx="243">
                  <c:v>2.4300000000000055</c:v>
                </c:pt>
                <c:pt idx="244">
                  <c:v>2.4400000000000057</c:v>
                </c:pt>
                <c:pt idx="245">
                  <c:v>2.4500000000000055</c:v>
                </c:pt>
                <c:pt idx="246">
                  <c:v>2.4600000000000057</c:v>
                </c:pt>
                <c:pt idx="247">
                  <c:v>2.4700000000000055</c:v>
                </c:pt>
                <c:pt idx="248">
                  <c:v>2.4800000000000058</c:v>
                </c:pt>
                <c:pt idx="249">
                  <c:v>2.4900000000000055</c:v>
                </c:pt>
                <c:pt idx="250">
                  <c:v>2.5000000000000058</c:v>
                </c:pt>
                <c:pt idx="251">
                  <c:v>2.5100000000000056</c:v>
                </c:pt>
                <c:pt idx="252">
                  <c:v>2.5200000000000058</c:v>
                </c:pt>
                <c:pt idx="253">
                  <c:v>2.5300000000000056</c:v>
                </c:pt>
                <c:pt idx="254">
                  <c:v>2.5400000000000058</c:v>
                </c:pt>
                <c:pt idx="255">
                  <c:v>2.550000000000006</c:v>
                </c:pt>
                <c:pt idx="256">
                  <c:v>2.5600000000000058</c:v>
                </c:pt>
                <c:pt idx="257">
                  <c:v>2.5700000000000061</c:v>
                </c:pt>
                <c:pt idx="258">
                  <c:v>2.5800000000000058</c:v>
                </c:pt>
                <c:pt idx="259">
                  <c:v>2.5900000000000061</c:v>
                </c:pt>
                <c:pt idx="260">
                  <c:v>2.6000000000000059</c:v>
                </c:pt>
                <c:pt idx="261">
                  <c:v>2.6100000000000061</c:v>
                </c:pt>
                <c:pt idx="262">
                  <c:v>2.6200000000000059</c:v>
                </c:pt>
                <c:pt idx="263">
                  <c:v>2.6300000000000061</c:v>
                </c:pt>
                <c:pt idx="264">
                  <c:v>2.6400000000000059</c:v>
                </c:pt>
                <c:pt idx="265">
                  <c:v>2.6500000000000061</c:v>
                </c:pt>
                <c:pt idx="266">
                  <c:v>2.6600000000000059</c:v>
                </c:pt>
                <c:pt idx="267">
                  <c:v>2.6700000000000061</c:v>
                </c:pt>
                <c:pt idx="268">
                  <c:v>2.6800000000000064</c:v>
                </c:pt>
                <c:pt idx="269">
                  <c:v>2.6900000000000062</c:v>
                </c:pt>
                <c:pt idx="270">
                  <c:v>2.7000000000000064</c:v>
                </c:pt>
                <c:pt idx="271">
                  <c:v>2.7100000000000062</c:v>
                </c:pt>
                <c:pt idx="272">
                  <c:v>2.7200000000000064</c:v>
                </c:pt>
                <c:pt idx="273">
                  <c:v>2.7300000000000062</c:v>
                </c:pt>
                <c:pt idx="274">
                  <c:v>2.7400000000000064</c:v>
                </c:pt>
                <c:pt idx="275">
                  <c:v>2.7500000000000062</c:v>
                </c:pt>
                <c:pt idx="276">
                  <c:v>2.7600000000000064</c:v>
                </c:pt>
                <c:pt idx="277">
                  <c:v>2.7700000000000062</c:v>
                </c:pt>
                <c:pt idx="278">
                  <c:v>2.7800000000000065</c:v>
                </c:pt>
                <c:pt idx="279">
                  <c:v>2.7900000000000063</c:v>
                </c:pt>
                <c:pt idx="280">
                  <c:v>2.8000000000000065</c:v>
                </c:pt>
                <c:pt idx="281">
                  <c:v>2.8100000000000067</c:v>
                </c:pt>
                <c:pt idx="282">
                  <c:v>2.8200000000000065</c:v>
                </c:pt>
                <c:pt idx="283">
                  <c:v>2.8300000000000067</c:v>
                </c:pt>
                <c:pt idx="284">
                  <c:v>2.8400000000000065</c:v>
                </c:pt>
                <c:pt idx="285">
                  <c:v>2.8500000000000068</c:v>
                </c:pt>
                <c:pt idx="286">
                  <c:v>2.8600000000000065</c:v>
                </c:pt>
                <c:pt idx="287">
                  <c:v>2.8700000000000068</c:v>
                </c:pt>
                <c:pt idx="288">
                  <c:v>2.8800000000000066</c:v>
                </c:pt>
                <c:pt idx="289">
                  <c:v>2.8900000000000068</c:v>
                </c:pt>
                <c:pt idx="290">
                  <c:v>2.9000000000000066</c:v>
                </c:pt>
                <c:pt idx="291">
                  <c:v>2.9100000000000068</c:v>
                </c:pt>
                <c:pt idx="292">
                  <c:v>2.9200000000000066</c:v>
                </c:pt>
                <c:pt idx="293">
                  <c:v>2.9300000000000068</c:v>
                </c:pt>
                <c:pt idx="294">
                  <c:v>2.9400000000000071</c:v>
                </c:pt>
                <c:pt idx="295">
                  <c:v>2.9500000000000068</c:v>
                </c:pt>
                <c:pt idx="296">
                  <c:v>2.9600000000000071</c:v>
                </c:pt>
                <c:pt idx="297">
                  <c:v>2.9700000000000069</c:v>
                </c:pt>
                <c:pt idx="298">
                  <c:v>2.9800000000000071</c:v>
                </c:pt>
                <c:pt idx="299">
                  <c:v>2.9900000000000069</c:v>
                </c:pt>
                <c:pt idx="300">
                  <c:v>3.0000000000000071</c:v>
                </c:pt>
              </c:numCache>
            </c:numRef>
          </c:xVal>
          <c:yVal>
            <c:numRef>
              <c:f>'Sheet1 (3)'!$L$7:$L$307</c:f>
              <c:numCache>
                <c:formatCode>0</c:formatCode>
                <c:ptCount val="301"/>
                <c:pt idx="0">
                  <c:v>100</c:v>
                </c:pt>
                <c:pt idx="1">
                  <c:v>99.995000124997915</c:v>
                </c:pt>
                <c:pt idx="2">
                  <c:v>99.980001999866673</c:v>
                </c:pt>
                <c:pt idx="3">
                  <c:v>99.955010123481429</c:v>
                </c:pt>
                <c:pt idx="4">
                  <c:v>99.920031991468377</c:v>
                </c:pt>
                <c:pt idx="5">
                  <c:v>99.875078092458097</c:v>
                </c:pt>
                <c:pt idx="6">
                  <c:v>99.820161902843722</c:v>
                </c:pt>
                <c:pt idx="7">
                  <c:v>99.755299880047971</c:v>
                </c:pt>
                <c:pt idx="8">
                  <c:v>99.680511454303286</c:v>
                </c:pt>
                <c:pt idx="9">
                  <c:v>99.595819018951346</c:v>
                </c:pt>
                <c:pt idx="10">
                  <c:v>99.501247919268238</c:v>
                </c:pt>
                <c:pt idx="11">
                  <c:v>99.396826439823428</c:v>
                </c:pt>
                <c:pt idx="12">
                  <c:v>99.282585790381333</c:v>
                </c:pt>
                <c:pt idx="13">
                  <c:v>99.158560090355053</c:v>
                </c:pt>
                <c:pt idx="14">
                  <c:v>99.024786351823465</c:v>
                </c:pt>
                <c:pt idx="15">
                  <c:v>98.881304461123307</c:v>
                </c:pt>
                <c:pt idx="16">
                  <c:v>98.728157159029053</c:v>
                </c:pt>
                <c:pt idx="17">
                  <c:v>98.565390019534533</c:v>
                </c:pt>
                <c:pt idx="18">
                  <c:v>98.393051427250839</c:v>
                </c:pt>
                <c:pt idx="19">
                  <c:v>98.211192553436362</c:v>
                </c:pt>
                <c:pt idx="20">
                  <c:v>98.019867330675524</c:v>
                </c:pt>
                <c:pt idx="21">
                  <c:v>97.819132426223746</c:v>
                </c:pt>
                <c:pt idx="22">
                  <c:v>97.60904721403702</c:v>
                </c:pt>
                <c:pt idx="23">
                  <c:v>97.389673745505718</c:v>
                </c:pt>
                <c:pt idx="24">
                  <c:v>97.16107671891227</c:v>
                </c:pt>
                <c:pt idx="25">
                  <c:v>96.923323447634417</c:v>
                </c:pt>
                <c:pt idx="26">
                  <c:v>96.676483827115305</c:v>
                </c:pt>
                <c:pt idx="27">
                  <c:v>96.420630300623642</c:v>
                </c:pt>
                <c:pt idx="28">
                  <c:v>96.155837823826928</c:v>
                </c:pt>
                <c:pt idx="29">
                  <c:v>95.882183828202315</c:v>
                </c:pt>
                <c:pt idx="30">
                  <c:v>95.599748183309984</c:v>
                </c:pt>
                <c:pt idx="31">
                  <c:v>95.308613157954824</c:v>
                </c:pt>
                <c:pt idx="32">
                  <c:v>95.008863380262682</c:v>
                </c:pt>
                <c:pt idx="33">
                  <c:v>94.700585796698562</c:v>
                </c:pt>
                <c:pt idx="34">
                  <c:v>94.383869630054292</c:v>
                </c:pt>
                <c:pt idx="35">
                  <c:v>94.058806336434202</c:v>
                </c:pt>
                <c:pt idx="36">
                  <c:v>93.725489561267764</c:v>
                </c:pt>
                <c:pt idx="37">
                  <c:v>93.38401509437891</c:v>
                </c:pt>
                <c:pt idx="38">
                  <c:v>93.034480824142065</c:v>
                </c:pt>
                <c:pt idx="39">
                  <c:v>92.676986690755498</c:v>
                </c:pt>
                <c:pt idx="40">
                  <c:v>92.311634638663563</c:v>
                </c:pt>
                <c:pt idx="41">
                  <c:v>91.938528568158958</c:v>
                </c:pt>
                <c:pt idx="42">
                  <c:v>91.557774286197741</c:v>
                </c:pt>
                <c:pt idx="43">
                  <c:v>91.16947945645903</c:v>
                </c:pt>
                <c:pt idx="44">
                  <c:v>90.773753548682933</c:v>
                </c:pt>
                <c:pt idx="45">
                  <c:v>90.370707787319589</c:v>
                </c:pt>
                <c:pt idx="46">
                  <c:v>89.960455099523131</c:v>
                </c:pt>
                <c:pt idx="47">
                  <c:v>89.543110062524676</c:v>
                </c:pt>
                <c:pt idx="48">
                  <c:v>89.118788850418412</c:v>
                </c:pt>
                <c:pt idx="49">
                  <c:v>88.687609180395341</c:v>
                </c:pt>
                <c:pt idx="50">
                  <c:v>88.249690258459509</c:v>
                </c:pt>
                <c:pt idx="51">
                  <c:v>87.805152724661596</c:v>
                </c:pt>
                <c:pt idx="52">
                  <c:v>87.354118597884991</c:v>
                </c:pt>
                <c:pt idx="53">
                  <c:v>86.896711220219544</c:v>
                </c:pt>
                <c:pt idx="54">
                  <c:v>86.433055200958563</c:v>
                </c:pt>
                <c:pt idx="55">
                  <c:v>85.963276360254184</c:v>
                </c:pt>
                <c:pt idx="56">
                  <c:v>85.487501672466905</c:v>
                </c:pt>
                <c:pt idx="57">
                  <c:v>85.005859209244676</c:v>
                </c:pt>
                <c:pt idx="58">
                  <c:v>84.518478082367096</c:v>
                </c:pt>
                <c:pt idx="59">
                  <c:v>84.025488386390165</c:v>
                </c:pt>
                <c:pt idx="60">
                  <c:v>83.52702114112715</c:v>
                </c:pt>
                <c:pt idx="61">
                  <c:v>83.023208234000776</c:v>
                </c:pt>
                <c:pt idx="62">
                  <c:v>82.514182362302051</c:v>
                </c:pt>
                <c:pt idx="63">
                  <c:v>82.000076975390812</c:v>
                </c:pt>
                <c:pt idx="64">
                  <c:v>81.481026216872891</c:v>
                </c:pt>
                <c:pt idx="65">
                  <c:v>80.957164866788631</c:v>
                </c:pt>
                <c:pt idx="66">
                  <c:v>80.428628283847345</c:v>
                </c:pt>
                <c:pt idx="67">
                  <c:v>79.895552347741742</c:v>
                </c:pt>
                <c:pt idx="68">
                  <c:v>79.358073401576618</c:v>
                </c:pt>
                <c:pt idx="69">
                  <c:v>78.816328194445205</c:v>
                </c:pt>
                <c:pt idx="70">
                  <c:v>78.270453824186745</c:v>
                </c:pt>
                <c:pt idx="71">
                  <c:v>77.720587680358179</c:v>
                </c:pt>
                <c:pt idx="72">
                  <c:v>77.166867387452541</c:v>
                </c:pt>
                <c:pt idx="73">
                  <c:v>76.609430748396562</c:v>
                </c:pt>
                <c:pt idx="74">
                  <c:v>76.048415688358887</c:v>
                </c:pt>
                <c:pt idx="75">
                  <c:v>75.483960198900661</c:v>
                </c:pt>
                <c:pt idx="76">
                  <c:v>74.916202282499199</c:v>
                </c:pt>
                <c:pt idx="77">
                  <c:v>74.34527989747518</c:v>
                </c:pt>
                <c:pt idx="78">
                  <c:v>73.771330903353387</c:v>
                </c:pt>
                <c:pt idx="79">
                  <c:v>73.194493006686216</c:v>
                </c:pt>
                <c:pt idx="80">
                  <c:v>72.61490370736901</c:v>
                </c:pt>
                <c:pt idx="81">
                  <c:v>72.032700245475397</c:v>
                </c:pt>
                <c:pt idx="82">
                  <c:v>71.448019548640261</c:v>
                </c:pt>
                <c:pt idx="83">
                  <c:v>70.860998180017589</c:v>
                </c:pt>
                <c:pt idx="84">
                  <c:v>70.271772286839678</c:v>
                </c:pt>
                <c:pt idx="85">
                  <c:v>69.680477549603381</c:v>
                </c:pt>
                <c:pt idx="86">
                  <c:v>69.087249131908877</c:v>
                </c:pt>
                <c:pt idx="87">
                  <c:v>68.492221630975209</c:v>
                </c:pt>
                <c:pt idx="88">
                  <c:v>67.8955290288567</c:v>
                </c:pt>
                <c:pt idx="89">
                  <c:v>67.297304644383289</c:v>
                </c:pt>
                <c:pt idx="90">
                  <c:v>66.697681085847336</c:v>
                </c:pt>
                <c:pt idx="91">
                  <c:v>66.096790204458557</c:v>
                </c:pt>
                <c:pt idx="92">
                  <c:v>65.494763048588212</c:v>
                </c:pt>
                <c:pt idx="93">
                  <c:v>64.891729818822867</c:v>
                </c:pt>
                <c:pt idx="94">
                  <c:v>64.287819823847087</c:v>
                </c:pt>
                <c:pt idx="95">
                  <c:v>63.683161437174199</c:v>
                </c:pt>
                <c:pt idx="96">
                  <c:v>63.077882054742709</c:v>
                </c:pt>
                <c:pt idx="97">
                  <c:v>62.472108053396092</c:v>
                </c:pt>
                <c:pt idx="98">
                  <c:v>61.865964750262123</c:v>
                </c:pt>
                <c:pt idx="99">
                  <c:v>61.2595763630476</c:v>
                </c:pt>
                <c:pt idx="100">
                  <c:v>60.653065971263217</c:v>
                </c:pt>
                <c:pt idx="101">
                  <c:v>60.046555478393103</c:v>
                </c:pt>
                <c:pt idx="102">
                  <c:v>59.440165575021744</c:v>
                </c:pt>
                <c:pt idx="103">
                  <c:v>58.834015702931339</c:v>
                </c:pt>
                <c:pt idx="104">
                  <c:v>58.228224020181209</c:v>
                </c:pt>
                <c:pt idx="105">
                  <c:v>57.622907367179863</c:v>
                </c:pt>
                <c:pt idx="106">
                  <c:v>57.018181233760366</c:v>
                </c:pt>
                <c:pt idx="107">
                  <c:v>56.414159727267879</c:v>
                </c:pt>
                <c:pt idx="108">
                  <c:v>55.810955541668129</c:v>
                </c:pt>
                <c:pt idx="109">
                  <c:v>55.208679927684543</c:v>
                </c:pt>
                <c:pt idx="110">
                  <c:v>54.607442663970808</c:v>
                </c:pt>
                <c:pt idx="111">
                  <c:v>54.007352029325141</c:v>
                </c:pt>
                <c:pt idx="112">
                  <c:v>53.408514775951573</c:v>
                </c:pt>
                <c:pt idx="113">
                  <c:v>52.8110361037727</c:v>
                </c:pt>
                <c:pt idx="114">
                  <c:v>52.215019635797844</c:v>
                </c:pt>
                <c:pt idx="115">
                  <c:v>51.620567394549496</c:v>
                </c:pt>
                <c:pt idx="116">
                  <c:v>51.027779779550229</c:v>
                </c:pt>
                <c:pt idx="117">
                  <c:v>50.436755545871733</c:v>
                </c:pt>
                <c:pt idx="118">
                  <c:v>49.847591783746459</c:v>
                </c:pt>
                <c:pt idx="119">
                  <c:v>49.26038389924193</c:v>
                </c:pt>
                <c:pt idx="120">
                  <c:v>48.67522559599702</c:v>
                </c:pt>
                <c:pt idx="121">
                  <c:v>48.092208858018495</c:v>
                </c:pt>
                <c:pt idx="122">
                  <c:v>47.51142393353576</c:v>
                </c:pt>
                <c:pt idx="123">
                  <c:v>46.932959319910807</c:v>
                </c:pt>
                <c:pt idx="124">
                  <c:v>46.3569017495997</c:v>
                </c:pt>
                <c:pt idx="125">
                  <c:v>45.783336177161274</c:v>
                </c:pt>
                <c:pt idx="126">
                  <c:v>45.212345767308136</c:v>
                </c:pt>
                <c:pt idx="127">
                  <c:v>44.644011883994175</c:v>
                </c:pt>
                <c:pt idx="128">
                  <c:v>44.078414080532298</c:v>
                </c:pt>
                <c:pt idx="129">
                  <c:v>43.515630090735527</c:v>
                </c:pt>
                <c:pt idx="130">
                  <c:v>42.955735821073759</c:v>
                </c:pt>
                <c:pt idx="131">
                  <c:v>42.398805343837985</c:v>
                </c:pt>
                <c:pt idx="132">
                  <c:v>41.844910891303385</c:v>
                </c:pt>
                <c:pt idx="133">
                  <c:v>41.294122850881607</c:v>
                </c:pt>
                <c:pt idx="134">
                  <c:v>40.746509761252611</c:v>
                </c:pt>
                <c:pt idx="135">
                  <c:v>40.202138309465326</c:v>
                </c:pt>
                <c:pt idx="136">
                  <c:v>39.661073328996345</c:v>
                </c:pt>
                <c:pt idx="137">
                  <c:v>39.123377798754802</c:v>
                </c:pt>
                <c:pt idx="138">
                  <c:v>38.589112843021738</c:v>
                </c:pt>
                <c:pt idx="139">
                  <c:v>38.058337732311159</c:v>
                </c:pt>
                <c:pt idx="140">
                  <c:v>37.531109885139799</c:v>
                </c:pt>
                <c:pt idx="141">
                  <c:v>37.007484870692309</c:v>
                </c:pt>
                <c:pt idx="142">
                  <c:v>36.487516412367754</c:v>
                </c:pt>
                <c:pt idx="143">
                  <c:v>35.971256392193219</c:v>
                </c:pt>
                <c:pt idx="144">
                  <c:v>35.45875485608974</c:v>
                </c:pt>
                <c:pt idx="145">
                  <c:v>34.950060019975481</c:v>
                </c:pt>
                <c:pt idx="146">
                  <c:v>34.445218276690738</c:v>
                </c:pt>
                <c:pt idx="147">
                  <c:v>33.944274203728732</c:v>
                </c:pt>
                <c:pt idx="148">
                  <c:v>33.447270571756235</c:v>
                </c:pt>
                <c:pt idx="149">
                  <c:v>32.954248353907545</c:v>
                </c:pt>
                <c:pt idx="150">
                  <c:v>32.46524673583481</c:v>
                </c:pt>
                <c:pt idx="151">
                  <c:v>31.980303126497855</c:v>
                </c:pt>
                <c:pt idx="152">
                  <c:v>31.499453169676173</c:v>
                </c:pt>
                <c:pt idx="153">
                  <c:v>31.02273075618535</c:v>
                </c:pt>
                <c:pt idx="154">
                  <c:v>30.550168036780352</c:v>
                </c:pt>
                <c:pt idx="155">
                  <c:v>30.0817954357274</c:v>
                </c:pt>
                <c:pt idx="156">
                  <c:v>29.617641665026518</c:v>
                </c:pt>
                <c:pt idx="157">
                  <c:v>29.157733739266185</c:v>
                </c:pt>
                <c:pt idx="158">
                  <c:v>28.70209699109158</c:v>
                </c:pt>
                <c:pt idx="159">
                  <c:v>28.250755087267809</c:v>
                </c:pt>
                <c:pt idx="160">
                  <c:v>27.803730045319252</c:v>
                </c:pt>
                <c:pt idx="161">
                  <c:v>27.361042250726236</c:v>
                </c:pt>
                <c:pt idx="162">
                  <c:v>26.922710474659802</c:v>
                </c:pt>
                <c:pt idx="163">
                  <c:v>26.488751892235761</c:v>
                </c:pt>
                <c:pt idx="164">
                  <c:v>26.059182101268757</c:v>
                </c:pt>
                <c:pt idx="165">
                  <c:v>25.634015141507206</c:v>
                </c:pt>
                <c:pt idx="166">
                  <c:v>25.21326351432986</c:v>
                </c:pt>
                <c:pt idx="167">
                  <c:v>24.79693820288491</c:v>
                </c:pt>
                <c:pt idx="168">
                  <c:v>24.385048692652308</c:v>
                </c:pt>
                <c:pt idx="169">
                  <c:v>23.977602992410191</c:v>
                </c:pt>
                <c:pt idx="170">
                  <c:v>23.574607655586199</c:v>
                </c:pt>
                <c:pt idx="171">
                  <c:v>23.176067801974693</c:v>
                </c:pt>
                <c:pt idx="172">
                  <c:v>22.781987139800748</c:v>
                </c:pt>
                <c:pt idx="173">
                  <c:v>22.392367988111992</c:v>
                </c:pt>
                <c:pt idx="174">
                  <c:v>22.007211299479433</c:v>
                </c:pt>
                <c:pt idx="175">
                  <c:v>21.626516682988576</c:v>
                </c:pt>
                <c:pt idx="176">
                  <c:v>21.250282427502057</c:v>
                </c:pt>
                <c:pt idx="177">
                  <c:v>20.878505525175406</c:v>
                </c:pt>
                <c:pt idx="178">
                  <c:v>20.51118169520754</c:v>
                </c:pt>
                <c:pt idx="179">
                  <c:v>20.148305407807786</c:v>
                </c:pt>
                <c:pt idx="180">
                  <c:v>19.789869908361322</c:v>
                </c:pt>
                <c:pt idx="181">
                  <c:v>19.435867241775298</c:v>
                </c:pt>
                <c:pt idx="182">
                  <c:v>19.086288276987872</c:v>
                </c:pt>
                <c:pt idx="183">
                  <c:v>18.741122731622745</c:v>
                </c:pt>
                <c:pt idx="184">
                  <c:v>18.400359196771838</c:v>
                </c:pt>
                <c:pt idx="185">
                  <c:v>18.063985161889253</c:v>
                </c:pt>
                <c:pt idx="186">
                  <c:v>17.731987039779497</c:v>
                </c:pt>
                <c:pt idx="187">
                  <c:v>17.404350191663536</c:v>
                </c:pt>
                <c:pt idx="188">
                  <c:v>17.08105895230635</c:v>
                </c:pt>
                <c:pt idx="189">
                  <c:v>16.762096655189833</c:v>
                </c:pt>
                <c:pt idx="190">
                  <c:v>16.447445657715356</c:v>
                </c:pt>
                <c:pt idx="191">
                  <c:v>16.137087366420342</c:v>
                </c:pt>
                <c:pt idx="192">
                  <c:v>15.831002262193739</c:v>
                </c:pt>
                <c:pt idx="193">
                  <c:v>15.5291699254753</c:v>
                </c:pt>
                <c:pt idx="194">
                  <c:v>15.231569061424061</c:v>
                </c:pt>
                <c:pt idx="195">
                  <c:v>14.938177525041674</c:v>
                </c:pt>
                <c:pt idx="196">
                  <c:v>14.648972346236452</c:v>
                </c:pt>
                <c:pt idx="197">
                  <c:v>14.363929754814436</c:v>
                </c:pt>
                <c:pt idx="198">
                  <c:v>14.083025205384022</c:v>
                </c:pt>
                <c:pt idx="199">
                  <c:v>13.806233402160972</c:v>
                </c:pt>
                <c:pt idx="200">
                  <c:v>13.533528323661148</c:v>
                </c:pt>
                <c:pt idx="201">
                  <c:v>13.264883247268312</c:v>
                </c:pt>
                <c:pt idx="202">
                  <c:v>13.000270773664994</c:v>
                </c:pt>
                <c:pt idx="203">
                  <c:v>12.739662851114586</c:v>
                </c:pt>
                <c:pt idx="204">
                  <c:v>12.483030799583178</c:v>
                </c:pt>
                <c:pt idx="205">
                  <c:v>12.230345334689941</c:v>
                </c:pt>
                <c:pt idx="206">
                  <c:v>11.981576591475489</c:v>
                </c:pt>
                <c:pt idx="207">
                  <c:v>11.736694147977442</c:v>
                </c:pt>
                <c:pt idx="208">
                  <c:v>11.495667048603396</c:v>
                </c:pt>
                <c:pt idx="209">
                  <c:v>11.258463827291378</c:v>
                </c:pt>
                <c:pt idx="210">
                  <c:v>11.025052530448415</c:v>
                </c:pt>
                <c:pt idx="211">
                  <c:v>10.795400739658136</c:v>
                </c:pt>
                <c:pt idx="212">
                  <c:v>10.569475594148749</c:v>
                </c:pt>
                <c:pt idx="213">
                  <c:v>10.347243813012939</c:v>
                </c:pt>
                <c:pt idx="214">
                  <c:v>10.12867171717174</c:v>
                </c:pt>
                <c:pt idx="215">
                  <c:v>9.9137252510746325</c:v>
                </c:pt>
                <c:pt idx="216">
                  <c:v>9.7023700041285998</c:v>
                </c:pt>
                <c:pt idx="217">
                  <c:v>9.4945712318490685</c:v>
                </c:pt>
                <c:pt idx="218">
                  <c:v>9.2902938767261798</c:v>
                </c:pt>
                <c:pt idx="219">
                  <c:v>9.0895025887999594</c:v>
                </c:pt>
                <c:pt idx="220">
                  <c:v>8.8921617459385356</c:v>
                </c:pt>
                <c:pt idx="221">
                  <c:v>8.6982354738136269</c:v>
                </c:pt>
                <c:pt idx="222">
                  <c:v>8.5076876655681062</c:v>
                </c:pt>
                <c:pt idx="223">
                  <c:v>8.3204820011705998</c:v>
                </c:pt>
                <c:pt idx="224">
                  <c:v>8.1365819664524395</c:v>
                </c:pt>
                <c:pt idx="225">
                  <c:v>7.9559508718226795</c:v>
                </c:pt>
                <c:pt idx="226">
                  <c:v>7.7785518706571413</c:v>
                </c:pt>
                <c:pt idx="227">
                  <c:v>7.6043479773577616</c:v>
                </c:pt>
                <c:pt idx="228">
                  <c:v>7.4333020850788785</c:v>
                </c:pt>
                <c:pt idx="229">
                  <c:v>7.2653769831173278</c:v>
                </c:pt>
                <c:pt idx="230">
                  <c:v>7.1005353739636128</c:v>
                </c:pt>
                <c:pt idx="231">
                  <c:v>6.9387398900116253</c:v>
                </c:pt>
                <c:pt idx="232">
                  <c:v>6.7799531099246995</c:v>
                </c:pt>
                <c:pt idx="233">
                  <c:v>6.6241375746561513</c:v>
                </c:pt>
                <c:pt idx="234">
                  <c:v>6.4712558031226024</c:v>
                </c:pt>
                <c:pt idx="235">
                  <c:v>6.3212703075288061</c:v>
                </c:pt>
                <c:pt idx="236">
                  <c:v>6.1741436083428285</c:v>
                </c:pt>
                <c:pt idx="237">
                  <c:v>6.0298382489208535</c:v>
                </c:pt>
                <c:pt idx="238">
                  <c:v>5.8883168097809593</c:v>
                </c:pt>
                <c:pt idx="239">
                  <c:v>5.7495419225256992</c:v>
                </c:pt>
                <c:pt idx="240">
                  <c:v>5.6134762834132985</c:v>
                </c:pt>
                <c:pt idx="241">
                  <c:v>5.4800826665777942</c:v>
                </c:pt>
                <c:pt idx="242">
                  <c:v>5.3493239368984824</c:v>
                </c:pt>
                <c:pt idx="243">
                  <c:v>5.2211630625193326</c:v>
                </c:pt>
                <c:pt idx="244">
                  <c:v>5.0955631270193518</c:v>
                </c:pt>
                <c:pt idx="245">
                  <c:v>4.9724873412348911</c:v>
                </c:pt>
                <c:pt idx="246">
                  <c:v>4.8518990547353313</c:v>
                </c:pt>
                <c:pt idx="247">
                  <c:v>4.7337617669536165</c:v>
                </c:pt>
                <c:pt idx="248">
                  <c:v>4.6180391379734109</c:v>
                </c:pt>
                <c:pt idx="249">
                  <c:v>4.5046949989748057</c:v>
                </c:pt>
                <c:pt idx="250">
                  <c:v>4.39369336234068</c:v>
                </c:pt>
                <c:pt idx="251">
                  <c:v>4.2849984314260476</c:v>
                </c:pt>
                <c:pt idx="252">
                  <c:v>4.178574609992868</c:v>
                </c:pt>
                <c:pt idx="253">
                  <c:v>4.0743865113129498</c:v>
                </c:pt>
                <c:pt idx="254">
                  <c:v>3.9723989669418014</c:v>
                </c:pt>
                <c:pt idx="255">
                  <c:v>3.872577035166378</c:v>
                </c:pt>
                <c:pt idx="256">
                  <c:v>3.7748860091298408</c:v>
                </c:pt>
                <c:pt idx="257">
                  <c:v>3.6792914246366495</c:v>
                </c:pt>
                <c:pt idx="258">
                  <c:v>3.5857590676413302</c:v>
                </c:pt>
                <c:pt idx="259">
                  <c:v>3.4942549814245103</c:v>
                </c:pt>
                <c:pt idx="260">
                  <c:v>3.4047454734598817</c:v>
                </c:pt>
                <c:pt idx="261">
                  <c:v>3.3171971219758527</c:v>
                </c:pt>
                <c:pt idx="262">
                  <c:v>3.2315767822158379</c:v>
                </c:pt>
                <c:pt idx="263">
                  <c:v>3.1478515924011607</c:v>
                </c:pt>
                <c:pt idx="264">
                  <c:v>3.0659889794007023</c:v>
                </c:pt>
                <c:pt idx="265">
                  <c:v>2.9859566641115043</c:v>
                </c:pt>
                <c:pt idx="266">
                  <c:v>2.9077226665546259</c:v>
                </c:pt>
                <c:pt idx="267">
                  <c:v>2.8312553106906506</c:v>
                </c:pt>
                <c:pt idx="268">
                  <c:v>2.7565232289592898</c:v>
                </c:pt>
                <c:pt idx="269">
                  <c:v>2.6834953665476564</c:v>
                </c:pt>
                <c:pt idx="270">
                  <c:v>2.6121409853917794</c:v>
                </c:pt>
                <c:pt idx="271">
                  <c:v>2.542429667916061</c:v>
                </c:pt>
                <c:pt idx="272">
                  <c:v>2.4743313205153874</c:v>
                </c:pt>
                <c:pt idx="273">
                  <c:v>2.4078161767846868</c:v>
                </c:pt>
                <c:pt idx="274">
                  <c:v>2.3428548005007492</c:v>
                </c:pt>
                <c:pt idx="275">
                  <c:v>2.2794180883611941</c:v>
                </c:pt>
                <c:pt idx="276">
                  <c:v>2.2174772724854801</c:v>
                </c:pt>
                <c:pt idx="277">
                  <c:v>2.1570039226828994</c:v>
                </c:pt>
                <c:pt idx="278">
                  <c:v>2.0979699484925338</c:v>
                </c:pt>
                <c:pt idx="279">
                  <c:v>2.0403476010001373</c:v>
                </c:pt>
                <c:pt idx="280">
                  <c:v>1.9841094744369916</c:v>
                </c:pt>
                <c:pt idx="281">
                  <c:v>1.9292285075657136</c:v>
                </c:pt>
                <c:pt idx="282">
                  <c:v>1.8756779848580682</c:v>
                </c:pt>
                <c:pt idx="283">
                  <c:v>1.8234315374698391</c:v>
                </c:pt>
                <c:pt idx="284">
                  <c:v>1.7724631440177436</c:v>
                </c:pt>
                <c:pt idx="285">
                  <c:v>1.7227471311634788</c:v>
                </c:pt>
                <c:pt idx="286">
                  <c:v>1.6742581740099021</c:v>
                </c:pt>
                <c:pt idx="287">
                  <c:v>1.6269712963143561</c:v>
                </c:pt>
                <c:pt idx="288">
                  <c:v>1.5808618705241539</c:v>
                </c:pt>
                <c:pt idx="289">
                  <c:v>1.5359056176392085</c:v>
                </c:pt>
                <c:pt idx="290">
                  <c:v>1.4920786069067538</c:v>
                </c:pt>
                <c:pt idx="291">
                  <c:v>1.4493572553531215</c:v>
                </c:pt>
                <c:pt idx="292">
                  <c:v>1.4077183271574554</c:v>
                </c:pt>
                <c:pt idx="293">
                  <c:v>1.3671389328722683</c:v>
                </c:pt>
                <c:pt idx="294">
                  <c:v>1.3275965284956774</c:v>
                </c:pt>
                <c:pt idx="295">
                  <c:v>1.2890689144001206</c:v>
                </c:pt>
                <c:pt idx="296">
                  <c:v>1.2515342341223403</c:v>
                </c:pt>
                <c:pt idx="297">
                  <c:v>1.2149709730193448</c:v>
                </c:pt>
                <c:pt idx="298">
                  <c:v>1.1793579567950407</c:v>
                </c:pt>
                <c:pt idx="299">
                  <c:v>1.144674349902185</c:v>
                </c:pt>
                <c:pt idx="300">
                  <c:v>1.1108996538242071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1F09-4B21-82B3-66E816D991A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61980160"/>
        <c:axId val="461980552"/>
      </c:scatterChart>
      <c:scatterChart>
        <c:scatterStyle val="lineMarker"/>
        <c:varyColors val="0"/>
        <c:ser>
          <c:idx val="2"/>
          <c:order val="2"/>
          <c:tx>
            <c:v>Radial Displacement (nm)</c:v>
          </c:tx>
          <c:spPr>
            <a:ln w="25400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xVal>
            <c:numRef>
              <c:f>'Sheet1 (3)'!$H$7:$H$307</c:f>
              <c:numCache>
                <c:formatCode>0.0</c:formatCode>
                <c:ptCount val="301"/>
                <c:pt idx="0">
                  <c:v>0</c:v>
                </c:pt>
                <c:pt idx="1">
                  <c:v>0.01</c:v>
                </c:pt>
                <c:pt idx="2">
                  <c:v>0.02</c:v>
                </c:pt>
                <c:pt idx="3">
                  <c:v>3.0000000000000006E-2</c:v>
                </c:pt>
                <c:pt idx="4">
                  <c:v>0.04</c:v>
                </c:pt>
                <c:pt idx="5">
                  <c:v>0.05</c:v>
                </c:pt>
                <c:pt idx="6">
                  <c:v>6.0000000000000005E-2</c:v>
                </c:pt>
                <c:pt idx="7">
                  <c:v>7.0000000000000007E-2</c:v>
                </c:pt>
                <c:pt idx="8">
                  <c:v>0.08</c:v>
                </c:pt>
                <c:pt idx="9">
                  <c:v>9.0000000000000011E-2</c:v>
                </c:pt>
                <c:pt idx="10">
                  <c:v>0.1</c:v>
                </c:pt>
                <c:pt idx="11">
                  <c:v>0.11</c:v>
                </c:pt>
                <c:pt idx="12">
                  <c:v>0.12000000000000001</c:v>
                </c:pt>
                <c:pt idx="13">
                  <c:v>0.13</c:v>
                </c:pt>
                <c:pt idx="14">
                  <c:v>0.14000000000000001</c:v>
                </c:pt>
                <c:pt idx="15">
                  <c:v>0.15000000000000002</c:v>
                </c:pt>
                <c:pt idx="16">
                  <c:v>0.16</c:v>
                </c:pt>
                <c:pt idx="17">
                  <c:v>0.17</c:v>
                </c:pt>
                <c:pt idx="18">
                  <c:v>0.18000000000000002</c:v>
                </c:pt>
                <c:pt idx="19">
                  <c:v>0.19</c:v>
                </c:pt>
                <c:pt idx="20">
                  <c:v>0.2</c:v>
                </c:pt>
                <c:pt idx="21">
                  <c:v>0.21000000000000002</c:v>
                </c:pt>
                <c:pt idx="22">
                  <c:v>0.22</c:v>
                </c:pt>
                <c:pt idx="23">
                  <c:v>0.23</c:v>
                </c:pt>
                <c:pt idx="24">
                  <c:v>0.24000000000000002</c:v>
                </c:pt>
                <c:pt idx="25">
                  <c:v>0.25</c:v>
                </c:pt>
                <c:pt idx="26">
                  <c:v>0.26</c:v>
                </c:pt>
                <c:pt idx="27">
                  <c:v>0.27000000000000007</c:v>
                </c:pt>
                <c:pt idx="28">
                  <c:v>0.28000000000000008</c:v>
                </c:pt>
                <c:pt idx="29">
                  <c:v>0.29000000000000009</c:v>
                </c:pt>
                <c:pt idx="30">
                  <c:v>0.30000000000000016</c:v>
                </c:pt>
                <c:pt idx="31">
                  <c:v>0.31000000000000016</c:v>
                </c:pt>
                <c:pt idx="32">
                  <c:v>0.32000000000000017</c:v>
                </c:pt>
                <c:pt idx="33">
                  <c:v>0.33000000000000024</c:v>
                </c:pt>
                <c:pt idx="34">
                  <c:v>0.34000000000000025</c:v>
                </c:pt>
                <c:pt idx="35">
                  <c:v>0.35000000000000026</c:v>
                </c:pt>
                <c:pt idx="36">
                  <c:v>0.36000000000000032</c:v>
                </c:pt>
                <c:pt idx="37">
                  <c:v>0.37000000000000033</c:v>
                </c:pt>
                <c:pt idx="38">
                  <c:v>0.38000000000000034</c:v>
                </c:pt>
                <c:pt idx="39">
                  <c:v>0.39000000000000035</c:v>
                </c:pt>
                <c:pt idx="40">
                  <c:v>0.40000000000000041</c:v>
                </c:pt>
                <c:pt idx="41">
                  <c:v>0.41000000000000042</c:v>
                </c:pt>
                <c:pt idx="42">
                  <c:v>0.42000000000000043</c:v>
                </c:pt>
                <c:pt idx="43">
                  <c:v>0.43000000000000049</c:v>
                </c:pt>
                <c:pt idx="44">
                  <c:v>0.4400000000000005</c:v>
                </c:pt>
                <c:pt idx="45">
                  <c:v>0.45000000000000051</c:v>
                </c:pt>
                <c:pt idx="46">
                  <c:v>0.46000000000000058</c:v>
                </c:pt>
                <c:pt idx="47">
                  <c:v>0.47000000000000058</c:v>
                </c:pt>
                <c:pt idx="48">
                  <c:v>0.48000000000000059</c:v>
                </c:pt>
                <c:pt idx="49">
                  <c:v>0.49000000000000066</c:v>
                </c:pt>
                <c:pt idx="50">
                  <c:v>0.50000000000000067</c:v>
                </c:pt>
                <c:pt idx="51">
                  <c:v>0.51000000000000068</c:v>
                </c:pt>
                <c:pt idx="52">
                  <c:v>0.52000000000000068</c:v>
                </c:pt>
                <c:pt idx="53">
                  <c:v>0.53000000000000069</c:v>
                </c:pt>
                <c:pt idx="54">
                  <c:v>0.54000000000000081</c:v>
                </c:pt>
                <c:pt idx="55">
                  <c:v>0.55000000000000082</c:v>
                </c:pt>
                <c:pt idx="56">
                  <c:v>0.56000000000000083</c:v>
                </c:pt>
                <c:pt idx="57">
                  <c:v>0.57000000000000084</c:v>
                </c:pt>
                <c:pt idx="58">
                  <c:v>0.58000000000000085</c:v>
                </c:pt>
                <c:pt idx="59">
                  <c:v>0.59000000000000086</c:v>
                </c:pt>
                <c:pt idx="60">
                  <c:v>0.60000000000000098</c:v>
                </c:pt>
                <c:pt idx="61">
                  <c:v>0.61000000000000099</c:v>
                </c:pt>
                <c:pt idx="62">
                  <c:v>0.62000000000000099</c:v>
                </c:pt>
                <c:pt idx="63">
                  <c:v>0.630000000000001</c:v>
                </c:pt>
                <c:pt idx="64">
                  <c:v>0.64000000000000101</c:v>
                </c:pt>
                <c:pt idx="65">
                  <c:v>0.65000000000000102</c:v>
                </c:pt>
                <c:pt idx="66">
                  <c:v>0.66000000000000103</c:v>
                </c:pt>
                <c:pt idx="67">
                  <c:v>0.67000000000000115</c:v>
                </c:pt>
                <c:pt idx="68">
                  <c:v>0.68000000000000116</c:v>
                </c:pt>
                <c:pt idx="69">
                  <c:v>0.69000000000000117</c:v>
                </c:pt>
                <c:pt idx="70">
                  <c:v>0.70000000000000118</c:v>
                </c:pt>
                <c:pt idx="71">
                  <c:v>0.71000000000000119</c:v>
                </c:pt>
                <c:pt idx="72">
                  <c:v>0.72000000000000119</c:v>
                </c:pt>
                <c:pt idx="73">
                  <c:v>0.73000000000000131</c:v>
                </c:pt>
                <c:pt idx="74">
                  <c:v>0.74000000000000132</c:v>
                </c:pt>
                <c:pt idx="75">
                  <c:v>0.75000000000000133</c:v>
                </c:pt>
                <c:pt idx="76">
                  <c:v>0.76000000000000134</c:v>
                </c:pt>
                <c:pt idx="77">
                  <c:v>0.77000000000000135</c:v>
                </c:pt>
                <c:pt idx="78">
                  <c:v>0.78000000000000136</c:v>
                </c:pt>
                <c:pt idx="79">
                  <c:v>0.79000000000000137</c:v>
                </c:pt>
                <c:pt idx="80">
                  <c:v>0.80000000000000149</c:v>
                </c:pt>
                <c:pt idx="81">
                  <c:v>0.8100000000000015</c:v>
                </c:pt>
                <c:pt idx="82">
                  <c:v>0.82000000000000151</c:v>
                </c:pt>
                <c:pt idx="83">
                  <c:v>0.83000000000000151</c:v>
                </c:pt>
                <c:pt idx="84">
                  <c:v>0.84000000000000152</c:v>
                </c:pt>
                <c:pt idx="85">
                  <c:v>0.85000000000000153</c:v>
                </c:pt>
                <c:pt idx="86">
                  <c:v>0.86000000000000165</c:v>
                </c:pt>
                <c:pt idx="87">
                  <c:v>0.87000000000000166</c:v>
                </c:pt>
                <c:pt idx="88">
                  <c:v>0.88000000000000167</c:v>
                </c:pt>
                <c:pt idx="89">
                  <c:v>0.89000000000000168</c:v>
                </c:pt>
                <c:pt idx="90">
                  <c:v>0.90000000000000169</c:v>
                </c:pt>
                <c:pt idx="91">
                  <c:v>0.9100000000000017</c:v>
                </c:pt>
                <c:pt idx="92">
                  <c:v>0.92000000000000182</c:v>
                </c:pt>
                <c:pt idx="93">
                  <c:v>0.93000000000000183</c:v>
                </c:pt>
                <c:pt idx="94">
                  <c:v>0.94000000000000183</c:v>
                </c:pt>
                <c:pt idx="95">
                  <c:v>0.95000000000000184</c:v>
                </c:pt>
                <c:pt idx="96">
                  <c:v>0.96000000000000185</c:v>
                </c:pt>
                <c:pt idx="97">
                  <c:v>0.97000000000000186</c:v>
                </c:pt>
                <c:pt idx="98">
                  <c:v>0.98000000000000187</c:v>
                </c:pt>
                <c:pt idx="99">
                  <c:v>0.99000000000000199</c:v>
                </c:pt>
                <c:pt idx="100">
                  <c:v>1.000000000000002</c:v>
                </c:pt>
                <c:pt idx="101">
                  <c:v>1.010000000000002</c:v>
                </c:pt>
                <c:pt idx="102">
                  <c:v>1.020000000000002</c:v>
                </c:pt>
                <c:pt idx="103">
                  <c:v>1.030000000000002</c:v>
                </c:pt>
                <c:pt idx="104">
                  <c:v>1.040000000000002</c:v>
                </c:pt>
                <c:pt idx="105">
                  <c:v>1.050000000000002</c:v>
                </c:pt>
                <c:pt idx="106">
                  <c:v>1.0600000000000021</c:v>
                </c:pt>
                <c:pt idx="107">
                  <c:v>1.0700000000000021</c:v>
                </c:pt>
                <c:pt idx="108">
                  <c:v>1.0800000000000023</c:v>
                </c:pt>
                <c:pt idx="109">
                  <c:v>1.0900000000000023</c:v>
                </c:pt>
                <c:pt idx="110">
                  <c:v>1.1000000000000023</c:v>
                </c:pt>
                <c:pt idx="111">
                  <c:v>1.1100000000000023</c:v>
                </c:pt>
                <c:pt idx="112">
                  <c:v>1.1200000000000023</c:v>
                </c:pt>
                <c:pt idx="113">
                  <c:v>1.1300000000000023</c:v>
                </c:pt>
                <c:pt idx="114">
                  <c:v>1.1400000000000023</c:v>
                </c:pt>
                <c:pt idx="115">
                  <c:v>1.1500000000000024</c:v>
                </c:pt>
                <c:pt idx="116">
                  <c:v>1.1600000000000024</c:v>
                </c:pt>
                <c:pt idx="117">
                  <c:v>1.1700000000000024</c:v>
                </c:pt>
                <c:pt idx="118">
                  <c:v>1.1800000000000024</c:v>
                </c:pt>
                <c:pt idx="119">
                  <c:v>1.1900000000000024</c:v>
                </c:pt>
                <c:pt idx="120">
                  <c:v>1.2000000000000024</c:v>
                </c:pt>
                <c:pt idx="121">
                  <c:v>1.2100000000000026</c:v>
                </c:pt>
                <c:pt idx="122">
                  <c:v>1.2200000000000026</c:v>
                </c:pt>
                <c:pt idx="123">
                  <c:v>1.2300000000000026</c:v>
                </c:pt>
                <c:pt idx="124">
                  <c:v>1.2400000000000027</c:v>
                </c:pt>
                <c:pt idx="125">
                  <c:v>1.2500000000000027</c:v>
                </c:pt>
                <c:pt idx="126">
                  <c:v>1.2600000000000027</c:v>
                </c:pt>
                <c:pt idx="127">
                  <c:v>1.2700000000000027</c:v>
                </c:pt>
                <c:pt idx="128">
                  <c:v>1.2800000000000027</c:v>
                </c:pt>
                <c:pt idx="129">
                  <c:v>1.2900000000000027</c:v>
                </c:pt>
                <c:pt idx="130">
                  <c:v>1.3000000000000027</c:v>
                </c:pt>
                <c:pt idx="131">
                  <c:v>1.3100000000000027</c:v>
                </c:pt>
                <c:pt idx="132">
                  <c:v>1.3200000000000027</c:v>
                </c:pt>
                <c:pt idx="133">
                  <c:v>1.3300000000000027</c:v>
                </c:pt>
                <c:pt idx="134">
                  <c:v>1.340000000000003</c:v>
                </c:pt>
                <c:pt idx="135">
                  <c:v>1.350000000000003</c:v>
                </c:pt>
                <c:pt idx="136">
                  <c:v>1.360000000000003</c:v>
                </c:pt>
                <c:pt idx="137">
                  <c:v>1.370000000000003</c:v>
                </c:pt>
                <c:pt idx="138">
                  <c:v>1.380000000000003</c:v>
                </c:pt>
                <c:pt idx="139">
                  <c:v>1.390000000000003</c:v>
                </c:pt>
                <c:pt idx="140">
                  <c:v>1.400000000000003</c:v>
                </c:pt>
                <c:pt idx="141">
                  <c:v>1.410000000000003</c:v>
                </c:pt>
                <c:pt idx="142">
                  <c:v>1.420000000000003</c:v>
                </c:pt>
                <c:pt idx="143">
                  <c:v>1.430000000000003</c:v>
                </c:pt>
                <c:pt idx="144">
                  <c:v>1.4400000000000031</c:v>
                </c:pt>
                <c:pt idx="145">
                  <c:v>1.4500000000000031</c:v>
                </c:pt>
                <c:pt idx="146">
                  <c:v>1.4600000000000031</c:v>
                </c:pt>
                <c:pt idx="147">
                  <c:v>1.4700000000000033</c:v>
                </c:pt>
                <c:pt idx="148">
                  <c:v>1.4800000000000033</c:v>
                </c:pt>
                <c:pt idx="149">
                  <c:v>1.4900000000000033</c:v>
                </c:pt>
                <c:pt idx="150">
                  <c:v>1.5000000000000033</c:v>
                </c:pt>
                <c:pt idx="151">
                  <c:v>1.5100000000000033</c:v>
                </c:pt>
                <c:pt idx="152">
                  <c:v>1.5200000000000033</c:v>
                </c:pt>
                <c:pt idx="153">
                  <c:v>1.5300000000000034</c:v>
                </c:pt>
                <c:pt idx="154">
                  <c:v>1.5400000000000034</c:v>
                </c:pt>
                <c:pt idx="155">
                  <c:v>1.5500000000000034</c:v>
                </c:pt>
                <c:pt idx="156">
                  <c:v>1.5600000000000034</c:v>
                </c:pt>
                <c:pt idx="157">
                  <c:v>1.5700000000000034</c:v>
                </c:pt>
                <c:pt idx="158">
                  <c:v>1.5800000000000034</c:v>
                </c:pt>
                <c:pt idx="159">
                  <c:v>1.5900000000000034</c:v>
                </c:pt>
                <c:pt idx="160">
                  <c:v>1.6000000000000036</c:v>
                </c:pt>
                <c:pt idx="161">
                  <c:v>1.6100000000000037</c:v>
                </c:pt>
                <c:pt idx="162">
                  <c:v>1.6200000000000037</c:v>
                </c:pt>
                <c:pt idx="163">
                  <c:v>1.6300000000000037</c:v>
                </c:pt>
                <c:pt idx="164">
                  <c:v>1.6400000000000037</c:v>
                </c:pt>
                <c:pt idx="165">
                  <c:v>1.6500000000000037</c:v>
                </c:pt>
                <c:pt idx="166">
                  <c:v>1.6600000000000037</c:v>
                </c:pt>
                <c:pt idx="167">
                  <c:v>1.6700000000000037</c:v>
                </c:pt>
                <c:pt idx="168">
                  <c:v>1.6800000000000037</c:v>
                </c:pt>
                <c:pt idx="169">
                  <c:v>1.6900000000000037</c:v>
                </c:pt>
                <c:pt idx="170">
                  <c:v>1.7000000000000037</c:v>
                </c:pt>
                <c:pt idx="171">
                  <c:v>1.7100000000000037</c:v>
                </c:pt>
                <c:pt idx="172">
                  <c:v>1.720000000000004</c:v>
                </c:pt>
                <c:pt idx="173">
                  <c:v>1.730000000000004</c:v>
                </c:pt>
                <c:pt idx="174">
                  <c:v>1.740000000000004</c:v>
                </c:pt>
                <c:pt idx="175">
                  <c:v>1.750000000000004</c:v>
                </c:pt>
                <c:pt idx="176">
                  <c:v>1.760000000000004</c:v>
                </c:pt>
                <c:pt idx="177">
                  <c:v>1.770000000000004</c:v>
                </c:pt>
                <c:pt idx="178">
                  <c:v>1.780000000000004</c:v>
                </c:pt>
                <c:pt idx="179">
                  <c:v>1.790000000000004</c:v>
                </c:pt>
                <c:pt idx="180">
                  <c:v>1.800000000000004</c:v>
                </c:pt>
                <c:pt idx="181">
                  <c:v>1.8100000000000041</c:v>
                </c:pt>
                <c:pt idx="182">
                  <c:v>1.8200000000000041</c:v>
                </c:pt>
                <c:pt idx="183">
                  <c:v>1.8300000000000041</c:v>
                </c:pt>
                <c:pt idx="184">
                  <c:v>1.8400000000000041</c:v>
                </c:pt>
                <c:pt idx="185">
                  <c:v>1.8500000000000043</c:v>
                </c:pt>
                <c:pt idx="186">
                  <c:v>1.8600000000000043</c:v>
                </c:pt>
                <c:pt idx="187">
                  <c:v>1.8700000000000043</c:v>
                </c:pt>
                <c:pt idx="188">
                  <c:v>1.8800000000000043</c:v>
                </c:pt>
                <c:pt idx="189">
                  <c:v>1.8900000000000043</c:v>
                </c:pt>
                <c:pt idx="190">
                  <c:v>1.9000000000000044</c:v>
                </c:pt>
                <c:pt idx="191">
                  <c:v>1.9100000000000044</c:v>
                </c:pt>
                <c:pt idx="192">
                  <c:v>1.9200000000000044</c:v>
                </c:pt>
                <c:pt idx="193">
                  <c:v>1.9300000000000044</c:v>
                </c:pt>
                <c:pt idx="194">
                  <c:v>1.9400000000000044</c:v>
                </c:pt>
                <c:pt idx="195">
                  <c:v>1.9500000000000044</c:v>
                </c:pt>
                <c:pt idx="196">
                  <c:v>1.9600000000000042</c:v>
                </c:pt>
                <c:pt idx="197">
                  <c:v>1.9700000000000042</c:v>
                </c:pt>
                <c:pt idx="198">
                  <c:v>1.9800000000000044</c:v>
                </c:pt>
                <c:pt idx="199">
                  <c:v>1.9900000000000044</c:v>
                </c:pt>
                <c:pt idx="200">
                  <c:v>2.0000000000000044</c:v>
                </c:pt>
                <c:pt idx="201">
                  <c:v>2.0100000000000042</c:v>
                </c:pt>
                <c:pt idx="202">
                  <c:v>2.0200000000000045</c:v>
                </c:pt>
                <c:pt idx="203">
                  <c:v>2.0300000000000042</c:v>
                </c:pt>
                <c:pt idx="204">
                  <c:v>2.0400000000000045</c:v>
                </c:pt>
                <c:pt idx="205">
                  <c:v>2.0500000000000047</c:v>
                </c:pt>
                <c:pt idx="206">
                  <c:v>2.0600000000000045</c:v>
                </c:pt>
                <c:pt idx="207">
                  <c:v>2.0700000000000047</c:v>
                </c:pt>
                <c:pt idx="208">
                  <c:v>2.0800000000000045</c:v>
                </c:pt>
                <c:pt idx="209">
                  <c:v>2.0900000000000047</c:v>
                </c:pt>
                <c:pt idx="210">
                  <c:v>2.1000000000000045</c:v>
                </c:pt>
                <c:pt idx="211">
                  <c:v>2.1100000000000048</c:v>
                </c:pt>
                <c:pt idx="212">
                  <c:v>2.1200000000000045</c:v>
                </c:pt>
                <c:pt idx="213">
                  <c:v>2.1300000000000048</c:v>
                </c:pt>
                <c:pt idx="214">
                  <c:v>2.1400000000000046</c:v>
                </c:pt>
                <c:pt idx="215">
                  <c:v>2.1500000000000048</c:v>
                </c:pt>
                <c:pt idx="216">
                  <c:v>2.1600000000000046</c:v>
                </c:pt>
                <c:pt idx="217">
                  <c:v>2.1700000000000048</c:v>
                </c:pt>
                <c:pt idx="218">
                  <c:v>2.180000000000005</c:v>
                </c:pt>
                <c:pt idx="219">
                  <c:v>2.1900000000000048</c:v>
                </c:pt>
                <c:pt idx="220">
                  <c:v>2.2000000000000051</c:v>
                </c:pt>
                <c:pt idx="221">
                  <c:v>2.2100000000000048</c:v>
                </c:pt>
                <c:pt idx="222">
                  <c:v>2.2200000000000051</c:v>
                </c:pt>
                <c:pt idx="223">
                  <c:v>2.2300000000000049</c:v>
                </c:pt>
                <c:pt idx="224">
                  <c:v>2.2400000000000051</c:v>
                </c:pt>
                <c:pt idx="225">
                  <c:v>2.2500000000000049</c:v>
                </c:pt>
                <c:pt idx="226">
                  <c:v>2.2600000000000051</c:v>
                </c:pt>
                <c:pt idx="227">
                  <c:v>2.2700000000000049</c:v>
                </c:pt>
                <c:pt idx="228">
                  <c:v>2.2800000000000051</c:v>
                </c:pt>
                <c:pt idx="229">
                  <c:v>2.2900000000000049</c:v>
                </c:pt>
                <c:pt idx="230">
                  <c:v>2.3000000000000052</c:v>
                </c:pt>
                <c:pt idx="231">
                  <c:v>2.3100000000000054</c:v>
                </c:pt>
                <c:pt idx="232">
                  <c:v>2.3200000000000052</c:v>
                </c:pt>
                <c:pt idx="233">
                  <c:v>2.3300000000000054</c:v>
                </c:pt>
                <c:pt idx="234">
                  <c:v>2.3400000000000052</c:v>
                </c:pt>
                <c:pt idx="235">
                  <c:v>2.3500000000000054</c:v>
                </c:pt>
                <c:pt idx="236">
                  <c:v>2.3600000000000052</c:v>
                </c:pt>
                <c:pt idx="237">
                  <c:v>2.3700000000000054</c:v>
                </c:pt>
                <c:pt idx="238">
                  <c:v>2.3800000000000052</c:v>
                </c:pt>
                <c:pt idx="239">
                  <c:v>2.3900000000000055</c:v>
                </c:pt>
                <c:pt idx="240">
                  <c:v>2.4000000000000052</c:v>
                </c:pt>
                <c:pt idx="241">
                  <c:v>2.4100000000000055</c:v>
                </c:pt>
                <c:pt idx="242">
                  <c:v>2.4200000000000053</c:v>
                </c:pt>
                <c:pt idx="243">
                  <c:v>2.4300000000000055</c:v>
                </c:pt>
                <c:pt idx="244">
                  <c:v>2.4400000000000057</c:v>
                </c:pt>
                <c:pt idx="245">
                  <c:v>2.4500000000000055</c:v>
                </c:pt>
                <c:pt idx="246">
                  <c:v>2.4600000000000057</c:v>
                </c:pt>
                <c:pt idx="247">
                  <c:v>2.4700000000000055</c:v>
                </c:pt>
                <c:pt idx="248">
                  <c:v>2.4800000000000058</c:v>
                </c:pt>
                <c:pt idx="249">
                  <c:v>2.4900000000000055</c:v>
                </c:pt>
                <c:pt idx="250">
                  <c:v>2.5000000000000058</c:v>
                </c:pt>
                <c:pt idx="251">
                  <c:v>2.5100000000000056</c:v>
                </c:pt>
                <c:pt idx="252">
                  <c:v>2.5200000000000058</c:v>
                </c:pt>
                <c:pt idx="253">
                  <c:v>2.5300000000000056</c:v>
                </c:pt>
                <c:pt idx="254">
                  <c:v>2.5400000000000058</c:v>
                </c:pt>
                <c:pt idx="255">
                  <c:v>2.550000000000006</c:v>
                </c:pt>
                <c:pt idx="256">
                  <c:v>2.5600000000000058</c:v>
                </c:pt>
                <c:pt idx="257">
                  <c:v>2.5700000000000061</c:v>
                </c:pt>
                <c:pt idx="258">
                  <c:v>2.5800000000000058</c:v>
                </c:pt>
                <c:pt idx="259">
                  <c:v>2.5900000000000061</c:v>
                </c:pt>
                <c:pt idx="260">
                  <c:v>2.6000000000000059</c:v>
                </c:pt>
                <c:pt idx="261">
                  <c:v>2.6100000000000061</c:v>
                </c:pt>
                <c:pt idx="262">
                  <c:v>2.6200000000000059</c:v>
                </c:pt>
                <c:pt idx="263">
                  <c:v>2.6300000000000061</c:v>
                </c:pt>
                <c:pt idx="264">
                  <c:v>2.6400000000000059</c:v>
                </c:pt>
                <c:pt idx="265">
                  <c:v>2.6500000000000061</c:v>
                </c:pt>
                <c:pt idx="266">
                  <c:v>2.6600000000000059</c:v>
                </c:pt>
                <c:pt idx="267">
                  <c:v>2.6700000000000061</c:v>
                </c:pt>
                <c:pt idx="268">
                  <c:v>2.6800000000000064</c:v>
                </c:pt>
                <c:pt idx="269">
                  <c:v>2.6900000000000062</c:v>
                </c:pt>
                <c:pt idx="270">
                  <c:v>2.7000000000000064</c:v>
                </c:pt>
                <c:pt idx="271">
                  <c:v>2.7100000000000062</c:v>
                </c:pt>
                <c:pt idx="272">
                  <c:v>2.7200000000000064</c:v>
                </c:pt>
                <c:pt idx="273">
                  <c:v>2.7300000000000062</c:v>
                </c:pt>
                <c:pt idx="274">
                  <c:v>2.7400000000000064</c:v>
                </c:pt>
                <c:pt idx="275">
                  <c:v>2.7500000000000062</c:v>
                </c:pt>
                <c:pt idx="276">
                  <c:v>2.7600000000000064</c:v>
                </c:pt>
                <c:pt idx="277">
                  <c:v>2.7700000000000062</c:v>
                </c:pt>
                <c:pt idx="278">
                  <c:v>2.7800000000000065</c:v>
                </c:pt>
                <c:pt idx="279">
                  <c:v>2.7900000000000063</c:v>
                </c:pt>
                <c:pt idx="280">
                  <c:v>2.8000000000000065</c:v>
                </c:pt>
                <c:pt idx="281">
                  <c:v>2.8100000000000067</c:v>
                </c:pt>
                <c:pt idx="282">
                  <c:v>2.8200000000000065</c:v>
                </c:pt>
                <c:pt idx="283">
                  <c:v>2.8300000000000067</c:v>
                </c:pt>
                <c:pt idx="284">
                  <c:v>2.8400000000000065</c:v>
                </c:pt>
                <c:pt idx="285">
                  <c:v>2.8500000000000068</c:v>
                </c:pt>
                <c:pt idx="286">
                  <c:v>2.8600000000000065</c:v>
                </c:pt>
                <c:pt idx="287">
                  <c:v>2.8700000000000068</c:v>
                </c:pt>
                <c:pt idx="288">
                  <c:v>2.8800000000000066</c:v>
                </c:pt>
                <c:pt idx="289">
                  <c:v>2.8900000000000068</c:v>
                </c:pt>
                <c:pt idx="290">
                  <c:v>2.9000000000000066</c:v>
                </c:pt>
                <c:pt idx="291">
                  <c:v>2.9100000000000068</c:v>
                </c:pt>
                <c:pt idx="292">
                  <c:v>2.9200000000000066</c:v>
                </c:pt>
                <c:pt idx="293">
                  <c:v>2.9300000000000068</c:v>
                </c:pt>
                <c:pt idx="294">
                  <c:v>2.9400000000000071</c:v>
                </c:pt>
                <c:pt idx="295">
                  <c:v>2.9500000000000068</c:v>
                </c:pt>
                <c:pt idx="296">
                  <c:v>2.9600000000000071</c:v>
                </c:pt>
                <c:pt idx="297">
                  <c:v>2.9700000000000069</c:v>
                </c:pt>
                <c:pt idx="298">
                  <c:v>2.9800000000000071</c:v>
                </c:pt>
                <c:pt idx="299">
                  <c:v>2.9900000000000069</c:v>
                </c:pt>
                <c:pt idx="300">
                  <c:v>3.0000000000000071</c:v>
                </c:pt>
              </c:numCache>
            </c:numRef>
          </c:xVal>
          <c:yVal>
            <c:numRef>
              <c:f>'Sheet1 (3)'!$K$7:$K$307</c:f>
              <c:numCache>
                <c:formatCode>0</c:formatCode>
                <c:ptCount val="301"/>
                <c:pt idx="0">
                  <c:v>0</c:v>
                </c:pt>
                <c:pt idx="1">
                  <c:v>7.6863801967982539</c:v>
                </c:pt>
                <c:pt idx="2">
                  <c:v>15.37176860123677</c:v>
                </c:pt>
                <c:pt idx="3">
                  <c:v>23.055173751551465</c:v>
                </c:pt>
                <c:pt idx="4">
                  <c:v>30.735604846919991</c:v>
                </c:pt>
                <c:pt idx="5">
                  <c:v>38.412072077522915</c:v>
                </c:pt>
                <c:pt idx="6">
                  <c:v>46.083586954087124</c:v>
                </c:pt>
                <c:pt idx="7">
                  <c:v>53.749162636701421</c:v>
                </c:pt>
                <c:pt idx="8">
                  <c:v>61.407814262788612</c:v>
                </c:pt>
                <c:pt idx="9">
                  <c:v>69.058559274043347</c:v>
                </c:pt>
                <c:pt idx="10">
                  <c:v>76.700417742152609</c:v>
                </c:pt>
                <c:pt idx="11">
                  <c:v>84.332412693142842</c:v>
                </c:pt>
                <c:pt idx="12">
                  <c:v>91.953570430174821</c:v>
                </c:pt>
                <c:pt idx="13">
                  <c:v>99.562920854638676</c:v>
                </c:pt>
                <c:pt idx="14">
                  <c:v>107.15949778534559</c:v>
                </c:pt>
                <c:pt idx="15">
                  <c:v>114.74233927569267</c:v>
                </c:pt>
                <c:pt idx="16">
                  <c:v>122.31048792860713</c:v>
                </c:pt>
                <c:pt idx="17">
                  <c:v>129.86299120911551</c:v>
                </c:pt>
                <c:pt idx="18">
                  <c:v>137.39890175438697</c:v>
                </c:pt>
                <c:pt idx="19">
                  <c:v>144.91727768107842</c:v>
                </c:pt>
                <c:pt idx="20">
                  <c:v>152.4171828898335</c:v>
                </c:pt>
                <c:pt idx="21">
                  <c:v>159.89768736677121</c:v>
                </c:pt>
                <c:pt idx="22">
                  <c:v>167.35786748182937</c:v>
                </c:pt>
                <c:pt idx="23">
                  <c:v>174.79680628378708</c:v>
                </c:pt>
                <c:pt idx="24">
                  <c:v>182.21359379184122</c:v>
                </c:pt>
                <c:pt idx="25">
                  <c:v>189.6073272835803</c:v>
                </c:pt>
                <c:pt idx="26">
                  <c:v>196.97711157920918</c:v>
                </c:pt>
                <c:pt idx="27">
                  <c:v>204.3220593218949</c:v>
                </c:pt>
                <c:pt idx="28">
                  <c:v>211.64129125408527</c:v>
                </c:pt>
                <c:pt idx="29">
                  <c:v>218.93393648967529</c:v>
                </c:pt>
                <c:pt idx="30">
                  <c:v>226.19913278188037</c:v>
                </c:pt>
                <c:pt idx="31">
                  <c:v>233.43602678669046</c:v>
                </c:pt>
                <c:pt idx="32">
                  <c:v>240.64377432178523</c:v>
                </c:pt>
                <c:pt idx="33">
                  <c:v>247.82154062077646</c:v>
                </c:pt>
                <c:pt idx="34">
                  <c:v>254.96850058266736</c:v>
                </c:pt>
                <c:pt idx="35">
                  <c:v>262.08383901641042</c:v>
                </c:pt>
                <c:pt idx="36">
                  <c:v>269.16675088044866</c:v>
                </c:pt>
                <c:pt idx="37">
                  <c:v>276.21644151713241</c:v>
                </c:pt>
                <c:pt idx="38">
                  <c:v>283.23212688190671</c:v>
                </c:pt>
                <c:pt idx="39">
                  <c:v>290.21303376716861</c:v>
                </c:pt>
                <c:pt idx="40">
                  <c:v>297.15840002069086</c:v>
                </c:pt>
                <c:pt idx="41">
                  <c:v>304.06747475852501</c:v>
                </c:pt>
                <c:pt idx="42">
                  <c:v>310.93951857228251</c:v>
                </c:pt>
                <c:pt idx="43">
                  <c:v>317.77380373072111</c:v>
                </c:pt>
                <c:pt idx="44">
                  <c:v>324.56961437553781</c:v>
                </c:pt>
                <c:pt idx="45">
                  <c:v>331.32624671130094</c:v>
                </c:pt>
                <c:pt idx="46">
                  <c:v>338.04300918944074</c:v>
                </c:pt>
                <c:pt idx="47">
                  <c:v>344.71922268622814</c:v>
                </c:pt>
                <c:pt idx="48">
                  <c:v>351.35422067467351</c:v>
                </c:pt>
                <c:pt idx="49">
                  <c:v>357.94734939028558</c:v>
                </c:pt>
                <c:pt idx="50">
                  <c:v>364.49796799062705</c:v>
                </c:pt>
                <c:pt idx="51">
                  <c:v>371.00544870861569</c:v>
                </c:pt>
                <c:pt idx="52">
                  <c:v>377.46917699951604</c:v>
                </c:pt>
                <c:pt idx="53">
                  <c:v>383.88855168158176</c:v>
                </c:pt>
                <c:pt idx="54">
                  <c:v>390.26298507029645</c:v>
                </c:pt>
                <c:pt idx="55">
                  <c:v>396.59190310618465</c:v>
                </c:pt>
                <c:pt idx="56">
                  <c:v>402.87474547615193</c:v>
                </c:pt>
                <c:pt idx="57">
                  <c:v>409.11096572832707</c:v>
                </c:pt>
                <c:pt idx="58">
                  <c:v>415.30003138038063</c:v>
                </c:pt>
                <c:pt idx="59">
                  <c:v>421.44142402129609</c:v>
                </c:pt>
                <c:pt idx="60">
                  <c:v>427.53463940657969</c:v>
                </c:pt>
                <c:pt idx="61">
                  <c:v>433.5791875468928</c:v>
                </c:pt>
                <c:pt idx="62">
                  <c:v>439.57459279009919</c:v>
                </c:pt>
                <c:pt idx="63">
                  <c:v>445.52039389672177</c:v>
                </c:pt>
                <c:pt idx="64">
                  <c:v>451.41614410880794</c:v>
                </c:pt>
                <c:pt idx="65">
                  <c:v>457.26141121220752</c:v>
                </c:pt>
                <c:pt idx="66">
                  <c:v>463.05577759226912</c:v>
                </c:pt>
                <c:pt idx="67">
                  <c:v>468.79884028296919</c:v>
                </c:pt>
                <c:pt idx="68">
                  <c:v>474.49021100948374</c:v>
                </c:pt>
                <c:pt idx="69">
                  <c:v>480.12951622422952</c:v>
                </c:pt>
                <c:pt idx="70">
                  <c:v>485.71639713639109</c:v>
                </c:pt>
                <c:pt idx="71">
                  <c:v>491.25050973496423</c:v>
                </c:pt>
                <c:pt idx="72">
                  <c:v>496.73152480534787</c:v>
                </c:pt>
                <c:pt idx="73">
                  <c:v>502.15912793951401</c:v>
                </c:pt>
                <c:pt idx="74">
                  <c:v>507.53301953980258</c:v>
                </c:pt>
                <c:pt idx="75">
                  <c:v>512.85291481637353</c:v>
                </c:pt>
                <c:pt idx="76">
                  <c:v>518.11854377836994</c:v>
                </c:pt>
                <c:pt idx="77">
                  <c:v>523.32965121883944</c:v>
                </c:pt>
                <c:pt idx="78">
                  <c:v>528.4859966934622</c:v>
                </c:pt>
                <c:pt idx="79">
                  <c:v>533.58735449314918</c:v>
                </c:pt>
                <c:pt idx="80">
                  <c:v>538.63351361056584</c:v>
                </c:pt>
                <c:pt idx="81">
                  <c:v>543.62427770064346</c:v>
                </c:pt>
                <c:pt idx="82">
                  <c:v>548.55946503514906</c:v>
                </c:pt>
                <c:pt idx="83">
                  <c:v>553.43890845137855</c:v>
                </c:pt>
                <c:pt idx="84">
                  <c:v>558.26245529504763</c:v>
                </c:pt>
                <c:pt idx="85">
                  <c:v>563.02996735745717</c:v>
                </c:pt>
                <c:pt idx="86">
                  <c:v>567.74132080700895</c:v>
                </c:pt>
                <c:pt idx="87">
                  <c:v>572.39640611515563</c:v>
                </c:pt>
                <c:pt idx="88">
                  <c:v>576.99512797686793</c:v>
                </c:pt>
                <c:pt idx="89">
                  <c:v>581.53740522570342</c:v>
                </c:pt>
                <c:pt idx="90">
                  <c:v>586.02317074357381</c:v>
                </c:pt>
                <c:pt idx="91">
                  <c:v>590.45237136529249</c:v>
                </c:pt>
                <c:pt idx="92">
                  <c:v>594.82496777800577</c:v>
                </c:pt>
                <c:pt idx="93">
                  <c:v>599.14093441559862</c:v>
                </c:pt>
                <c:pt idx="94">
                  <c:v>603.40025934817709</c:v>
                </c:pt>
                <c:pt idx="95">
                  <c:v>607.60294416672798</c:v>
                </c:pt>
                <c:pt idx="96">
                  <c:v>611.74900386305717</c:v>
                </c:pt>
                <c:pt idx="97">
                  <c:v>615.83846670511502</c:v>
                </c:pt>
                <c:pt idx="98">
                  <c:v>619.87137410781304</c:v>
                </c:pt>
                <c:pt idx="99">
                  <c:v>623.84778049944236</c:v>
                </c:pt>
                <c:pt idx="100">
                  <c:v>627.76775318380624</c:v>
                </c:pt>
                <c:pt idx="101">
                  <c:v>631.63137219817236</c:v>
                </c:pt>
                <c:pt idx="102">
                  <c:v>635.43873016716839</c:v>
                </c:pt>
                <c:pt idx="103">
                  <c:v>639.18993215272758</c:v>
                </c:pt>
                <c:pt idx="104">
                  <c:v>642.88509550020456</c:v>
                </c:pt>
                <c:pt idx="105">
                  <c:v>646.52434968078012</c:v>
                </c:pt>
                <c:pt idx="106">
                  <c:v>650.10783613027024</c:v>
                </c:pt>
                <c:pt idx="107">
                  <c:v>653.63570808446241</c:v>
                </c:pt>
                <c:pt idx="108">
                  <c:v>657.10813041109941</c:v>
                </c:pt>
                <c:pt idx="109">
                  <c:v>660.52527943863004</c:v>
                </c:pt>
                <c:pt idx="110">
                  <c:v>663.88734278185302</c:v>
                </c:pt>
                <c:pt idx="111">
                  <c:v>667.1945191645724</c:v>
                </c:pt>
                <c:pt idx="112">
                  <c:v>670.44701823939272</c:v>
                </c:pt>
                <c:pt idx="113">
                  <c:v>673.64506040477443</c:v>
                </c:pt>
                <c:pt idx="114">
                  <c:v>676.78887661947624</c:v>
                </c:pt>
                <c:pt idx="115">
                  <c:v>679.87870821450736</c:v>
                </c:pt>
                <c:pt idx="116">
                  <c:v>682.91480670271608</c:v>
                </c:pt>
                <c:pt idx="117">
                  <c:v>685.89743358613805</c:v>
                </c:pt>
                <c:pt idx="118">
                  <c:v>688.82686016123012</c:v>
                </c:pt>
                <c:pt idx="119">
                  <c:v>691.70336732211615</c:v>
                </c:pt>
                <c:pt idx="120">
                  <c:v>694.52724536196433</c:v>
                </c:pt>
                <c:pt idx="121">
                  <c:v>697.29879377262716</c:v>
                </c:pt>
                <c:pt idx="122">
                  <c:v>700.0183210426635</c:v>
                </c:pt>
                <c:pt idx="123">
                  <c:v>702.68614445386709</c:v>
                </c:pt>
                <c:pt idx="124">
                  <c:v>705.30258987642651</c:v>
                </c:pt>
                <c:pt idx="125">
                  <c:v>707.86799156283655</c:v>
                </c:pt>
                <c:pt idx="126">
                  <c:v>710.38269194068494</c:v>
                </c:pt>
                <c:pt idx="127">
                  <c:v>712.84704140443341</c:v>
                </c:pt>
                <c:pt idx="128">
                  <c:v>715.26139810631605</c:v>
                </c:pt>
                <c:pt idx="129">
                  <c:v>717.62612774647164</c:v>
                </c:pt>
                <c:pt idx="130">
                  <c:v>719.94160336242919</c:v>
                </c:pt>
                <c:pt idx="131">
                  <c:v>722.20820511806437</c:v>
                </c:pt>
                <c:pt idx="132">
                  <c:v>724.42632009214253</c:v>
                </c:pt>
                <c:pt idx="133">
                  <c:v>726.5963420665646</c:v>
                </c:pt>
                <c:pt idx="134">
                  <c:v>728.71867131442559</c:v>
                </c:pt>
                <c:pt idx="135">
                  <c:v>730.79371438800217</c:v>
                </c:pt>
                <c:pt idx="136">
                  <c:v>732.82188390678107</c:v>
                </c:pt>
                <c:pt idx="137">
                  <c:v>734.80359834563103</c:v>
                </c:pt>
                <c:pt idx="138">
                  <c:v>736.7392818232338</c:v>
                </c:pt>
                <c:pt idx="139">
                  <c:v>738.62936389087713</c:v>
                </c:pt>
                <c:pt idx="140">
                  <c:v>740.47427932171468</c:v>
                </c:pt>
                <c:pt idx="141">
                  <c:v>742.27446790059525</c:v>
                </c:pt>
                <c:pt idx="142">
                  <c:v>744.03037421456531</c:v>
                </c:pt>
                <c:pt idx="143">
                  <c:v>745.74244744414227</c:v>
                </c:pt>
                <c:pt idx="144">
                  <c:v>747.41114115545474</c:v>
                </c:pt>
                <c:pt idx="145">
                  <c:v>749.03691309335159</c:v>
                </c:pt>
                <c:pt idx="146">
                  <c:v>750.62022497556507</c:v>
                </c:pt>
                <c:pt idx="147">
                  <c:v>752.16154228802907</c:v>
                </c:pt>
                <c:pt idx="148">
                  <c:v>753.66133408143571</c:v>
                </c:pt>
                <c:pt idx="149">
                  <c:v>755.12007276912118</c:v>
                </c:pt>
                <c:pt idx="150">
                  <c:v>756.53823392636662</c:v>
                </c:pt>
                <c:pt idx="151">
                  <c:v>757.91629609119832</c:v>
                </c:pt>
                <c:pt idx="152">
                  <c:v>759.25474056676671</c:v>
                </c:pt>
                <c:pt idx="153">
                  <c:v>760.55405122538639</c:v>
                </c:pt>
                <c:pt idx="154">
                  <c:v>761.81471431431373</c:v>
                </c:pt>
                <c:pt idx="155">
                  <c:v>763.03721826333515</c:v>
                </c:pt>
                <c:pt idx="156">
                  <c:v>764.22205349424405</c:v>
                </c:pt>
                <c:pt idx="157">
                  <c:v>765.36971223226999</c:v>
                </c:pt>
                <c:pt idx="158">
                  <c:v>766.48068831953572</c:v>
                </c:pt>
                <c:pt idx="159">
                  <c:v>767.55547703060392</c:v>
                </c:pt>
                <c:pt idx="160">
                  <c:v>768.59457489017814</c:v>
                </c:pt>
                <c:pt idx="161">
                  <c:v>769.59847949302059</c:v>
                </c:pt>
                <c:pt idx="162">
                  <c:v>770.56768932614739</c:v>
                </c:pt>
                <c:pt idx="163">
                  <c:v>771.50270359335195</c:v>
                </c:pt>
                <c:pt idx="164">
                  <c:v>772.40402204212194</c:v>
                </c:pt>
                <c:pt idx="165">
                  <c:v>773.27214479299118</c:v>
                </c:pt>
                <c:pt idx="166">
                  <c:v>774.10757217138303</c:v>
                </c:pt>
                <c:pt idx="167">
                  <c:v>774.91080454199141</c:v>
                </c:pt>
                <c:pt idx="168">
                  <c:v>775.68234214574557</c:v>
                </c:pt>
                <c:pt idx="169">
                  <c:v>776.42268493940026</c:v>
                </c:pt>
                <c:pt idx="170">
                  <c:v>777.132332437792</c:v>
                </c:pt>
                <c:pt idx="171">
                  <c:v>777.81178355880218</c:v>
                </c:pt>
                <c:pt idx="172">
                  <c:v>778.46153647106178</c:v>
                </c:pt>
                <c:pt idx="173">
                  <c:v>779.0820884444305</c:v>
                </c:pt>
                <c:pt idx="174">
                  <c:v>779.67393570328511</c:v>
                </c:pt>
                <c:pt idx="175">
                  <c:v>780.2375732826423</c:v>
                </c:pt>
                <c:pt idx="176">
                  <c:v>780.77349488714776</c:v>
                </c:pt>
                <c:pt idx="177">
                  <c:v>781.28219275295362</c:v>
                </c:pt>
                <c:pt idx="178">
                  <c:v>781.76415751250659</c:v>
                </c:pt>
                <c:pt idx="179">
                  <c:v>782.21987806226969</c:v>
                </c:pt>
                <c:pt idx="180">
                  <c:v>782.64984143339586</c:v>
                </c:pt>
                <c:pt idx="181">
                  <c:v>783.05453266536654</c:v>
                </c:pt>
                <c:pt idx="182">
                  <c:v>783.43443468261455</c:v>
                </c:pt>
                <c:pt idx="183">
                  <c:v>783.79002817413937</c:v>
                </c:pt>
                <c:pt idx="184">
                  <c:v>784.12179147612574</c:v>
                </c:pt>
                <c:pt idx="185">
                  <c:v>784.4302004575768</c:v>
                </c:pt>
                <c:pt idx="186">
                  <c:v>784.7157284089642</c:v>
                </c:pt>
                <c:pt idx="187">
                  <c:v>784.97884593389972</c:v>
                </c:pt>
                <c:pt idx="188">
                  <c:v>785.22002084383359</c:v>
                </c:pt>
                <c:pt idx="189">
                  <c:v>785.4397180557778</c:v>
                </c:pt>
                <c:pt idx="190">
                  <c:v>785.63839949305134</c:v>
                </c:pt>
                <c:pt idx="191">
                  <c:v>785.81652398904839</c:v>
                </c:pt>
                <c:pt idx="192">
                  <c:v>785.97454719401992</c:v>
                </c:pt>
                <c:pt idx="193">
                  <c:v>786.11292148486507</c:v>
                </c:pt>
                <c:pt idx="194">
                  <c:v>786.23209587792155</c:v>
                </c:pt>
                <c:pt idx="195">
                  <c:v>786.33251594474689</c:v>
                </c:pt>
                <c:pt idx="196">
                  <c:v>786.41462373087643</c:v>
                </c:pt>
                <c:pt idx="197">
                  <c:v>786.47885767754644</c:v>
                </c:pt>
                <c:pt idx="198">
                  <c:v>786.52565254636738</c:v>
                </c:pt>
                <c:pt idx="199">
                  <c:v>786.55543934692798</c:v>
                </c:pt>
                <c:pt idx="200">
                  <c:v>786.56864526731601</c:v>
                </c:pt>
                <c:pt idx="201">
                  <c:v>786.56569360753417</c:v>
                </c:pt>
                <c:pt idx="202">
                  <c:v>786.54700371578895</c:v>
                </c:pt>
                <c:pt idx="203">
                  <c:v>786.51299092763566</c:v>
                </c:pt>
                <c:pt idx="204">
                  <c:v>786.46406650794665</c:v>
                </c:pt>
                <c:pt idx="205">
                  <c:v>786.40063759568943</c:v>
                </c:pt>
                <c:pt idx="206">
                  <c:v>786.32310715147776</c:v>
                </c:pt>
                <c:pt idx="207">
                  <c:v>786.23187390787746</c:v>
                </c:pt>
                <c:pt idx="208">
                  <c:v>786.12733232243238</c:v>
                </c:pt>
                <c:pt idx="209">
                  <c:v>786.00987253338383</c:v>
                </c:pt>
                <c:pt idx="210">
                  <c:v>785.87988031805412</c:v>
                </c:pt>
                <c:pt idx="211">
                  <c:v>785.73773705385702</c:v>
                </c:pt>
                <c:pt idx="212">
                  <c:v>785.58381968191225</c:v>
                </c:pt>
                <c:pt idx="213">
                  <c:v>785.41850067322059</c:v>
                </c:pt>
                <c:pt idx="214">
                  <c:v>785.24214799737183</c:v>
                </c:pt>
                <c:pt idx="215">
                  <c:v>785.05512509374717</c:v>
                </c:pt>
                <c:pt idx="216">
                  <c:v>784.85779084518265</c:v>
                </c:pt>
                <c:pt idx="217">
                  <c:v>784.65049955405516</c:v>
                </c:pt>
                <c:pt idx="218">
                  <c:v>784.43360092075159</c:v>
                </c:pt>
                <c:pt idx="219">
                  <c:v>784.20744002448953</c:v>
                </c:pt>
                <c:pt idx="220">
                  <c:v>783.97235730644297</c:v>
                </c:pt>
                <c:pt idx="221">
                  <c:v>783.72868855513923</c:v>
                </c:pt>
                <c:pt idx="222">
                  <c:v>783.47676489408389</c:v>
                </c:pt>
                <c:pt idx="223">
                  <c:v>783.21691277157663</c:v>
                </c:pt>
                <c:pt idx="224">
                  <c:v>782.94945395267268</c:v>
                </c:pt>
                <c:pt idx="225">
                  <c:v>782.674705513253</c:v>
                </c:pt>
                <c:pt idx="226">
                  <c:v>782.39297983615847</c:v>
                </c:pt>
                <c:pt idx="227">
                  <c:v>782.10458460934706</c:v>
                </c:pt>
                <c:pt idx="228">
                  <c:v>781.80982282603179</c:v>
                </c:pt>
                <c:pt idx="229">
                  <c:v>781.50899278675581</c:v>
                </c:pt>
                <c:pt idx="230">
                  <c:v>781.20238810336366</c:v>
                </c:pt>
                <c:pt idx="231">
                  <c:v>780.8902977048225</c:v>
                </c:pt>
                <c:pt idx="232">
                  <c:v>780.57300584485301</c:v>
                </c:pt>
                <c:pt idx="233">
                  <c:v>780.25079211132424</c:v>
                </c:pt>
                <c:pt idx="234">
                  <c:v>779.92393143737058</c:v>
                </c:pt>
                <c:pt idx="235">
                  <c:v>779.59269411418586</c:v>
                </c:pt>
                <c:pt idx="236">
                  <c:v>779.25734580545065</c:v>
                </c:pt>
                <c:pt idx="237">
                  <c:v>778.91814756335123</c:v>
                </c:pt>
                <c:pt idx="238">
                  <c:v>778.57535584614334</c:v>
                </c:pt>
                <c:pt idx="239">
                  <c:v>778.22922253722015</c:v>
                </c:pt>
                <c:pt idx="240">
                  <c:v>777.87999496563884</c:v>
                </c:pt>
                <c:pt idx="241">
                  <c:v>777.5279159280617</c:v>
                </c:pt>
                <c:pt idx="242">
                  <c:v>777.17322371207217</c:v>
                </c:pt>
                <c:pt idx="243">
                  <c:v>776.81615212081726</c:v>
                </c:pt>
                <c:pt idx="244">
                  <c:v>776.45693049893919</c:v>
                </c:pt>
                <c:pt idx="245">
                  <c:v>776.09578375974695</c:v>
                </c:pt>
                <c:pt idx="246">
                  <c:v>775.73293241359215</c:v>
                </c:pt>
                <c:pt idx="247">
                  <c:v>775.36859259740095</c:v>
                </c:pt>
                <c:pt idx="248">
                  <c:v>775.00297610532448</c:v>
                </c:pt>
                <c:pt idx="249">
                  <c:v>774.63629042046318</c:v>
                </c:pt>
                <c:pt idx="250">
                  <c:v>774.26873874762498</c:v>
                </c:pt>
                <c:pt idx="251">
                  <c:v>773.9005200470765</c:v>
                </c:pt>
                <c:pt idx="252">
                  <c:v>773.5318290692461</c:v>
                </c:pt>
                <c:pt idx="253">
                  <c:v>773.16285639033867</c:v>
                </c:pt>
                <c:pt idx="254">
                  <c:v>772.79378844882331</c:v>
                </c:pt>
                <c:pt idx="255">
                  <c:v>772.42480758275224</c:v>
                </c:pt>
                <c:pt idx="256">
                  <c:v>772.05609206787437</c:v>
                </c:pt>
                <c:pt idx="257">
                  <c:v>771.68781615650539</c:v>
                </c:pt>
                <c:pt idx="258">
                  <c:v>771.32015011711269</c:v>
                </c:pt>
                <c:pt idx="259">
                  <c:v>770.95326027458225</c:v>
                </c:pt>
                <c:pt idx="260">
                  <c:v>770.58730905112714</c:v>
                </c:pt>
                <c:pt idx="261">
                  <c:v>770.22245500780366</c:v>
                </c:pt>
                <c:pt idx="262">
                  <c:v>769.85885288659767</c:v>
                </c:pt>
                <c:pt idx="263">
                  <c:v>769.49665365304463</c:v>
                </c:pt>
                <c:pt idx="264">
                  <c:v>769.13600453935283</c:v>
                </c:pt>
                <c:pt idx="265">
                  <c:v>768.77704908799069</c:v>
                </c:pt>
                <c:pt idx="266">
                  <c:v>768.41992719570669</c:v>
                </c:pt>
                <c:pt idx="267">
                  <c:v>768.06477515795007</c:v>
                </c:pt>
                <c:pt idx="268">
                  <c:v>767.71172571365685</c:v>
                </c:pt>
                <c:pt idx="269">
                  <c:v>767.36090809037216</c:v>
                </c:pt>
                <c:pt idx="270">
                  <c:v>767.01244804967598</c:v>
                </c:pt>
                <c:pt idx="271">
                  <c:v>766.66646793288203</c:v>
                </c:pt>
                <c:pt idx="272">
                  <c:v>766.32308670697932</c:v>
                </c:pt>
                <c:pt idx="273">
                  <c:v>765.98242001078847</c:v>
                </c:pt>
                <c:pt idx="274">
                  <c:v>765.64458020130235</c:v>
                </c:pt>
                <c:pt idx="275">
                  <c:v>765.30967640018378</c:v>
                </c:pt>
                <c:pt idx="276">
                  <c:v>764.97781454039296</c:v>
                </c:pt>
                <c:pt idx="277">
                  <c:v>764.64909741291569</c:v>
                </c:pt>
                <c:pt idx="278">
                  <c:v>764.32362471357123</c:v>
                </c:pt>
                <c:pt idx="279">
                  <c:v>764.00149308986727</c:v>
                </c:pt>
                <c:pt idx="280">
                  <c:v>763.68279618788301</c:v>
                </c:pt>
                <c:pt idx="281">
                  <c:v>763.36762469915345</c:v>
                </c:pt>
                <c:pt idx="282">
                  <c:v>763.05606640753069</c:v>
                </c:pt>
                <c:pt idx="283">
                  <c:v>762.74820623600124</c:v>
                </c:pt>
                <c:pt idx="284">
                  <c:v>762.44412629343515</c:v>
                </c:pt>
                <c:pt idx="285">
                  <c:v>762.14390592124653</c:v>
                </c:pt>
                <c:pt idx="286">
                  <c:v>761.84762173994375</c:v>
                </c:pt>
                <c:pt idx="287">
                  <c:v>761.55534769554799</c:v>
                </c:pt>
                <c:pt idx="288">
                  <c:v>761.2671551058645</c:v>
                </c:pt>
                <c:pt idx="289">
                  <c:v>760.98311270657962</c:v>
                </c:pt>
                <c:pt idx="290">
                  <c:v>760.70328669717401</c:v>
                </c:pt>
                <c:pt idx="291">
                  <c:v>760.42774078662717</c:v>
                </c:pt>
                <c:pt idx="292">
                  <c:v>760.15653623889978</c:v>
                </c:pt>
                <c:pt idx="293">
                  <c:v>759.88973191817547</c:v>
                </c:pt>
                <c:pt idx="294">
                  <c:v>759.62738433384709</c:v>
                </c:pt>
                <c:pt idx="295">
                  <c:v>759.36954768523083</c:v>
                </c:pt>
                <c:pt idx="296">
                  <c:v>759.11627390599381</c:v>
                </c:pt>
                <c:pt idx="297">
                  <c:v>758.86761270828185</c:v>
                </c:pt>
                <c:pt idx="298">
                  <c:v>758.62361162653099</c:v>
                </c:pt>
                <c:pt idx="299">
                  <c:v>758.38431606095321</c:v>
                </c:pt>
                <c:pt idx="300">
                  <c:v>758.14976932068078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1F09-4B21-82B3-66E816D991A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52615208"/>
        <c:axId val="461980944"/>
      </c:scatterChart>
      <c:valAx>
        <c:axId val="461980160"/>
        <c:scaling>
          <c:orientation val="minMax"/>
          <c:max val="3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Radius, mm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61980552"/>
        <c:crossesAt val="-150"/>
        <c:crossBetween val="midCat"/>
      </c:valAx>
      <c:valAx>
        <c:axId val="4619805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°C, MPa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61980160"/>
        <c:crosses val="autoZero"/>
        <c:crossBetween val="midCat"/>
      </c:valAx>
      <c:valAx>
        <c:axId val="461980944"/>
        <c:scaling>
          <c:orientation val="minMax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nm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52615208"/>
        <c:crosses val="max"/>
        <c:crossBetween val="midCat"/>
      </c:valAx>
      <c:valAx>
        <c:axId val="352615208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461980944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2.9069109845317454E-2"/>
          <c:y val="2.7834876953219075E-2"/>
          <c:w val="0.93618266061494093"/>
          <c:h val="0.1014787924236743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200"/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.wmf"/><Relationship Id="rId2" Type="http://schemas.openxmlformats.org/officeDocument/2006/relationships/image" Target="../media/image11.wmf"/><Relationship Id="rId1" Type="http://schemas.openxmlformats.org/officeDocument/2006/relationships/image" Target="../media/image10.wmf"/><Relationship Id="rId4" Type="http://schemas.openxmlformats.org/officeDocument/2006/relationships/image" Target="../media/image13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itchFamily="124" charset="0"/>
              </a:defRPr>
            </a:lvl1pPr>
          </a:lstStyle>
          <a:p>
            <a:fld id="{1E6434C9-0E08-42C5-B404-C558E18FB4E2}" type="datetimeFigureOut">
              <a:rPr lang="en-US" altLang="en-US"/>
              <a:pPr/>
              <a:t>3/31/2017</a:t>
            </a:fld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itchFamily="124" charset="0"/>
              </a:defRPr>
            </a:lvl1pPr>
          </a:lstStyle>
          <a:p>
            <a:fld id="{DE4E50AE-7BCE-416F-89F1-79D7CF666D0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0254151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itchFamily="124" charset="0"/>
              </a:defRPr>
            </a:lvl1pPr>
          </a:lstStyle>
          <a:p>
            <a:fld id="{6CE535BE-76DD-4179-B7AC-2E8603DE13D9}" type="datetimeFigureOut">
              <a:rPr lang="en-US" altLang="en-US"/>
              <a:pPr/>
              <a:t>3/31/2017</a:t>
            </a:fld>
            <a:endParaRPr lang="en-US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itchFamily="124" charset="0"/>
              </a:defRPr>
            </a:lvl1pPr>
          </a:lstStyle>
          <a:p>
            <a:fld id="{1B4E76A7-28E5-4F1E-8CA1-DF481970BA0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1982687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itchFamily="34" charset="-128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itchFamily="34" charset="-128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itchFamily="34" charset="-128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itchFamily="34" charset="-128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itchFamily="34" charset="-128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E76A7-28E5-4F1E-8CA1-DF481970BA05}" type="slidenum">
              <a:rPr lang="en-US" altLang="en-US" smtClean="0"/>
              <a:pPr/>
              <a:t>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539707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E76A7-28E5-4F1E-8CA1-DF481970BA05}" type="slidenum">
              <a:rPr lang="en-US" altLang="en-US" smtClean="0"/>
              <a:pPr/>
              <a:t>10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775099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E76A7-28E5-4F1E-8CA1-DF481970BA05}" type="slidenum">
              <a:rPr lang="en-US" altLang="en-US" smtClean="0"/>
              <a:pPr/>
              <a:t>11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124466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E76A7-28E5-4F1E-8CA1-DF481970BA05}" type="slidenum">
              <a:rPr lang="en-US" altLang="en-US" smtClean="0"/>
              <a:pPr/>
              <a:t>12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3556335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E76A7-28E5-4F1E-8CA1-DF481970BA05}" type="slidenum">
              <a:rPr lang="en-US" altLang="en-US" smtClean="0"/>
              <a:pPr/>
              <a:t>13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8106336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E76A7-28E5-4F1E-8CA1-DF481970BA05}" type="slidenum">
              <a:rPr lang="en-US" altLang="en-US" smtClean="0"/>
              <a:pPr/>
              <a:t>14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5158358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E76A7-28E5-4F1E-8CA1-DF481970BA05}" type="slidenum">
              <a:rPr lang="en-US" altLang="en-US" smtClean="0"/>
              <a:pPr/>
              <a:t>15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8808732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E76A7-28E5-4F1E-8CA1-DF481970BA05}" type="slidenum">
              <a:rPr lang="en-US" altLang="en-US" smtClean="0"/>
              <a:pPr/>
              <a:t>16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7764075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E76A7-28E5-4F1E-8CA1-DF481970BA05}" type="slidenum">
              <a:rPr lang="en-US" altLang="en-US" smtClean="0"/>
              <a:pPr/>
              <a:t>17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0333331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E76A7-28E5-4F1E-8CA1-DF481970BA05}" type="slidenum">
              <a:rPr lang="en-US" altLang="en-US" smtClean="0"/>
              <a:pPr/>
              <a:t>18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6875537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E76A7-28E5-4F1E-8CA1-DF481970BA05}" type="slidenum">
              <a:rPr lang="en-US" altLang="en-US" smtClean="0"/>
              <a:pPr/>
              <a:t>19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603403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E76A7-28E5-4F1E-8CA1-DF481970BA05}" type="slidenum">
              <a:rPr lang="en-US" altLang="en-US" smtClean="0"/>
              <a:pPr/>
              <a:t>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9156583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E76A7-28E5-4F1E-8CA1-DF481970BA05}" type="slidenum">
              <a:rPr lang="en-US" altLang="en-US" smtClean="0"/>
              <a:pPr/>
              <a:t>20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8121893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E76A7-28E5-4F1E-8CA1-DF481970BA05}" type="slidenum">
              <a:rPr lang="en-US" altLang="en-US" smtClean="0"/>
              <a:pPr/>
              <a:t>21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9558468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E76A7-28E5-4F1E-8CA1-DF481970BA05}" type="slidenum">
              <a:rPr lang="en-US" altLang="en-US" smtClean="0"/>
              <a:pPr/>
              <a:t>22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6066627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E76A7-28E5-4F1E-8CA1-DF481970BA05}" type="slidenum">
              <a:rPr lang="en-US" altLang="en-US" smtClean="0"/>
              <a:pPr/>
              <a:t>23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655324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E76A7-28E5-4F1E-8CA1-DF481970BA05}" type="slidenum">
              <a:rPr lang="en-US" altLang="en-US" smtClean="0"/>
              <a:pPr/>
              <a:t>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852058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E76A7-28E5-4F1E-8CA1-DF481970BA05}" type="slidenum">
              <a:rPr lang="en-US" altLang="en-US" smtClean="0"/>
              <a:pPr/>
              <a:t>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691323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E76A7-28E5-4F1E-8CA1-DF481970BA05}" type="slidenum">
              <a:rPr lang="en-US" altLang="en-US" smtClean="0"/>
              <a:pPr/>
              <a:t>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063919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E76A7-28E5-4F1E-8CA1-DF481970BA05}" type="slidenum">
              <a:rPr lang="en-US" altLang="en-US" smtClean="0"/>
              <a:pPr/>
              <a:t>6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6375684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E76A7-28E5-4F1E-8CA1-DF481970BA05}" type="slidenum">
              <a:rPr lang="en-US" altLang="en-US" smtClean="0"/>
              <a:pPr/>
              <a:t>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887247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E76A7-28E5-4F1E-8CA1-DF481970BA05}" type="slidenum">
              <a:rPr lang="en-US" altLang="en-US" smtClean="0"/>
              <a:pPr/>
              <a:t>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817603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E76A7-28E5-4F1E-8CA1-DF481970BA05}" type="slidenum">
              <a:rPr lang="en-US" altLang="en-US" smtClean="0"/>
              <a:pPr/>
              <a:t>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147118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jpg"/><Relationship Id="rId4" Type="http://schemas.microsoft.com/office/2007/relationships/hdphoto" Target="../media/hdphoto1.wdp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TitleSlide_06051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FermiLogo_RGB_NALBlu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50" y="1149350"/>
            <a:ext cx="3267075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806450" y="3559283"/>
            <a:ext cx="7526338" cy="1139271"/>
          </a:xfrm>
          <a:prstGeom prst="rect">
            <a:avLst/>
          </a:prstGeom>
        </p:spPr>
        <p:txBody>
          <a:bodyPr wrap="square" lIns="0" tIns="0" rIns="0" bIns="0" anchor="t"/>
          <a:lstStyle>
            <a:lvl1pPr algn="l">
              <a:defRPr sz="3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806450" y="4841093"/>
            <a:ext cx="7526338" cy="148995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735380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&amp; Content">
    <p:bg>
      <p:bgPr>
        <a:solidFill>
          <a:schemeClr val="bg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07504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3"/>
          <p:cNvSpPr>
            <a:spLocks noGrp="1"/>
          </p:cNvSpPr>
          <p:nvPr>
            <p:ph type="body" sz="half" idx="12"/>
          </p:nvPr>
        </p:nvSpPr>
        <p:spPr>
          <a:xfrm>
            <a:off x="229365" y="4765101"/>
            <a:ext cx="425196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4654550" y="4765101"/>
            <a:ext cx="426085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7"/>
          </p:nvPr>
        </p:nvSpPr>
        <p:spPr>
          <a:xfrm>
            <a:off x="228601" y="1043694"/>
            <a:ext cx="4251324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Content Placeholder 2"/>
          <p:cNvSpPr>
            <a:spLocks noGrp="1"/>
          </p:cNvSpPr>
          <p:nvPr>
            <p:ph sz="half" idx="18"/>
          </p:nvPr>
        </p:nvSpPr>
        <p:spPr>
          <a:xfrm>
            <a:off x="4654550" y="1043694"/>
            <a:ext cx="4260851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67805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1043693"/>
            <a:ext cx="3027894" cy="49942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469958" y="1043694"/>
            <a:ext cx="5420360" cy="49942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39329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4073" y="1043694"/>
            <a:ext cx="8700851" cy="3695054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700851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01291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  <p:pic>
        <p:nvPicPr>
          <p:cNvPr id="10" name="8ef26d66-797d-4f4f-8d8f-f8bea7c5a328" descr="C2F07D7E-E266-4FE0-A1DA-F457F6C32ECA@dhcp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865751"/>
            <a:ext cx="3657600" cy="3022478"/>
          </a:xfrm>
          <a:prstGeom prst="rect">
            <a:avLst/>
          </a:prstGeom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577591" y="865751"/>
            <a:ext cx="5585948" cy="3023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7759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4"/>
          <p:cNvSpPr txBox="1">
            <a:spLocks/>
          </p:cNvSpPr>
          <p:nvPr userDrawn="1"/>
        </p:nvSpPr>
        <p:spPr>
          <a:xfrm>
            <a:off x="228600" y="6504213"/>
            <a:ext cx="358254" cy="241300"/>
          </a:xfrm>
          <a:prstGeom prst="rect">
            <a:avLst/>
          </a:prstGeom>
        </p:spPr>
        <p:txBody>
          <a:bodyPr anchor="b" anchorCtr="0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fld id="{DBE546E4-9F3C-4432-BB6F-B8C627F3D857}" type="slidenum">
              <a:rPr lang="en-US" sz="1100" smtClean="0">
                <a:latin typeface="Helvetica" panose="020B0604020202020204" pitchFamily="34" charset="0"/>
                <a:cs typeface="Helvetica" panose="020B0604020202020204" pitchFamily="34" charset="0"/>
              </a:rPr>
              <a:t>‹#›</a:t>
            </a:fld>
            <a:endParaRPr lang="en-US" sz="11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2" name="Footer Placeholder 4"/>
          <p:cNvSpPr txBox="1">
            <a:spLocks/>
          </p:cNvSpPr>
          <p:nvPr userDrawn="1"/>
        </p:nvSpPr>
        <p:spPr bwMode="auto">
          <a:xfrm>
            <a:off x="740714" y="6504213"/>
            <a:ext cx="5373688" cy="2413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ＭＳ Ｐゴシック" charset="0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r>
              <a:rPr lang="en-US" sz="1100" dirty="0">
                <a:latin typeface="Helvetica" panose="020B0604020202020204" pitchFamily="34" charset="0"/>
                <a:cs typeface="Helvetica" panose="020B0604020202020204" pitchFamily="34" charset="0"/>
              </a:rPr>
              <a:t>R. Zwaska | LDRD-Fest | Sinuous Target</a:t>
            </a:r>
          </a:p>
        </p:txBody>
      </p:sp>
      <p:sp>
        <p:nvSpPr>
          <p:cNvPr id="14" name="Date Placeholder 9"/>
          <p:cNvSpPr txBox="1">
            <a:spLocks/>
          </p:cNvSpPr>
          <p:nvPr userDrawn="1"/>
        </p:nvSpPr>
        <p:spPr>
          <a:xfrm>
            <a:off x="6538149" y="6504213"/>
            <a:ext cx="1076325" cy="241300"/>
          </a:xfrm>
          <a:prstGeom prst="rect">
            <a:avLst/>
          </a:prstGeom>
        </p:spPr>
        <p:txBody>
          <a:bodyPr anchor="b" anchorCtr="0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r>
              <a:rPr lang="en-US" altLang="en-US" sz="1100" dirty="0">
                <a:latin typeface="Helvetica" panose="020B0604020202020204" pitchFamily="34" charset="0"/>
                <a:cs typeface="Helvetica" panose="020B0604020202020204" pitchFamily="34" charset="0"/>
              </a:rPr>
              <a:t>2017.03.31</a:t>
            </a:r>
          </a:p>
        </p:txBody>
      </p:sp>
      <p:grpSp>
        <p:nvGrpSpPr>
          <p:cNvPr id="6" name="Group 5"/>
          <p:cNvGrpSpPr>
            <a:grpSpLocks noChangeAspect="1"/>
          </p:cNvGrpSpPr>
          <p:nvPr userDrawn="1"/>
        </p:nvGrpSpPr>
        <p:grpSpPr>
          <a:xfrm>
            <a:off x="215900" y="6258863"/>
            <a:ext cx="8699500" cy="197990"/>
            <a:chOff x="600217" y="6258863"/>
            <a:chExt cx="8297721" cy="188846"/>
          </a:xfrm>
        </p:grpSpPr>
        <p:cxnSp>
          <p:nvCxnSpPr>
            <p:cNvPr id="7" name="Straight Connector 6"/>
            <p:cNvCxnSpPr/>
            <p:nvPr userDrawn="1"/>
          </p:nvCxnSpPr>
          <p:spPr>
            <a:xfrm>
              <a:off x="600217" y="6357936"/>
              <a:ext cx="7190785" cy="0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8" name="Picture 6" descr="FermiLogo_RGB_NALBlue.png"/>
            <p:cNvPicPr>
              <a:picLocks noChangeAspect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3781" y="6258863"/>
              <a:ext cx="1044157" cy="188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86" r:id="rId1"/>
    <p:sldLayoutId id="2147484087" r:id="rId2"/>
    <p:sldLayoutId id="2147484079" r:id="rId3"/>
    <p:sldLayoutId id="2147484080" r:id="rId4"/>
    <p:sldLayoutId id="2147484081" r:id="rId5"/>
    <p:sldLayoutId id="2147484094" r:id="rId6"/>
  </p:sldLayoutIdLst>
  <p:hf hdr="0" ft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074184"/>
          </a:solidFill>
          <a:latin typeface="Helvetica"/>
          <a:ea typeface="MS PGothic" pitchFamily="34" charset="-128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MS PGothic" pitchFamily="34" charset="-128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MS PGothic" pitchFamily="34" charset="-128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MS PGothic" pitchFamily="34" charset="-128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MS PGothic" pitchFamily="34" charset="-128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kern="1200">
          <a:solidFill>
            <a:srgbClr val="595959"/>
          </a:solidFill>
          <a:latin typeface="Helvetica"/>
          <a:ea typeface="MS PGothic" pitchFamily="34" charset="-128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1600" kern="1200">
          <a:solidFill>
            <a:srgbClr val="595959"/>
          </a:solidFill>
          <a:latin typeface="Helvetica"/>
          <a:ea typeface="MS PGothic" pitchFamily="34" charset="-128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1400" kern="1200">
          <a:solidFill>
            <a:srgbClr val="595959"/>
          </a:solidFill>
          <a:latin typeface="Helvetica"/>
          <a:ea typeface="MS PGothic" pitchFamily="34" charset="-128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1200" kern="1200">
          <a:solidFill>
            <a:srgbClr val="595959"/>
          </a:solidFill>
          <a:latin typeface="Helvetica"/>
          <a:ea typeface="MS PGothic" pitchFamily="34" charset="-128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»"/>
        <a:defRPr sz="1200" kern="1200">
          <a:solidFill>
            <a:srgbClr val="595959"/>
          </a:solidFill>
          <a:latin typeface="Helvetica"/>
          <a:ea typeface="MS PGothic" pitchFamily="34" charset="-128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2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ti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microsoft.com/office/2007/relationships/hdphoto" Target="../media/hdphoto2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emf"/><Relationship Id="rId5" Type="http://schemas.openxmlformats.org/officeDocument/2006/relationships/image" Target="../media/image31.emf"/><Relationship Id="rId4" Type="http://schemas.openxmlformats.org/officeDocument/2006/relationships/image" Target="../media/image30.em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g"/><Relationship Id="rId4" Type="http://schemas.openxmlformats.org/officeDocument/2006/relationships/image" Target="../media/image8.tif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1.wmf"/><Relationship Id="rId12" Type="http://schemas.openxmlformats.org/officeDocument/2006/relationships/chart" Target="../charts/chart1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13.wmf"/><Relationship Id="rId5" Type="http://schemas.openxmlformats.org/officeDocument/2006/relationships/image" Target="../media/image10.wmf"/><Relationship Id="rId10" Type="http://schemas.openxmlformats.org/officeDocument/2006/relationships/oleObject" Target="../embeddings/oleObject4.bin"/><Relationship Id="rId4" Type="http://schemas.openxmlformats.org/officeDocument/2006/relationships/oleObject" Target="../embeddings/oleObject1.bin"/><Relationship Id="rId9" Type="http://schemas.openxmlformats.org/officeDocument/2006/relationships/image" Target="../media/image12.w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36520" y="253388"/>
            <a:ext cx="4466198" cy="6330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3833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28"/>
          <p:cNvSpPr>
            <a:spLocks noGrp="1"/>
          </p:cNvSpPr>
          <p:nvPr>
            <p:ph type="title"/>
          </p:nvPr>
        </p:nvSpPr>
        <p:spPr bwMode="auto">
          <a:xfrm>
            <a:off x="228600" y="103188"/>
            <a:ext cx="8686800" cy="6429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Electrospinning Accumulation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437" y="1051560"/>
            <a:ext cx="3491865" cy="465582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43194" y="1051560"/>
            <a:ext cx="3458845" cy="4611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5550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28"/>
          <p:cNvSpPr>
            <a:spLocks noGrp="1"/>
          </p:cNvSpPr>
          <p:nvPr>
            <p:ph type="title"/>
          </p:nvPr>
        </p:nvSpPr>
        <p:spPr bwMode="auto">
          <a:xfrm>
            <a:off x="228600" y="103189"/>
            <a:ext cx="8686800" cy="45764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As spun nanofiber- Microanalysis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752" y="1072489"/>
            <a:ext cx="3415004" cy="256125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71070" y="575394"/>
            <a:ext cx="2260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Alumina+PVP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60548" y="1072489"/>
            <a:ext cx="3415004" cy="256125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857875" y="560833"/>
            <a:ext cx="2260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Tungsten+PVP</a:t>
            </a:r>
            <a:endParaRPr lang="en-GB" dirty="0"/>
          </a:p>
        </p:txBody>
      </p:sp>
      <p:pic>
        <p:nvPicPr>
          <p:cNvPr id="10" name="Picture 9">
            <a:extLst/>
          </p:cNvPr>
          <p:cNvPicPr>
            <a:picLocks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36" t="10166" r="2476" b="6503"/>
          <a:stretch/>
        </p:blipFill>
        <p:spPr>
          <a:xfrm>
            <a:off x="432914" y="3940718"/>
            <a:ext cx="3941428" cy="274049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21415" y="3683734"/>
            <a:ext cx="3093270" cy="3166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1835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Potential Benefits of </a:t>
            </a:r>
            <a:r>
              <a:rPr lang="en-US" dirty="0" err="1"/>
              <a:t>Nanofibrous</a:t>
            </a:r>
            <a:r>
              <a:rPr lang="en-US" dirty="0"/>
              <a:t> Target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Improved Thermal Shock Resistance</a:t>
            </a:r>
          </a:p>
          <a:p>
            <a:pPr lvl="1"/>
            <a:r>
              <a:rPr lang="en-US" dirty="0"/>
              <a:t>Fundamental limit for solid materials</a:t>
            </a:r>
          </a:p>
          <a:p>
            <a:pPr lvl="1"/>
            <a:r>
              <a:rPr lang="en-US" dirty="0"/>
              <a:t>Suppress stress wave generation and interference</a:t>
            </a:r>
          </a:p>
          <a:p>
            <a:pPr lvl="1"/>
            <a:r>
              <a:rPr lang="en-US" dirty="0"/>
              <a:t>Elongated crystal grains may have superior performance</a:t>
            </a:r>
          </a:p>
          <a:p>
            <a:pPr lvl="1"/>
            <a:endParaRPr lang="en-US" dirty="0"/>
          </a:p>
          <a:p>
            <a:r>
              <a:rPr lang="en-US" dirty="0"/>
              <a:t>Alternate cooling approaches</a:t>
            </a:r>
          </a:p>
          <a:p>
            <a:pPr lvl="1"/>
            <a:r>
              <a:rPr lang="en-US" dirty="0"/>
              <a:t>Very high surface area -to- volume ratio</a:t>
            </a:r>
          </a:p>
          <a:p>
            <a:pPr lvl="1"/>
            <a:r>
              <a:rPr lang="en-US" dirty="0" err="1"/>
              <a:t>Nanfibrous</a:t>
            </a:r>
            <a:r>
              <a:rPr lang="en-US" dirty="0"/>
              <a:t> material provides relatively low resistance to gaseous coolant flow</a:t>
            </a:r>
          </a:p>
          <a:p>
            <a:pPr lvl="1"/>
            <a:endParaRPr lang="en-US" dirty="0"/>
          </a:p>
          <a:p>
            <a:r>
              <a:rPr lang="en-US" dirty="0"/>
              <a:t>Improved radiation damage </a:t>
            </a:r>
          </a:p>
          <a:p>
            <a:pPr lvl="1"/>
            <a:r>
              <a:rPr lang="en-US" dirty="0"/>
              <a:t>Material defects and gaseous transmutation products can diffuse to the surface</a:t>
            </a:r>
          </a:p>
          <a:p>
            <a:pPr lvl="1"/>
            <a:r>
              <a:rPr lang="en-US" dirty="0"/>
              <a:t>For isotope production targets, rapid diffusion is also an advantage</a:t>
            </a:r>
          </a:p>
        </p:txBody>
      </p:sp>
    </p:spTree>
    <p:extLst>
      <p:ext uri="{BB962C8B-B14F-4D97-AF65-F5344CB8AC3E}">
        <p14:creationId xmlns:p14="http://schemas.microsoft.com/office/powerpoint/2010/main" val="40896278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 Work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Produce a variety of thicker materials</a:t>
            </a:r>
          </a:p>
          <a:p>
            <a:r>
              <a:rPr lang="en-US" dirty="0"/>
              <a:t>Produce pure ceramics and metals</a:t>
            </a:r>
          </a:p>
          <a:p>
            <a:pPr lvl="1"/>
            <a:r>
              <a:rPr lang="en-US" dirty="0"/>
              <a:t>Incorporate carbon nanotubes</a:t>
            </a:r>
          </a:p>
          <a:p>
            <a:r>
              <a:rPr lang="en-US" dirty="0"/>
              <a:t>Perform macro- and micro-mechanical testing</a:t>
            </a:r>
          </a:p>
          <a:p>
            <a:pPr lvl="1"/>
            <a:r>
              <a:rPr lang="en-US" dirty="0"/>
              <a:t>Compare to bulk and analogue materials</a:t>
            </a:r>
          </a:p>
          <a:p>
            <a:r>
              <a:rPr lang="en-US" dirty="0"/>
              <a:t>Perform thermal testing</a:t>
            </a:r>
          </a:p>
          <a:p>
            <a:r>
              <a:rPr lang="en-US" dirty="0"/>
              <a:t>Compare with mechanical simulations</a:t>
            </a:r>
          </a:p>
          <a:p>
            <a:pPr marL="0" indent="0">
              <a:buNone/>
            </a:pPr>
            <a:r>
              <a:rPr lang="en-US" b="1" dirty="0">
                <a:latin typeface="MS Mincho" panose="02020609040205080304" pitchFamily="49" charset="-128"/>
                <a:ea typeface="MS Mincho" panose="02020609040205080304" pitchFamily="49" charset="-128"/>
              </a:rPr>
              <a:t>➩ </a:t>
            </a:r>
            <a:r>
              <a:rPr lang="en-US" b="1" dirty="0"/>
              <a:t>Establish Sinuous Materials as a serious avenue</a:t>
            </a:r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r>
              <a:rPr lang="en-US" dirty="0"/>
              <a:t>Later research (beyond this LDRD) may include radiation and beam testing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37390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03665"/>
            <a:ext cx="8686800" cy="530320"/>
          </a:xfrm>
        </p:spPr>
        <p:txBody>
          <a:bodyPr/>
          <a:lstStyle/>
          <a:p>
            <a:r>
              <a:rPr lang="en-US" dirty="0"/>
              <a:t>Acknowledgements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745403"/>
            <a:ext cx="8305799" cy="1851493"/>
          </a:xfrm>
        </p:spPr>
        <p:txBody>
          <a:bodyPr numCol="2">
            <a:normAutofit fontScale="92500" lnSpcReduction="10000"/>
          </a:bodyPr>
          <a:lstStyle/>
          <a:p>
            <a:r>
              <a:rPr lang="en-US" sz="2000" dirty="0" err="1"/>
              <a:t>Sujit</a:t>
            </a:r>
            <a:r>
              <a:rPr lang="en-US" sz="2000" dirty="0"/>
              <a:t> </a:t>
            </a:r>
            <a:r>
              <a:rPr lang="en-US" sz="2000" dirty="0" err="1"/>
              <a:t>Bidhar</a:t>
            </a:r>
            <a:endParaRPr lang="en-US" sz="2000" dirty="0"/>
          </a:p>
          <a:p>
            <a:r>
              <a:rPr lang="en-US" sz="2000" dirty="0"/>
              <a:t>Josh </a:t>
            </a:r>
            <a:r>
              <a:rPr lang="en-US" sz="2000" dirty="0" err="1"/>
              <a:t>Kubicek</a:t>
            </a:r>
            <a:endParaRPr lang="en-US" sz="2000" dirty="0"/>
          </a:p>
          <a:p>
            <a:r>
              <a:rPr lang="en-US" sz="2000" dirty="0"/>
              <a:t>MI-8 Technical Crew</a:t>
            </a:r>
          </a:p>
          <a:p>
            <a:pPr lvl="1"/>
            <a:r>
              <a:rPr lang="en-US" sz="2000" dirty="0"/>
              <a:t>Henry </a:t>
            </a:r>
            <a:r>
              <a:rPr lang="en-US" sz="2000" dirty="0" err="1"/>
              <a:t>Schram</a:t>
            </a:r>
            <a:r>
              <a:rPr lang="en-US" sz="2000" dirty="0"/>
              <a:t>, Paul </a:t>
            </a:r>
            <a:r>
              <a:rPr lang="en-US" sz="2000" dirty="0" err="1"/>
              <a:t>Schild</a:t>
            </a:r>
            <a:r>
              <a:rPr lang="en-US" sz="2000" dirty="0"/>
              <a:t>, </a:t>
            </a:r>
            <a:r>
              <a:rPr lang="en-US" sz="2000" dirty="0" err="1"/>
              <a:t>Hiep</a:t>
            </a:r>
            <a:r>
              <a:rPr lang="en-US" sz="2000" dirty="0"/>
              <a:t> Le, Chris Kelly, … </a:t>
            </a:r>
          </a:p>
          <a:p>
            <a:r>
              <a:rPr lang="en-US" sz="2000" dirty="0"/>
              <a:t>ESH&amp;Q</a:t>
            </a:r>
          </a:p>
          <a:p>
            <a:r>
              <a:rPr lang="en-US" sz="2000" dirty="0"/>
              <a:t>Marty Murphy &amp; Denton Morris</a:t>
            </a:r>
          </a:p>
          <a:p>
            <a:r>
              <a:rPr lang="en-US" sz="2000" dirty="0"/>
              <a:t>Technical Division Material Science Laboratory</a:t>
            </a:r>
          </a:p>
          <a:p>
            <a:r>
              <a:rPr lang="en-US" sz="2000" dirty="0"/>
              <a:t>Valerie Goss (Chicago State University)</a:t>
            </a:r>
          </a:p>
          <a:p>
            <a:r>
              <a:rPr lang="en-US" sz="2000" dirty="0"/>
              <a:t>LDRD Program &amp; Committee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t="36192" b="24708"/>
          <a:stretch/>
        </p:blipFill>
        <p:spPr>
          <a:xfrm>
            <a:off x="903255" y="2596896"/>
            <a:ext cx="7051446" cy="3676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9466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Some future accelerator facilities and HEP experiments will be limited by the capabilities of targets (and their materials)</a:t>
            </a:r>
          </a:p>
          <a:p>
            <a:endParaRPr lang="en-US" dirty="0"/>
          </a:p>
          <a:p>
            <a:r>
              <a:rPr lang="en-US" dirty="0"/>
              <a:t>We are investigating an exotic, engineered material as a replacement for bulk target materials</a:t>
            </a:r>
          </a:p>
          <a:p>
            <a:pPr lvl="1"/>
            <a:r>
              <a:rPr lang="en-US" dirty="0" err="1"/>
              <a:t>Electrospun</a:t>
            </a:r>
            <a:r>
              <a:rPr lang="en-US" dirty="0"/>
              <a:t>, sinuous materials</a:t>
            </a:r>
          </a:p>
          <a:p>
            <a:pPr lvl="1"/>
            <a:r>
              <a:rPr lang="en-US" dirty="0"/>
              <a:t>Material properties of </a:t>
            </a:r>
            <a:r>
              <a:rPr lang="en-US" dirty="0" err="1"/>
              <a:t>electrospun</a:t>
            </a:r>
            <a:r>
              <a:rPr lang="en-US" dirty="0"/>
              <a:t> materials is a sparsely-researched topic</a:t>
            </a:r>
          </a:p>
          <a:p>
            <a:pPr lvl="1"/>
            <a:endParaRPr lang="en-US" dirty="0"/>
          </a:p>
          <a:p>
            <a:r>
              <a:rPr lang="en-US" dirty="0"/>
              <a:t>Goal is to overcome the strength-stiffness limit</a:t>
            </a:r>
          </a:p>
          <a:p>
            <a:pPr lvl="1"/>
            <a:r>
              <a:rPr lang="en-US" dirty="0"/>
              <a:t>Other potential benefits of cooling, radiation hardness</a:t>
            </a:r>
          </a:p>
          <a:p>
            <a:pPr lvl="1"/>
            <a:endParaRPr lang="en-US" dirty="0"/>
          </a:p>
          <a:p>
            <a:r>
              <a:rPr lang="en-US" dirty="0"/>
              <a:t>Other “engineered” approaches may prove beneficial as well</a:t>
            </a:r>
          </a:p>
        </p:txBody>
      </p:sp>
    </p:spTree>
    <p:extLst>
      <p:ext uri="{BB962C8B-B14F-4D97-AF65-F5344CB8AC3E}">
        <p14:creationId xmlns:p14="http://schemas.microsoft.com/office/powerpoint/2010/main" val="9339140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36520" y="253388"/>
            <a:ext cx="4466198" cy="6330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9910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Braided Grafoi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0808" y="0"/>
            <a:ext cx="2008173" cy="1895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5824" t="1388" r="3751" b="1868"/>
          <a:stretch/>
        </p:blipFill>
        <p:spPr>
          <a:xfrm>
            <a:off x="6214985" y="648843"/>
            <a:ext cx="2929015" cy="281163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Array of analogue materials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1" y="1043046"/>
            <a:ext cx="4070268" cy="5207442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Exfoliated materials</a:t>
            </a:r>
          </a:p>
          <a:p>
            <a:pPr lvl="1"/>
            <a:r>
              <a:rPr lang="en-US" dirty="0"/>
              <a:t>Exfoliated graphite</a:t>
            </a:r>
          </a:p>
          <a:p>
            <a:pPr lvl="1"/>
            <a:r>
              <a:rPr lang="en-US" dirty="0"/>
              <a:t>Vermiculite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Reticulated Vitreous carbon</a:t>
            </a:r>
          </a:p>
          <a:p>
            <a:pPr lvl="1"/>
            <a:r>
              <a:rPr lang="en-US" dirty="0"/>
              <a:t>“Glassy” carbon, in 3-D foam-like shape</a:t>
            </a:r>
          </a:p>
          <a:p>
            <a:pPr lvl="1"/>
            <a:endParaRPr lang="en-US" dirty="0"/>
          </a:p>
          <a:p>
            <a:r>
              <a:rPr lang="en-US" dirty="0"/>
              <a:t>Silicon Carbide</a:t>
            </a:r>
          </a:p>
          <a:p>
            <a:pPr lvl="1"/>
            <a:r>
              <a:rPr lang="en-US" dirty="0"/>
              <a:t>Material of interest for defense and aerospace applications</a:t>
            </a:r>
          </a:p>
          <a:p>
            <a:pPr lvl="1"/>
            <a:r>
              <a:rPr lang="en-US" dirty="0"/>
              <a:t>Solid and foam</a:t>
            </a:r>
          </a:p>
          <a:p>
            <a:pPr lvl="1"/>
            <a:endParaRPr lang="en-US" dirty="0"/>
          </a:p>
          <a:p>
            <a:r>
              <a:rPr lang="en-US" dirty="0" err="1"/>
              <a:t>HfC</a:t>
            </a:r>
            <a:r>
              <a:rPr lang="en-US" dirty="0"/>
              <a:t> and </a:t>
            </a:r>
            <a:r>
              <a:rPr lang="en-US" dirty="0" err="1"/>
              <a:t>HfN</a:t>
            </a:r>
            <a:r>
              <a:rPr lang="en-US" dirty="0"/>
              <a:t> foams</a:t>
            </a:r>
          </a:p>
          <a:p>
            <a:pPr lvl="1"/>
            <a:endParaRPr lang="en-US" dirty="0"/>
          </a:p>
          <a:p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l="49750" t="51552" r="834" b="-90"/>
          <a:stretch/>
        </p:blipFill>
        <p:spPr>
          <a:xfrm>
            <a:off x="4420808" y="3101525"/>
            <a:ext cx="2895348" cy="26363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78047" y="4866290"/>
            <a:ext cx="2735687" cy="2056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1389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28"/>
          <p:cNvSpPr>
            <a:spLocks noGrp="1"/>
          </p:cNvSpPr>
          <p:nvPr>
            <p:ph type="title"/>
          </p:nvPr>
        </p:nvSpPr>
        <p:spPr bwMode="auto">
          <a:xfrm>
            <a:off x="228600" y="103188"/>
            <a:ext cx="8686800" cy="6429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Raw material for electrospinning solution	</a:t>
            </a:r>
          </a:p>
        </p:txBody>
      </p:sp>
      <p:sp>
        <p:nvSpPr>
          <p:cNvPr id="2" name="Rectangle 1"/>
          <p:cNvSpPr/>
          <p:nvPr/>
        </p:nvSpPr>
        <p:spPr>
          <a:xfrm>
            <a:off x="452437" y="1088047"/>
            <a:ext cx="131478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u="sng" dirty="0">
                <a:latin typeface="Helvetica" panose="020B0604020202020204" pitchFamily="34" charset="0"/>
              </a:rPr>
              <a:t>Polymer</a:t>
            </a:r>
          </a:p>
        </p:txBody>
      </p:sp>
      <p:sp>
        <p:nvSpPr>
          <p:cNvPr id="3" name="Rectangle 2"/>
          <p:cNvSpPr/>
          <p:nvPr/>
        </p:nvSpPr>
        <p:spPr>
          <a:xfrm>
            <a:off x="461415" y="1671214"/>
            <a:ext cx="2611612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err="1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Asphaltene</a:t>
            </a:r>
            <a:endParaRPr lang="en-US" sz="2000" dirty="0">
              <a:solidFill>
                <a:schemeClr val="accent6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r>
              <a:rPr lang="en-US" sz="2000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Nylon</a:t>
            </a:r>
          </a:p>
          <a:p>
            <a:r>
              <a:rPr lang="en-US" sz="2000" dirty="0" err="1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Polyacrylonitrile</a:t>
            </a:r>
            <a:endParaRPr lang="en-US" sz="2000" dirty="0">
              <a:solidFill>
                <a:schemeClr val="accent6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r>
              <a:rPr lang="en-US" sz="2000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(PAN)</a:t>
            </a:r>
          </a:p>
          <a:p>
            <a:r>
              <a:rPr lang="en-US" sz="2000" dirty="0" err="1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Polyvinylepyrrolidone</a:t>
            </a:r>
            <a:endParaRPr lang="en-US" sz="2000" dirty="0">
              <a:solidFill>
                <a:schemeClr val="accent6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r>
              <a:rPr lang="en-US" sz="2000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(PVP)</a:t>
            </a:r>
          </a:p>
        </p:txBody>
      </p:sp>
      <p:sp>
        <p:nvSpPr>
          <p:cNvPr id="4" name="Rectangle 3"/>
          <p:cNvSpPr/>
          <p:nvPr/>
        </p:nvSpPr>
        <p:spPr>
          <a:xfrm>
            <a:off x="3838350" y="1097791"/>
            <a:ext cx="121219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u="sng" dirty="0">
                <a:latin typeface="Helvetica" panose="020B0604020202020204" pitchFamily="34" charset="0"/>
              </a:rPr>
              <a:t>Solvent</a:t>
            </a:r>
          </a:p>
        </p:txBody>
      </p:sp>
      <p:sp>
        <p:nvSpPr>
          <p:cNvPr id="10" name="Rectangle 9"/>
          <p:cNvSpPr/>
          <p:nvPr/>
        </p:nvSpPr>
        <p:spPr>
          <a:xfrm>
            <a:off x="3725788" y="1681856"/>
            <a:ext cx="1895071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Toluene</a:t>
            </a:r>
          </a:p>
          <a:p>
            <a:r>
              <a:rPr lang="en-US" sz="2000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Formic acid</a:t>
            </a:r>
          </a:p>
          <a:p>
            <a:r>
              <a:rPr lang="en-US" sz="2000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N-</a:t>
            </a:r>
            <a:r>
              <a:rPr lang="en-US" sz="2000" dirty="0" err="1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N,dimethyle</a:t>
            </a:r>
            <a:r>
              <a:rPr lang="en-US" sz="2000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-</a:t>
            </a:r>
          </a:p>
          <a:p>
            <a:r>
              <a:rPr lang="en-US" sz="2000" dirty="0" err="1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formamide</a:t>
            </a:r>
            <a:endParaRPr lang="en-US" sz="2000" dirty="0">
              <a:solidFill>
                <a:schemeClr val="accent6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r>
              <a:rPr lang="en-US" sz="2000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Ethanol</a:t>
            </a:r>
          </a:p>
          <a:p>
            <a:endParaRPr lang="en-US" sz="2000" dirty="0">
              <a:solidFill>
                <a:schemeClr val="accent6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5" name="Cross 4"/>
          <p:cNvSpPr/>
          <p:nvPr/>
        </p:nvSpPr>
        <p:spPr>
          <a:xfrm>
            <a:off x="2684138" y="1880558"/>
            <a:ext cx="800934" cy="803789"/>
          </a:xfrm>
          <a:prstGeom prst="plus">
            <a:avLst>
              <a:gd name="adj" fmla="val 36716"/>
            </a:avLst>
          </a:prstGeom>
          <a:solidFill>
            <a:srgbClr val="80808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2073674" y="3853990"/>
            <a:ext cx="283923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u="sng" dirty="0">
                <a:latin typeface="Helvetica" panose="020B0604020202020204" pitchFamily="34" charset="0"/>
              </a:rPr>
              <a:t>Inorganic precursor</a:t>
            </a:r>
          </a:p>
        </p:txBody>
      </p:sp>
      <p:sp>
        <p:nvSpPr>
          <p:cNvPr id="6" name="Right Brace 5"/>
          <p:cNvSpPr/>
          <p:nvPr/>
        </p:nvSpPr>
        <p:spPr>
          <a:xfrm rot="5400000">
            <a:off x="3054136" y="906404"/>
            <a:ext cx="582971" cy="5669031"/>
          </a:xfrm>
          <a:prstGeom prst="rightBrace">
            <a:avLst>
              <a:gd name="adj1" fmla="val 43847"/>
              <a:gd name="adj2" fmla="val 50000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66677" y="4422127"/>
            <a:ext cx="1486304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u="sng" dirty="0">
                <a:latin typeface="Helvetica" panose="020B0604020202020204" pitchFamily="34" charset="0"/>
              </a:rPr>
              <a:t>Ceramics</a:t>
            </a:r>
          </a:p>
          <a:p>
            <a:r>
              <a:rPr lang="en-US" dirty="0">
                <a:solidFill>
                  <a:schemeClr val="accent6"/>
                </a:solidFill>
                <a:latin typeface="Helvetica" panose="020B0604020202020204" pitchFamily="34" charset="0"/>
              </a:rPr>
              <a:t>TiO</a:t>
            </a:r>
            <a:r>
              <a:rPr lang="en-US" baseline="-25000" dirty="0">
                <a:solidFill>
                  <a:schemeClr val="accent6"/>
                </a:solidFill>
                <a:latin typeface="Helvetica" panose="020B0604020202020204" pitchFamily="34" charset="0"/>
              </a:rPr>
              <a:t>2</a:t>
            </a:r>
          </a:p>
          <a:p>
            <a:r>
              <a:rPr lang="en-US" dirty="0">
                <a:solidFill>
                  <a:schemeClr val="accent6"/>
                </a:solidFill>
                <a:latin typeface="Helvetica" panose="020B0604020202020204" pitchFamily="34" charset="0"/>
              </a:rPr>
              <a:t>WO</a:t>
            </a:r>
            <a:r>
              <a:rPr lang="en-US" baseline="-25000" dirty="0">
                <a:solidFill>
                  <a:schemeClr val="accent6"/>
                </a:solidFill>
                <a:latin typeface="Helvetica" panose="020B0604020202020204" pitchFamily="34" charset="0"/>
              </a:rPr>
              <a:t>3</a:t>
            </a:r>
          </a:p>
          <a:p>
            <a:r>
              <a:rPr lang="en-US" dirty="0">
                <a:solidFill>
                  <a:schemeClr val="accent6"/>
                </a:solidFill>
                <a:latin typeface="Helvetica" panose="020B0604020202020204" pitchFamily="34" charset="0"/>
              </a:rPr>
              <a:t>Zirconia</a:t>
            </a:r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356099" y="4422126"/>
            <a:ext cx="4623958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u="sng" dirty="0">
                <a:latin typeface="Helvetica" panose="020B0604020202020204" pitchFamily="34" charset="0"/>
              </a:rPr>
              <a:t>Precursors</a:t>
            </a:r>
          </a:p>
          <a:p>
            <a:r>
              <a:rPr lang="en-US" dirty="0">
                <a:solidFill>
                  <a:schemeClr val="accent6"/>
                </a:solidFill>
              </a:rPr>
              <a:t>Titanium(IV) </a:t>
            </a:r>
            <a:r>
              <a:rPr lang="en-US" dirty="0" err="1">
                <a:solidFill>
                  <a:schemeClr val="accent6"/>
                </a:solidFill>
              </a:rPr>
              <a:t>propoxide</a:t>
            </a:r>
            <a:endParaRPr lang="en-US" dirty="0">
              <a:solidFill>
                <a:schemeClr val="accent6"/>
              </a:solidFill>
            </a:endParaRPr>
          </a:p>
          <a:p>
            <a:r>
              <a:rPr lang="en-US" dirty="0">
                <a:solidFill>
                  <a:schemeClr val="accent6"/>
                </a:solidFill>
              </a:rPr>
              <a:t>Ammonium </a:t>
            </a:r>
            <a:r>
              <a:rPr lang="en-US" dirty="0" err="1">
                <a:solidFill>
                  <a:schemeClr val="accent6"/>
                </a:solidFill>
              </a:rPr>
              <a:t>Metatungstate</a:t>
            </a:r>
            <a:r>
              <a:rPr lang="en-US" dirty="0">
                <a:solidFill>
                  <a:schemeClr val="accent6"/>
                </a:solidFill>
              </a:rPr>
              <a:t> Hydrate</a:t>
            </a:r>
          </a:p>
          <a:p>
            <a:r>
              <a:rPr lang="en-US" dirty="0">
                <a:solidFill>
                  <a:schemeClr val="accent6"/>
                </a:solidFill>
              </a:rPr>
              <a:t>Zirconium Carbonate</a:t>
            </a:r>
          </a:p>
        </p:txBody>
      </p:sp>
      <p:sp>
        <p:nvSpPr>
          <p:cNvPr id="16" name="Cross 15"/>
          <p:cNvSpPr/>
          <p:nvPr/>
        </p:nvSpPr>
        <p:spPr>
          <a:xfrm>
            <a:off x="1702403" y="5046453"/>
            <a:ext cx="600239" cy="629194"/>
          </a:xfrm>
          <a:prstGeom prst="plus">
            <a:avLst>
              <a:gd name="adj" fmla="val 36716"/>
            </a:avLst>
          </a:prstGeom>
          <a:solidFill>
            <a:srgbClr val="80808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6906682" y="2917708"/>
            <a:ext cx="2369559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u="sng" dirty="0">
                <a:latin typeface="Helvetica" panose="020B0604020202020204" pitchFamily="34" charset="0"/>
              </a:rPr>
              <a:t>Salt additives</a:t>
            </a:r>
          </a:p>
          <a:p>
            <a:r>
              <a:rPr lang="en-US" altLang="en-US" u="sng" dirty="0">
                <a:latin typeface="Helvetica" panose="020B0604020202020204" pitchFamily="34" charset="0"/>
              </a:rPr>
              <a:t>(surfactants)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000" dirty="0">
                <a:solidFill>
                  <a:schemeClr val="accent6"/>
                </a:solidFill>
                <a:latin typeface="Helvetica" panose="020B0604020202020204" pitchFamily="34" charset="0"/>
              </a:rPr>
              <a:t>Fiber diameter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000" dirty="0">
                <a:solidFill>
                  <a:schemeClr val="accent6"/>
                </a:solidFill>
                <a:latin typeface="Helvetica" panose="020B0604020202020204" pitchFamily="34" charset="0"/>
              </a:rPr>
              <a:t>Stable jet length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000" dirty="0">
                <a:solidFill>
                  <a:schemeClr val="accent6"/>
                </a:solidFill>
                <a:latin typeface="Helvetica" panose="020B0604020202020204" pitchFamily="34" charset="0"/>
              </a:rPr>
              <a:t>Morphology</a:t>
            </a:r>
          </a:p>
        </p:txBody>
      </p:sp>
      <p:sp>
        <p:nvSpPr>
          <p:cNvPr id="18" name="Cross 17"/>
          <p:cNvSpPr/>
          <p:nvPr/>
        </p:nvSpPr>
        <p:spPr>
          <a:xfrm>
            <a:off x="6379818" y="3141414"/>
            <a:ext cx="600239" cy="629194"/>
          </a:xfrm>
          <a:prstGeom prst="plus">
            <a:avLst>
              <a:gd name="adj" fmla="val 36716"/>
            </a:avLst>
          </a:prstGeom>
          <a:solidFill>
            <a:srgbClr val="80808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65977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561" y="3978242"/>
            <a:ext cx="3850538" cy="2089584"/>
          </a:xfrm>
          <a:prstGeom prst="rect">
            <a:avLst/>
          </a:prstGeom>
        </p:spPr>
      </p:pic>
      <p:sp>
        <p:nvSpPr>
          <p:cNvPr id="24577" name="Title 28"/>
          <p:cNvSpPr>
            <a:spLocks noGrp="1"/>
          </p:cNvSpPr>
          <p:nvPr>
            <p:ph type="title"/>
          </p:nvPr>
        </p:nvSpPr>
        <p:spPr bwMode="auto">
          <a:xfrm>
            <a:off x="228600" y="-43116"/>
            <a:ext cx="8686800" cy="6429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Ceramics nanofiber fabrication</a:t>
            </a:r>
          </a:p>
        </p:txBody>
      </p:sp>
      <p:sp>
        <p:nvSpPr>
          <p:cNvPr id="2" name="Rectangle 1"/>
          <p:cNvSpPr/>
          <p:nvPr/>
        </p:nvSpPr>
        <p:spPr>
          <a:xfrm>
            <a:off x="1195915" y="854208"/>
            <a:ext cx="675216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dirty="0">
                <a:solidFill>
                  <a:schemeClr val="accent6"/>
                </a:solidFill>
                <a:latin typeface="Helvetica" panose="020B0604020202020204" pitchFamily="34" charset="0"/>
              </a:rPr>
              <a:t>Inorganic precursor(</a:t>
            </a:r>
            <a:r>
              <a:rPr lang="en-US" altLang="en-US" dirty="0" err="1">
                <a:solidFill>
                  <a:schemeClr val="accent6"/>
                </a:solidFill>
                <a:latin typeface="Helvetica" panose="020B0604020202020204" pitchFamily="34" charset="0"/>
              </a:rPr>
              <a:t>ceramic+precursor</a:t>
            </a:r>
            <a:r>
              <a:rPr lang="en-US" altLang="en-US" dirty="0">
                <a:solidFill>
                  <a:schemeClr val="accent6"/>
                </a:solidFill>
                <a:latin typeface="Helvetica" panose="020B0604020202020204" pitchFamily="34" charset="0"/>
              </a:rPr>
              <a:t> solution)</a:t>
            </a:r>
          </a:p>
        </p:txBody>
      </p:sp>
      <p:sp>
        <p:nvSpPr>
          <p:cNvPr id="7" name="Rectangle 6"/>
          <p:cNvSpPr/>
          <p:nvPr/>
        </p:nvSpPr>
        <p:spPr>
          <a:xfrm>
            <a:off x="1608377" y="1570260"/>
            <a:ext cx="491993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dirty="0">
                <a:solidFill>
                  <a:schemeClr val="accent6"/>
                </a:solidFill>
                <a:latin typeface="Helvetica" panose="020B0604020202020204" pitchFamily="34" charset="0"/>
              </a:rPr>
              <a:t>Polymer solution(</a:t>
            </a:r>
            <a:r>
              <a:rPr lang="en-US" altLang="en-US" dirty="0" err="1">
                <a:solidFill>
                  <a:schemeClr val="accent6"/>
                </a:solidFill>
                <a:latin typeface="Helvetica" panose="020B0604020202020204" pitchFamily="34" charset="0"/>
              </a:rPr>
              <a:t>polymer+solvent</a:t>
            </a:r>
            <a:r>
              <a:rPr lang="en-US" altLang="en-US" dirty="0">
                <a:solidFill>
                  <a:schemeClr val="accent6"/>
                </a:solidFill>
                <a:latin typeface="Helvetica" panose="020B0604020202020204" pitchFamily="34" charset="0"/>
              </a:rPr>
              <a:t>)</a:t>
            </a:r>
          </a:p>
        </p:txBody>
      </p:sp>
      <p:sp>
        <p:nvSpPr>
          <p:cNvPr id="8" name="Cross 7"/>
          <p:cNvSpPr/>
          <p:nvPr/>
        </p:nvSpPr>
        <p:spPr>
          <a:xfrm>
            <a:off x="4068345" y="1339534"/>
            <a:ext cx="348380" cy="325710"/>
          </a:xfrm>
          <a:prstGeom prst="plus">
            <a:avLst>
              <a:gd name="adj" fmla="val 36716"/>
            </a:avLst>
          </a:prstGeom>
          <a:solidFill>
            <a:srgbClr val="80808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2304571" y="2286430"/>
            <a:ext cx="408505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dirty="0">
                <a:solidFill>
                  <a:schemeClr val="accent6"/>
                </a:solidFill>
                <a:latin typeface="Helvetica" panose="020B0604020202020204" pitchFamily="34" charset="0"/>
              </a:rPr>
              <a:t>Salt additives (surfactants)</a:t>
            </a:r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10" name="Cross 9"/>
          <p:cNvSpPr/>
          <p:nvPr/>
        </p:nvSpPr>
        <p:spPr>
          <a:xfrm>
            <a:off x="4068345" y="2031925"/>
            <a:ext cx="348380" cy="325710"/>
          </a:xfrm>
          <a:prstGeom prst="plus">
            <a:avLst>
              <a:gd name="adj" fmla="val 36716"/>
            </a:avLst>
          </a:prstGeom>
          <a:solidFill>
            <a:srgbClr val="80808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own Arrow 3"/>
          <p:cNvSpPr/>
          <p:nvPr/>
        </p:nvSpPr>
        <p:spPr>
          <a:xfrm>
            <a:off x="3992369" y="2748095"/>
            <a:ext cx="458861" cy="358026"/>
          </a:xfrm>
          <a:prstGeom prst="downArrow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405442" y="3013929"/>
            <a:ext cx="802256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dirty="0">
                <a:solidFill>
                  <a:schemeClr val="accent6"/>
                </a:solidFill>
                <a:latin typeface="Helvetica" panose="020B0604020202020204" pitchFamily="34" charset="0"/>
              </a:rPr>
              <a:t>Solution for </a:t>
            </a:r>
            <a:r>
              <a:rPr lang="en-US" altLang="en-US" dirty="0" err="1">
                <a:solidFill>
                  <a:schemeClr val="accent6"/>
                </a:solidFill>
                <a:latin typeface="Helvetica" panose="020B0604020202020204" pitchFamily="34" charset="0"/>
              </a:rPr>
              <a:t>electrospinning</a:t>
            </a:r>
            <a:r>
              <a:rPr lang="en-US" altLang="en-US" dirty="0" err="1">
                <a:solidFill>
                  <a:schemeClr val="accent6"/>
                </a:solidFill>
                <a:latin typeface="Helvetica" panose="020B0604020202020204" pitchFamily="34" charset="0"/>
                <a:sym typeface="Wingdings" panose="05000000000000000000" pitchFamily="2" charset="2"/>
              </a:rPr>
              <a:t>polymer-ceramic</a:t>
            </a:r>
            <a:r>
              <a:rPr lang="en-US" altLang="en-US" dirty="0">
                <a:solidFill>
                  <a:schemeClr val="accent6"/>
                </a:solidFill>
                <a:latin typeface="Helvetica" panose="020B0604020202020204" pitchFamily="34" charset="0"/>
                <a:sym typeface="Wingdings" panose="05000000000000000000" pitchFamily="2" charset="2"/>
              </a:rPr>
              <a:t> nanofiber</a:t>
            </a:r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200006" y="3747410"/>
            <a:ext cx="408505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accent6"/>
                </a:solidFill>
                <a:latin typeface="Helvetica" panose="020B0604020202020204" pitchFamily="34" charset="0"/>
              </a:rPr>
              <a:t>Calcination (Heat treatment)</a:t>
            </a:r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15" name="Down Arrow 14"/>
          <p:cNvSpPr/>
          <p:nvPr/>
        </p:nvSpPr>
        <p:spPr>
          <a:xfrm>
            <a:off x="3992368" y="3475859"/>
            <a:ext cx="458861" cy="358026"/>
          </a:xfrm>
          <a:prstGeom prst="downArrow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4137609" y="4134855"/>
            <a:ext cx="408505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accent6"/>
                </a:solidFill>
                <a:latin typeface="Helvetica" panose="020B0604020202020204" pitchFamily="34" charset="0"/>
              </a:rPr>
              <a:t>Vaporize polymer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accent6"/>
                </a:solidFill>
                <a:latin typeface="Helvetica" panose="020B0604020202020204" pitchFamily="34" charset="0"/>
              </a:rPr>
              <a:t>Promotes crystal growth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accent6"/>
                </a:solidFill>
                <a:latin typeface="Helvetica" panose="020B0604020202020204" pitchFamily="34" charset="0"/>
              </a:rPr>
              <a:t>Bonding</a:t>
            </a:r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11753" y="5883890"/>
            <a:ext cx="359104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u="sng" dirty="0">
                <a:latin typeface="Helvetica" panose="020B0604020202020204" pitchFamily="34" charset="0"/>
                <a:cs typeface="Helvetica" panose="020B0604020202020204" pitchFamily="34" charset="0"/>
              </a:rPr>
              <a:t>Representative heating profile</a:t>
            </a:r>
          </a:p>
        </p:txBody>
      </p:sp>
    </p:spTree>
    <p:extLst>
      <p:ext uri="{BB962C8B-B14F-4D97-AF65-F5344CB8AC3E}">
        <p14:creationId xmlns:p14="http://schemas.microsoft.com/office/powerpoint/2010/main" val="32381707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altLang="en-US" dirty="0">
              <a:latin typeface="Helvetica" pitchFamily="124" charset="0"/>
            </a:endParaRPr>
          </a:p>
          <a:p>
            <a:r>
              <a:rPr lang="en-US" altLang="en-US" dirty="0">
                <a:latin typeface="Helvetica" pitchFamily="124" charset="0"/>
              </a:rPr>
              <a:t>Robert Zwaska</a:t>
            </a:r>
          </a:p>
          <a:p>
            <a:r>
              <a:rPr lang="en-US" altLang="en-US" dirty="0">
                <a:latin typeface="Helvetica" pitchFamily="124" charset="0"/>
              </a:rPr>
              <a:t>LDRD-Fest</a:t>
            </a:r>
          </a:p>
          <a:p>
            <a:r>
              <a:rPr lang="en-US" altLang="en-US" dirty="0">
                <a:latin typeface="Helvetica" pitchFamily="124" charset="0"/>
              </a:rPr>
              <a:t>31 March 2017</a:t>
            </a:r>
          </a:p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Sinuous Target</a:t>
            </a:r>
            <a:r>
              <a:rPr lang="en-US" b="0" dirty="0"/>
              <a:t>	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80041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28"/>
          <p:cNvSpPr>
            <a:spLocks noGrp="1"/>
          </p:cNvSpPr>
          <p:nvPr>
            <p:ph type="title"/>
          </p:nvPr>
        </p:nvSpPr>
        <p:spPr bwMode="auto">
          <a:xfrm>
            <a:off x="228600" y="103188"/>
            <a:ext cx="8686800" cy="6429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Candidate </a:t>
            </a:r>
            <a:r>
              <a:rPr lang="en-US" altLang="en-US" dirty="0" err="1">
                <a:latin typeface="Helvetica" panose="020B0604020202020204" pitchFamily="34" charset="0"/>
                <a:ea typeface="Geneva" pitchFamily="121" charset="-128"/>
              </a:rPr>
              <a:t>electrospin</a:t>
            </a:r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 nanofiber</a:t>
            </a:r>
          </a:p>
        </p:txBody>
      </p:sp>
      <p:sp>
        <p:nvSpPr>
          <p:cNvPr id="2" name="Rectangle 1"/>
          <p:cNvSpPr/>
          <p:nvPr/>
        </p:nvSpPr>
        <p:spPr>
          <a:xfrm>
            <a:off x="552089" y="1169053"/>
            <a:ext cx="5897923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u="sng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Polymer (for Starter)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Nylon 6</a:t>
            </a:r>
          </a:p>
          <a:p>
            <a:endParaRPr lang="en-US" dirty="0">
              <a:solidFill>
                <a:schemeClr val="accent6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r>
              <a:rPr lang="en-US" u="sng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Metal/Ceramic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Alumina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Zirconia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WO</a:t>
            </a:r>
            <a:r>
              <a:rPr lang="en-US" baseline="-25000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Titania</a:t>
            </a:r>
            <a:endParaRPr lang="en-US" dirty="0">
              <a:solidFill>
                <a:schemeClr val="accent6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Graphite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accent6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r>
              <a:rPr lang="en-US" u="sng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Carbon-nanotube Composite(Ultimate)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CNT-Alumina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CNT-Zirconium</a:t>
            </a:r>
          </a:p>
          <a:p>
            <a:endParaRPr lang="en-US" dirty="0">
              <a:solidFill>
                <a:schemeClr val="accent6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51618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28"/>
          <p:cNvSpPr>
            <a:spLocks noGrp="1"/>
          </p:cNvSpPr>
          <p:nvPr>
            <p:ph type="title"/>
          </p:nvPr>
        </p:nvSpPr>
        <p:spPr bwMode="auto">
          <a:xfrm>
            <a:off x="228600" y="103188"/>
            <a:ext cx="8686800" cy="6429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CNT-ceramics nanofiber composites-advantage</a:t>
            </a:r>
          </a:p>
        </p:txBody>
      </p:sp>
      <p:pic>
        <p:nvPicPr>
          <p:cNvPr id="5124" name="Picture 4" descr="Image result for carbon nanotub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309" y="1010138"/>
            <a:ext cx="1419494" cy="1419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676275" y="2405068"/>
            <a:ext cx="8643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u="sng" dirty="0">
                <a:latin typeface="Helvetica" panose="020B0604020202020204" pitchFamily="34" charset="0"/>
                <a:cs typeface="Helvetica" panose="020B0604020202020204" pitchFamily="34" charset="0"/>
              </a:rPr>
              <a:t>SWNT</a:t>
            </a:r>
          </a:p>
        </p:txBody>
      </p:sp>
      <p:sp>
        <p:nvSpPr>
          <p:cNvPr id="5" name="Rectangle 4"/>
          <p:cNvSpPr/>
          <p:nvPr/>
        </p:nvSpPr>
        <p:spPr>
          <a:xfrm>
            <a:off x="72426" y="1719885"/>
            <a:ext cx="9028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>
                <a:latin typeface="Helvetica" panose="020B0604020202020204" pitchFamily="34" charset="0"/>
                <a:cs typeface="Helvetica" panose="020B0604020202020204" pitchFamily="34" charset="0"/>
              </a:rPr>
              <a:t>1-3 nm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1570007" y="1354347"/>
            <a:ext cx="879895" cy="1075285"/>
          </a:xfrm>
          <a:prstGeom prst="straightConnector1">
            <a:avLst/>
          </a:prstGeom>
          <a:ln>
            <a:solidFill>
              <a:schemeClr val="accent6"/>
            </a:solidFill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 rot="18502636">
            <a:off x="1669412" y="1749425"/>
            <a:ext cx="9717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>
                <a:latin typeface="Helvetica" panose="020B0604020202020204" pitchFamily="34" charset="0"/>
                <a:cs typeface="Helvetica" panose="020B0604020202020204" pitchFamily="34" charset="0"/>
              </a:rPr>
              <a:t>µm-mm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245941" y="1169681"/>
            <a:ext cx="5147563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Excellent mechanical properties</a:t>
            </a:r>
          </a:p>
          <a:p>
            <a:r>
              <a:rPr lang="en-US" sz="1800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 : 1~5 </a:t>
            </a:r>
            <a:r>
              <a:rPr lang="en-US" sz="1800" dirty="0" err="1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Tpa</a:t>
            </a:r>
            <a:endParaRPr lang="en-US" sz="1800" dirty="0">
              <a:solidFill>
                <a:schemeClr val="accent6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r>
              <a:rPr lang="en-US" sz="1800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Tensile strength : 15-50 </a:t>
            </a:r>
            <a:r>
              <a:rPr lang="en-US" sz="1800" dirty="0" err="1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Gpa</a:t>
            </a:r>
            <a:endParaRPr lang="en-US" sz="1800" dirty="0">
              <a:solidFill>
                <a:schemeClr val="accent6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r>
              <a:rPr lang="en-US" sz="1800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Elongation %     : 16%</a:t>
            </a:r>
          </a:p>
          <a:p>
            <a:r>
              <a:rPr lang="en-US" sz="1800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High thermal conductivity (axial), insulator lateral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4661" y="3254211"/>
            <a:ext cx="4042284" cy="2703097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23831" y="5770222"/>
            <a:ext cx="169334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u="sng" dirty="0">
                <a:latin typeface="Helvetica" panose="020B0604020202020204" pitchFamily="34" charset="0"/>
                <a:cs typeface="Helvetica" panose="020B0604020202020204" pitchFamily="34" charset="0"/>
              </a:rPr>
              <a:t>MIT-research</a:t>
            </a:r>
          </a:p>
        </p:txBody>
      </p:sp>
      <p:sp>
        <p:nvSpPr>
          <p:cNvPr id="9" name="Rectangle 8"/>
          <p:cNvSpPr/>
          <p:nvPr/>
        </p:nvSpPr>
        <p:spPr>
          <a:xfrm>
            <a:off x="4209691" y="3097108"/>
            <a:ext cx="4942379" cy="150810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Protects Aluminum metal against </a:t>
            </a:r>
          </a:p>
          <a:p>
            <a:r>
              <a:rPr lang="en-US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radiation damage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1-D transport network for He to escape</a:t>
            </a:r>
          </a:p>
          <a:p>
            <a:endParaRPr lang="en-US" dirty="0">
              <a:solidFill>
                <a:schemeClr val="accent6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449902" y="2937391"/>
            <a:ext cx="17043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u="sng" dirty="0">
                <a:latin typeface="Helvetica" panose="020B0604020202020204" pitchFamily="34" charset="0"/>
                <a:cs typeface="Helvetica" panose="020B0604020202020204" pitchFamily="34" charset="0"/>
              </a:rPr>
              <a:t>1~2 Vol% CNT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482300" y="5050428"/>
            <a:ext cx="283763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Bulk not nanofiber!!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flipH="1" flipV="1">
            <a:off x="3493294" y="5281260"/>
            <a:ext cx="989006" cy="0"/>
          </a:xfrm>
          <a:prstGeom prst="straightConnector1">
            <a:avLst/>
          </a:prstGeom>
          <a:ln>
            <a:solidFill>
              <a:schemeClr val="accent6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0926532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28"/>
          <p:cNvSpPr>
            <a:spLocks noGrp="1"/>
          </p:cNvSpPr>
          <p:nvPr>
            <p:ph type="title"/>
          </p:nvPr>
        </p:nvSpPr>
        <p:spPr bwMode="auto">
          <a:xfrm>
            <a:off x="228600" y="103188"/>
            <a:ext cx="8686800" cy="6429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Heat treatment – High temperature furnace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410" y="944880"/>
            <a:ext cx="3623310" cy="483108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11040" y="1264920"/>
            <a:ext cx="425958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dirty="0"/>
              <a:t>Programmable temperature control up to 1500C</a:t>
            </a:r>
          </a:p>
          <a:p>
            <a:pPr algn="just"/>
            <a:endParaRPr lang="en-US" dirty="0"/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dirty="0"/>
              <a:t>To vaporize polymer part and to allow recrystallization, grain growth of metallic ceramic part in as-spun nanofiber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0130877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28"/>
          <p:cNvSpPr>
            <a:spLocks noGrp="1"/>
          </p:cNvSpPr>
          <p:nvPr>
            <p:ph type="title"/>
          </p:nvPr>
        </p:nvSpPr>
        <p:spPr bwMode="auto">
          <a:xfrm>
            <a:off x="228600" y="103188"/>
            <a:ext cx="8686800" cy="6429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Mechanical testing of nanofiber mat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490" y="916146"/>
            <a:ext cx="4071700" cy="542893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219700" y="1264920"/>
            <a:ext cx="355092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dirty="0"/>
              <a:t>Universal force tester to evaluate mechanical strength</a:t>
            </a:r>
          </a:p>
          <a:p>
            <a:pPr algn="just"/>
            <a:endParaRPr lang="en-US" dirty="0"/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dirty="0"/>
              <a:t>High precision testing using 2N load cell.</a:t>
            </a:r>
          </a:p>
          <a:p>
            <a:pPr algn="just"/>
            <a:endParaRPr lang="en-US" dirty="0"/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dirty="0"/>
              <a:t>Wide range of test piece testing with 5kN load cell.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156337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Approaches for High-Power Targets</a:t>
            </a:r>
          </a:p>
        </p:txBody>
      </p:sp>
      <p:pic>
        <p:nvPicPr>
          <p:cNvPr id="8" name="Picture 7" descr="Untitled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6288" y="3312089"/>
            <a:ext cx="4019112" cy="2898775"/>
          </a:xfrm>
          <a:prstGeom prst="rect">
            <a:avLst/>
          </a:prstGeom>
        </p:spPr>
      </p:pic>
      <p:pic>
        <p:nvPicPr>
          <p:cNvPr id="9" name="Content Placeholder 8" descr="SNS window.tiff"/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22" t="16144" r="23536" b="5824"/>
          <a:stretch/>
        </p:blipFill>
        <p:spPr>
          <a:xfrm>
            <a:off x="609600" y="3312089"/>
            <a:ext cx="3291840" cy="2904266"/>
          </a:xfrm>
          <a:prstGeom prst="rect">
            <a:avLst/>
          </a:prstGeom>
        </p:spPr>
      </p:pic>
      <p:pic>
        <p:nvPicPr>
          <p:cNvPr id="10" name="Picture 9" descr="Target 7 After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28" t="12594" r="14524" b="18426"/>
          <a:stretch/>
        </p:blipFill>
        <p:spPr>
          <a:xfrm>
            <a:off x="6422294" y="103664"/>
            <a:ext cx="2352898" cy="3037356"/>
          </a:xfrm>
          <a:prstGeom prst="rect">
            <a:avLst/>
          </a:prstGeom>
        </p:spPr>
      </p:pic>
      <p:sp>
        <p:nvSpPr>
          <p:cNvPr id="11" name="Content Placeholder 2"/>
          <p:cNvSpPr txBox="1">
            <a:spLocks/>
          </p:cNvSpPr>
          <p:nvPr/>
        </p:nvSpPr>
        <p:spPr>
          <a:xfrm>
            <a:off x="228600" y="819211"/>
            <a:ext cx="5611368" cy="2228789"/>
          </a:xfrm>
          <a:prstGeom prst="rect">
            <a:avLst/>
          </a:prstGeom>
        </p:spPr>
        <p:txBody>
          <a:bodyPr lIns="0" tIns="0" rIns="0" bIns="0">
            <a:normAutofit fontScale="92500"/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Many accelerator facilities world-wide are limited by the capabilities of their targets</a:t>
            </a:r>
          </a:p>
          <a:p>
            <a:pPr lvl="1"/>
            <a:r>
              <a:rPr lang="en-US" dirty="0"/>
              <a:t>Compromised in physics performance are sometimes made </a:t>
            </a:r>
          </a:p>
          <a:p>
            <a:r>
              <a:rPr lang="en-US" dirty="0"/>
              <a:t>Future facilities will use higher powers and have higher demands for performance</a:t>
            </a:r>
          </a:p>
        </p:txBody>
      </p:sp>
    </p:spTree>
    <p:extLst>
      <p:ext uri="{BB962C8B-B14F-4D97-AF65-F5344CB8AC3E}">
        <p14:creationId xmlns:p14="http://schemas.microsoft.com/office/powerpoint/2010/main" val="12614757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848"/>
            <a:ext cx="8686800" cy="641739"/>
          </a:xfrm>
        </p:spPr>
        <p:txBody>
          <a:bodyPr/>
          <a:lstStyle/>
          <a:p>
            <a:r>
              <a:rPr lang="en-US" dirty="0"/>
              <a:t>Breaking a Target - Fundamentally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819211"/>
            <a:ext cx="4969188" cy="2216597"/>
          </a:xfrm>
        </p:spPr>
        <p:txBody>
          <a:bodyPr>
            <a:normAutofit/>
          </a:bodyPr>
          <a:lstStyle/>
          <a:p>
            <a:r>
              <a:rPr lang="en-US" dirty="0"/>
              <a:t>Non-uniform heating leads to stress in target</a:t>
            </a:r>
          </a:p>
          <a:p>
            <a:r>
              <a:rPr lang="en-US" dirty="0"/>
              <a:t>Axisymmetric case:</a:t>
            </a:r>
          </a:p>
          <a:p>
            <a:pPr lvl="1"/>
            <a:r>
              <a:rPr lang="en-US" dirty="0"/>
              <a:t>Max compressive stress at center</a:t>
            </a:r>
          </a:p>
          <a:p>
            <a:pPr lvl="1"/>
            <a:r>
              <a:rPr lang="en-US" dirty="0"/>
              <a:t>Max tensile stress near edge </a:t>
            </a:r>
          </a:p>
        </p:txBody>
      </p:sp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22494129"/>
              </p:ext>
            </p:extLst>
          </p:nvPr>
        </p:nvGraphicFramePr>
        <p:xfrm>
          <a:off x="6601254" y="3259936"/>
          <a:ext cx="1269787" cy="5704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41" name="Equation" r:id="rId4" imgW="876240" imgH="393480" progId="Equation.3">
                  <p:embed/>
                </p:oleObj>
              </mc:Choice>
              <mc:Fallback>
                <p:oleObj name="Equation" r:id="rId4" imgW="876240" imgH="39348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601254" y="3259936"/>
                        <a:ext cx="1269787" cy="57048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58393851"/>
              </p:ext>
            </p:extLst>
          </p:nvPr>
        </p:nvGraphicFramePr>
        <p:xfrm>
          <a:off x="6225622" y="344545"/>
          <a:ext cx="2021057" cy="634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42" name="Equation" r:id="rId6" imgW="1536480" imgH="482400" progId="Equation.3">
                  <p:embed/>
                </p:oleObj>
              </mc:Choice>
              <mc:Fallback>
                <p:oleObj name="Equation" r:id="rId6" imgW="1536480" imgH="482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225622" y="344545"/>
                        <a:ext cx="2021057" cy="6347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90193400"/>
              </p:ext>
            </p:extLst>
          </p:nvPr>
        </p:nvGraphicFramePr>
        <p:xfrm>
          <a:off x="5866509" y="1220138"/>
          <a:ext cx="2739282" cy="1068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43" name="Equation" r:id="rId8" imgW="2082600" imgH="812520" progId="Equation.3">
                  <p:embed/>
                </p:oleObj>
              </mc:Choice>
              <mc:Fallback>
                <p:oleObj name="Equation" r:id="rId8" imgW="2082600" imgH="81252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866509" y="1220138"/>
                        <a:ext cx="2739282" cy="10689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27774327"/>
              </p:ext>
            </p:extLst>
          </p:nvPr>
        </p:nvGraphicFramePr>
        <p:xfrm>
          <a:off x="5966726" y="2562920"/>
          <a:ext cx="2538847" cy="5511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44" name="Equation" r:id="rId10" imgW="1930320" imgH="419040" progId="Equation.3">
                  <p:embed/>
                </p:oleObj>
              </mc:Choice>
              <mc:Fallback>
                <p:oleObj name="Equation" r:id="rId10" imgW="1930320" imgH="41904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5966726" y="2562920"/>
                        <a:ext cx="2538847" cy="55119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Chart 19"/>
          <p:cNvGraphicFramePr/>
          <p:nvPr>
            <p:extLst>
              <p:ext uri="{D42A27DB-BD31-4B8C-83A1-F6EECF244321}">
                <p14:modId xmlns:p14="http://schemas.microsoft.com/office/powerpoint/2010/main" val="948085069"/>
              </p:ext>
            </p:extLst>
          </p:nvPr>
        </p:nvGraphicFramePr>
        <p:xfrm>
          <a:off x="0" y="3199461"/>
          <a:ext cx="5486400" cy="35204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sp>
        <p:nvSpPr>
          <p:cNvPr id="24" name="Content Placeholder 2"/>
          <p:cNvSpPr txBox="1">
            <a:spLocks/>
          </p:cNvSpPr>
          <p:nvPr/>
        </p:nvSpPr>
        <p:spPr>
          <a:xfrm>
            <a:off x="5611368" y="3927957"/>
            <a:ext cx="3304032" cy="2374608"/>
          </a:xfrm>
          <a:prstGeom prst="rect">
            <a:avLst/>
          </a:prstGeom>
        </p:spPr>
        <p:txBody>
          <a:bodyPr lIns="0" tIns="0" rIns="0" bIns="0">
            <a:normAutofit fontScale="85000" lnSpcReduction="20000"/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Proportional to:</a:t>
            </a:r>
          </a:p>
          <a:p>
            <a:pPr lvl="1"/>
            <a:r>
              <a:rPr lang="en-US" dirty="0"/>
              <a:t>Energy deposition</a:t>
            </a:r>
          </a:p>
          <a:p>
            <a:pPr lvl="1"/>
            <a:r>
              <a:rPr lang="en-US" dirty="0"/>
              <a:t>Coefficient of thermal expansion</a:t>
            </a:r>
          </a:p>
          <a:p>
            <a:pPr lvl="1"/>
            <a:r>
              <a:rPr lang="en-US" dirty="0"/>
              <a:t>Modulus of elasticity</a:t>
            </a:r>
          </a:p>
          <a:p>
            <a:r>
              <a:rPr lang="en-US" dirty="0"/>
              <a:t>Inversely proportional to:</a:t>
            </a:r>
          </a:p>
          <a:p>
            <a:pPr lvl="1"/>
            <a:r>
              <a:rPr lang="en-US" dirty="0"/>
              <a:t>Specific heat</a:t>
            </a:r>
          </a:p>
          <a:p>
            <a:pPr lvl="1"/>
            <a:r>
              <a:rPr lang="en-US" dirty="0"/>
              <a:t>Beam spot area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03571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4075176" cy="847312"/>
          </a:xfrm>
        </p:spPr>
        <p:txBody>
          <a:bodyPr/>
          <a:lstStyle/>
          <a:p>
            <a:r>
              <a:rPr lang="en-US" sz="2800" dirty="0"/>
              <a:t>Strong Materials have High Elastic Modulus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3974369" cy="4987867"/>
          </a:xfrm>
        </p:spPr>
        <p:txBody>
          <a:bodyPr>
            <a:normAutofit lnSpcReduction="10000"/>
          </a:bodyPr>
          <a:lstStyle/>
          <a:p>
            <a:r>
              <a:rPr lang="en-US" dirty="0"/>
              <a:t>We already use the best of available materials</a:t>
            </a:r>
          </a:p>
          <a:p>
            <a:pPr lvl="1"/>
            <a:r>
              <a:rPr lang="en-US" dirty="0"/>
              <a:t>Stronger materials are stiffer, so there is little to be gained.</a:t>
            </a:r>
          </a:p>
          <a:p>
            <a:pPr lvl="1"/>
            <a:endParaRPr lang="en-US" dirty="0"/>
          </a:p>
          <a:p>
            <a:r>
              <a:rPr lang="en-US" dirty="0"/>
              <a:t>Can we engineer a material to have low elastic modulus, but have high strength?</a:t>
            </a:r>
          </a:p>
          <a:p>
            <a:pPr lvl="1"/>
            <a:r>
              <a:rPr lang="en-US" dirty="0"/>
              <a:t>At least strong on the micro-scale?  Overall strength is not generally important. 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4350870" y="826591"/>
            <a:ext cx="4793129" cy="5069055"/>
            <a:chOff x="3369628" y="424533"/>
            <a:chExt cx="5774371" cy="5814954"/>
          </a:xfrm>
        </p:grpSpPr>
        <p:pic>
          <p:nvPicPr>
            <p:cNvPr id="5122" name="Picture 2" descr="http://www.lehigh.edu/~intribos/Resources/chart4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3"/>
            <a:stretch/>
          </p:blipFill>
          <p:spPr bwMode="auto">
            <a:xfrm>
              <a:off x="3369628" y="424533"/>
              <a:ext cx="5774371" cy="58149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Content Placeholder 2"/>
            <p:cNvSpPr txBox="1">
              <a:spLocks/>
            </p:cNvSpPr>
            <p:nvPr/>
          </p:nvSpPr>
          <p:spPr>
            <a:xfrm>
              <a:off x="7475512" y="5329372"/>
              <a:ext cx="1668487" cy="504990"/>
            </a:xfrm>
            <a:prstGeom prst="rect">
              <a:avLst/>
            </a:prstGeom>
          </p:spPr>
          <p:txBody>
            <a:bodyPr lIns="0" tIns="0" rIns="0" bIns="0">
              <a:normAutofit fontScale="92500" lnSpcReduction="20000"/>
            </a:bodyPr>
            <a:lstStyle>
              <a:lvl1pPr marL="342900" indent="-342900" algn="l" defTabSz="457200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•"/>
                <a:defRPr sz="2400" kern="1200">
                  <a:solidFill>
                    <a:srgbClr val="404040"/>
                  </a:solidFill>
                  <a:latin typeface="Helvetica"/>
                  <a:ea typeface="MS PGothic" pitchFamily="34" charset="-128"/>
                  <a:cs typeface="ＭＳ Ｐゴシック" charset="0"/>
                </a:defRPr>
              </a:lvl1pPr>
              <a:lvl2pPr marL="742950" indent="-285750" algn="l" defTabSz="457200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–"/>
                <a:defRPr sz="2200" kern="1200">
                  <a:solidFill>
                    <a:srgbClr val="404040"/>
                  </a:solidFill>
                  <a:latin typeface="Helvetica"/>
                  <a:ea typeface="MS PGothic" pitchFamily="34" charset="-128"/>
                  <a:cs typeface="ＭＳ Ｐゴシック" charset="0"/>
                </a:defRPr>
              </a:lvl2pPr>
              <a:lvl3pPr marL="1143000" indent="-228600" algn="l" defTabSz="457200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•"/>
                <a:defRPr sz="2000" kern="1200">
                  <a:solidFill>
                    <a:srgbClr val="404040"/>
                  </a:solidFill>
                  <a:latin typeface="Helvetica"/>
                  <a:ea typeface="MS PGothic" pitchFamily="34" charset="-128"/>
                  <a:cs typeface="ＭＳ Ｐゴシック" charset="0"/>
                </a:defRPr>
              </a:lvl3pPr>
              <a:lvl4pPr marL="1600200" indent="-228600" algn="l" defTabSz="457200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–"/>
                <a:defRPr sz="1800" kern="1200">
                  <a:solidFill>
                    <a:srgbClr val="404040"/>
                  </a:solidFill>
                  <a:latin typeface="Helvetica"/>
                  <a:ea typeface="MS PGothic" pitchFamily="34" charset="-128"/>
                  <a:cs typeface="ＭＳ Ｐゴシック" charset="0"/>
                </a:defRPr>
              </a:lvl4pPr>
              <a:lvl5pPr marL="2057400" indent="-228600" algn="l" defTabSz="457200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/>
                <a:buChar char="•"/>
                <a:defRPr sz="1800" kern="1200">
                  <a:solidFill>
                    <a:srgbClr val="404040"/>
                  </a:solidFill>
                  <a:latin typeface="Helvetica"/>
                  <a:ea typeface="MS PGothic" pitchFamily="34" charset="-128"/>
                  <a:cs typeface="ＭＳ Ｐゴシック" charset="0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200" i="1" dirty="0">
                  <a:solidFill>
                    <a:schemeClr val="tx1"/>
                  </a:solidFill>
                </a:rPr>
                <a:t>"Materials Selection in Mechanical Design" M.. Ashby</a:t>
              </a:r>
              <a:endParaRPr lang="en-US" sz="1200" i="1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730542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07" r="-1" b="16894"/>
          <a:stretch/>
        </p:blipFill>
        <p:spPr bwMode="auto">
          <a:xfrm>
            <a:off x="3435359" y="3638520"/>
            <a:ext cx="5005870" cy="2535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Content Placeholder 2"/>
          <p:cNvSpPr>
            <a:spLocks noGrp="1"/>
          </p:cNvSpPr>
          <p:nvPr>
            <p:ph idx="1"/>
          </p:nvPr>
        </p:nvSpPr>
        <p:spPr>
          <a:xfrm>
            <a:off x="228600" y="684151"/>
            <a:ext cx="4056740" cy="2814954"/>
          </a:xfrm>
        </p:spPr>
        <p:txBody>
          <a:bodyPr>
            <a:normAutofit/>
          </a:bodyPr>
          <a:lstStyle/>
          <a:p>
            <a:pPr marL="342900" lvl="1" indent="-342900">
              <a:buSzPct val="80000"/>
              <a:buFontTx/>
              <a:buChar char="•"/>
            </a:pPr>
            <a:r>
              <a:rPr lang="en-US" sz="2000" dirty="0"/>
              <a:t>Engineer a target material that can sustain the high-beam powers we anticipate in the future</a:t>
            </a:r>
          </a:p>
          <a:p>
            <a:pPr marL="342900" lvl="1" indent="-342900">
              <a:buSzPct val="80000"/>
              <a:buFontTx/>
              <a:buChar char="•"/>
            </a:pPr>
            <a:r>
              <a:rPr lang="en-US" sz="2000" dirty="0"/>
              <a:t>Conceptual material is composed of an interlaced matrix of wires or strings of a high-strength material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228600" y="103189"/>
            <a:ext cx="8686800" cy="506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004C97"/>
                </a:solidFill>
                <a:latin typeface="Helvetica"/>
                <a:ea typeface="MS PGothic" pitchFamily="34" charset="-128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MS PGothic" pitchFamily="34" charset="-128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MS PGothic" pitchFamily="34" charset="-128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MS PGothic" pitchFamily="34" charset="-128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MS PGothic" pitchFamily="34" charset="-128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altLang="en-US" dirty="0">
                <a:latin typeface="Helvetica" pitchFamily="124" charset="0"/>
              </a:rPr>
              <a:t>The Sinuous Target</a:t>
            </a: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4858660" y="1067408"/>
            <a:ext cx="4056740" cy="4724400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1" indent="-342900">
              <a:buSzPct val="80000"/>
              <a:buFontTx/>
              <a:buChar char="•"/>
            </a:pPr>
            <a:endParaRPr lang="en-US" dirty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4572000" y="699845"/>
            <a:ext cx="4343400" cy="2799259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1" indent="-342900">
              <a:buSzPct val="80000"/>
              <a:buFontTx/>
              <a:buChar char="•"/>
            </a:pPr>
            <a:r>
              <a:rPr lang="en-US" dirty="0"/>
              <a:t>Project Scope:</a:t>
            </a:r>
          </a:p>
          <a:p>
            <a:pPr marL="742950" lvl="2" indent="-342900">
              <a:buSzPct val="80000"/>
              <a:buFontTx/>
              <a:buChar char="•"/>
            </a:pPr>
            <a:r>
              <a:rPr lang="en-US" dirty="0"/>
              <a:t>Produce a microstructure scheme</a:t>
            </a:r>
          </a:p>
          <a:p>
            <a:pPr marL="742950" lvl="2" indent="-342900">
              <a:buSzPct val="80000"/>
              <a:buFontTx/>
              <a:buChar char="•"/>
            </a:pPr>
            <a:r>
              <a:rPr lang="en-US" dirty="0"/>
              <a:t>Model thermo-mechanical response</a:t>
            </a:r>
          </a:p>
          <a:p>
            <a:pPr marL="742950" lvl="2" indent="-342900">
              <a:buSzPct val="80000"/>
              <a:buFontTx/>
              <a:buChar char="•"/>
            </a:pPr>
            <a:r>
              <a:rPr lang="en-US" dirty="0"/>
              <a:t>Fabricate scaled prototypes</a:t>
            </a:r>
          </a:p>
          <a:p>
            <a:pPr marL="742950" lvl="2" indent="-342900">
              <a:buSzPct val="80000"/>
              <a:buFontTx/>
              <a:buChar char="•"/>
            </a:pPr>
            <a:r>
              <a:rPr lang="en-US" dirty="0"/>
              <a:t>Test and compare to analogues</a:t>
            </a:r>
          </a:p>
          <a:p>
            <a:pPr marL="742950" lvl="2" indent="-342900">
              <a:buSzPct val="80000"/>
              <a:buFontTx/>
              <a:buChar char="•"/>
            </a:pPr>
            <a:r>
              <a:rPr lang="en-US" dirty="0"/>
              <a:t>Develop fabrication techniques</a:t>
            </a:r>
          </a:p>
          <a:p>
            <a:pPr marL="742950" lvl="2" indent="-342900">
              <a:buSzPct val="80000"/>
              <a:buFontTx/>
              <a:buChar char="•"/>
            </a:pPr>
            <a:endParaRPr lang="en-US" dirty="0"/>
          </a:p>
        </p:txBody>
      </p:sp>
      <p:pic>
        <p:nvPicPr>
          <p:cNvPr id="8" name="Picture 23" descr="http://www.freewtc.com/images/products/sofa_spring_zig_zag_spring_serpentine_spring_19_11996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5989"/>
          <a:stretch/>
        </p:blipFill>
        <p:spPr bwMode="auto">
          <a:xfrm rot="5649981">
            <a:off x="557043" y="4599635"/>
            <a:ext cx="2504336" cy="606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18166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4165677"/>
            <a:ext cx="4017776" cy="175522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7713" y="1078883"/>
            <a:ext cx="4349104" cy="2597269"/>
          </a:xfrm>
          <a:prstGeom prst="rect">
            <a:avLst/>
          </a:prstGeom>
        </p:spPr>
      </p:pic>
      <p:sp>
        <p:nvSpPr>
          <p:cNvPr id="24577" name="Title 28"/>
          <p:cNvSpPr>
            <a:spLocks noGrp="1"/>
          </p:cNvSpPr>
          <p:nvPr>
            <p:ph type="title"/>
          </p:nvPr>
        </p:nvSpPr>
        <p:spPr bwMode="auto">
          <a:xfrm>
            <a:off x="228600" y="103188"/>
            <a:ext cx="8686800" cy="6429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Electrospinning Fabrication Technique</a:t>
            </a:r>
          </a:p>
        </p:txBody>
      </p:sp>
      <p:cxnSp>
        <p:nvCxnSpPr>
          <p:cNvPr id="4" name="Straight Connector 3"/>
          <p:cNvCxnSpPr/>
          <p:nvPr/>
        </p:nvCxnSpPr>
        <p:spPr>
          <a:xfrm flipH="1" flipV="1">
            <a:off x="676275" y="2225617"/>
            <a:ext cx="302705" cy="138023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676275" y="2516041"/>
            <a:ext cx="302703" cy="119295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228600" y="2070340"/>
            <a:ext cx="7503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Helvetica" panose="020B0604020202020204" pitchFamily="34" charset="0"/>
                <a:cs typeface="Helvetica" panose="020B0604020202020204" pitchFamily="34" charset="0"/>
              </a:rPr>
              <a:t>Flat needle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15399" y="3404390"/>
            <a:ext cx="12853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u="sng" dirty="0">
                <a:latin typeface="Helvetica" panose="020B0604020202020204" pitchFamily="34" charset="0"/>
                <a:cs typeface="Helvetica" panose="020B0604020202020204" pitchFamily="34" charset="0"/>
              </a:rPr>
              <a:t>Taylor cone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flipH="1" flipV="1">
            <a:off x="1147313" y="2593560"/>
            <a:ext cx="125039" cy="72856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931556" y="1538830"/>
            <a:ext cx="14319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Helvetica" panose="020B0604020202020204" pitchFamily="34" charset="0"/>
                <a:cs typeface="Helvetica" panose="020B0604020202020204" pitchFamily="34" charset="0"/>
              </a:rPr>
              <a:t>Slow acceleration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644963" y="1536291"/>
            <a:ext cx="14319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Helvetica" panose="020B0604020202020204" pitchFamily="34" charset="0"/>
                <a:cs typeface="Helvetica" panose="020B0604020202020204" pitchFamily="34" charset="0"/>
              </a:rPr>
              <a:t>Rapid acceleration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957713" y="1001079"/>
            <a:ext cx="14319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>
                <a:latin typeface="Helvetica" panose="020B0604020202020204" pitchFamily="34" charset="0"/>
                <a:cs typeface="Helvetica" panose="020B0604020202020204" pitchFamily="34" charset="0"/>
              </a:rPr>
              <a:t>Ohmic</a:t>
            </a:r>
            <a:r>
              <a:rPr lang="en-US" sz="1400" dirty="0">
                <a:latin typeface="Helvetica" panose="020B0604020202020204" pitchFamily="34" charset="0"/>
                <a:cs typeface="Helvetica" panose="020B0604020202020204" pitchFamily="34" charset="0"/>
              </a:rPr>
              <a:t> flow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644962" y="988589"/>
            <a:ext cx="14319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Helvetica" panose="020B0604020202020204" pitchFamily="34" charset="0"/>
                <a:cs typeface="Helvetica" panose="020B0604020202020204" pitchFamily="34" charset="0"/>
              </a:rPr>
              <a:t>Convective flow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81178" y="2593560"/>
            <a:ext cx="7503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Helvetica" panose="020B0604020202020204" pitchFamily="34" charset="0"/>
                <a:cs typeface="Helvetica" panose="020B0604020202020204" pitchFamily="34" charset="0"/>
              </a:rPr>
              <a:t>+/- KV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780433" y="2434621"/>
            <a:ext cx="9992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Helvetica" panose="020B0604020202020204" pitchFamily="34" charset="0"/>
                <a:cs typeface="Helvetica" panose="020B0604020202020204" pitchFamily="34" charset="0"/>
              </a:rPr>
              <a:t>Collector plate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2573600" y="3068856"/>
            <a:ext cx="14319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Helvetica" panose="020B0604020202020204" pitchFamily="34" charset="0"/>
                <a:cs typeface="Helvetica" panose="020B0604020202020204" pitchFamily="34" charset="0"/>
              </a:rPr>
              <a:t>Transition liquid to solid</a:t>
            </a:r>
          </a:p>
        </p:txBody>
      </p:sp>
      <p:cxnSp>
        <p:nvCxnSpPr>
          <p:cNvPr id="33" name="Straight Arrow Connector 32"/>
          <p:cNvCxnSpPr/>
          <p:nvPr/>
        </p:nvCxnSpPr>
        <p:spPr>
          <a:xfrm flipH="1">
            <a:off x="452437" y="3774719"/>
            <a:ext cx="617839" cy="40448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>
            <a:stCxn id="16" idx="2"/>
          </p:cNvCxnSpPr>
          <p:nvPr/>
        </p:nvCxnSpPr>
        <p:spPr>
          <a:xfrm>
            <a:off x="1458059" y="3712167"/>
            <a:ext cx="2225420" cy="50305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714862" y="5620660"/>
            <a:ext cx="14319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Helvetica" panose="020B0604020202020204" pitchFamily="34" charset="0"/>
                <a:cs typeface="Helvetica" panose="020B0604020202020204" pitchFamily="34" charset="0"/>
              </a:rPr>
              <a:t>Flow direction</a:t>
            </a:r>
          </a:p>
        </p:txBody>
      </p:sp>
      <p:cxnSp>
        <p:nvCxnSpPr>
          <p:cNvPr id="44" name="Straight Arrow Connector 43"/>
          <p:cNvCxnSpPr/>
          <p:nvPr/>
        </p:nvCxnSpPr>
        <p:spPr>
          <a:xfrm>
            <a:off x="806450" y="5928437"/>
            <a:ext cx="140779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3510547" y="5140865"/>
            <a:ext cx="6301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Helvetica" panose="020B0604020202020204" pitchFamily="34" charset="0"/>
                <a:cs typeface="Helvetica" panose="020B0604020202020204" pitchFamily="34" charset="0"/>
              </a:rPr>
              <a:t>Solid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327580" y="4908104"/>
            <a:ext cx="7426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Helvetica" panose="020B0604020202020204" pitchFamily="34" charset="0"/>
                <a:cs typeface="Helvetica" panose="020B0604020202020204" pitchFamily="34" charset="0"/>
              </a:rPr>
              <a:t>Liquid</a:t>
            </a:r>
          </a:p>
        </p:txBody>
      </p:sp>
      <p:sp>
        <p:nvSpPr>
          <p:cNvPr id="2053" name="Rectangle 2052"/>
          <p:cNvSpPr/>
          <p:nvPr/>
        </p:nvSpPr>
        <p:spPr>
          <a:xfrm>
            <a:off x="5764181" y="1197736"/>
            <a:ext cx="336430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Electrostatic repulsion &gt; surface tension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Droplet is stretched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Jet elongated by whipping action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(hosing instability)</a:t>
            </a:r>
          </a:p>
        </p:txBody>
      </p:sp>
      <p:pic>
        <p:nvPicPr>
          <p:cNvPr id="2054" name="Picture 205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53856" y="4654297"/>
            <a:ext cx="3321383" cy="1189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4287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28"/>
          <p:cNvSpPr>
            <a:spLocks noGrp="1"/>
          </p:cNvSpPr>
          <p:nvPr>
            <p:ph type="title"/>
          </p:nvPr>
        </p:nvSpPr>
        <p:spPr bwMode="auto">
          <a:xfrm>
            <a:off x="228600" y="103188"/>
            <a:ext cx="8686800" cy="6429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r>
              <a:rPr lang="en-US" altLang="en-US" dirty="0" err="1">
                <a:latin typeface="Helvetica" panose="020B0604020202020204" pitchFamily="34" charset="0"/>
                <a:ea typeface="Geneva" pitchFamily="121" charset="-128"/>
              </a:rPr>
              <a:t>Electrospin</a:t>
            </a:r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 Lab – MI-8 Cage area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6450" y="1036320"/>
            <a:ext cx="6549760" cy="491232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356210" y="1708375"/>
            <a:ext cx="20003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Helvetica" panose="020B0604020202020204" pitchFamily="34" charset="0"/>
                <a:cs typeface="Helvetica" panose="020B0604020202020204" pitchFamily="34" charset="0"/>
              </a:rPr>
              <a:t>Multi force tester</a:t>
            </a:r>
            <a:endParaRPr lang="en-GB" sz="20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 flipH="1">
            <a:off x="5440680" y="2049780"/>
            <a:ext cx="1915530" cy="1005840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3081131" y="2416261"/>
            <a:ext cx="20003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Helvetica" panose="020B0604020202020204" pitchFamily="34" charset="0"/>
                <a:cs typeface="Helvetica" panose="020B0604020202020204" pitchFamily="34" charset="0"/>
              </a:rPr>
              <a:t>Furnace</a:t>
            </a:r>
            <a:endParaRPr lang="en-GB" sz="20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3665220" y="2758440"/>
            <a:ext cx="205740" cy="51054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1023731" y="2558385"/>
            <a:ext cx="20003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Helvetica" panose="020B0604020202020204" pitchFamily="34" charset="0"/>
                <a:cs typeface="Helvetica" panose="020B0604020202020204" pitchFamily="34" charset="0"/>
              </a:rPr>
              <a:t>E-spin set up</a:t>
            </a:r>
            <a:endParaRPr lang="en-GB" sz="20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1664823" y="2895600"/>
            <a:ext cx="57297" cy="37338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067389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28"/>
          <p:cNvSpPr>
            <a:spLocks noGrp="1"/>
          </p:cNvSpPr>
          <p:nvPr>
            <p:ph type="title"/>
          </p:nvPr>
        </p:nvSpPr>
        <p:spPr bwMode="auto">
          <a:xfrm>
            <a:off x="228600" y="-6540"/>
            <a:ext cx="8686800" cy="6429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Electrospinning in Action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46124"/>
            <a:ext cx="9144000" cy="6094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555404"/>
      </p:ext>
    </p:extLst>
  </p:cSld>
  <p:clrMapOvr>
    <a:masterClrMapping/>
  </p:clrMapOvr>
</p:sld>
</file>

<file path=ppt/theme/theme1.xml><?xml version="1.0" encoding="utf-8"?>
<a:theme xmlns:a="http://schemas.openxmlformats.org/drawingml/2006/main" name="FNAL_TemplatePC_060514">
  <a:themeElements>
    <a:clrScheme name="Fermilab">
      <a:dk1>
        <a:srgbClr val="004C97"/>
      </a:dk1>
      <a:lt1>
        <a:srgbClr val="FFFFFF"/>
      </a:lt1>
      <a:dk2>
        <a:srgbClr val="004C9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40404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FNAL_TemplatePC_060514</Template>
  <TotalTime>26595</TotalTime>
  <Words>815</Words>
  <Application>Microsoft Office PowerPoint</Application>
  <PresentationFormat>On-screen Show (4:3)</PresentationFormat>
  <Paragraphs>226</Paragraphs>
  <Slides>23</Slides>
  <Notes>23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3" baseType="lpstr">
      <vt:lpstr>MS Mincho</vt:lpstr>
      <vt:lpstr>MS PGothic</vt:lpstr>
      <vt:lpstr>MS PGothic</vt:lpstr>
      <vt:lpstr>Arial</vt:lpstr>
      <vt:lpstr>Calibri</vt:lpstr>
      <vt:lpstr>Geneva</vt:lpstr>
      <vt:lpstr>Helvetica</vt:lpstr>
      <vt:lpstr>Wingdings</vt:lpstr>
      <vt:lpstr>FNAL_TemplatePC_060514</vt:lpstr>
      <vt:lpstr>Microsoft Equation 3.0</vt:lpstr>
      <vt:lpstr>PowerPoint Presentation</vt:lpstr>
      <vt:lpstr>PowerPoint Presentation</vt:lpstr>
      <vt:lpstr>New Approaches for High-Power Targets</vt:lpstr>
      <vt:lpstr>Breaking a Target - Fundamentally</vt:lpstr>
      <vt:lpstr>Strong Materials have High Elastic Modulus</vt:lpstr>
      <vt:lpstr>PowerPoint Presentation</vt:lpstr>
      <vt:lpstr>Electrospinning Fabrication Technique</vt:lpstr>
      <vt:lpstr>Electrospin Lab – MI-8 Cage area </vt:lpstr>
      <vt:lpstr>Electrospinning in Action</vt:lpstr>
      <vt:lpstr>Electrospinning Accumulation</vt:lpstr>
      <vt:lpstr>As spun nanofiber- Microanalysis</vt:lpstr>
      <vt:lpstr>Potential Benefits of Nanofibrous Target</vt:lpstr>
      <vt:lpstr>Future Work</vt:lpstr>
      <vt:lpstr>Acknowledgements</vt:lpstr>
      <vt:lpstr>Conclusion</vt:lpstr>
      <vt:lpstr>PowerPoint Presentation</vt:lpstr>
      <vt:lpstr>Array of analogue materials</vt:lpstr>
      <vt:lpstr>Raw material for electrospinning solution </vt:lpstr>
      <vt:lpstr>Ceramics nanofiber fabrication</vt:lpstr>
      <vt:lpstr>Candidate electrospin nanofiber</vt:lpstr>
      <vt:lpstr>CNT-ceramics nanofiber composites-advantage</vt:lpstr>
      <vt:lpstr>Heat treatment – High temperature furnace</vt:lpstr>
      <vt:lpstr>Mechanical testing of nanofiber mat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Department Heads meeting (new PowerPoint template…)</dc:title>
  <dc:creator>Bob Zwaska x6842 14373N</dc:creator>
  <cp:lastModifiedBy>Bob Zwaska x6842 14373N</cp:lastModifiedBy>
  <cp:revision>350</cp:revision>
  <cp:lastPrinted>2014-01-20T19:40:21Z</cp:lastPrinted>
  <dcterms:created xsi:type="dcterms:W3CDTF">2014-06-19T15:29:50Z</dcterms:created>
  <dcterms:modified xsi:type="dcterms:W3CDTF">2017-03-31T18:44:13Z</dcterms:modified>
</cp:coreProperties>
</file>