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8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4B13-3F65-4CF5-AEEE-C3D05951269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43CB-27A9-4E86-8DAD-68E98180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3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4B13-3F65-4CF5-AEEE-C3D05951269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43CB-27A9-4E86-8DAD-68E98180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1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4B13-3F65-4CF5-AEEE-C3D05951269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43CB-27A9-4E86-8DAD-68E98180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80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4B13-3F65-4CF5-AEEE-C3D05951269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43CB-27A9-4E86-8DAD-68E98180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9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4B13-3F65-4CF5-AEEE-C3D05951269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43CB-27A9-4E86-8DAD-68E98180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0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4B13-3F65-4CF5-AEEE-C3D05951269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43CB-27A9-4E86-8DAD-68E98180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0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4B13-3F65-4CF5-AEEE-C3D05951269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43CB-27A9-4E86-8DAD-68E98180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9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4B13-3F65-4CF5-AEEE-C3D05951269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43CB-27A9-4E86-8DAD-68E98180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4B13-3F65-4CF5-AEEE-C3D05951269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43CB-27A9-4E86-8DAD-68E98180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3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4B13-3F65-4CF5-AEEE-C3D05951269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43CB-27A9-4E86-8DAD-68E98180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2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4B13-3F65-4CF5-AEEE-C3D05951269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43CB-27A9-4E86-8DAD-68E98180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8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44B13-3F65-4CF5-AEEE-C3D059512693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F43CB-27A9-4E86-8DAD-68E981808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3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61831" y="1517078"/>
            <a:ext cx="4312042" cy="22073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231" y="4062032"/>
            <a:ext cx="4587279" cy="19155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66430" y="321571"/>
            <a:ext cx="5905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Attempt to implement “Resonant Correction of Dispersion” by F. Ruggiero &amp; A. Zholents for HEP lattice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3231" y="3815265"/>
            <a:ext cx="557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x (m)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3231" y="1118429"/>
            <a:ext cx="2818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Dx (m), MADX convention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74889" y="3459080"/>
            <a:ext cx="557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s (m)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74889" y="4817329"/>
            <a:ext cx="557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s (m)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6887" y="5901280"/>
            <a:ext cx="675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QS01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48004" y="3984438"/>
            <a:ext cx="675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QS07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6629" y="3984438"/>
            <a:ext cx="675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QS12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67570" y="3984438"/>
            <a:ext cx="675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QS15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63267" y="3984438"/>
            <a:ext cx="675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QS19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18305" y="3984438"/>
            <a:ext cx="675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QS23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57623" y="1981688"/>
            <a:ext cx="34224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Idea:</a:t>
            </a:r>
          </a:p>
          <a:p>
            <a:r>
              <a:rPr lang="en-US"/>
              <a:t>Correct dispersion with “resonant” bumps w/o screwing up the optics</a:t>
            </a:r>
          </a:p>
          <a:p>
            <a:r>
              <a:rPr lang="en-US"/>
              <a:t>Scaling: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989533"/>
              </p:ext>
            </p:extLst>
          </p:nvPr>
        </p:nvGraphicFramePr>
        <p:xfrm>
          <a:off x="6153220" y="3252082"/>
          <a:ext cx="1881828" cy="297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5" imgW="1447560" imgH="228600" progId="Equation.3">
                  <p:embed/>
                </p:oleObj>
              </mc:Choice>
              <mc:Fallback>
                <p:oleObj name="Equation" r:id="rId5" imgW="1447560" imgH="228600" progId="Equation.3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53220" y="3252082"/>
                        <a:ext cx="1881828" cy="297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457623" y="3830549"/>
            <a:ext cx="3422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Maximum Dx  5.28m </a:t>
            </a:r>
            <a:r>
              <a:rPr lang="en-US">
                <a:sym typeface="Symbol" panose="05050102010706020507" pitchFamily="18" charset="2"/>
              </a:rPr>
              <a:t> 4.78m</a:t>
            </a:r>
          </a:p>
          <a:p>
            <a:r>
              <a:rPr lang="en-US">
                <a:sym typeface="Symbol" panose="05050102010706020507" pitchFamily="18" charset="2"/>
              </a:rPr>
              <a:t>Different Dx pattern may require smaller bumps  </a:t>
            </a:r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72637" y="3984438"/>
            <a:ext cx="6753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QS03</a:t>
            </a:r>
          </a:p>
        </p:txBody>
      </p:sp>
    </p:spTree>
    <p:extLst>
      <p:ext uri="{BB962C8B-B14F-4D97-AF65-F5344CB8AC3E}">
        <p14:creationId xmlns:p14="http://schemas.microsoft.com/office/powerpoint/2010/main" val="4041140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73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Equation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Yuri I. Alexahin x3471 13062N</dc:creator>
  <cp:lastModifiedBy>Yuri I. Alexahin x3471 13062N</cp:lastModifiedBy>
  <cp:revision>9</cp:revision>
  <dcterms:created xsi:type="dcterms:W3CDTF">2017-04-25T23:10:32Z</dcterms:created>
  <dcterms:modified xsi:type="dcterms:W3CDTF">2017-04-27T15:28:24Z</dcterms:modified>
</cp:coreProperties>
</file>