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68" r:id="rId5"/>
    <p:sldId id="270" r:id="rId6"/>
    <p:sldId id="272" r:id="rId7"/>
    <p:sldId id="262" r:id="rId8"/>
    <p:sldId id="267" r:id="rId9"/>
    <p:sldId id="263" r:id="rId10"/>
    <p:sldId id="265" r:id="rId11"/>
    <p:sldId id="269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14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CC0F3-B1EE-46AC-9C19-C8CCB15DB164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1A920-A967-4B5E-8BD1-21916B9743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774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A4A1D-825A-4B57-8EE5-815C672245AF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A4A1D-825A-4B57-8EE5-815C672245AF}" type="datetimeFigureOut">
              <a:rPr lang="en-US" smtClean="0"/>
              <a:pPr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3A8E1-BB67-4062-9AD6-9AAAF51052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679575"/>
          </a:xfrm>
        </p:spPr>
        <p:txBody>
          <a:bodyPr>
            <a:normAutofit fontScale="90000"/>
          </a:bodyPr>
          <a:lstStyle/>
          <a:p>
            <a:r>
              <a:rPr lang="en-US" dirty="0"/>
              <a:t>PIP Budget/Schedule Status</a:t>
            </a:r>
            <a:br>
              <a:rPr lang="en-US" dirty="0"/>
            </a:br>
            <a:r>
              <a:rPr lang="en-US" dirty="0"/>
              <a:t>Ken Domann</a:t>
            </a:r>
            <a:br>
              <a:rPr lang="en-US" dirty="0"/>
            </a:br>
            <a:r>
              <a:rPr lang="en-US" dirty="0"/>
              <a:t>4/26/17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FY17 Monthly FTEs by Div – Fcst vs Act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8475" y="1417638"/>
            <a:ext cx="8077200" cy="490696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FY17 FTE Trends thru Mar 2017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82296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6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FY17 Labor Status by Task Code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95400"/>
            <a:ext cx="79248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837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57200"/>
          </a:xfrm>
        </p:spPr>
        <p:txBody>
          <a:bodyPr>
            <a:normAutofit/>
          </a:bodyPr>
          <a:lstStyle/>
          <a:p>
            <a:r>
              <a:rPr lang="en-US" sz="2400" dirty="0"/>
              <a:t>% </a:t>
            </a:r>
            <a:r>
              <a:rPr lang="en-US" sz="2400" dirty="0" err="1"/>
              <a:t>Compl</a:t>
            </a:r>
            <a:r>
              <a:rPr lang="en-US" sz="2400" dirty="0"/>
              <a:t> to WBS Lev 4 (</a:t>
            </a:r>
            <a:r>
              <a:rPr lang="en-US" sz="2400" dirty="0">
                <a:solidFill>
                  <a:srgbClr val="FFFF00"/>
                </a:solidFill>
              </a:rPr>
              <a:t>Yellow</a:t>
            </a:r>
            <a:r>
              <a:rPr lang="en-US" sz="2400" dirty="0"/>
              <a:t> &gt;= 10% Late, </a:t>
            </a:r>
            <a:r>
              <a:rPr lang="en-US" sz="2400" dirty="0">
                <a:solidFill>
                  <a:srgbClr val="00B050"/>
                </a:solidFill>
              </a:rPr>
              <a:t>Green</a:t>
            </a:r>
            <a:r>
              <a:rPr lang="en-US" sz="2400" dirty="0"/>
              <a:t> &gt;= 10% Early) 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914400"/>
            <a:ext cx="7772400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>
            <a:normAutofit/>
          </a:bodyPr>
          <a:lstStyle/>
          <a:p>
            <a:r>
              <a:rPr lang="en-US" sz="2800" dirty="0"/>
              <a:t>Milestone Status (10/1/16 – 9/30/17)</a:t>
            </a:r>
            <a:br>
              <a:rPr lang="en-US" sz="2800" dirty="0"/>
            </a:br>
            <a:r>
              <a:rPr lang="en-US" sz="2800" dirty="0"/>
              <a:t>(Red &gt; 3 months late)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7925" y="6220449"/>
            <a:ext cx="7017300" cy="20306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295400"/>
            <a:ext cx="8305800" cy="483076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/>
              <a:t>FY17 Total Obl Budget thru March 2017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143000"/>
            <a:ext cx="76200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FY17 M&amp;S Obligation Status by Task Code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8229600" cy="4952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89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FY17 Obligation Projection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0" y="1143000"/>
            <a:ext cx="7086600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678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08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FY17 To-date FTEs by OHAP – Fcst vs Act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295400"/>
            <a:ext cx="79248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/>
              <a:t>FY17 Monthly FTEs by OHAP – Fcst vs Act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143000"/>
            <a:ext cx="7696200" cy="51816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FY17 To-date FTEs by Div – Fcst vs Act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1417638"/>
            <a:ext cx="7924799" cy="490696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4827</TotalTime>
  <Words>94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 Theme</vt:lpstr>
      <vt:lpstr>PIP Budget/Schedule Status Ken Domann 4/26/17</vt:lpstr>
      <vt:lpstr>% Compl to WBS Lev 4 (Yellow &gt;= 10% Late, Green &gt;= 10% Early) </vt:lpstr>
      <vt:lpstr>Milestone Status (10/1/16 – 9/30/17) (Red &gt; 3 months late)</vt:lpstr>
      <vt:lpstr>FY17 Total Obl Budget thru March 2017</vt:lpstr>
      <vt:lpstr>FY17 M&amp;S Obligation Status by Task Code</vt:lpstr>
      <vt:lpstr>FY17 Obligation Projection</vt:lpstr>
      <vt:lpstr>FY17 To-date FTEs by OHAP – Fcst vs Act</vt:lpstr>
      <vt:lpstr>FY17 Monthly FTEs by OHAP – Fcst vs Act</vt:lpstr>
      <vt:lpstr>FY17 To-date FTEs by Div – Fcst vs Act</vt:lpstr>
      <vt:lpstr>FY17 Monthly FTEs by Div – Fcst vs Act</vt:lpstr>
      <vt:lpstr>FY17 FTE Trends thru Mar 2017</vt:lpstr>
      <vt:lpstr>FY17 Labor Status by Task Code</vt:lpstr>
    </vt:vector>
  </TitlesOfParts>
  <Company>Fermilab | Accelerator Division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PIP Budget/Schedule Status</dc:title>
  <dc:creator>Ken d</dc:creator>
  <cp:lastModifiedBy>Kenneth A. Domann x6340 11030C</cp:lastModifiedBy>
  <cp:revision>403</cp:revision>
  <dcterms:created xsi:type="dcterms:W3CDTF">2012-09-24T14:55:06Z</dcterms:created>
  <dcterms:modified xsi:type="dcterms:W3CDTF">2017-04-25T20:14:41Z</dcterms:modified>
</cp:coreProperties>
</file>