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11"/>
  </p:notesMasterIdLst>
  <p:handoutMasterIdLst>
    <p:handoutMasterId r:id="rId12"/>
  </p:handoutMasterIdLst>
  <p:sldIdLst>
    <p:sldId id="265" r:id="rId3"/>
    <p:sldId id="305" r:id="rId4"/>
    <p:sldId id="302" r:id="rId5"/>
    <p:sldId id="299" r:id="rId6"/>
    <p:sldId id="300" r:id="rId7"/>
    <p:sldId id="301" r:id="rId8"/>
    <p:sldId id="303" r:id="rId9"/>
    <p:sldId id="304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 snapToObjects="1">
      <p:cViewPr varScale="1">
        <p:scale>
          <a:sx n="114" d="100"/>
          <a:sy n="114" d="100"/>
        </p:scale>
        <p:origin x="13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6/8/2017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6/8/2017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3C9F9D5A-9CA6-48D5-9083-22D77FC03B91}" type="datetime1">
              <a:rPr lang="en-US" altLang="en-US" smtClean="0"/>
              <a:t>6/8/2017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5BBABD4F-D1B3-41C2-BFFB-5F9F41FBFAD1}" type="datetime1">
              <a:rPr lang="en-US" altLang="en-US" smtClean="0"/>
              <a:t>6/8/2017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A781A950-E034-49B9-8B9A-4FB3707BFC62}" type="datetime1">
              <a:rPr lang="en-US" altLang="en-US" smtClean="0"/>
              <a:t>6/8/2017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402044B4-AABD-4C15-9E2A-61A19D25BB1F}" type="datetime1">
              <a:rPr lang="en-US" altLang="en-US" smtClean="0"/>
              <a:t>6/8/2017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6905FC8E-1E26-4CC9-841F-1C55616AA0EB}" type="datetime1">
              <a:rPr lang="en-US" altLang="en-US" smtClean="0"/>
              <a:t>6/8/2017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F037D57F-6C4A-49E9-BFB0-C01EFF930A14}" type="datetime1">
              <a:rPr lang="en-US" altLang="en-US" smtClean="0"/>
              <a:t>6/8/2017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17F8F4A3-BF7C-4BEE-BC91-6BA9C53EC119}" type="datetime1">
              <a:rPr lang="en-US" altLang="en-US" smtClean="0"/>
              <a:t>6/8/2017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6C3BBC4B-A4DB-4A43-A69B-3CE5AEAAA776}" type="datetime1">
              <a:rPr lang="en-US" altLang="en-US" smtClean="0"/>
              <a:t>6/8/2017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B51EB3D7-B566-4872-B2A0-9DAD57701215}" type="datetime1">
              <a:rPr lang="en-US" altLang="en-US" smtClean="0"/>
              <a:t>6/8/2017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810F1D74-6C58-4E5E-8F98-F3BF8943F744}" type="datetime1">
              <a:rPr lang="en-US" altLang="en-US" smtClean="0"/>
              <a:t>6/8/2017</a:t>
            </a:fld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Mechanical Update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Kevin Duel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Booster 2</a:t>
            </a:r>
            <a:r>
              <a:rPr lang="en-US" altLang="en-US" baseline="30000" dirty="0">
                <a:latin typeface="Helvetica" panose="020B0604020202020204" pitchFamily="34" charset="0"/>
                <a:ea typeface="Geneva" pitchFamily="121" charset="-128"/>
              </a:rPr>
              <a:t>nd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 Harmonic Cavity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8 June 2017</a:t>
            </a:r>
          </a:p>
          <a:p>
            <a:pPr eaLnBrk="1" hangingPunct="1"/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Garnet Ring 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 placed for alumina disks with Morgan Advanced Ceramics</a:t>
            </a:r>
          </a:p>
          <a:p>
            <a:pPr lvl="1"/>
            <a:r>
              <a:rPr lang="en-US" dirty="0"/>
              <a:t>8-9 week lead time</a:t>
            </a:r>
          </a:p>
          <a:p>
            <a:r>
              <a:rPr lang="en-US" dirty="0" err="1"/>
              <a:t>Req</a:t>
            </a:r>
            <a:r>
              <a:rPr lang="en-US" dirty="0"/>
              <a:t> entered for garnet rings and waiting for PO to be issued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9D5A-9CA6-48D5-9083-22D77FC03B91}" type="datetime1">
              <a:rPr lang="en-US" altLang="en-US" smtClean="0"/>
              <a:t>6/8/2017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8897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Copper Plating of Stainless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Received samples of copper plated stainless plate</a:t>
            </a:r>
          </a:p>
          <a:p>
            <a:pPr lvl="1"/>
            <a:r>
              <a:rPr lang="en-US" dirty="0"/>
              <a:t>1/8” thick stainless</a:t>
            </a:r>
          </a:p>
          <a:p>
            <a:pPr lvl="1"/>
            <a:r>
              <a:rPr lang="en-US" dirty="0"/>
              <a:t>.001” (.0254 mm) copper thickness</a:t>
            </a:r>
          </a:p>
          <a:p>
            <a:r>
              <a:rPr lang="en-US" dirty="0"/>
              <a:t>Next step is to test brazing copper tube to Cu plated plates</a:t>
            </a:r>
          </a:p>
          <a:p>
            <a:pPr lvl="1"/>
            <a:r>
              <a:rPr lang="en-US" dirty="0"/>
              <a:t>Matt Slabaugh and his techs will perform in ~1 week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9D5A-9CA6-48D5-9083-22D77FC03B91}" type="datetime1">
              <a:rPr lang="en-US" altLang="en-US" smtClean="0"/>
              <a:t>6/8/2017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4090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 Outer Shell Spool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0466" y="1042988"/>
            <a:ext cx="8008780" cy="498792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9D5A-9CA6-48D5-9083-22D77FC03B91}" type="datetime1">
              <a:rPr lang="en-US" altLang="en-US" smtClean="0"/>
              <a:t>6/8/2017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350579" y="3910070"/>
            <a:ext cx="2994870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dirty="0"/>
              <a:t>Material preference?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Aluminum?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Plating?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Interface requirements?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RF spring fingers?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Minimum contact pressure?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528345" y="2849069"/>
            <a:ext cx="1031846" cy="11162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093828" y="3106934"/>
            <a:ext cx="1350628" cy="17167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4269996" y="1895912"/>
            <a:ext cx="1174461" cy="29277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927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Stem to Tetrode Shroud Connection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0466" y="1042988"/>
            <a:ext cx="8008780" cy="498792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9D5A-9CA6-48D5-9083-22D77FC03B91}" type="datetime1">
              <a:rPr lang="en-US" altLang="en-US" smtClean="0"/>
              <a:t>6/8/2017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43019" y="4136572"/>
            <a:ext cx="301324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/>
              <a:t>RF spring fingers required?</a:t>
            </a:r>
          </a:p>
        </p:txBody>
      </p:sp>
      <p:cxnSp>
        <p:nvCxnSpPr>
          <p:cNvPr id="9" name="Straight Arrow Connector 8"/>
          <p:cNvCxnSpPr>
            <a:stCxn id="8" idx="0"/>
          </p:cNvCxnSpPr>
          <p:nvPr/>
        </p:nvCxnSpPr>
        <p:spPr>
          <a:xfrm flipV="1">
            <a:off x="1949642" y="3405930"/>
            <a:ext cx="1649235" cy="7306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0"/>
          </p:cNvCxnSpPr>
          <p:nvPr/>
        </p:nvCxnSpPr>
        <p:spPr>
          <a:xfrm flipV="1">
            <a:off x="1949642" y="3405930"/>
            <a:ext cx="3746483" cy="7306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802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Outer Cooling Jacket Isolation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0466" y="1042988"/>
            <a:ext cx="8008780" cy="498792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9D5A-9CA6-48D5-9083-22D77FC03B91}" type="datetime1">
              <a:rPr lang="en-US" altLang="en-US" smtClean="0"/>
              <a:t>6/8/2017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8" name="Oval 7"/>
          <p:cNvSpPr/>
          <p:nvPr/>
        </p:nvSpPr>
        <p:spPr>
          <a:xfrm rot="1126793">
            <a:off x="2991616" y="2782335"/>
            <a:ext cx="1684306" cy="836130"/>
          </a:xfrm>
          <a:prstGeom prst="ellipse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9450" y="1093201"/>
            <a:ext cx="3808601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/>
              <a:t>Need to isolate these connections?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Insulating washers? Ceramic/plastic?</a:t>
            </a:r>
          </a:p>
        </p:txBody>
      </p:sp>
      <p:cxnSp>
        <p:nvCxnSpPr>
          <p:cNvPr id="10" name="Straight Arrow Connector 9"/>
          <p:cNvCxnSpPr>
            <a:stCxn id="9" idx="2"/>
            <a:endCxn id="8" idx="2"/>
          </p:cNvCxnSpPr>
          <p:nvPr/>
        </p:nvCxnSpPr>
        <p:spPr>
          <a:xfrm>
            <a:off x="2323751" y="2016531"/>
            <a:ext cx="712699" cy="9127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557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22711"/>
            <a:ext cx="5299422" cy="33005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Tuner Support Concept - </a:t>
            </a:r>
            <a:r>
              <a:rPr lang="en-US" dirty="0">
                <a:solidFill>
                  <a:srgbClr val="FF0000"/>
                </a:solidFill>
              </a:rPr>
              <a:t>Rejected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9D5A-9CA6-48D5-9083-22D77FC03B91}" type="datetime1">
              <a:rPr lang="en-US" altLang="en-US" smtClean="0"/>
              <a:t>6/8/2017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0093" y="3012336"/>
            <a:ext cx="5065307" cy="31547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Oval 7"/>
          <p:cNvSpPr/>
          <p:nvPr/>
        </p:nvSpPr>
        <p:spPr>
          <a:xfrm rot="20279377">
            <a:off x="2560626" y="2660828"/>
            <a:ext cx="1045393" cy="5681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40576" y="4875072"/>
            <a:ext cx="3397541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Cannot screw into endplate as shown. Need to re-iterate.</a:t>
            </a:r>
          </a:p>
        </p:txBody>
      </p:sp>
      <p:cxnSp>
        <p:nvCxnSpPr>
          <p:cNvPr id="12" name="Straight Arrow Connector 11"/>
          <p:cNvCxnSpPr>
            <a:stCxn id="11" idx="0"/>
            <a:endCxn id="8" idx="3"/>
          </p:cNvCxnSpPr>
          <p:nvPr/>
        </p:nvCxnSpPr>
        <p:spPr>
          <a:xfrm flipV="1">
            <a:off x="2039347" y="3269614"/>
            <a:ext cx="776586" cy="16054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958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Solenoid Update from Sasha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156418"/>
          </a:xfrm>
        </p:spPr>
        <p:txBody>
          <a:bodyPr/>
          <a:lstStyle/>
          <a:p>
            <a:r>
              <a:rPr lang="en-US" dirty="0"/>
              <a:t>Wound the test solenoid coil and so far it is good</a:t>
            </a:r>
          </a:p>
          <a:p>
            <a:r>
              <a:rPr lang="en-US" dirty="0"/>
              <a:t>Trying to adapt the potting plate to a slightly new coil configuration (could not keep the wire in one layer during the winding so had to change slightly the coil and now have a lead coming from the inner layer of coil on the top of coil and need to make a slot in the potting plate)</a:t>
            </a:r>
          </a:p>
          <a:p>
            <a:r>
              <a:rPr lang="en-US" dirty="0"/>
              <a:t>Hope to pot the coil in the lower core next week</a:t>
            </a:r>
          </a:p>
          <a:p>
            <a:r>
              <a:rPr lang="en-US" dirty="0"/>
              <a:t>Have the lower core which also to be used at potting</a:t>
            </a:r>
          </a:p>
          <a:p>
            <a:r>
              <a:rPr lang="en-US" dirty="0"/>
              <a:t>The upper core was rejected and sent back to vendor to have it made per drawing. </a:t>
            </a:r>
          </a:p>
          <a:p>
            <a:pPr lvl="1"/>
            <a:r>
              <a:rPr lang="en-US" dirty="0"/>
              <a:t>1 – 2 week turnaround expected</a:t>
            </a:r>
          </a:p>
          <a:p>
            <a:r>
              <a:rPr lang="en-US" dirty="0"/>
              <a:t>The copper resonator is in QC now and shall be received sometime next week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9D5A-9CA6-48D5-9083-22D77FC03B91}" type="datetime1">
              <a:rPr lang="en-US" altLang="en-US" smtClean="0"/>
              <a:t>6/8/2017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3707613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1188</TotalTime>
  <Words>332</Words>
  <Application>Microsoft Office PowerPoint</Application>
  <PresentationFormat>On-screen Show (4:3)</PresentationFormat>
  <Paragraphs>57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ＭＳ Ｐゴシック</vt:lpstr>
      <vt:lpstr>ＭＳ Ｐゴシック</vt:lpstr>
      <vt:lpstr>Arial</vt:lpstr>
      <vt:lpstr>Calibri</vt:lpstr>
      <vt:lpstr>Geneva</vt:lpstr>
      <vt:lpstr>Helvetica</vt:lpstr>
      <vt:lpstr>FNAL_TemplateMac_060514</vt:lpstr>
      <vt:lpstr>Fermilab: Footer Only</vt:lpstr>
      <vt:lpstr>Mechanical Update</vt:lpstr>
      <vt:lpstr>Garnet Ring Orders</vt:lpstr>
      <vt:lpstr>Copper Plating of Stainless</vt:lpstr>
      <vt:lpstr>PA Outer Shell Spool</vt:lpstr>
      <vt:lpstr>Stem to Tetrode Shroud Connection</vt:lpstr>
      <vt:lpstr>Outer Cooling Jacket Isolation</vt:lpstr>
      <vt:lpstr>Tuner Support Concept - Rejected</vt:lpstr>
      <vt:lpstr>Test Solenoid Update from Sasha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— one line or two lines</dc:title>
  <dc:creator>Kevin L. Duel x4676 14914N</dc:creator>
  <cp:lastModifiedBy>Kevin L. Duel x4676 14914N</cp:lastModifiedBy>
  <cp:revision>76</cp:revision>
  <cp:lastPrinted>2014-01-20T19:40:21Z</cp:lastPrinted>
  <dcterms:created xsi:type="dcterms:W3CDTF">2017-01-19T16:44:24Z</dcterms:created>
  <dcterms:modified xsi:type="dcterms:W3CDTF">2017-06-08T18:12:09Z</dcterms:modified>
</cp:coreProperties>
</file>