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58" r:id="rId4"/>
    <p:sldId id="262" r:id="rId5"/>
    <p:sldId id="267" r:id="rId6"/>
    <p:sldId id="264" r:id="rId7"/>
    <p:sldId id="265" r:id="rId8"/>
    <p:sldId id="266" r:id="rId9"/>
    <p:sldId id="260" r:id="rId10"/>
    <p:sldId id="263" r:id="rId11"/>
    <p:sldId id="257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63" d="100"/>
          <a:sy n="163" d="100"/>
        </p:scale>
        <p:origin x="-11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D0B78-1BB8-0D4A-83D2-5721B642CD1D}" type="datetimeFigureOut">
              <a:rPr lang="en-US" smtClean="0"/>
              <a:t>6/19/17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102D3-5797-5745-889F-F22E86558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37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D0B78-1BB8-0D4A-83D2-5721B642CD1D}" type="datetimeFigureOut">
              <a:rPr lang="en-US" smtClean="0"/>
              <a:t>6/19/17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102D3-5797-5745-889F-F22E86558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57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D0B78-1BB8-0D4A-83D2-5721B642CD1D}" type="datetimeFigureOut">
              <a:rPr lang="en-US" smtClean="0"/>
              <a:t>6/19/17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102D3-5797-5745-889F-F22E86558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882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D0B78-1BB8-0D4A-83D2-5721B642CD1D}" type="datetimeFigureOut">
              <a:rPr lang="en-US" smtClean="0"/>
              <a:t>6/19/17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102D3-5797-5745-889F-F22E86558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628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D0B78-1BB8-0D4A-83D2-5721B642CD1D}" type="datetimeFigureOut">
              <a:rPr lang="en-US" smtClean="0"/>
              <a:t>6/19/17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102D3-5797-5745-889F-F22E86558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9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D0B78-1BB8-0D4A-83D2-5721B642CD1D}" type="datetimeFigureOut">
              <a:rPr lang="en-US" smtClean="0"/>
              <a:t>6/19/17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102D3-5797-5745-889F-F22E86558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74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D0B78-1BB8-0D4A-83D2-5721B642CD1D}" type="datetimeFigureOut">
              <a:rPr lang="en-US" smtClean="0"/>
              <a:t>6/19/17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102D3-5797-5745-889F-F22E86558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43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D0B78-1BB8-0D4A-83D2-5721B642CD1D}" type="datetimeFigureOut">
              <a:rPr lang="en-US" smtClean="0"/>
              <a:t>6/19/17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102D3-5797-5745-889F-F22E86558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8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D0B78-1BB8-0D4A-83D2-5721B642CD1D}" type="datetimeFigureOut">
              <a:rPr lang="en-US" smtClean="0"/>
              <a:t>6/19/17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102D3-5797-5745-889F-F22E86558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8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D0B78-1BB8-0D4A-83D2-5721B642CD1D}" type="datetimeFigureOut">
              <a:rPr lang="en-US" smtClean="0"/>
              <a:t>6/19/17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102D3-5797-5745-889F-F22E86558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66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D0B78-1BB8-0D4A-83D2-5721B642CD1D}" type="datetimeFigureOut">
              <a:rPr lang="en-US" smtClean="0"/>
              <a:t>6/19/17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102D3-5797-5745-889F-F22E86558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48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D0B78-1BB8-0D4A-83D2-5721B642CD1D}" type="datetimeFigureOut">
              <a:rPr lang="en-US" smtClean="0"/>
              <a:t>6/19/17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102D3-5797-5745-889F-F22E86558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02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Cables to go downstairs at L11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C.Y. Tan</a:t>
            </a:r>
          </a:p>
          <a:p>
            <a:r>
              <a:rPr lang="en-US" dirty="0" smtClean="0"/>
              <a:t>02 Jun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681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Deprecated slides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64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Modulator cables (option 1)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IMG_15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1" y="1558588"/>
            <a:ext cx="5064729" cy="379854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358678" y="1731767"/>
            <a:ext cx="263908" cy="12699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1121" y="1085436"/>
            <a:ext cx="3546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cables must be removed from this penetration. Some moved to adjacent penetration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622586" y="3719175"/>
            <a:ext cx="131954" cy="7009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13333" y="4420127"/>
            <a:ext cx="2597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Pipe has to be moved out to unblock the </a:t>
            </a:r>
            <a:r>
              <a:rPr lang="en-US" dirty="0" err="1" smtClean="0">
                <a:solidFill>
                  <a:srgbClr val="FFFF00"/>
                </a:solidFill>
              </a:rPr>
              <a:t>pentration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5" name="Picture 14" descr="IMG_156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88" y="1558588"/>
            <a:ext cx="3347092" cy="25103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69884" y="4255197"/>
            <a:ext cx="26169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Typical modulator cable bundle.</a:t>
            </a:r>
          </a:p>
          <a:p>
            <a:r>
              <a:rPr lang="en-US" dirty="0" smtClean="0"/>
              <a:t>Can this bundle include SSD cables?</a:t>
            </a:r>
          </a:p>
          <a:p>
            <a:r>
              <a:rPr lang="en-US" dirty="0" smtClean="0"/>
              <a:t>Can I also have signal cables? Or put in adjacent penetration?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472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Modulator cables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IMG_29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4738"/>
            <a:ext cx="4583340" cy="34233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0114" y="1694738"/>
            <a:ext cx="34720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entire penetration can be cleared out. However, this is about 50 </a:t>
            </a:r>
            <a:r>
              <a:rPr lang="en-US" dirty="0" err="1" smtClean="0"/>
              <a:t>ft</a:t>
            </a:r>
            <a:r>
              <a:rPr lang="en-US" dirty="0" smtClean="0"/>
              <a:t> from the modulator which means an additional 100 </a:t>
            </a:r>
            <a:r>
              <a:rPr lang="en-US" dirty="0" err="1" smtClean="0"/>
              <a:t>ft</a:t>
            </a:r>
            <a:r>
              <a:rPr lang="en-US" dirty="0" smtClean="0"/>
              <a:t> (upstairs + downstairs) of cable is needed.</a:t>
            </a:r>
          </a:p>
          <a:p>
            <a:endParaRPr lang="en-US" dirty="0"/>
          </a:p>
          <a:p>
            <a:r>
              <a:rPr lang="en-US" dirty="0" smtClean="0"/>
              <a:t>20 </a:t>
            </a:r>
            <a:r>
              <a:rPr lang="en-US" dirty="0" err="1" smtClean="0"/>
              <a:t>ft</a:t>
            </a:r>
            <a:r>
              <a:rPr lang="en-US" dirty="0" smtClean="0"/>
              <a:t> to go downstairs.</a:t>
            </a:r>
          </a:p>
          <a:p>
            <a:endParaRPr lang="en-US" dirty="0"/>
          </a:p>
          <a:p>
            <a:r>
              <a:rPr lang="en-US" dirty="0" smtClean="0"/>
              <a:t>Talked to Rene (02 Jun 2017) and using this penetration is fine.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263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Bias supply cables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IMG_15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261716"/>
            <a:ext cx="3748834" cy="2811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05287" y="4248831"/>
            <a:ext cx="378151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Bias supply cables will have to follow water pipes. There are 2 penetrations that are possible for doing this.</a:t>
            </a:r>
          </a:p>
          <a:p>
            <a:endParaRPr lang="en-US" dirty="0"/>
          </a:p>
          <a:p>
            <a:r>
              <a:rPr lang="en-US" dirty="0" smtClean="0"/>
              <a:t>Maximum of 6 </a:t>
            </a:r>
            <a:r>
              <a:rPr lang="en-US" dirty="0" smtClean="0"/>
              <a:t>cables? Design not finalized.</a:t>
            </a:r>
            <a:endParaRPr lang="en-US" dirty="0"/>
          </a:p>
        </p:txBody>
      </p:sp>
      <p:pic>
        <p:nvPicPr>
          <p:cNvPr id="7" name="Picture 6" descr="IMG_157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52" y="1261716"/>
            <a:ext cx="3690887" cy="28281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183899"/>
            <a:ext cx="4321219" cy="243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37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L11 downstairs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FullSizeRen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03" y="1508127"/>
            <a:ext cx="6473993" cy="485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90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Water manifold (upstairs)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IMG_15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7" y="1286453"/>
            <a:ext cx="2858790" cy="214409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397715" y="1970915"/>
            <a:ext cx="1410259" cy="8081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397715" y="1909225"/>
            <a:ext cx="1257859" cy="8698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9166" y="3430546"/>
            <a:ext cx="3441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Remove these.</a:t>
            </a:r>
            <a:endParaRPr lang="en-US" dirty="0"/>
          </a:p>
        </p:txBody>
      </p:sp>
      <p:pic>
        <p:nvPicPr>
          <p:cNvPr id="11" name="Picture 10" descr="IMG_156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130" y="1286453"/>
            <a:ext cx="2858790" cy="2144093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3097957" y="2251295"/>
            <a:ext cx="12535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038130" y="3521257"/>
            <a:ext cx="3601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Replace with this.</a:t>
            </a:r>
            <a:endParaRPr lang="en-US" dirty="0"/>
          </a:p>
        </p:txBody>
      </p:sp>
      <p:pic>
        <p:nvPicPr>
          <p:cNvPr id="15" name="Picture 14" descr="IMG_157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7" y="4269928"/>
            <a:ext cx="2861137" cy="214585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94991" y="4380172"/>
            <a:ext cx="51500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per Robyn’s email dated 16 Jun 2017: request ~</a:t>
            </a:r>
            <a:r>
              <a:rPr lang="en-US" dirty="0" smtClean="0">
                <a:solidFill>
                  <a:srgbClr val="FF0000"/>
                </a:solidFill>
              </a:rPr>
              <a:t>20 g/</a:t>
            </a:r>
            <a:r>
              <a:rPr lang="en-US" dirty="0" smtClean="0">
                <a:solidFill>
                  <a:srgbClr val="FF0000"/>
                </a:solidFill>
              </a:rPr>
              <a:t>min</a:t>
            </a:r>
            <a:r>
              <a:rPr lang="en-US" dirty="0"/>
              <a:t> </a:t>
            </a:r>
            <a:r>
              <a:rPr lang="en-US" dirty="0" smtClean="0"/>
              <a:t>for the modulator.</a:t>
            </a:r>
            <a:endParaRPr lang="en-US" dirty="0" smtClean="0"/>
          </a:p>
          <a:p>
            <a:r>
              <a:rPr lang="en-US" dirty="0" smtClean="0"/>
              <a:t>SSA also requires water.</a:t>
            </a:r>
          </a:p>
          <a:p>
            <a:r>
              <a:rPr lang="en-US" dirty="0"/>
              <a:t>	</a:t>
            </a:r>
            <a:r>
              <a:rPr lang="en-US" dirty="0" smtClean="0"/>
              <a:t>Recommended 20-25 l/min at 25-35 </a:t>
            </a:r>
            <a:r>
              <a:rPr lang="en-US" dirty="0" err="1" smtClean="0"/>
              <a:t>degC</a:t>
            </a:r>
            <a:r>
              <a:rPr lang="en-US" dirty="0" smtClean="0"/>
              <a:t>. (</a:t>
            </a:r>
            <a:r>
              <a:rPr lang="en-US" dirty="0" smtClean="0">
                <a:solidFill>
                  <a:srgbClr val="FF0000"/>
                </a:solidFill>
              </a:rPr>
              <a:t>5-6  gallons/min</a:t>
            </a:r>
            <a:r>
              <a:rPr lang="en-US" dirty="0" smtClean="0"/>
              <a:t> at 77-95 F)</a:t>
            </a:r>
          </a:p>
          <a:p>
            <a:r>
              <a:rPr lang="en-US" dirty="0" smtClean="0"/>
              <a:t>Bias supplies do not need water as of now. </a:t>
            </a:r>
            <a:r>
              <a:rPr lang="en-US" dirty="0" smtClean="0">
                <a:solidFill>
                  <a:srgbClr val="FF0000"/>
                </a:solidFill>
              </a:rPr>
              <a:t>Request spare spigot just in case.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536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Installation map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3500"/>
            <a:ext cx="9144000" cy="416739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647327" y="1417638"/>
            <a:ext cx="0" cy="7759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836867" y="1417638"/>
            <a:ext cx="0" cy="7759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53389" y="1040059"/>
            <a:ext cx="1896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Location of water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59554" y="1045021"/>
            <a:ext cx="2272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 new 208 outlet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377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Downstairs plans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bias_supply_tunnel_pla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087" y="1499656"/>
            <a:ext cx="4311414" cy="527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58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Cable lengths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bias_supply_upstairs_downstai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10" y="1324631"/>
            <a:ext cx="7904260" cy="49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0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Todo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trike="sngStrike" dirty="0" smtClean="0"/>
              <a:t>Check modulator cable list</a:t>
            </a:r>
          </a:p>
          <a:p>
            <a:pPr lvl="1"/>
            <a:r>
              <a:rPr lang="en-US" strike="sngStrike" dirty="0" smtClean="0"/>
              <a:t>How much cable and what to buy. Rene will take care of this.</a:t>
            </a:r>
          </a:p>
          <a:p>
            <a:r>
              <a:rPr lang="en-US" strike="sngStrike" dirty="0" smtClean="0"/>
              <a:t>Check with Robyn about the size of the driver cables and number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Check with </a:t>
            </a:r>
            <a:r>
              <a:rPr lang="en-US" strike="sngStrike" dirty="0" smtClean="0"/>
              <a:t>Matt </a:t>
            </a:r>
            <a:r>
              <a:rPr lang="en-US" strike="sngStrike" dirty="0" err="1" smtClean="0"/>
              <a:t>Kufer</a:t>
            </a:r>
            <a:r>
              <a:rPr lang="en-US" strike="sngStrike" dirty="0" smtClean="0"/>
              <a:t> </a:t>
            </a:r>
            <a:r>
              <a:rPr lang="en-US" dirty="0" smtClean="0"/>
              <a:t>about the number of bias supply cables.</a:t>
            </a:r>
          </a:p>
          <a:p>
            <a:r>
              <a:rPr lang="en-US" strike="sngStrike" dirty="0" smtClean="0"/>
              <a:t>Number of signal cables. Looks like taken are of in bundle.</a:t>
            </a:r>
          </a:p>
          <a:p>
            <a:r>
              <a:rPr lang="en-US" strike="sngStrike" dirty="0" smtClean="0"/>
              <a:t>Talk to Mike </a:t>
            </a:r>
            <a:r>
              <a:rPr lang="en-US" strike="sngStrike" dirty="0" err="1" smtClean="0"/>
              <a:t>Kucera</a:t>
            </a:r>
            <a:r>
              <a:rPr lang="en-US" strike="sngStrike" dirty="0" smtClean="0"/>
              <a:t> about IRM.</a:t>
            </a:r>
          </a:p>
          <a:p>
            <a:r>
              <a:rPr lang="en-US" dirty="0" smtClean="0"/>
              <a:t>Talk to </a:t>
            </a:r>
            <a:r>
              <a:rPr lang="en-US" strike="sngStrike" dirty="0" smtClean="0"/>
              <a:t>Drew Wallace </a:t>
            </a:r>
            <a:r>
              <a:rPr lang="en-US" dirty="0" smtClean="0"/>
              <a:t>and Dave Hixson about water. </a:t>
            </a:r>
          </a:p>
          <a:p>
            <a:r>
              <a:rPr lang="en-US" dirty="0" smtClean="0"/>
              <a:t>Talk to </a:t>
            </a:r>
            <a:r>
              <a:rPr lang="en-US" strike="sngStrike" dirty="0" smtClean="0"/>
              <a:t>Salah</a:t>
            </a:r>
            <a:r>
              <a:rPr lang="en-US" dirty="0" smtClean="0"/>
              <a:t> about putting all of this into electronic </a:t>
            </a:r>
            <a:r>
              <a:rPr lang="en-US" dirty="0" err="1" smtClean="0"/>
              <a:t>worklist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Have to check penetrations downstairs.</a:t>
            </a:r>
          </a:p>
          <a:p>
            <a:r>
              <a:rPr lang="en-US" strike="sngStrike" dirty="0" smtClean="0"/>
              <a:t>Talk to Ryan about cable pulls</a:t>
            </a:r>
            <a:r>
              <a:rPr lang="en-US" dirty="0" smtClean="0"/>
              <a:t>.</a:t>
            </a:r>
          </a:p>
          <a:p>
            <a:r>
              <a:rPr lang="en-US" strike="sngStrike" dirty="0" smtClean="0"/>
              <a:t>Talk to John or Joe about water pressure for modulator</a:t>
            </a:r>
            <a:r>
              <a:rPr lang="en-US" dirty="0" smtClean="0"/>
              <a:t>.</a:t>
            </a:r>
          </a:p>
          <a:p>
            <a:r>
              <a:rPr lang="en-US" strike="sngStrike" dirty="0" smtClean="0"/>
              <a:t>Check with Matt </a:t>
            </a:r>
            <a:r>
              <a:rPr lang="en-US" strike="sngStrike" dirty="0" err="1" smtClean="0"/>
              <a:t>Kufer</a:t>
            </a:r>
            <a:r>
              <a:rPr lang="en-US" strike="sngStrike" dirty="0" smtClean="0"/>
              <a:t> about water for bias supplies.</a:t>
            </a:r>
            <a:endParaRPr lang="en-US" strike="sngStrike" dirty="0"/>
          </a:p>
        </p:txBody>
      </p:sp>
    </p:spTree>
    <p:extLst>
      <p:ext uri="{BB962C8B-B14F-4D97-AF65-F5344CB8AC3E}">
        <p14:creationId xmlns:p14="http://schemas.microsoft.com/office/powerpoint/2010/main" val="2718575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11468</TotalTime>
  <Words>331</Words>
  <Application>Microsoft Macintosh PowerPoint</Application>
  <PresentationFormat>On-screen Show (4:3)</PresentationFormat>
  <Paragraphs>46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Cables to go downstairs at L11 </vt:lpstr>
      <vt:lpstr>Modulator cables</vt:lpstr>
      <vt:lpstr>Bias supply cables</vt:lpstr>
      <vt:lpstr>L11 downstairs</vt:lpstr>
      <vt:lpstr>Water manifold (upstairs)</vt:lpstr>
      <vt:lpstr>Installation map</vt:lpstr>
      <vt:lpstr>Downstairs plans</vt:lpstr>
      <vt:lpstr>Cable lengths</vt:lpstr>
      <vt:lpstr>Todo</vt:lpstr>
      <vt:lpstr>Deprecated slides</vt:lpstr>
      <vt:lpstr>Modulator cables (option 1)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Cables to go downstairs at L11 </dc:title>
  <dc:creator>Cheng-Yang Tan</dc:creator>
  <cp:lastModifiedBy>Cheng-Yang Tan</cp:lastModifiedBy>
  <cp:revision>46</cp:revision>
  <dcterms:created xsi:type="dcterms:W3CDTF">2017-05-30T15:27:28Z</dcterms:created>
  <dcterms:modified xsi:type="dcterms:W3CDTF">2017-06-23T12:24:28Z</dcterms:modified>
</cp:coreProperties>
</file>