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78" r:id="rId3"/>
    <p:sldId id="279" r:id="rId4"/>
    <p:sldId id="280" r:id="rId5"/>
    <p:sldId id="281" r:id="rId6"/>
    <p:sldId id="282" r:id="rId7"/>
    <p:sldId id="286" r:id="rId8"/>
    <p:sldId id="287" r:id="rId9"/>
    <p:sldId id="283" r:id="rId10"/>
    <p:sldId id="284" r:id="rId11"/>
    <p:sldId id="285" r:id="rId12"/>
    <p:sldId id="288" r:id="rId1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82" d="100"/>
          <a:sy n="82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F104D-65DA-46F2-A4B4-994B104825E8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EC029-0026-4ECF-8D51-7E523951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2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99C8053E-5061-4E3A-80DC-07AA228AD2F7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8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99C8053E-5061-4E3A-80DC-07AA228AD2F7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2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fld id="{99C8053E-5061-4E3A-80DC-07AA228AD2F7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1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99C8053E-5061-4E3A-80DC-07AA228AD2F7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3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fld id="{99C8053E-5061-4E3A-80DC-07AA228AD2F7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2625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053E-5061-4E3A-80DC-07AA228AD2F7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2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99C8053E-5061-4E3A-80DC-07AA228AD2F7}" type="datetimeFigureOut">
              <a:rPr lang="en-US" smtClean="0"/>
              <a:t>7/6/2017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277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65925" y="5045613"/>
            <a:ext cx="8499231" cy="1390219"/>
          </a:xfrm>
        </p:spPr>
        <p:txBody>
          <a:bodyPr/>
          <a:lstStyle/>
          <a:p>
            <a:r>
              <a:rPr lang="en-US" dirty="0"/>
              <a:t>John Kuharik</a:t>
            </a:r>
          </a:p>
          <a:p>
            <a:r>
              <a:rPr lang="en-US" dirty="0"/>
              <a:t>July 6, 2017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Witness Samples Remeasured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6925A9-6181-41DE-8AB6-5572DBCCA7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550"/>
            <a:ext cx="6529754" cy="391785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FF7D5C-8846-409E-9A93-ADBE7CC46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Sample 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0D137-77DB-42A5-9FED-BA3246DEB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46" y="971550"/>
            <a:ext cx="6529754" cy="39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54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83C6FB-B49C-418D-AADE-51554B3E1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39766"/>
            <a:ext cx="6467229" cy="388033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EE387A2-0895-4452-9F05-512D8363E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Sample 15 Full Scale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BB5327-2ABC-4176-A49C-363EB9848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770" y="1639766"/>
            <a:ext cx="6467230" cy="38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1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06149E-709F-495F-BA3B-B002F3868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087"/>
            <a:ext cx="6528291" cy="39169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145DF6-5013-4D65-A615-3C3E67704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Sample 9 Full Scale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DF79CE-E35B-4922-B2CD-5BC876D55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09" y="1499089"/>
            <a:ext cx="6528291" cy="391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7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971551"/>
            <a:ext cx="9366737" cy="51830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n-lt"/>
              </a:rPr>
              <a:t>Remeasured all 16 of the samples from Lot 1.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7 measurements each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Used the same waveform as previous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Same </a:t>
            </a:r>
            <a:r>
              <a:rPr lang="en-US">
                <a:solidFill>
                  <a:schemeClr val="accent3">
                    <a:lumMod val="75000"/>
                  </a:schemeClr>
                </a:solidFill>
                <a:latin typeface="+mn-lt"/>
              </a:rPr>
              <a:t>signal generator,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amplifier, scope</a:t>
            </a:r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Same coils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Replaced both the bad and good scope probes with alligator clips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Added rubber supports under the excitation coil to give consistent horizontal and vertical alignment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Marked coils, samples, and ferrite pieces to maintain rotational alignment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Used the same scaling on all scope channels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Witness Samples Remeasured: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7/6/2017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Kuharik | Booster 2nd Harmonic Cavity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83792" y="29682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01CEB7-3DC0-4308-BC4D-0C836106D5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924"/>
            <a:ext cx="6369537" cy="382172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F724AE8-8EA4-4FC4-BF94-BD43E716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77" y="363415"/>
            <a:ext cx="11582400" cy="427877"/>
          </a:xfrm>
        </p:spPr>
        <p:txBody>
          <a:bodyPr/>
          <a:lstStyle/>
          <a:p>
            <a:r>
              <a:rPr lang="en-US" dirty="0"/>
              <a:t>Results Sample 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768DD6-9D77-4299-8E00-26905475D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462" y="1230924"/>
            <a:ext cx="6369538" cy="38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4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4534D4-F8C6-4452-AD0C-ED010D6E2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519"/>
            <a:ext cx="6330460" cy="379827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5EFA7F-229A-4A4E-9EF1-F18F7A82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Sample 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9AA6F1-5CC0-45B5-8805-C25BBFAA7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38" y="1311520"/>
            <a:ext cx="6330462" cy="37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2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31E282-3F07-4336-8D38-1BAE5FA2D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985"/>
            <a:ext cx="6435970" cy="386158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38B296-87E4-436F-8C73-E41A026B3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Sample 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20EA9C-6620-4A69-93CF-74EAA4857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31" y="1312985"/>
            <a:ext cx="6435969" cy="38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2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01D8E5-1C87-408A-B31B-77D223BF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Sample 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F0D80B-A24F-43DD-8314-9D9D8F801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151"/>
            <a:ext cx="6662615" cy="399756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203043-6B47-402D-953D-8F80E7502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85" y="1263151"/>
            <a:ext cx="6662615" cy="3997569"/>
          </a:xfrm>
        </p:spPr>
      </p:pic>
    </p:spTree>
    <p:extLst>
      <p:ext uri="{BB962C8B-B14F-4D97-AF65-F5344CB8AC3E}">
        <p14:creationId xmlns:p14="http://schemas.microsoft.com/office/powerpoint/2010/main" val="2979034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44E6A9-3191-438F-A1AC-965A417E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Sample 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32BBC-52CA-4B11-9BB8-EE3A620A7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923"/>
            <a:ext cx="6378291" cy="382697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0CF4B0-9443-44AE-8BE0-DAEBC09FF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09" y="1230923"/>
            <a:ext cx="6378291" cy="3826975"/>
          </a:xfrm>
        </p:spPr>
      </p:pic>
    </p:spTree>
    <p:extLst>
      <p:ext uri="{BB962C8B-B14F-4D97-AF65-F5344CB8AC3E}">
        <p14:creationId xmlns:p14="http://schemas.microsoft.com/office/powerpoint/2010/main" val="301869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1008AC-F4CE-4CDA-ADE4-C346A8A2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Sample 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EF5118-CC35-41E0-A4E7-D94EB3827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9539"/>
            <a:ext cx="6467230" cy="388033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67B50C-1552-4A70-A9CF-78F60E640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770" y="1289539"/>
            <a:ext cx="6467230" cy="3880338"/>
          </a:xfrm>
        </p:spPr>
      </p:pic>
    </p:spTree>
    <p:extLst>
      <p:ext uri="{BB962C8B-B14F-4D97-AF65-F5344CB8AC3E}">
        <p14:creationId xmlns:p14="http://schemas.microsoft.com/office/powerpoint/2010/main" val="1060931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A91385-EC10-468A-AE55-6731A280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Sample 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6A0EAA-6589-46B2-AD6A-911AD6480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2566"/>
            <a:ext cx="6704135" cy="402248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5FD6B7-6FE0-4612-B598-517F49D5E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66" y="1182566"/>
            <a:ext cx="6704134" cy="4022481"/>
          </a:xfrm>
        </p:spPr>
      </p:pic>
    </p:spTree>
    <p:extLst>
      <p:ext uri="{BB962C8B-B14F-4D97-AF65-F5344CB8AC3E}">
        <p14:creationId xmlns:p14="http://schemas.microsoft.com/office/powerpoint/2010/main" val="264947809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theme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theme" id="{FF74E64B-9C20-408A-9732-9A262FA6031C}" vid="{AED16F1F-FC77-4C0F-9BAB-FC3E2D6559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fermitheme</Template>
  <TotalTime>1446</TotalTime>
  <Words>130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Calibri</vt:lpstr>
      <vt:lpstr>Geneva</vt:lpstr>
      <vt:lpstr>Helvetica</vt:lpstr>
      <vt:lpstr>fermitheme</vt:lpstr>
      <vt:lpstr>PowerPoint Presentation</vt:lpstr>
      <vt:lpstr>Witness Samples Remeasured:</vt:lpstr>
      <vt:lpstr>Results Sample 7</vt:lpstr>
      <vt:lpstr>Results Sample 7</vt:lpstr>
      <vt:lpstr>Results Sample 9</vt:lpstr>
      <vt:lpstr>Results Sample 9</vt:lpstr>
      <vt:lpstr>Results Sample 13</vt:lpstr>
      <vt:lpstr>Results Sample 13</vt:lpstr>
      <vt:lpstr>Results Sample 15</vt:lpstr>
      <vt:lpstr>Results Sample 15</vt:lpstr>
      <vt:lpstr>Results Sample 15 Full Scale</vt:lpstr>
      <vt:lpstr>Results Sample 9 Full Scale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 Kuharik</dc:creator>
  <cp:lastModifiedBy>John C Kuharik</cp:lastModifiedBy>
  <cp:revision>51</cp:revision>
  <dcterms:created xsi:type="dcterms:W3CDTF">2017-03-16T15:44:25Z</dcterms:created>
  <dcterms:modified xsi:type="dcterms:W3CDTF">2017-07-06T18:10:10Z</dcterms:modified>
</cp:coreProperties>
</file>