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har\Downloads\19thGarnetMeas_rename_jc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Q</a:t>
            </a:r>
            <a:r>
              <a:rPr lang="en-US" baseline="0"/>
              <a:t> vs f, First Garnet Measurement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329215052734284"/>
          <c:y val="0.10599742132788728"/>
          <c:w val="0.73159433381652805"/>
          <c:h val="0.76949283841155214"/>
        </c:manualLayout>
      </c:layout>
      <c:scatterChart>
        <c:scatterStyle val="lineMarker"/>
        <c:varyColors val="0"/>
        <c:ser>
          <c:idx val="0"/>
          <c:order val="0"/>
          <c:tx>
            <c:v>Predicted</c:v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FirstMeas!$B$3:$B$7</c:f>
              <c:numCache>
                <c:formatCode>General</c:formatCode>
                <c:ptCount val="5"/>
                <c:pt idx="0">
                  <c:v>70</c:v>
                </c:pt>
                <c:pt idx="1">
                  <c:v>84</c:v>
                </c:pt>
                <c:pt idx="2">
                  <c:v>93</c:v>
                </c:pt>
                <c:pt idx="3">
                  <c:v>103</c:v>
                </c:pt>
                <c:pt idx="4">
                  <c:v>110</c:v>
                </c:pt>
              </c:numCache>
            </c:numRef>
          </c:xVal>
          <c:yVal>
            <c:numRef>
              <c:f>FirstMeas!$C$3:$C$7</c:f>
              <c:numCache>
                <c:formatCode>General</c:formatCode>
                <c:ptCount val="5"/>
                <c:pt idx="0">
                  <c:v>875</c:v>
                </c:pt>
                <c:pt idx="1">
                  <c:v>990</c:v>
                </c:pt>
                <c:pt idx="2">
                  <c:v>1040</c:v>
                </c:pt>
                <c:pt idx="3">
                  <c:v>1080</c:v>
                </c:pt>
                <c:pt idx="4">
                  <c:v>1090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F0-478C-A306-26138B7D3531}"/>
            </c:ext>
          </c:extLst>
        </c:ser>
        <c:ser>
          <c:idx val="1"/>
          <c:order val="1"/>
          <c:tx>
            <c:v>Measured, Garnet #2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FirstMeas!$E$3:$E$13</c:f>
              <c:numCache>
                <c:formatCode>General</c:formatCode>
                <c:ptCount val="11"/>
                <c:pt idx="0">
                  <c:v>72.84</c:v>
                </c:pt>
                <c:pt idx="1">
                  <c:v>76</c:v>
                </c:pt>
                <c:pt idx="2">
                  <c:v>83.997</c:v>
                </c:pt>
                <c:pt idx="3">
                  <c:v>93.01</c:v>
                </c:pt>
                <c:pt idx="4">
                  <c:v>103</c:v>
                </c:pt>
                <c:pt idx="5">
                  <c:v>110</c:v>
                </c:pt>
                <c:pt idx="6">
                  <c:v>75.989999999999995</c:v>
                </c:pt>
                <c:pt idx="7">
                  <c:v>70.09</c:v>
                </c:pt>
                <c:pt idx="8">
                  <c:v>110.01</c:v>
                </c:pt>
                <c:pt idx="9">
                  <c:v>76.010000000000005</c:v>
                </c:pt>
                <c:pt idx="10">
                  <c:v>70.16</c:v>
                </c:pt>
              </c:numCache>
            </c:numRef>
          </c:xVal>
          <c:yVal>
            <c:numRef>
              <c:f>FirstMeas!$F$3:$F$13</c:f>
              <c:numCache>
                <c:formatCode>General</c:formatCode>
                <c:ptCount val="11"/>
                <c:pt idx="0">
                  <c:v>675</c:v>
                </c:pt>
                <c:pt idx="1">
                  <c:v>800</c:v>
                </c:pt>
                <c:pt idx="2">
                  <c:v>1100</c:v>
                </c:pt>
                <c:pt idx="3">
                  <c:v>1300</c:v>
                </c:pt>
                <c:pt idx="4">
                  <c:v>1455</c:v>
                </c:pt>
                <c:pt idx="5">
                  <c:v>1460</c:v>
                </c:pt>
                <c:pt idx="6">
                  <c:v>670</c:v>
                </c:pt>
                <c:pt idx="7">
                  <c:v>520</c:v>
                </c:pt>
                <c:pt idx="8">
                  <c:v>1458</c:v>
                </c:pt>
                <c:pt idx="9">
                  <c:v>700</c:v>
                </c:pt>
                <c:pt idx="10">
                  <c:v>520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6F0-478C-A306-26138B7D3531}"/>
            </c:ext>
          </c:extLst>
        </c:ser>
        <c:ser>
          <c:idx val="2"/>
          <c:order val="2"/>
          <c:tx>
            <c:v>Measured, Garnet #1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FirstMeas!$H$3:$H$11</c:f>
              <c:numCache>
                <c:formatCode>General</c:formatCode>
                <c:ptCount val="9"/>
                <c:pt idx="0">
                  <c:v>69.989999999999995</c:v>
                </c:pt>
                <c:pt idx="1">
                  <c:v>76</c:v>
                </c:pt>
                <c:pt idx="2">
                  <c:v>83.998999999999995</c:v>
                </c:pt>
                <c:pt idx="3">
                  <c:v>92.99</c:v>
                </c:pt>
                <c:pt idx="4">
                  <c:v>102.999</c:v>
                </c:pt>
                <c:pt idx="5">
                  <c:v>110</c:v>
                </c:pt>
                <c:pt idx="6">
                  <c:v>75.989999999999995</c:v>
                </c:pt>
                <c:pt idx="7">
                  <c:v>70</c:v>
                </c:pt>
                <c:pt idx="8">
                  <c:v>76.010000000000005</c:v>
                </c:pt>
              </c:numCache>
            </c:numRef>
          </c:xVal>
          <c:yVal>
            <c:numRef>
              <c:f>FirstMeas!$I$3:$I$11</c:f>
              <c:numCache>
                <c:formatCode>General</c:formatCode>
                <c:ptCount val="9"/>
                <c:pt idx="0">
                  <c:v>595</c:v>
                </c:pt>
                <c:pt idx="1">
                  <c:v>840</c:v>
                </c:pt>
                <c:pt idx="2">
                  <c:v>1191</c:v>
                </c:pt>
                <c:pt idx="3">
                  <c:v>1519</c:v>
                </c:pt>
                <c:pt idx="4">
                  <c:v>1730</c:v>
                </c:pt>
                <c:pt idx="5">
                  <c:v>1800</c:v>
                </c:pt>
                <c:pt idx="6">
                  <c:v>850</c:v>
                </c:pt>
                <c:pt idx="7">
                  <c:v>612</c:v>
                </c:pt>
                <c:pt idx="8">
                  <c:v>855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6F0-478C-A306-26138B7D3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5284824"/>
        <c:axId val="225286392"/>
      </c:scatterChart>
      <c:valAx>
        <c:axId val="225284824"/>
        <c:scaling>
          <c:orientation val="minMax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f(MHz)</a:t>
                </a:r>
              </a:p>
            </c:rich>
          </c:tx>
          <c:layout>
            <c:manualLayout>
              <c:xMode val="edge"/>
              <c:yMode val="edge"/>
              <c:x val="0.42010980978376034"/>
              <c:y val="0.929323416508836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86392"/>
        <c:crosses val="autoZero"/>
        <c:crossBetween val="midCat"/>
      </c:valAx>
      <c:valAx>
        <c:axId val="225286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Q</a:t>
                </a:r>
              </a:p>
            </c:rich>
          </c:tx>
          <c:layout>
            <c:manualLayout>
              <c:xMode val="edge"/>
              <c:yMode val="edge"/>
              <c:x val="2.0016678814438207E-2"/>
              <c:y val="0.481628733767882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52848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928034776902888"/>
          <c:y val="0.57835289906943455"/>
          <c:w val="0.36218454724409449"/>
          <c:h val="0.275290145549988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Frequency</a:t>
            </a:r>
            <a:r>
              <a:rPr lang="en-US" sz="2000" baseline="0" dirty="0"/>
              <a:t> vs Bias Current</a:t>
            </a:r>
            <a:endParaRPr lang="en-US" sz="2000" dirty="0"/>
          </a:p>
        </c:rich>
      </c:tx>
      <c:layout>
        <c:manualLayout>
          <c:xMode val="edge"/>
          <c:yMode val="edge"/>
          <c:x val="0.30493165510560194"/>
          <c:y val="2.19636467747267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72407188733594"/>
          <c:y val="0.13292729311649337"/>
          <c:w val="0.79251519609386611"/>
          <c:h val="0.68678935235759897"/>
        </c:manualLayout>
      </c:layout>
      <c:scatterChart>
        <c:scatterStyle val="lineMarker"/>
        <c:varyColors val="0"/>
        <c:ser>
          <c:idx val="0"/>
          <c:order val="0"/>
          <c:tx>
            <c:v>Predicted</c:v>
          </c:tx>
          <c:spPr>
            <a:ln w="3175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tx2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FirstMeas!$A$3:$A$7</c:f>
              <c:numCache>
                <c:formatCode>General</c:formatCode>
                <c:ptCount val="5"/>
                <c:pt idx="0">
                  <c:v>4.5</c:v>
                </c:pt>
                <c:pt idx="1">
                  <c:v>5.7</c:v>
                </c:pt>
                <c:pt idx="2">
                  <c:v>6.8</c:v>
                </c:pt>
                <c:pt idx="3">
                  <c:v>9.1</c:v>
                </c:pt>
                <c:pt idx="4">
                  <c:v>11.4</c:v>
                </c:pt>
              </c:numCache>
            </c:numRef>
          </c:xVal>
          <c:yVal>
            <c:numRef>
              <c:f>FirstMeas!$B$3:$B$7</c:f>
              <c:numCache>
                <c:formatCode>General</c:formatCode>
                <c:ptCount val="5"/>
                <c:pt idx="0">
                  <c:v>70</c:v>
                </c:pt>
                <c:pt idx="1">
                  <c:v>84</c:v>
                </c:pt>
                <c:pt idx="2">
                  <c:v>93</c:v>
                </c:pt>
                <c:pt idx="3">
                  <c:v>103</c:v>
                </c:pt>
                <c:pt idx="4">
                  <c:v>110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66-4B96-AFAC-1F76FD55E6E2}"/>
            </c:ext>
          </c:extLst>
        </c:ser>
        <c:ser>
          <c:idx val="1"/>
          <c:order val="1"/>
          <c:tx>
            <c:v>Measured - Garnet #2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FirstMeas!$D$3:$D$12</c:f>
              <c:numCache>
                <c:formatCode>General</c:formatCode>
                <c:ptCount val="10"/>
                <c:pt idx="0">
                  <c:v>5.01</c:v>
                </c:pt>
                <c:pt idx="1">
                  <c:v>5.26</c:v>
                </c:pt>
                <c:pt idx="2">
                  <c:v>6</c:v>
                </c:pt>
                <c:pt idx="3">
                  <c:v>7.18</c:v>
                </c:pt>
                <c:pt idx="4">
                  <c:v>9.27</c:v>
                </c:pt>
                <c:pt idx="5">
                  <c:v>11.72</c:v>
                </c:pt>
                <c:pt idx="6">
                  <c:v>5.12</c:v>
                </c:pt>
                <c:pt idx="7">
                  <c:v>4.66</c:v>
                </c:pt>
                <c:pt idx="8">
                  <c:v>11.69</c:v>
                </c:pt>
                <c:pt idx="9">
                  <c:v>5.08</c:v>
                </c:pt>
              </c:numCache>
            </c:numRef>
          </c:xVal>
          <c:yVal>
            <c:numRef>
              <c:f>FirstMeas!$E$3:$E$13</c:f>
              <c:numCache>
                <c:formatCode>General</c:formatCode>
                <c:ptCount val="11"/>
                <c:pt idx="0">
                  <c:v>72.84</c:v>
                </c:pt>
                <c:pt idx="1">
                  <c:v>76</c:v>
                </c:pt>
                <c:pt idx="2">
                  <c:v>83.997</c:v>
                </c:pt>
                <c:pt idx="3">
                  <c:v>93.01</c:v>
                </c:pt>
                <c:pt idx="4">
                  <c:v>103</c:v>
                </c:pt>
                <c:pt idx="5">
                  <c:v>110</c:v>
                </c:pt>
                <c:pt idx="6">
                  <c:v>75.989999999999995</c:v>
                </c:pt>
                <c:pt idx="7">
                  <c:v>70.09</c:v>
                </c:pt>
                <c:pt idx="8">
                  <c:v>110.01</c:v>
                </c:pt>
                <c:pt idx="9">
                  <c:v>76.010000000000005</c:v>
                </c:pt>
                <c:pt idx="10">
                  <c:v>70.16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66-4B96-AFAC-1F76FD55E6E2}"/>
            </c:ext>
          </c:extLst>
        </c:ser>
        <c:ser>
          <c:idx val="2"/>
          <c:order val="2"/>
          <c:tx>
            <c:v>Measured - Garnet #1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(FirstMeas!$G$3:$G$9,FirstMeas!$G$11)</c:f>
              <c:numCache>
                <c:formatCode>General</c:formatCode>
                <c:ptCount val="8"/>
                <c:pt idx="0">
                  <c:v>4.7300000000000004</c:v>
                </c:pt>
                <c:pt idx="1">
                  <c:v>5.17</c:v>
                </c:pt>
                <c:pt idx="2">
                  <c:v>5.93</c:v>
                </c:pt>
                <c:pt idx="3">
                  <c:v>7.13</c:v>
                </c:pt>
                <c:pt idx="4">
                  <c:v>9.27</c:v>
                </c:pt>
                <c:pt idx="5">
                  <c:v>11.78</c:v>
                </c:pt>
                <c:pt idx="6">
                  <c:v>5.01</c:v>
                </c:pt>
                <c:pt idx="7">
                  <c:v>5.03</c:v>
                </c:pt>
              </c:numCache>
            </c:numRef>
          </c:xVal>
          <c:yVal>
            <c:numRef>
              <c:f>(FirstMeas!$H$3:$H$9,FirstMeas!$H$11)</c:f>
              <c:numCache>
                <c:formatCode>General</c:formatCode>
                <c:ptCount val="8"/>
                <c:pt idx="0">
                  <c:v>69.989999999999995</c:v>
                </c:pt>
                <c:pt idx="1">
                  <c:v>76</c:v>
                </c:pt>
                <c:pt idx="2">
                  <c:v>83.998999999999995</c:v>
                </c:pt>
                <c:pt idx="3">
                  <c:v>92.99</c:v>
                </c:pt>
                <c:pt idx="4">
                  <c:v>102.999</c:v>
                </c:pt>
                <c:pt idx="5">
                  <c:v>110</c:v>
                </c:pt>
                <c:pt idx="6">
                  <c:v>75.989999999999995</c:v>
                </c:pt>
                <c:pt idx="7">
                  <c:v>76.010000000000005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66-4B96-AFAC-1F76FD55E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8031192"/>
        <c:axId val="488031520"/>
      </c:scatterChart>
      <c:valAx>
        <c:axId val="488031192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Bias Current (A)</a:t>
                </a:r>
              </a:p>
            </c:rich>
          </c:tx>
          <c:layout>
            <c:manualLayout>
              <c:xMode val="edge"/>
              <c:yMode val="edge"/>
              <c:x val="0.43200786879772007"/>
              <c:y val="0.897512825537403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31520"/>
        <c:crosses val="autoZero"/>
        <c:crossBetween val="midCat"/>
      </c:valAx>
      <c:valAx>
        <c:axId val="48803152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frequency (MHz)</a:t>
                </a:r>
              </a:p>
            </c:rich>
          </c:tx>
          <c:layout>
            <c:manualLayout>
              <c:xMode val="edge"/>
              <c:yMode val="edge"/>
              <c:x val="1.5755901781353453E-2"/>
              <c:y val="0.331935594391925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8031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044401664558994"/>
          <c:y val="0.5862229740230781"/>
          <c:w val="0.38660708909674479"/>
          <c:h val="0.221155585987973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Ring #1 Q vs</a:t>
            </a:r>
            <a:r>
              <a:rPr lang="en-US" sz="1800" baseline="0"/>
              <a:t> Bias Current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Pos up</c:v>
          </c:tx>
          <c:spPr>
            <a:ln w="31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SecondMeas!$A$5:$A$10</c:f>
              <c:numCache>
                <c:formatCode>General</c:formatCode>
                <c:ptCount val="6"/>
                <c:pt idx="0">
                  <c:v>4.7</c:v>
                </c:pt>
                <c:pt idx="1">
                  <c:v>5.2</c:v>
                </c:pt>
                <c:pt idx="2">
                  <c:v>5.9</c:v>
                </c:pt>
                <c:pt idx="3">
                  <c:v>7.1</c:v>
                </c:pt>
                <c:pt idx="4">
                  <c:v>9.3000000000000007</c:v>
                </c:pt>
                <c:pt idx="5">
                  <c:v>11.5</c:v>
                </c:pt>
              </c:numCache>
            </c:numRef>
          </c:xVal>
          <c:yVal>
            <c:numRef>
              <c:f>SecondMeas!$D$5:$D$10</c:f>
              <c:numCache>
                <c:formatCode>General</c:formatCode>
                <c:ptCount val="6"/>
                <c:pt idx="0">
                  <c:v>595</c:v>
                </c:pt>
                <c:pt idx="1">
                  <c:v>843</c:v>
                </c:pt>
                <c:pt idx="2">
                  <c:v>1200</c:v>
                </c:pt>
                <c:pt idx="3">
                  <c:v>1530</c:v>
                </c:pt>
                <c:pt idx="4">
                  <c:v>1750</c:v>
                </c:pt>
                <c:pt idx="5">
                  <c:v>1820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693-482B-BE72-74E47822590A}"/>
            </c:ext>
          </c:extLst>
        </c:ser>
        <c:ser>
          <c:idx val="1"/>
          <c:order val="1"/>
          <c:tx>
            <c:v>Pos down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SecondMeas!$A$10:$A$16</c:f>
              <c:numCache>
                <c:formatCode>General</c:formatCode>
                <c:ptCount val="7"/>
                <c:pt idx="0">
                  <c:v>11.5</c:v>
                </c:pt>
                <c:pt idx="1">
                  <c:v>9.1999999999999993</c:v>
                </c:pt>
                <c:pt idx="2">
                  <c:v>7</c:v>
                </c:pt>
                <c:pt idx="3">
                  <c:v>5.8</c:v>
                </c:pt>
                <c:pt idx="4">
                  <c:v>5</c:v>
                </c:pt>
                <c:pt idx="5">
                  <c:v>4.5999999999999996</c:v>
                </c:pt>
                <c:pt idx="6">
                  <c:v>4</c:v>
                </c:pt>
              </c:numCache>
            </c:numRef>
          </c:xVal>
          <c:yVal>
            <c:numRef>
              <c:f>SecondMeas!$D$10:$D$16</c:f>
              <c:numCache>
                <c:formatCode>General</c:formatCode>
                <c:ptCount val="7"/>
                <c:pt idx="0">
                  <c:v>1820</c:v>
                </c:pt>
                <c:pt idx="1">
                  <c:v>1750</c:v>
                </c:pt>
                <c:pt idx="2">
                  <c:v>1530</c:v>
                </c:pt>
                <c:pt idx="3">
                  <c:v>1200</c:v>
                </c:pt>
                <c:pt idx="4">
                  <c:v>855</c:v>
                </c:pt>
                <c:pt idx="5">
                  <c:v>610</c:v>
                </c:pt>
                <c:pt idx="6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693-482B-BE72-74E47822590A}"/>
            </c:ext>
          </c:extLst>
        </c:ser>
        <c:ser>
          <c:idx val="2"/>
          <c:order val="2"/>
          <c:tx>
            <c:v>Neg down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SecondMeas!$A$17:$A$23</c:f>
              <c:numCache>
                <c:formatCode>General</c:formatCode>
                <c:ptCount val="7"/>
                <c:pt idx="0">
                  <c:v>4</c:v>
                </c:pt>
                <c:pt idx="1">
                  <c:v>4.8499999999999996</c:v>
                </c:pt>
                <c:pt idx="2">
                  <c:v>5.27</c:v>
                </c:pt>
                <c:pt idx="3">
                  <c:v>6.03</c:v>
                </c:pt>
                <c:pt idx="4">
                  <c:v>7.24</c:v>
                </c:pt>
                <c:pt idx="5">
                  <c:v>9.36</c:v>
                </c:pt>
                <c:pt idx="6">
                  <c:v>11.84</c:v>
                </c:pt>
              </c:numCache>
            </c:numRef>
          </c:xVal>
          <c:yVal>
            <c:numRef>
              <c:f>SecondMeas!$D$17:$D$23</c:f>
              <c:numCache>
                <c:formatCode>General</c:formatCode>
                <c:ptCount val="7"/>
                <c:pt idx="0">
                  <c:v>67</c:v>
                </c:pt>
                <c:pt idx="1">
                  <c:v>600</c:v>
                </c:pt>
                <c:pt idx="2">
                  <c:v>840</c:v>
                </c:pt>
                <c:pt idx="3">
                  <c:v>1200</c:v>
                </c:pt>
                <c:pt idx="4">
                  <c:v>1530</c:v>
                </c:pt>
                <c:pt idx="5">
                  <c:v>1750</c:v>
                </c:pt>
                <c:pt idx="6">
                  <c:v>1825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693-482B-BE72-74E47822590A}"/>
            </c:ext>
          </c:extLst>
        </c:ser>
        <c:ser>
          <c:idx val="3"/>
          <c:order val="3"/>
          <c:tx>
            <c:v>Neg up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SecondMeas!$A$23:$A$29</c:f>
              <c:numCache>
                <c:formatCode>General</c:formatCode>
                <c:ptCount val="7"/>
                <c:pt idx="0">
                  <c:v>11.84</c:v>
                </c:pt>
                <c:pt idx="1">
                  <c:v>9.2200000000000006</c:v>
                </c:pt>
                <c:pt idx="2">
                  <c:v>7.02</c:v>
                </c:pt>
                <c:pt idx="3">
                  <c:v>5.81</c:v>
                </c:pt>
                <c:pt idx="4">
                  <c:v>5.03</c:v>
                </c:pt>
                <c:pt idx="5">
                  <c:v>4.6100000000000003</c:v>
                </c:pt>
                <c:pt idx="6">
                  <c:v>3.99</c:v>
                </c:pt>
              </c:numCache>
            </c:numRef>
          </c:xVal>
          <c:yVal>
            <c:numRef>
              <c:f>SecondMeas!$D$23:$D$29</c:f>
              <c:numCache>
                <c:formatCode>General</c:formatCode>
                <c:ptCount val="7"/>
                <c:pt idx="0">
                  <c:v>1825</c:v>
                </c:pt>
                <c:pt idx="1">
                  <c:v>1750</c:v>
                </c:pt>
                <c:pt idx="2">
                  <c:v>1530</c:v>
                </c:pt>
                <c:pt idx="3">
                  <c:v>1203</c:v>
                </c:pt>
                <c:pt idx="4">
                  <c:v>850</c:v>
                </c:pt>
                <c:pt idx="5">
                  <c:v>610</c:v>
                </c:pt>
                <c:pt idx="6">
                  <c:v>140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693-482B-BE72-74E47822590A}"/>
            </c:ext>
          </c:extLst>
        </c:ser>
        <c:ser>
          <c:idx val="4"/>
          <c:order val="4"/>
          <c:tx>
            <c:v>Pos up 2nd time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SecondMeas!$A$30:$A$36</c:f>
              <c:numCache>
                <c:formatCode>General</c:formatCode>
                <c:ptCount val="7"/>
                <c:pt idx="0">
                  <c:v>4.01</c:v>
                </c:pt>
                <c:pt idx="1">
                  <c:v>4.8</c:v>
                </c:pt>
                <c:pt idx="2">
                  <c:v>5.28</c:v>
                </c:pt>
                <c:pt idx="3">
                  <c:v>5.99</c:v>
                </c:pt>
                <c:pt idx="4">
                  <c:v>7.18</c:v>
                </c:pt>
                <c:pt idx="5">
                  <c:v>9.31</c:v>
                </c:pt>
                <c:pt idx="6">
                  <c:v>11.81</c:v>
                </c:pt>
              </c:numCache>
            </c:numRef>
          </c:xVal>
          <c:yVal>
            <c:numRef>
              <c:f>SecondMeas!$D$30:$D$36</c:f>
              <c:numCache>
                <c:formatCode>General</c:formatCode>
                <c:ptCount val="7"/>
                <c:pt idx="0">
                  <c:v>63</c:v>
                </c:pt>
                <c:pt idx="1">
                  <c:v>600</c:v>
                </c:pt>
                <c:pt idx="2">
                  <c:v>850</c:v>
                </c:pt>
                <c:pt idx="3">
                  <c:v>1200</c:v>
                </c:pt>
                <c:pt idx="4">
                  <c:v>1530</c:v>
                </c:pt>
                <c:pt idx="5">
                  <c:v>1750</c:v>
                </c:pt>
                <c:pt idx="6">
                  <c:v>1820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693-482B-BE72-74E47822590A}"/>
            </c:ext>
          </c:extLst>
        </c:ser>
        <c:ser>
          <c:idx val="5"/>
          <c:order val="5"/>
          <c:tx>
            <c:v>Pos down 2nd time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SecondMeas!$A$36:$A$42</c:f>
              <c:numCache>
                <c:formatCode>General</c:formatCode>
                <c:ptCount val="7"/>
                <c:pt idx="0">
                  <c:v>11.81</c:v>
                </c:pt>
                <c:pt idx="1">
                  <c:v>9.18</c:v>
                </c:pt>
                <c:pt idx="2">
                  <c:v>7</c:v>
                </c:pt>
                <c:pt idx="3">
                  <c:v>5.77</c:v>
                </c:pt>
                <c:pt idx="4">
                  <c:v>5.0199999999999996</c:v>
                </c:pt>
                <c:pt idx="5">
                  <c:v>4.58</c:v>
                </c:pt>
                <c:pt idx="6">
                  <c:v>4.01</c:v>
                </c:pt>
              </c:numCache>
            </c:numRef>
          </c:xVal>
          <c:yVal>
            <c:numRef>
              <c:f>SecondMeas!$D$36:$D$42</c:f>
              <c:numCache>
                <c:formatCode>General</c:formatCode>
                <c:ptCount val="7"/>
                <c:pt idx="0">
                  <c:v>1820</c:v>
                </c:pt>
                <c:pt idx="1">
                  <c:v>1750</c:v>
                </c:pt>
                <c:pt idx="2">
                  <c:v>1535</c:v>
                </c:pt>
                <c:pt idx="3">
                  <c:v>1200</c:v>
                </c:pt>
                <c:pt idx="4">
                  <c:v>850</c:v>
                </c:pt>
                <c:pt idx="5">
                  <c:v>610</c:v>
                </c:pt>
                <c:pt idx="6">
                  <c:v>165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693-482B-BE72-74E47822590A}"/>
            </c:ext>
          </c:extLst>
        </c:ser>
        <c:ser>
          <c:idx val="6"/>
          <c:order val="6"/>
          <c:tx>
            <c:v>after "demag"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SecondMeas!$A$43:$A$49</c:f>
              <c:numCache>
                <c:formatCode>General</c:formatCode>
                <c:ptCount val="7"/>
                <c:pt idx="0">
                  <c:v>4.3600000000000003</c:v>
                </c:pt>
                <c:pt idx="1">
                  <c:v>4.8</c:v>
                </c:pt>
                <c:pt idx="2">
                  <c:v>5.23</c:v>
                </c:pt>
                <c:pt idx="3">
                  <c:v>5.98</c:v>
                </c:pt>
                <c:pt idx="4">
                  <c:v>7.18</c:v>
                </c:pt>
                <c:pt idx="5">
                  <c:v>9.32</c:v>
                </c:pt>
                <c:pt idx="6">
                  <c:v>11.8</c:v>
                </c:pt>
              </c:numCache>
            </c:numRef>
          </c:xVal>
          <c:yVal>
            <c:numRef>
              <c:f>SecondMeas!$D$43:$D$49</c:f>
              <c:numCache>
                <c:formatCode>General</c:formatCode>
                <c:ptCount val="7"/>
                <c:pt idx="0">
                  <c:v>80</c:v>
                </c:pt>
                <c:pt idx="1">
                  <c:v>600</c:v>
                </c:pt>
                <c:pt idx="2">
                  <c:v>850</c:v>
                </c:pt>
                <c:pt idx="3">
                  <c:v>1200</c:v>
                </c:pt>
                <c:pt idx="4">
                  <c:v>1535</c:v>
                </c:pt>
                <c:pt idx="5">
                  <c:v>1750</c:v>
                </c:pt>
                <c:pt idx="6">
                  <c:v>1815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693-482B-BE72-74E478225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1852032"/>
        <c:axId val="481848752"/>
      </c:scatterChart>
      <c:valAx>
        <c:axId val="481852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Bias Current Amps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848752"/>
        <c:crosses val="autoZero"/>
        <c:crossBetween val="midCat"/>
      </c:valAx>
      <c:valAx>
        <c:axId val="48184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18520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f vs Amps - Empty Cavity</a:t>
            </a:r>
          </a:p>
        </c:rich>
      </c:tx>
      <c:layout>
        <c:manualLayout>
          <c:xMode val="edge"/>
          <c:yMode val="edge"/>
          <c:x val="0.3145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ThirdMeasEmpty!$B$1</c:f>
              <c:strCache>
                <c:ptCount val="1"/>
                <c:pt idx="0">
                  <c:v>f</c:v>
                </c:pt>
              </c:strCache>
            </c:strRef>
          </c:tx>
          <c:spPr>
            <a:ln w="4762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ThirdMeasEmpty!$A$2:$A$22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4.01</c:v>
                </c:pt>
                <c:pt idx="3">
                  <c:v>6.01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16.010000000000002</c:v>
                </c:pt>
                <c:pt idx="9">
                  <c:v>18.010000000000002</c:v>
                </c:pt>
                <c:pt idx="10">
                  <c:v>20.010000000000002</c:v>
                </c:pt>
                <c:pt idx="11">
                  <c:v>18.010000000000002</c:v>
                </c:pt>
                <c:pt idx="12">
                  <c:v>16</c:v>
                </c:pt>
                <c:pt idx="13">
                  <c:v>14</c:v>
                </c:pt>
                <c:pt idx="14">
                  <c:v>12</c:v>
                </c:pt>
                <c:pt idx="15">
                  <c:v>10</c:v>
                </c:pt>
                <c:pt idx="16">
                  <c:v>8</c:v>
                </c:pt>
                <c:pt idx="17">
                  <c:v>6</c:v>
                </c:pt>
                <c:pt idx="18">
                  <c:v>4</c:v>
                </c:pt>
                <c:pt idx="19">
                  <c:v>2.0099999999999998</c:v>
                </c:pt>
                <c:pt idx="20">
                  <c:v>0</c:v>
                </c:pt>
              </c:numCache>
            </c:numRef>
          </c:xVal>
          <c:yVal>
            <c:numRef>
              <c:f>ThirdMeasEmpty!$B$2:$B$22</c:f>
              <c:numCache>
                <c:formatCode>General</c:formatCode>
                <c:ptCount val="21"/>
                <c:pt idx="0">
                  <c:v>138.38999999999999</c:v>
                </c:pt>
                <c:pt idx="1">
                  <c:v>138.38999999999999</c:v>
                </c:pt>
                <c:pt idx="2">
                  <c:v>138.38999999999999</c:v>
                </c:pt>
                <c:pt idx="3">
                  <c:v>138.38999999999999</c:v>
                </c:pt>
                <c:pt idx="4">
                  <c:v>138.38800000000001</c:v>
                </c:pt>
                <c:pt idx="5">
                  <c:v>138.3869</c:v>
                </c:pt>
                <c:pt idx="6">
                  <c:v>138.38499999999999</c:v>
                </c:pt>
                <c:pt idx="7">
                  <c:v>138.38300000000001</c:v>
                </c:pt>
                <c:pt idx="8">
                  <c:v>138.381</c:v>
                </c:pt>
                <c:pt idx="9">
                  <c:v>138.37899999999999</c:v>
                </c:pt>
                <c:pt idx="10">
                  <c:v>138.376</c:v>
                </c:pt>
                <c:pt idx="11">
                  <c:v>138.37700000000001</c:v>
                </c:pt>
                <c:pt idx="12">
                  <c:v>138.37799999999999</c:v>
                </c:pt>
                <c:pt idx="13">
                  <c:v>138.37899999999999</c:v>
                </c:pt>
                <c:pt idx="14">
                  <c:v>138.38</c:v>
                </c:pt>
                <c:pt idx="15">
                  <c:v>138.38200000000001</c:v>
                </c:pt>
                <c:pt idx="16">
                  <c:v>138.38300000000001</c:v>
                </c:pt>
                <c:pt idx="17">
                  <c:v>138.38300000000001</c:v>
                </c:pt>
                <c:pt idx="18">
                  <c:v>138.38399999999999</c:v>
                </c:pt>
                <c:pt idx="19">
                  <c:v>138.38399999999999</c:v>
                </c:pt>
                <c:pt idx="20">
                  <c:v>138.38499999999999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88E-45A0-80C8-D06CB06BA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5198712"/>
        <c:axId val="445191168"/>
      </c:scatterChart>
      <c:valAx>
        <c:axId val="445198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Amps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191168"/>
        <c:crosses val="autoZero"/>
        <c:crossBetween val="midCat"/>
      </c:valAx>
      <c:valAx>
        <c:axId val="44519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/>
                  <a:t>MHz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198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Q vs Amps - Empty</a:t>
            </a:r>
            <a:r>
              <a:rPr lang="en-US" sz="2000" baseline="0"/>
              <a:t> Cavity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ThirdMeasEmpty!$C$1</c:f>
              <c:strCache>
                <c:ptCount val="1"/>
                <c:pt idx="0">
                  <c:v>Q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ThirdMeasEmpty!$A$2:$A$22</c:f>
              <c:numCache>
                <c:formatCode>General</c:formatCode>
                <c:ptCount val="21"/>
                <c:pt idx="0">
                  <c:v>0</c:v>
                </c:pt>
                <c:pt idx="1">
                  <c:v>2</c:v>
                </c:pt>
                <c:pt idx="2">
                  <c:v>4.01</c:v>
                </c:pt>
                <c:pt idx="3">
                  <c:v>6.01</c:v>
                </c:pt>
                <c:pt idx="4">
                  <c:v>8</c:v>
                </c:pt>
                <c:pt idx="5">
                  <c:v>10</c:v>
                </c:pt>
                <c:pt idx="6">
                  <c:v>12</c:v>
                </c:pt>
                <c:pt idx="7">
                  <c:v>14</c:v>
                </c:pt>
                <c:pt idx="8">
                  <c:v>16.010000000000002</c:v>
                </c:pt>
                <c:pt idx="9">
                  <c:v>18.010000000000002</c:v>
                </c:pt>
                <c:pt idx="10">
                  <c:v>20.010000000000002</c:v>
                </c:pt>
                <c:pt idx="11">
                  <c:v>18.010000000000002</c:v>
                </c:pt>
                <c:pt idx="12">
                  <c:v>16</c:v>
                </c:pt>
                <c:pt idx="13">
                  <c:v>14</c:v>
                </c:pt>
                <c:pt idx="14">
                  <c:v>12</c:v>
                </c:pt>
                <c:pt idx="15">
                  <c:v>10</c:v>
                </c:pt>
                <c:pt idx="16">
                  <c:v>8</c:v>
                </c:pt>
                <c:pt idx="17">
                  <c:v>6</c:v>
                </c:pt>
                <c:pt idx="18">
                  <c:v>4</c:v>
                </c:pt>
                <c:pt idx="19">
                  <c:v>2.0099999999999998</c:v>
                </c:pt>
                <c:pt idx="20">
                  <c:v>0</c:v>
                </c:pt>
              </c:numCache>
            </c:numRef>
          </c:xVal>
          <c:yVal>
            <c:numRef>
              <c:f>ThirdMeasEmpty!$C$2:$C$22</c:f>
              <c:numCache>
                <c:formatCode>General</c:formatCode>
                <c:ptCount val="21"/>
                <c:pt idx="0">
                  <c:v>1292</c:v>
                </c:pt>
                <c:pt idx="1">
                  <c:v>1295</c:v>
                </c:pt>
                <c:pt idx="2">
                  <c:v>1294</c:v>
                </c:pt>
                <c:pt idx="3">
                  <c:v>1294</c:v>
                </c:pt>
                <c:pt idx="4">
                  <c:v>1295</c:v>
                </c:pt>
                <c:pt idx="5">
                  <c:v>1295</c:v>
                </c:pt>
                <c:pt idx="6">
                  <c:v>1299</c:v>
                </c:pt>
                <c:pt idx="7">
                  <c:v>1299</c:v>
                </c:pt>
                <c:pt idx="8">
                  <c:v>1296</c:v>
                </c:pt>
                <c:pt idx="9">
                  <c:v>1290</c:v>
                </c:pt>
                <c:pt idx="10">
                  <c:v>1296</c:v>
                </c:pt>
                <c:pt idx="11">
                  <c:v>1293</c:v>
                </c:pt>
                <c:pt idx="12">
                  <c:v>1293</c:v>
                </c:pt>
                <c:pt idx="13">
                  <c:v>1296</c:v>
                </c:pt>
                <c:pt idx="14">
                  <c:v>1295</c:v>
                </c:pt>
                <c:pt idx="15">
                  <c:v>1295</c:v>
                </c:pt>
                <c:pt idx="16">
                  <c:v>1294</c:v>
                </c:pt>
                <c:pt idx="17">
                  <c:v>1293</c:v>
                </c:pt>
                <c:pt idx="18">
                  <c:v>1295</c:v>
                </c:pt>
                <c:pt idx="19">
                  <c:v>1292</c:v>
                </c:pt>
                <c:pt idx="20">
                  <c:v>1294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638-4C82-BA33-D151E8A7B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267152"/>
        <c:axId val="449266168"/>
      </c:scatterChart>
      <c:valAx>
        <c:axId val="449267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Amps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66168"/>
        <c:crosses val="autoZero"/>
        <c:crossBetween val="midCat"/>
      </c:valAx>
      <c:valAx>
        <c:axId val="44926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267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Q vs Bias Current Repeatability</a:t>
            </a:r>
          </a:p>
        </c:rich>
      </c:tx>
      <c:layout>
        <c:manualLayout>
          <c:xMode val="edge"/>
          <c:yMode val="edge"/>
          <c:x val="0.32208114061119242"/>
          <c:y val="2.072538860103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37552592358116"/>
          <c:y val="8.8321161927297956E-2"/>
          <c:w val="0.7947480183067569"/>
          <c:h val="0.67331746744092225"/>
        </c:manualLayout>
      </c:layout>
      <c:scatterChart>
        <c:scatterStyle val="lineMarker"/>
        <c:varyColors val="0"/>
        <c:ser>
          <c:idx val="0"/>
          <c:order val="0"/>
          <c:tx>
            <c:v>5th Meas, Ring #1</c:v>
          </c:tx>
          <c:spPr>
            <a:ln w="25400" cap="rnd">
              <a:solidFill>
                <a:schemeClr val="accent3">
                  <a:lumMod val="50000"/>
                </a:schemeClr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'5th'!$A$4:$A$20</c:f>
              <c:numCache>
                <c:formatCode>0.00</c:formatCode>
                <c:ptCount val="17"/>
                <c:pt idx="0">
                  <c:v>4.51</c:v>
                </c:pt>
                <c:pt idx="1">
                  <c:v>6.5</c:v>
                </c:pt>
                <c:pt idx="2">
                  <c:v>8.51</c:v>
                </c:pt>
                <c:pt idx="3">
                  <c:v>10.5</c:v>
                </c:pt>
                <c:pt idx="4">
                  <c:v>12.5</c:v>
                </c:pt>
                <c:pt idx="5">
                  <c:v>14.5</c:v>
                </c:pt>
                <c:pt idx="6">
                  <c:v>16.5</c:v>
                </c:pt>
                <c:pt idx="7">
                  <c:v>18.5</c:v>
                </c:pt>
                <c:pt idx="8">
                  <c:v>20.010000000000002</c:v>
                </c:pt>
                <c:pt idx="9">
                  <c:v>18</c:v>
                </c:pt>
                <c:pt idx="10">
                  <c:v>16</c:v>
                </c:pt>
                <c:pt idx="11">
                  <c:v>14</c:v>
                </c:pt>
                <c:pt idx="12">
                  <c:v>12.01</c:v>
                </c:pt>
                <c:pt idx="13">
                  <c:v>10</c:v>
                </c:pt>
                <c:pt idx="14">
                  <c:v>8</c:v>
                </c:pt>
                <c:pt idx="15">
                  <c:v>6</c:v>
                </c:pt>
                <c:pt idx="16">
                  <c:v>4</c:v>
                </c:pt>
              </c:numCache>
            </c:numRef>
          </c:xVal>
          <c:yVal>
            <c:numRef>
              <c:f>'5th'!$C$4:$C$20</c:f>
              <c:numCache>
                <c:formatCode>General</c:formatCode>
                <c:ptCount val="17"/>
                <c:pt idx="0">
                  <c:v>393</c:v>
                </c:pt>
                <c:pt idx="1">
                  <c:v>1122</c:v>
                </c:pt>
                <c:pt idx="2">
                  <c:v>1272</c:v>
                </c:pt>
                <c:pt idx="3">
                  <c:v>1319</c:v>
                </c:pt>
                <c:pt idx="4">
                  <c:v>1324</c:v>
                </c:pt>
                <c:pt idx="5">
                  <c:v>1322</c:v>
                </c:pt>
                <c:pt idx="6">
                  <c:v>1312</c:v>
                </c:pt>
                <c:pt idx="7">
                  <c:v>1310</c:v>
                </c:pt>
                <c:pt idx="8">
                  <c:v>1310</c:v>
                </c:pt>
                <c:pt idx="9">
                  <c:v>1316</c:v>
                </c:pt>
                <c:pt idx="10">
                  <c:v>1314</c:v>
                </c:pt>
                <c:pt idx="11">
                  <c:v>1281</c:v>
                </c:pt>
                <c:pt idx="12">
                  <c:v>1307</c:v>
                </c:pt>
                <c:pt idx="13">
                  <c:v>1319</c:v>
                </c:pt>
                <c:pt idx="14">
                  <c:v>1310</c:v>
                </c:pt>
                <c:pt idx="15">
                  <c:v>1103</c:v>
                </c:pt>
                <c:pt idx="16">
                  <c:v>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281-453B-89B9-F183C627ADAD}"/>
            </c:ext>
          </c:extLst>
        </c:ser>
        <c:ser>
          <c:idx val="1"/>
          <c:order val="1"/>
          <c:tx>
            <c:v>2nd Meas, Ring #1</c:v>
          </c:tx>
          <c:spPr>
            <a:ln w="2222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SecondMeas!$A$5:$A$16</c:f>
              <c:numCache>
                <c:formatCode>General</c:formatCode>
                <c:ptCount val="12"/>
                <c:pt idx="0">
                  <c:v>4.7</c:v>
                </c:pt>
                <c:pt idx="1">
                  <c:v>5.2</c:v>
                </c:pt>
                <c:pt idx="2">
                  <c:v>5.9</c:v>
                </c:pt>
                <c:pt idx="3">
                  <c:v>7.1</c:v>
                </c:pt>
                <c:pt idx="4">
                  <c:v>9.3000000000000007</c:v>
                </c:pt>
                <c:pt idx="5">
                  <c:v>11.5</c:v>
                </c:pt>
                <c:pt idx="6">
                  <c:v>9.1999999999999993</c:v>
                </c:pt>
                <c:pt idx="7">
                  <c:v>7</c:v>
                </c:pt>
                <c:pt idx="8">
                  <c:v>5.8</c:v>
                </c:pt>
                <c:pt idx="9">
                  <c:v>5</c:v>
                </c:pt>
                <c:pt idx="10">
                  <c:v>4.5999999999999996</c:v>
                </c:pt>
                <c:pt idx="11">
                  <c:v>4</c:v>
                </c:pt>
              </c:numCache>
            </c:numRef>
          </c:xVal>
          <c:yVal>
            <c:numRef>
              <c:f>SecondMeas!$D$5:$D$16</c:f>
              <c:numCache>
                <c:formatCode>General</c:formatCode>
                <c:ptCount val="12"/>
                <c:pt idx="0">
                  <c:v>595</c:v>
                </c:pt>
                <c:pt idx="1">
                  <c:v>843</c:v>
                </c:pt>
                <c:pt idx="2">
                  <c:v>1200</c:v>
                </c:pt>
                <c:pt idx="3">
                  <c:v>1530</c:v>
                </c:pt>
                <c:pt idx="4">
                  <c:v>1750</c:v>
                </c:pt>
                <c:pt idx="5">
                  <c:v>1820</c:v>
                </c:pt>
                <c:pt idx="6">
                  <c:v>1750</c:v>
                </c:pt>
                <c:pt idx="7">
                  <c:v>1530</c:v>
                </c:pt>
                <c:pt idx="8">
                  <c:v>1200</c:v>
                </c:pt>
                <c:pt idx="9">
                  <c:v>855</c:v>
                </c:pt>
                <c:pt idx="10">
                  <c:v>610</c:v>
                </c:pt>
                <c:pt idx="11">
                  <c:v>150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281-453B-89B9-F183C627ADAD}"/>
            </c:ext>
          </c:extLst>
        </c:ser>
        <c:ser>
          <c:idx val="2"/>
          <c:order val="2"/>
          <c:tx>
            <c:v>4th meas, Ring #2</c:v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'4th measurement '!$A$3:$A$20</c:f>
              <c:numCache>
                <c:formatCode>General</c:formatCode>
                <c:ptCount val="18"/>
                <c:pt idx="0">
                  <c:v>4.5</c:v>
                </c:pt>
                <c:pt idx="1">
                  <c:v>6.51</c:v>
                </c:pt>
                <c:pt idx="2">
                  <c:v>8.5</c:v>
                </c:pt>
                <c:pt idx="3">
                  <c:v>10.5</c:v>
                </c:pt>
                <c:pt idx="4">
                  <c:v>12.5</c:v>
                </c:pt>
                <c:pt idx="5">
                  <c:v>14.52</c:v>
                </c:pt>
                <c:pt idx="6">
                  <c:v>16.510000000000002</c:v>
                </c:pt>
                <c:pt idx="7">
                  <c:v>18.48</c:v>
                </c:pt>
                <c:pt idx="8">
                  <c:v>20</c:v>
                </c:pt>
                <c:pt idx="9">
                  <c:v>18.5</c:v>
                </c:pt>
                <c:pt idx="10">
                  <c:v>16.5</c:v>
                </c:pt>
                <c:pt idx="11">
                  <c:v>14.5</c:v>
                </c:pt>
                <c:pt idx="12">
                  <c:v>12.5</c:v>
                </c:pt>
                <c:pt idx="13">
                  <c:v>10.5</c:v>
                </c:pt>
                <c:pt idx="14">
                  <c:v>8.5</c:v>
                </c:pt>
                <c:pt idx="15">
                  <c:v>6.5</c:v>
                </c:pt>
                <c:pt idx="16">
                  <c:v>4.5</c:v>
                </c:pt>
                <c:pt idx="17">
                  <c:v>4.3499999999999996</c:v>
                </c:pt>
              </c:numCache>
            </c:numRef>
          </c:xVal>
          <c:yVal>
            <c:numRef>
              <c:f>'4th measurement '!$C$3:$C$20</c:f>
              <c:numCache>
                <c:formatCode>General</c:formatCode>
                <c:ptCount val="18"/>
                <c:pt idx="0">
                  <c:v>300</c:v>
                </c:pt>
                <c:pt idx="1">
                  <c:v>1171</c:v>
                </c:pt>
                <c:pt idx="2">
                  <c:v>1440</c:v>
                </c:pt>
                <c:pt idx="3">
                  <c:v>1500</c:v>
                </c:pt>
                <c:pt idx="4">
                  <c:v>1512</c:v>
                </c:pt>
                <c:pt idx="5">
                  <c:v>1510</c:v>
                </c:pt>
                <c:pt idx="6">
                  <c:v>1497</c:v>
                </c:pt>
                <c:pt idx="7">
                  <c:v>1486</c:v>
                </c:pt>
                <c:pt idx="8">
                  <c:v>1479</c:v>
                </c:pt>
                <c:pt idx="9">
                  <c:v>1480</c:v>
                </c:pt>
                <c:pt idx="10">
                  <c:v>1493</c:v>
                </c:pt>
                <c:pt idx="11">
                  <c:v>1498</c:v>
                </c:pt>
                <c:pt idx="12">
                  <c:v>1496</c:v>
                </c:pt>
                <c:pt idx="13">
                  <c:v>1511</c:v>
                </c:pt>
                <c:pt idx="14">
                  <c:v>1440</c:v>
                </c:pt>
                <c:pt idx="15">
                  <c:v>1237</c:v>
                </c:pt>
                <c:pt idx="16">
                  <c:v>427</c:v>
                </c:pt>
                <c:pt idx="17">
                  <c:v>316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281-453B-89B9-F183C627ADAD}"/>
            </c:ext>
          </c:extLst>
        </c:ser>
        <c:ser>
          <c:idx val="3"/>
          <c:order val="3"/>
          <c:tx>
            <c:v>1st Meas, Ring #2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FirstMeas!$D$3:$D$12</c:f>
              <c:numCache>
                <c:formatCode>General</c:formatCode>
                <c:ptCount val="10"/>
                <c:pt idx="0">
                  <c:v>5.01</c:v>
                </c:pt>
                <c:pt idx="1">
                  <c:v>5.26</c:v>
                </c:pt>
                <c:pt idx="2">
                  <c:v>6</c:v>
                </c:pt>
                <c:pt idx="3">
                  <c:v>7.18</c:v>
                </c:pt>
                <c:pt idx="4">
                  <c:v>9.27</c:v>
                </c:pt>
                <c:pt idx="5">
                  <c:v>11.72</c:v>
                </c:pt>
                <c:pt idx="6">
                  <c:v>5.12</c:v>
                </c:pt>
                <c:pt idx="7">
                  <c:v>4.66</c:v>
                </c:pt>
                <c:pt idx="8">
                  <c:v>11.69</c:v>
                </c:pt>
                <c:pt idx="9">
                  <c:v>5.08</c:v>
                </c:pt>
              </c:numCache>
            </c:numRef>
          </c:xVal>
          <c:yVal>
            <c:numRef>
              <c:f>FirstMeas!$F$3:$F$12</c:f>
              <c:numCache>
                <c:formatCode>General</c:formatCode>
                <c:ptCount val="10"/>
                <c:pt idx="0">
                  <c:v>675</c:v>
                </c:pt>
                <c:pt idx="1">
                  <c:v>800</c:v>
                </c:pt>
                <c:pt idx="2">
                  <c:v>1100</c:v>
                </c:pt>
                <c:pt idx="3">
                  <c:v>1300</c:v>
                </c:pt>
                <c:pt idx="4">
                  <c:v>1455</c:v>
                </c:pt>
                <c:pt idx="5">
                  <c:v>1460</c:v>
                </c:pt>
                <c:pt idx="6">
                  <c:v>670</c:v>
                </c:pt>
                <c:pt idx="7">
                  <c:v>520</c:v>
                </c:pt>
                <c:pt idx="8">
                  <c:v>1458</c:v>
                </c:pt>
                <c:pt idx="9">
                  <c:v>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281-453B-89B9-F183C627ADAD}"/>
            </c:ext>
          </c:extLst>
        </c:ser>
        <c:ser>
          <c:idx val="4"/>
          <c:order val="4"/>
          <c:tx>
            <c:v>'6th measurement Ring#2'</c:v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'6,7,8,9th'!$A$4:$A$10</c:f>
              <c:numCache>
                <c:formatCode>General</c:formatCode>
                <c:ptCount val="7"/>
                <c:pt idx="0">
                  <c:v>4.5</c:v>
                </c:pt>
                <c:pt idx="1">
                  <c:v>6.5</c:v>
                </c:pt>
                <c:pt idx="2">
                  <c:v>8.51</c:v>
                </c:pt>
                <c:pt idx="3">
                  <c:v>10.5</c:v>
                </c:pt>
                <c:pt idx="4">
                  <c:v>12.5</c:v>
                </c:pt>
                <c:pt idx="5">
                  <c:v>16.5</c:v>
                </c:pt>
                <c:pt idx="6">
                  <c:v>20.010000000000002</c:v>
                </c:pt>
              </c:numCache>
            </c:numRef>
          </c:xVal>
          <c:yVal>
            <c:numRef>
              <c:f>'6,7,8,9th'!$C$4:$C$10</c:f>
              <c:numCache>
                <c:formatCode>General</c:formatCode>
                <c:ptCount val="7"/>
                <c:pt idx="0">
                  <c:v>330</c:v>
                </c:pt>
                <c:pt idx="1">
                  <c:v>1160</c:v>
                </c:pt>
                <c:pt idx="2">
                  <c:v>1310</c:v>
                </c:pt>
                <c:pt idx="3">
                  <c:v>1317</c:v>
                </c:pt>
                <c:pt idx="4">
                  <c:v>1214</c:v>
                </c:pt>
                <c:pt idx="5">
                  <c:v>1289</c:v>
                </c:pt>
                <c:pt idx="6">
                  <c:v>1284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281-453B-89B9-F183C627ADAD}"/>
            </c:ext>
          </c:extLst>
        </c:ser>
        <c:ser>
          <c:idx val="5"/>
          <c:order val="5"/>
          <c:tx>
            <c:v>'7th measurement Ring#2'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'6,7,8,9th'!$E$4:$E$10</c:f>
              <c:numCache>
                <c:formatCode>General</c:formatCode>
                <c:ptCount val="7"/>
                <c:pt idx="0">
                  <c:v>4.51</c:v>
                </c:pt>
                <c:pt idx="1">
                  <c:v>6.51</c:v>
                </c:pt>
                <c:pt idx="2">
                  <c:v>8.51</c:v>
                </c:pt>
                <c:pt idx="3">
                  <c:v>10.52</c:v>
                </c:pt>
                <c:pt idx="4">
                  <c:v>12.51</c:v>
                </c:pt>
                <c:pt idx="5">
                  <c:v>16.510000000000002</c:v>
                </c:pt>
                <c:pt idx="6">
                  <c:v>20.03</c:v>
                </c:pt>
              </c:numCache>
            </c:numRef>
          </c:xVal>
          <c:yVal>
            <c:numRef>
              <c:f>'6,7,8,9th'!$G$4:$G$10</c:f>
              <c:numCache>
                <c:formatCode>General</c:formatCode>
                <c:ptCount val="7"/>
                <c:pt idx="0">
                  <c:v>350</c:v>
                </c:pt>
                <c:pt idx="1">
                  <c:v>1213</c:v>
                </c:pt>
                <c:pt idx="2">
                  <c:v>1445</c:v>
                </c:pt>
                <c:pt idx="3">
                  <c:v>1480</c:v>
                </c:pt>
                <c:pt idx="4">
                  <c:v>1486</c:v>
                </c:pt>
                <c:pt idx="5">
                  <c:v>1455</c:v>
                </c:pt>
                <c:pt idx="6">
                  <c:v>1425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281-453B-89B9-F183C627ADAD}"/>
            </c:ext>
          </c:extLst>
        </c:ser>
        <c:ser>
          <c:idx val="6"/>
          <c:order val="6"/>
          <c:tx>
            <c:v>'8th meas, ring #2 leads swapped'</c:v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4"/>
              <c:layout>
                <c:manualLayout>
                  <c:x val="5.3601340033500838E-2"/>
                  <c:y val="-5.526770293609671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#8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81-453B-89B9-F183C627ADA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3087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'6,7,8,9th'!$I$4:$I$8</c:f>
              <c:numCache>
                <c:formatCode>General</c:formatCode>
                <c:ptCount val="5"/>
                <c:pt idx="0">
                  <c:v>4.5199999999999996</c:v>
                </c:pt>
                <c:pt idx="1">
                  <c:v>6.51</c:v>
                </c:pt>
                <c:pt idx="2">
                  <c:v>8.52</c:v>
                </c:pt>
                <c:pt idx="3">
                  <c:v>12.57</c:v>
                </c:pt>
                <c:pt idx="4">
                  <c:v>20.02</c:v>
                </c:pt>
              </c:numCache>
            </c:numRef>
          </c:xVal>
          <c:yVal>
            <c:numRef>
              <c:f>'6,7,8,9th'!$K$4:$K$8</c:f>
              <c:numCache>
                <c:formatCode>General</c:formatCode>
                <c:ptCount val="5"/>
                <c:pt idx="0">
                  <c:v>326</c:v>
                </c:pt>
                <c:pt idx="1">
                  <c:v>1240</c:v>
                </c:pt>
                <c:pt idx="2">
                  <c:v>1450</c:v>
                </c:pt>
                <c:pt idx="3">
                  <c:v>1487</c:v>
                </c:pt>
                <c:pt idx="4">
                  <c:v>1410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281-453B-89B9-F183C627ADAD}"/>
            </c:ext>
          </c:extLst>
        </c:ser>
        <c:ser>
          <c:idx val="7"/>
          <c:order val="7"/>
          <c:tx>
            <c:v>'9th meas, Ring #2, 40 in-lbs'</c:v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3.1825795644891124E-2"/>
                  <c:y val="-3.914795624640185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/>
                      <a:t>#9</a:t>
                    </a:r>
                  </a:p>
                </c:rich>
              </c:tx>
              <c:spPr>
                <a:solidFill>
                  <a:srgbClr val="FFFFFF"/>
                </a:solidFill>
                <a:ln>
                  <a:solidFill>
                    <a:srgbClr val="003087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A-6281-453B-89B9-F183C627ADA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3087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'6,7,8,9th'!$M$4:$M$10</c:f>
              <c:numCache>
                <c:formatCode>General</c:formatCode>
                <c:ptCount val="7"/>
                <c:pt idx="0">
                  <c:v>4.58</c:v>
                </c:pt>
                <c:pt idx="1">
                  <c:v>6.5</c:v>
                </c:pt>
                <c:pt idx="2">
                  <c:v>8.5</c:v>
                </c:pt>
                <c:pt idx="3">
                  <c:v>10.5</c:v>
                </c:pt>
                <c:pt idx="4">
                  <c:v>12.5</c:v>
                </c:pt>
                <c:pt idx="5">
                  <c:v>14.5</c:v>
                </c:pt>
                <c:pt idx="6">
                  <c:v>18</c:v>
                </c:pt>
              </c:numCache>
            </c:numRef>
          </c:xVal>
          <c:yVal>
            <c:numRef>
              <c:f>'6,7,8,9th'!$O$4:$O$10</c:f>
              <c:numCache>
                <c:formatCode>General</c:formatCode>
                <c:ptCount val="7"/>
                <c:pt idx="0">
                  <c:v>410</c:v>
                </c:pt>
                <c:pt idx="1">
                  <c:v>1326</c:v>
                </c:pt>
                <c:pt idx="2">
                  <c:v>1650</c:v>
                </c:pt>
                <c:pt idx="3">
                  <c:v>1750</c:v>
                </c:pt>
                <c:pt idx="4">
                  <c:v>1774</c:v>
                </c:pt>
                <c:pt idx="5">
                  <c:v>1775</c:v>
                </c:pt>
                <c:pt idx="6">
                  <c:v>1754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281-453B-89B9-F183C627A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8353264"/>
        <c:axId val="498348672"/>
      </c:scatterChart>
      <c:valAx>
        <c:axId val="498353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Bias Current Amps</a:t>
                </a:r>
              </a:p>
            </c:rich>
          </c:tx>
          <c:layout>
            <c:manualLayout>
              <c:xMode val="edge"/>
              <c:yMode val="edge"/>
              <c:x val="0.42516018412271328"/>
              <c:y val="0.81673552463973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348672"/>
        <c:crosses val="autoZero"/>
        <c:crossBetween val="midCat"/>
      </c:valAx>
      <c:valAx>
        <c:axId val="49834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8353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371351093867833E-2"/>
          <c:y val="0.88207497647699695"/>
          <c:w val="0.91567303936693722"/>
          <c:h val="0.10534640717080176"/>
        </c:manualLayout>
      </c:layout>
      <c:overlay val="0"/>
      <c:spPr>
        <a:noFill/>
        <a:ln>
          <a:solidFill>
            <a:schemeClr val="bg1">
              <a:lumMod val="5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Q vs Bias Current</a:t>
            </a:r>
          </a:p>
        </c:rich>
      </c:tx>
      <c:layout>
        <c:manualLayout>
          <c:xMode val="edge"/>
          <c:yMode val="edge"/>
          <c:x val="0.42226974344486168"/>
          <c:y val="2.0542745445369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6954105607673"/>
          <c:y val="9.1244117549795042E-2"/>
          <c:w val="0.8191917319239238"/>
          <c:h val="0.63592845301444578"/>
        </c:manualLayout>
      </c:layout>
      <c:scatterChart>
        <c:scatterStyle val="lineMarker"/>
        <c:varyColors val="0"/>
        <c:ser>
          <c:idx val="0"/>
          <c:order val="0"/>
          <c:tx>
            <c:strRef>
              <c:f>'10-16'!$D$1</c:f>
              <c:strCache>
                <c:ptCount val="1"/>
                <c:pt idx="0">
                  <c:v>Ring 2 -1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'10-16'!$D$3:$D$8</c:f>
              <c:numCache>
                <c:formatCode>General</c:formatCode>
                <c:ptCount val="6"/>
                <c:pt idx="0">
                  <c:v>4.51</c:v>
                </c:pt>
                <c:pt idx="1">
                  <c:v>8.5500000000000007</c:v>
                </c:pt>
                <c:pt idx="2">
                  <c:v>10.49</c:v>
                </c:pt>
                <c:pt idx="3">
                  <c:v>14.51</c:v>
                </c:pt>
                <c:pt idx="4">
                  <c:v>17.739999999999998</c:v>
                </c:pt>
                <c:pt idx="5">
                  <c:v>20.3</c:v>
                </c:pt>
              </c:numCache>
            </c:numRef>
          </c:xVal>
          <c:yVal>
            <c:numRef>
              <c:f>'10-16'!$F$3:$F$8</c:f>
              <c:numCache>
                <c:formatCode>General</c:formatCode>
                <c:ptCount val="6"/>
                <c:pt idx="0">
                  <c:v>375</c:v>
                </c:pt>
                <c:pt idx="1">
                  <c:v>1694</c:v>
                </c:pt>
                <c:pt idx="2">
                  <c:v>1795</c:v>
                </c:pt>
                <c:pt idx="3">
                  <c:v>1829</c:v>
                </c:pt>
                <c:pt idx="4">
                  <c:v>1816</c:v>
                </c:pt>
                <c:pt idx="5">
                  <c:v>1807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1BC-41B9-A4CB-B2FF669C021D}"/>
            </c:ext>
          </c:extLst>
        </c:ser>
        <c:ser>
          <c:idx val="1"/>
          <c:order val="1"/>
          <c:tx>
            <c:strRef>
              <c:f>'10-16'!$G$1</c:f>
              <c:strCache>
                <c:ptCount val="1"/>
                <c:pt idx="0">
                  <c:v>Ring 2 -2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'10-16'!$G$3:$G$8</c:f>
              <c:numCache>
                <c:formatCode>General</c:formatCode>
                <c:ptCount val="6"/>
                <c:pt idx="0">
                  <c:v>4.51</c:v>
                </c:pt>
                <c:pt idx="1">
                  <c:v>8.52</c:v>
                </c:pt>
                <c:pt idx="2">
                  <c:v>10.68</c:v>
                </c:pt>
                <c:pt idx="3">
                  <c:v>14.55</c:v>
                </c:pt>
                <c:pt idx="4">
                  <c:v>18.5</c:v>
                </c:pt>
                <c:pt idx="5">
                  <c:v>20.04</c:v>
                </c:pt>
              </c:numCache>
            </c:numRef>
          </c:xVal>
          <c:yVal>
            <c:numRef>
              <c:f>'10-16'!$I$3:$I$8</c:f>
              <c:numCache>
                <c:formatCode>General</c:formatCode>
                <c:ptCount val="6"/>
                <c:pt idx="0">
                  <c:v>400</c:v>
                </c:pt>
                <c:pt idx="1">
                  <c:v>1700</c:v>
                </c:pt>
                <c:pt idx="2">
                  <c:v>1824</c:v>
                </c:pt>
                <c:pt idx="3">
                  <c:v>1846</c:v>
                </c:pt>
                <c:pt idx="4">
                  <c:v>1830</c:v>
                </c:pt>
                <c:pt idx="5">
                  <c:v>1830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1BC-41B9-A4CB-B2FF669C021D}"/>
            </c:ext>
          </c:extLst>
        </c:ser>
        <c:ser>
          <c:idx val="2"/>
          <c:order val="2"/>
          <c:tx>
            <c:strRef>
              <c:f>'10-16'!$J$1</c:f>
              <c:strCache>
                <c:ptCount val="1"/>
                <c:pt idx="0">
                  <c:v>Ring 2-3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'10-16'!$J$3:$J$7</c:f>
              <c:numCache>
                <c:formatCode>General</c:formatCode>
                <c:ptCount val="5"/>
                <c:pt idx="0">
                  <c:v>4.59</c:v>
                </c:pt>
                <c:pt idx="1">
                  <c:v>8.61</c:v>
                </c:pt>
                <c:pt idx="2">
                  <c:v>10.61</c:v>
                </c:pt>
                <c:pt idx="3">
                  <c:v>14.53</c:v>
                </c:pt>
                <c:pt idx="4">
                  <c:v>19.95</c:v>
                </c:pt>
              </c:numCache>
            </c:numRef>
          </c:xVal>
          <c:yVal>
            <c:numRef>
              <c:f>'10-16'!$L$3:$L$7</c:f>
              <c:numCache>
                <c:formatCode>General</c:formatCode>
                <c:ptCount val="5"/>
                <c:pt idx="0">
                  <c:v>570</c:v>
                </c:pt>
                <c:pt idx="1">
                  <c:v>1715</c:v>
                </c:pt>
                <c:pt idx="2">
                  <c:v>1791</c:v>
                </c:pt>
                <c:pt idx="3">
                  <c:v>1820</c:v>
                </c:pt>
                <c:pt idx="4">
                  <c:v>1802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1BC-41B9-A4CB-B2FF669C021D}"/>
            </c:ext>
          </c:extLst>
        </c:ser>
        <c:ser>
          <c:idx val="3"/>
          <c:order val="3"/>
          <c:tx>
            <c:strRef>
              <c:f>'10-16'!$M$1</c:f>
              <c:strCache>
                <c:ptCount val="1"/>
                <c:pt idx="0">
                  <c:v>Ring 1-1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'10-16'!$M$3:$M$8</c:f>
              <c:numCache>
                <c:formatCode>General</c:formatCode>
                <c:ptCount val="6"/>
                <c:pt idx="0">
                  <c:v>4.88</c:v>
                </c:pt>
                <c:pt idx="1">
                  <c:v>8.09</c:v>
                </c:pt>
                <c:pt idx="2">
                  <c:v>10.7</c:v>
                </c:pt>
                <c:pt idx="3">
                  <c:v>14.24</c:v>
                </c:pt>
                <c:pt idx="4">
                  <c:v>17.899999999999999</c:v>
                </c:pt>
                <c:pt idx="5">
                  <c:v>20.18</c:v>
                </c:pt>
              </c:numCache>
            </c:numRef>
          </c:xVal>
          <c:yVal>
            <c:numRef>
              <c:f>'10-16'!$O$3:$O$8</c:f>
              <c:numCache>
                <c:formatCode>General</c:formatCode>
                <c:ptCount val="6"/>
                <c:pt idx="0">
                  <c:v>740</c:v>
                </c:pt>
                <c:pt idx="1">
                  <c:v>1650</c:v>
                </c:pt>
                <c:pt idx="2">
                  <c:v>1751</c:v>
                </c:pt>
                <c:pt idx="3">
                  <c:v>1761</c:v>
                </c:pt>
                <c:pt idx="4">
                  <c:v>1740</c:v>
                </c:pt>
                <c:pt idx="5">
                  <c:v>1727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1BC-41B9-A4CB-B2FF669C021D}"/>
            </c:ext>
          </c:extLst>
        </c:ser>
        <c:ser>
          <c:idx val="4"/>
          <c:order val="4"/>
          <c:tx>
            <c:strRef>
              <c:f>'10-16'!$P$1</c:f>
              <c:strCache>
                <c:ptCount val="1"/>
                <c:pt idx="0">
                  <c:v>Ring 1-2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'10-16'!$P$3:$P$7</c:f>
              <c:numCache>
                <c:formatCode>General</c:formatCode>
                <c:ptCount val="5"/>
                <c:pt idx="0">
                  <c:v>4.67</c:v>
                </c:pt>
                <c:pt idx="1">
                  <c:v>8.06</c:v>
                </c:pt>
                <c:pt idx="2">
                  <c:v>10.79</c:v>
                </c:pt>
                <c:pt idx="3">
                  <c:v>14.17</c:v>
                </c:pt>
                <c:pt idx="4">
                  <c:v>19.66</c:v>
                </c:pt>
              </c:numCache>
            </c:numRef>
          </c:xVal>
          <c:yVal>
            <c:numRef>
              <c:f>'10-16'!$R$3:$R$7</c:f>
              <c:numCache>
                <c:formatCode>General</c:formatCode>
                <c:ptCount val="5"/>
                <c:pt idx="0">
                  <c:v>650</c:v>
                </c:pt>
                <c:pt idx="1">
                  <c:v>1694</c:v>
                </c:pt>
                <c:pt idx="2">
                  <c:v>1812</c:v>
                </c:pt>
                <c:pt idx="3">
                  <c:v>1835</c:v>
                </c:pt>
                <c:pt idx="4">
                  <c:v>1807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61BC-41B9-A4CB-B2FF669C021D}"/>
            </c:ext>
          </c:extLst>
        </c:ser>
        <c:ser>
          <c:idx val="5"/>
          <c:order val="5"/>
          <c:tx>
            <c:strRef>
              <c:f>'10-16'!$S$1</c:f>
              <c:strCache>
                <c:ptCount val="1"/>
                <c:pt idx="0">
                  <c:v>Ring 1-3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'10-16'!$S$3:$S$8</c:f>
              <c:numCache>
                <c:formatCode>General</c:formatCode>
                <c:ptCount val="6"/>
                <c:pt idx="0">
                  <c:v>4.42</c:v>
                </c:pt>
                <c:pt idx="1">
                  <c:v>8.01</c:v>
                </c:pt>
                <c:pt idx="2">
                  <c:v>10.53</c:v>
                </c:pt>
                <c:pt idx="3">
                  <c:v>14.19</c:v>
                </c:pt>
                <c:pt idx="4">
                  <c:v>18.75</c:v>
                </c:pt>
                <c:pt idx="5">
                  <c:v>21.82</c:v>
                </c:pt>
              </c:numCache>
            </c:numRef>
          </c:xVal>
          <c:yVal>
            <c:numRef>
              <c:f>'10-16'!$U$3:$U$8</c:f>
              <c:numCache>
                <c:formatCode>General</c:formatCode>
                <c:ptCount val="6"/>
                <c:pt idx="0">
                  <c:v>550</c:v>
                </c:pt>
                <c:pt idx="1">
                  <c:v>1645</c:v>
                </c:pt>
                <c:pt idx="2">
                  <c:v>1760</c:v>
                </c:pt>
                <c:pt idx="3">
                  <c:v>1766</c:v>
                </c:pt>
                <c:pt idx="4">
                  <c:v>1744</c:v>
                </c:pt>
                <c:pt idx="5">
                  <c:v>1724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1BC-41B9-A4CB-B2FF669C021D}"/>
            </c:ext>
          </c:extLst>
        </c:ser>
        <c:ser>
          <c:idx val="6"/>
          <c:order val="6"/>
          <c:tx>
            <c:strRef>
              <c:f>'10-16'!$V$1</c:f>
              <c:strCache>
                <c:ptCount val="1"/>
                <c:pt idx="0">
                  <c:v>Ring 1-4 Not tight!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3.0407288028563135E-3"/>
                  <c:y val="0.2008623100470020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/>
                      <a:t>Assembly</a:t>
                    </a:r>
                    <a:r>
                      <a:rPr lang="en-US" sz="1200" baseline="0" dirty="0"/>
                      <a:t> error, screws not tightened properly.</a:t>
                    </a:r>
                    <a:endParaRPr lang="en-US" sz="1200" dirty="0"/>
                  </a:p>
                </c:rich>
              </c:tx>
              <c:spPr>
                <a:solidFill>
                  <a:srgbClr val="FFFFFF">
                    <a:lumMod val="85000"/>
                  </a:srgbClr>
                </a:solidFill>
                <a:ln>
                  <a:solidFill>
                    <a:srgbClr val="003087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5809874392838863"/>
                      <c:h val="0.12825862220183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61BC-41B9-A4CB-B2FF669C021D}"/>
                </c:ext>
              </c:extLst>
            </c:dLbl>
            <c:spPr>
              <a:solidFill>
                <a:schemeClr val="bg1">
                  <a:lumMod val="85000"/>
                </a:schemeClr>
              </a:solidFill>
              <a:ln>
                <a:solidFill>
                  <a:srgbClr val="003087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'10-16'!$V$3:$V$8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8.06</c:v>
                </c:pt>
                <c:pt idx="2">
                  <c:v>10.220000000000001</c:v>
                </c:pt>
                <c:pt idx="3">
                  <c:v>14.33</c:v>
                </c:pt>
                <c:pt idx="4">
                  <c:v>18.88</c:v>
                </c:pt>
                <c:pt idx="5">
                  <c:v>20.14</c:v>
                </c:pt>
              </c:numCache>
            </c:numRef>
          </c:xVal>
          <c:yVal>
            <c:numRef>
              <c:f>'10-16'!$X$3:$X$8</c:f>
              <c:numCache>
                <c:formatCode>General</c:formatCode>
                <c:ptCount val="6"/>
                <c:pt idx="0">
                  <c:v>590</c:v>
                </c:pt>
                <c:pt idx="1">
                  <c:v>1450</c:v>
                </c:pt>
                <c:pt idx="2">
                  <c:v>1520</c:v>
                </c:pt>
                <c:pt idx="3">
                  <c:v>1512</c:v>
                </c:pt>
                <c:pt idx="4">
                  <c:v>1437</c:v>
                </c:pt>
                <c:pt idx="5">
                  <c:v>1450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1BC-41B9-A4CB-B2FF669C021D}"/>
            </c:ext>
          </c:extLst>
        </c:ser>
        <c:ser>
          <c:idx val="8"/>
          <c:order val="7"/>
          <c:tx>
            <c:strRef>
              <c:f>'5th'!$A$1</c:f>
              <c:strCache>
                <c:ptCount val="1"/>
                <c:pt idx="0">
                  <c:v>5th Ring #1 Ring labeled "chip"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0.20676548840744974"/>
                  <c:y val="0.1164088908570943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dirty="0"/>
                      <a:t>Previous</a:t>
                    </a:r>
                    <a:r>
                      <a:rPr lang="en-US" sz="1100" baseline="0" dirty="0"/>
                      <a:t> result Ring 1, Measurement 5</a:t>
                    </a:r>
                    <a:endParaRPr lang="en-US" sz="1100" dirty="0"/>
                  </a:p>
                </c:rich>
              </c:tx>
              <c:spPr>
                <a:solidFill>
                  <a:srgbClr val="003087">
                    <a:lumMod val="20000"/>
                    <a:lumOff val="80000"/>
                  </a:srgbClr>
                </a:solidFill>
                <a:ln>
                  <a:solidFill>
                    <a:srgbClr val="003087">
                      <a:lumMod val="25000"/>
                      <a:lumOff val="75000"/>
                    </a:srgb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965319614409657"/>
                      <c:h val="6.88217917731246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61BC-41B9-A4CB-B2FF669C021D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3087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'5th'!$A$4:$A$20</c:f>
              <c:numCache>
                <c:formatCode>0.00</c:formatCode>
                <c:ptCount val="17"/>
                <c:pt idx="0">
                  <c:v>4.51</c:v>
                </c:pt>
                <c:pt idx="1">
                  <c:v>6.5</c:v>
                </c:pt>
                <c:pt idx="2">
                  <c:v>8.51</c:v>
                </c:pt>
                <c:pt idx="3">
                  <c:v>10.5</c:v>
                </c:pt>
                <c:pt idx="4">
                  <c:v>12.5</c:v>
                </c:pt>
                <c:pt idx="5">
                  <c:v>14.5</c:v>
                </c:pt>
                <c:pt idx="6">
                  <c:v>16.5</c:v>
                </c:pt>
                <c:pt idx="7">
                  <c:v>18.5</c:v>
                </c:pt>
                <c:pt idx="8">
                  <c:v>20.010000000000002</c:v>
                </c:pt>
                <c:pt idx="9">
                  <c:v>18</c:v>
                </c:pt>
                <c:pt idx="10">
                  <c:v>16</c:v>
                </c:pt>
                <c:pt idx="11">
                  <c:v>14</c:v>
                </c:pt>
                <c:pt idx="12">
                  <c:v>12.01</c:v>
                </c:pt>
                <c:pt idx="13">
                  <c:v>10</c:v>
                </c:pt>
                <c:pt idx="14">
                  <c:v>8</c:v>
                </c:pt>
                <c:pt idx="15">
                  <c:v>6</c:v>
                </c:pt>
                <c:pt idx="16">
                  <c:v>4</c:v>
                </c:pt>
              </c:numCache>
            </c:numRef>
          </c:xVal>
          <c:yVal>
            <c:numRef>
              <c:f>'5th'!$C$4:$C$20</c:f>
              <c:numCache>
                <c:formatCode>General</c:formatCode>
                <c:ptCount val="17"/>
                <c:pt idx="0">
                  <c:v>393</c:v>
                </c:pt>
                <c:pt idx="1">
                  <c:v>1122</c:v>
                </c:pt>
                <c:pt idx="2">
                  <c:v>1272</c:v>
                </c:pt>
                <c:pt idx="3">
                  <c:v>1319</c:v>
                </c:pt>
                <c:pt idx="4">
                  <c:v>1324</c:v>
                </c:pt>
                <c:pt idx="5">
                  <c:v>1322</c:v>
                </c:pt>
                <c:pt idx="6">
                  <c:v>1312</c:v>
                </c:pt>
                <c:pt idx="7">
                  <c:v>1310</c:v>
                </c:pt>
                <c:pt idx="8">
                  <c:v>1310</c:v>
                </c:pt>
                <c:pt idx="9">
                  <c:v>1316</c:v>
                </c:pt>
                <c:pt idx="10">
                  <c:v>1314</c:v>
                </c:pt>
                <c:pt idx="11">
                  <c:v>1281</c:v>
                </c:pt>
                <c:pt idx="12">
                  <c:v>1307</c:v>
                </c:pt>
                <c:pt idx="13">
                  <c:v>1319</c:v>
                </c:pt>
                <c:pt idx="14">
                  <c:v>1310</c:v>
                </c:pt>
                <c:pt idx="15">
                  <c:v>1103</c:v>
                </c:pt>
                <c:pt idx="16">
                  <c:v>163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61BC-41B9-A4CB-B2FF669C021D}"/>
            </c:ext>
          </c:extLst>
        </c:ser>
        <c:ser>
          <c:idx val="9"/>
          <c:order val="8"/>
          <c:tx>
            <c:strRef>
              <c:f>'6,7,8,9th'!$M$3</c:f>
              <c:strCache>
                <c:ptCount val="1"/>
                <c:pt idx="0">
                  <c:v>9th ring 2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'6,7,8,9th'!$M$4:$M$10</c:f>
              <c:numCache>
                <c:formatCode>General</c:formatCode>
                <c:ptCount val="7"/>
                <c:pt idx="0">
                  <c:v>4.58</c:v>
                </c:pt>
                <c:pt idx="1">
                  <c:v>6.5</c:v>
                </c:pt>
                <c:pt idx="2">
                  <c:v>8.5</c:v>
                </c:pt>
                <c:pt idx="3">
                  <c:v>10.5</c:v>
                </c:pt>
                <c:pt idx="4">
                  <c:v>12.5</c:v>
                </c:pt>
                <c:pt idx="5">
                  <c:v>14.5</c:v>
                </c:pt>
                <c:pt idx="6">
                  <c:v>18</c:v>
                </c:pt>
              </c:numCache>
            </c:numRef>
          </c:xVal>
          <c:yVal>
            <c:numRef>
              <c:f>'6,7,8,9th'!$O$4:$O$10</c:f>
              <c:numCache>
                <c:formatCode>General</c:formatCode>
                <c:ptCount val="7"/>
                <c:pt idx="0">
                  <c:v>410</c:v>
                </c:pt>
                <c:pt idx="1">
                  <c:v>1326</c:v>
                </c:pt>
                <c:pt idx="2">
                  <c:v>1650</c:v>
                </c:pt>
                <c:pt idx="3">
                  <c:v>1750</c:v>
                </c:pt>
                <c:pt idx="4">
                  <c:v>1774</c:v>
                </c:pt>
                <c:pt idx="5">
                  <c:v>1775</c:v>
                </c:pt>
                <c:pt idx="6">
                  <c:v>1754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61BC-41B9-A4CB-B2FF669C0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951432"/>
        <c:axId val="450946840"/>
      </c:scatterChart>
      <c:valAx>
        <c:axId val="450951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Amps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46840"/>
        <c:crosses val="autoZero"/>
        <c:crossBetween val="midCat"/>
      </c:valAx>
      <c:valAx>
        <c:axId val="45094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51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17665596800471E-2"/>
          <c:y val="0.81114297463267482"/>
          <c:w val="0.89893613298337693"/>
          <c:h val="0.17940247617978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Frequency and Q of Empty Cavity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22965347815569"/>
          <c:y val="9.2012165007408164E-2"/>
          <c:w val="0.7864626554118942"/>
          <c:h val="0.71276722546837912"/>
        </c:manualLayout>
      </c:layout>
      <c:scatterChart>
        <c:scatterStyle val="lineMarker"/>
        <c:varyColors val="0"/>
        <c:ser>
          <c:idx val="0"/>
          <c:order val="0"/>
          <c:tx>
            <c:strRef>
              <c:f>'17-19'!$A$2</c:f>
              <c:strCache>
                <c:ptCount val="1"/>
                <c:pt idx="0">
                  <c:v>Empty 2 f(I)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'17-19'!$A$3:$A$15</c:f>
              <c:numCache>
                <c:formatCode>General</c:formatCode>
                <c:ptCount val="13"/>
                <c:pt idx="0">
                  <c:v>0</c:v>
                </c:pt>
                <c:pt idx="1">
                  <c:v>3.57</c:v>
                </c:pt>
                <c:pt idx="2">
                  <c:v>7.26</c:v>
                </c:pt>
                <c:pt idx="3">
                  <c:v>11.8</c:v>
                </c:pt>
                <c:pt idx="4">
                  <c:v>14.41</c:v>
                </c:pt>
                <c:pt idx="5">
                  <c:v>17.760000000000002</c:v>
                </c:pt>
                <c:pt idx="6">
                  <c:v>20.61</c:v>
                </c:pt>
                <c:pt idx="7">
                  <c:v>16.920000000000002</c:v>
                </c:pt>
                <c:pt idx="8">
                  <c:v>13.93</c:v>
                </c:pt>
                <c:pt idx="9">
                  <c:v>10.11</c:v>
                </c:pt>
                <c:pt idx="10">
                  <c:v>7.09</c:v>
                </c:pt>
                <c:pt idx="11">
                  <c:v>4.24</c:v>
                </c:pt>
                <c:pt idx="12">
                  <c:v>0</c:v>
                </c:pt>
              </c:numCache>
            </c:numRef>
          </c:xVal>
          <c:yVal>
            <c:numRef>
              <c:f>'17-19'!$B$3:$B$15</c:f>
              <c:numCache>
                <c:formatCode>General</c:formatCode>
                <c:ptCount val="13"/>
                <c:pt idx="0">
                  <c:v>138.65799999999999</c:v>
                </c:pt>
                <c:pt idx="1">
                  <c:v>138.65700000000001</c:v>
                </c:pt>
                <c:pt idx="2">
                  <c:v>138.65700000000001</c:v>
                </c:pt>
                <c:pt idx="3">
                  <c:v>138.655</c:v>
                </c:pt>
                <c:pt idx="4">
                  <c:v>138.655</c:v>
                </c:pt>
                <c:pt idx="5">
                  <c:v>138.654</c:v>
                </c:pt>
                <c:pt idx="6">
                  <c:v>138.65199999999999</c:v>
                </c:pt>
                <c:pt idx="7">
                  <c:v>138.65100000000001</c:v>
                </c:pt>
                <c:pt idx="8">
                  <c:v>138.65100000000001</c:v>
                </c:pt>
                <c:pt idx="9">
                  <c:v>138.65100000000001</c:v>
                </c:pt>
                <c:pt idx="10">
                  <c:v>138.65100000000001</c:v>
                </c:pt>
                <c:pt idx="11">
                  <c:v>138.65100000000001</c:v>
                </c:pt>
                <c:pt idx="12">
                  <c:v>138.65100000000001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83-49E4-8D91-F6B884360E65}"/>
            </c:ext>
          </c:extLst>
        </c:ser>
        <c:ser>
          <c:idx val="1"/>
          <c:order val="1"/>
          <c:tx>
            <c:strRef>
              <c:f>'17-19'!$D$2</c:f>
              <c:strCache>
                <c:ptCount val="1"/>
                <c:pt idx="0">
                  <c:v>Empty 3 f(I)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'17-19'!$D$3:$D$14</c:f>
              <c:numCache>
                <c:formatCode>General</c:formatCode>
                <c:ptCount val="12"/>
                <c:pt idx="0">
                  <c:v>0</c:v>
                </c:pt>
                <c:pt idx="1">
                  <c:v>4.66</c:v>
                </c:pt>
                <c:pt idx="2">
                  <c:v>7.6</c:v>
                </c:pt>
                <c:pt idx="3">
                  <c:v>11.3</c:v>
                </c:pt>
                <c:pt idx="4">
                  <c:v>14.79</c:v>
                </c:pt>
                <c:pt idx="5">
                  <c:v>17.16</c:v>
                </c:pt>
                <c:pt idx="6">
                  <c:v>21.07</c:v>
                </c:pt>
                <c:pt idx="7">
                  <c:v>16.75</c:v>
                </c:pt>
                <c:pt idx="8">
                  <c:v>13.58</c:v>
                </c:pt>
                <c:pt idx="9">
                  <c:v>9.59</c:v>
                </c:pt>
                <c:pt idx="10">
                  <c:v>5.94</c:v>
                </c:pt>
                <c:pt idx="11">
                  <c:v>2.4700000000000002</c:v>
                </c:pt>
              </c:numCache>
            </c:numRef>
          </c:xVal>
          <c:yVal>
            <c:numRef>
              <c:f>'17-19'!$E$3:$E$14</c:f>
              <c:numCache>
                <c:formatCode>General</c:formatCode>
                <c:ptCount val="12"/>
                <c:pt idx="0">
                  <c:v>138.625</c:v>
                </c:pt>
                <c:pt idx="1">
                  <c:v>138.624</c:v>
                </c:pt>
                <c:pt idx="2">
                  <c:v>138.624</c:v>
                </c:pt>
                <c:pt idx="3">
                  <c:v>138.62299999999999</c:v>
                </c:pt>
                <c:pt idx="4">
                  <c:v>138.62299999999999</c:v>
                </c:pt>
                <c:pt idx="5">
                  <c:v>138.62200000000001</c:v>
                </c:pt>
                <c:pt idx="6">
                  <c:v>138.62100000000001</c:v>
                </c:pt>
                <c:pt idx="7">
                  <c:v>138.62100000000001</c:v>
                </c:pt>
                <c:pt idx="8">
                  <c:v>138.62</c:v>
                </c:pt>
                <c:pt idx="9">
                  <c:v>138.62</c:v>
                </c:pt>
                <c:pt idx="10">
                  <c:v>138.62</c:v>
                </c:pt>
                <c:pt idx="11">
                  <c:v>138.62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A83-49E4-8D91-F6B884360E65}"/>
            </c:ext>
          </c:extLst>
        </c:ser>
        <c:ser>
          <c:idx val="2"/>
          <c:order val="2"/>
          <c:tx>
            <c:strRef>
              <c:f>'17-19'!$G$2</c:f>
              <c:strCache>
                <c:ptCount val="1"/>
                <c:pt idx="0">
                  <c:v>Empty 1 f(I)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'17-19'!$G$3:$G$13</c:f>
              <c:numCache>
                <c:formatCode>General</c:formatCode>
                <c:ptCount val="11"/>
                <c:pt idx="0">
                  <c:v>0</c:v>
                </c:pt>
                <c:pt idx="1">
                  <c:v>3.88</c:v>
                </c:pt>
                <c:pt idx="2">
                  <c:v>8.1199999999999992</c:v>
                </c:pt>
                <c:pt idx="3">
                  <c:v>12.09</c:v>
                </c:pt>
                <c:pt idx="4">
                  <c:v>18</c:v>
                </c:pt>
                <c:pt idx="5">
                  <c:v>20.51</c:v>
                </c:pt>
                <c:pt idx="6">
                  <c:v>17.760000000000002</c:v>
                </c:pt>
                <c:pt idx="7">
                  <c:v>13.91</c:v>
                </c:pt>
                <c:pt idx="8">
                  <c:v>9.0500000000000007</c:v>
                </c:pt>
                <c:pt idx="9">
                  <c:v>3.69</c:v>
                </c:pt>
                <c:pt idx="10">
                  <c:v>0</c:v>
                </c:pt>
              </c:numCache>
            </c:numRef>
          </c:xVal>
          <c:yVal>
            <c:numRef>
              <c:f>'17-19'!$H$3:$H$13</c:f>
              <c:numCache>
                <c:formatCode>General</c:formatCode>
                <c:ptCount val="11"/>
                <c:pt idx="0">
                  <c:v>138.60599999999999</c:v>
                </c:pt>
                <c:pt idx="1">
                  <c:v>138.60599999999999</c:v>
                </c:pt>
                <c:pt idx="2">
                  <c:v>138.607</c:v>
                </c:pt>
                <c:pt idx="3">
                  <c:v>138.607</c:v>
                </c:pt>
                <c:pt idx="4">
                  <c:v>138.608</c:v>
                </c:pt>
                <c:pt idx="5">
                  <c:v>138.60900000000001</c:v>
                </c:pt>
                <c:pt idx="6">
                  <c:v>138.608</c:v>
                </c:pt>
                <c:pt idx="7">
                  <c:v>138.608</c:v>
                </c:pt>
                <c:pt idx="8">
                  <c:v>138.608</c:v>
                </c:pt>
                <c:pt idx="9">
                  <c:v>138.608</c:v>
                </c:pt>
                <c:pt idx="10">
                  <c:v>138.608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A83-49E4-8D91-F6B884360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61440"/>
        <c:axId val="442560128"/>
      </c:scatterChart>
      <c:scatterChart>
        <c:scatterStyle val="lineMarker"/>
        <c:varyColors val="0"/>
        <c:ser>
          <c:idx val="3"/>
          <c:order val="3"/>
          <c:tx>
            <c:strRef>
              <c:f>'17-19'!$C$2</c:f>
              <c:strCache>
                <c:ptCount val="1"/>
                <c:pt idx="0">
                  <c:v>Empty 2 Q(I)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'17-19'!$A$3:$A$15</c:f>
              <c:numCache>
                <c:formatCode>General</c:formatCode>
                <c:ptCount val="13"/>
                <c:pt idx="0">
                  <c:v>0</c:v>
                </c:pt>
                <c:pt idx="1">
                  <c:v>3.57</c:v>
                </c:pt>
                <c:pt idx="2">
                  <c:v>7.26</c:v>
                </c:pt>
                <c:pt idx="3">
                  <c:v>11.8</c:v>
                </c:pt>
                <c:pt idx="4">
                  <c:v>14.41</c:v>
                </c:pt>
                <c:pt idx="5">
                  <c:v>17.760000000000002</c:v>
                </c:pt>
                <c:pt idx="6">
                  <c:v>20.61</c:v>
                </c:pt>
                <c:pt idx="7">
                  <c:v>16.920000000000002</c:v>
                </c:pt>
                <c:pt idx="8">
                  <c:v>13.93</c:v>
                </c:pt>
                <c:pt idx="9">
                  <c:v>10.11</c:v>
                </c:pt>
                <c:pt idx="10">
                  <c:v>7.09</c:v>
                </c:pt>
                <c:pt idx="11">
                  <c:v>4.24</c:v>
                </c:pt>
                <c:pt idx="12">
                  <c:v>0</c:v>
                </c:pt>
              </c:numCache>
            </c:numRef>
          </c:xVal>
          <c:yVal>
            <c:numRef>
              <c:f>'17-19'!$C$3:$C$15</c:f>
              <c:numCache>
                <c:formatCode>General</c:formatCode>
                <c:ptCount val="13"/>
                <c:pt idx="0">
                  <c:v>1610</c:v>
                </c:pt>
                <c:pt idx="1">
                  <c:v>1610</c:v>
                </c:pt>
                <c:pt idx="2">
                  <c:v>1619</c:v>
                </c:pt>
                <c:pt idx="3">
                  <c:v>1620</c:v>
                </c:pt>
                <c:pt idx="4">
                  <c:v>1620</c:v>
                </c:pt>
                <c:pt idx="5">
                  <c:v>1622</c:v>
                </c:pt>
                <c:pt idx="6">
                  <c:v>1625</c:v>
                </c:pt>
                <c:pt idx="7">
                  <c:v>1625</c:v>
                </c:pt>
                <c:pt idx="8">
                  <c:v>1625</c:v>
                </c:pt>
                <c:pt idx="9">
                  <c:v>1630</c:v>
                </c:pt>
                <c:pt idx="10">
                  <c:v>1630</c:v>
                </c:pt>
                <c:pt idx="11">
                  <c:v>1635</c:v>
                </c:pt>
                <c:pt idx="12">
                  <c:v>1630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A83-49E4-8D91-F6B884360E65}"/>
            </c:ext>
          </c:extLst>
        </c:ser>
        <c:ser>
          <c:idx val="4"/>
          <c:order val="4"/>
          <c:tx>
            <c:strRef>
              <c:f>'17-19'!$F$2</c:f>
              <c:strCache>
                <c:ptCount val="1"/>
                <c:pt idx="0">
                  <c:v>Empty 3 Q(I)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'17-19'!$D$3:$D$14</c:f>
              <c:numCache>
                <c:formatCode>General</c:formatCode>
                <c:ptCount val="12"/>
                <c:pt idx="0">
                  <c:v>0</c:v>
                </c:pt>
                <c:pt idx="1">
                  <c:v>4.66</c:v>
                </c:pt>
                <c:pt idx="2">
                  <c:v>7.6</c:v>
                </c:pt>
                <c:pt idx="3">
                  <c:v>11.3</c:v>
                </c:pt>
                <c:pt idx="4">
                  <c:v>14.79</c:v>
                </c:pt>
                <c:pt idx="5">
                  <c:v>17.16</c:v>
                </c:pt>
                <c:pt idx="6">
                  <c:v>21.07</c:v>
                </c:pt>
                <c:pt idx="7">
                  <c:v>16.75</c:v>
                </c:pt>
                <c:pt idx="8">
                  <c:v>13.58</c:v>
                </c:pt>
                <c:pt idx="9">
                  <c:v>9.59</c:v>
                </c:pt>
                <c:pt idx="10">
                  <c:v>5.94</c:v>
                </c:pt>
                <c:pt idx="11">
                  <c:v>2.4700000000000002</c:v>
                </c:pt>
              </c:numCache>
            </c:numRef>
          </c:xVal>
          <c:yVal>
            <c:numRef>
              <c:f>'17-19'!$F$3:$F$14</c:f>
              <c:numCache>
                <c:formatCode>General</c:formatCode>
                <c:ptCount val="12"/>
                <c:pt idx="0">
                  <c:v>1560</c:v>
                </c:pt>
                <c:pt idx="1">
                  <c:v>1560</c:v>
                </c:pt>
                <c:pt idx="2">
                  <c:v>1570</c:v>
                </c:pt>
                <c:pt idx="3">
                  <c:v>1570</c:v>
                </c:pt>
                <c:pt idx="4">
                  <c:v>1575</c:v>
                </c:pt>
                <c:pt idx="5">
                  <c:v>1575</c:v>
                </c:pt>
                <c:pt idx="6">
                  <c:v>1570</c:v>
                </c:pt>
                <c:pt idx="7">
                  <c:v>1565</c:v>
                </c:pt>
                <c:pt idx="8">
                  <c:v>1570</c:v>
                </c:pt>
                <c:pt idx="9">
                  <c:v>1575</c:v>
                </c:pt>
                <c:pt idx="10">
                  <c:v>1575</c:v>
                </c:pt>
                <c:pt idx="11">
                  <c:v>1580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9A83-49E4-8D91-F6B884360E65}"/>
            </c:ext>
          </c:extLst>
        </c:ser>
        <c:ser>
          <c:idx val="5"/>
          <c:order val="5"/>
          <c:tx>
            <c:strRef>
              <c:f>'17-19'!$I$2</c:f>
              <c:strCache>
                <c:ptCount val="1"/>
                <c:pt idx="0">
                  <c:v>Empty 1 Q(I)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'17-19'!$G$3:$G$13</c:f>
              <c:numCache>
                <c:formatCode>General</c:formatCode>
                <c:ptCount val="11"/>
                <c:pt idx="0">
                  <c:v>0</c:v>
                </c:pt>
                <c:pt idx="1">
                  <c:v>3.88</c:v>
                </c:pt>
                <c:pt idx="2">
                  <c:v>8.1199999999999992</c:v>
                </c:pt>
                <c:pt idx="3">
                  <c:v>12.09</c:v>
                </c:pt>
                <c:pt idx="4">
                  <c:v>18</c:v>
                </c:pt>
                <c:pt idx="5">
                  <c:v>20.51</c:v>
                </c:pt>
                <c:pt idx="6">
                  <c:v>17.760000000000002</c:v>
                </c:pt>
                <c:pt idx="7">
                  <c:v>13.91</c:v>
                </c:pt>
                <c:pt idx="8">
                  <c:v>9.0500000000000007</c:v>
                </c:pt>
                <c:pt idx="9">
                  <c:v>3.69</c:v>
                </c:pt>
                <c:pt idx="10">
                  <c:v>0</c:v>
                </c:pt>
              </c:numCache>
            </c:numRef>
          </c:xVal>
          <c:yVal>
            <c:numRef>
              <c:f>'17-19'!$I$3:$I$13</c:f>
              <c:numCache>
                <c:formatCode>General</c:formatCode>
                <c:ptCount val="11"/>
                <c:pt idx="0">
                  <c:v>1590</c:v>
                </c:pt>
                <c:pt idx="1">
                  <c:v>1580</c:v>
                </c:pt>
                <c:pt idx="2">
                  <c:v>1590</c:v>
                </c:pt>
                <c:pt idx="3">
                  <c:v>1585</c:v>
                </c:pt>
                <c:pt idx="4">
                  <c:v>1590</c:v>
                </c:pt>
                <c:pt idx="5">
                  <c:v>1580</c:v>
                </c:pt>
                <c:pt idx="6">
                  <c:v>1585</c:v>
                </c:pt>
                <c:pt idx="7">
                  <c:v>1580</c:v>
                </c:pt>
                <c:pt idx="8">
                  <c:v>1580</c:v>
                </c:pt>
                <c:pt idx="9">
                  <c:v>1589</c:v>
                </c:pt>
                <c:pt idx="10">
                  <c:v>1591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A83-49E4-8D91-F6B884360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562752"/>
        <c:axId val="442559472"/>
      </c:scatterChart>
      <c:valAx>
        <c:axId val="44256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Bias Current Amps</a:t>
                </a:r>
              </a:p>
            </c:rich>
          </c:tx>
          <c:layout>
            <c:manualLayout>
              <c:xMode val="edge"/>
              <c:yMode val="edge"/>
              <c:x val="0.45988094323425888"/>
              <c:y val="0.8563865840727319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60128"/>
        <c:crosses val="autoZero"/>
        <c:crossBetween val="midCat"/>
      </c:valAx>
      <c:valAx>
        <c:axId val="44256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Frequency MHz</a:t>
                </a:r>
              </a:p>
            </c:rich>
          </c:tx>
          <c:layout>
            <c:manualLayout>
              <c:xMode val="edge"/>
              <c:yMode val="edge"/>
              <c:x val="2.7469179684538624E-2"/>
              <c:y val="0.35243295666507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61440"/>
        <c:crosses val="autoZero"/>
        <c:crossBetween val="midCat"/>
      </c:valAx>
      <c:valAx>
        <c:axId val="44255947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Q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2562752"/>
        <c:crosses val="max"/>
        <c:crossBetween val="midCat"/>
      </c:valAx>
      <c:valAx>
        <c:axId val="442562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425594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291273858724515E-2"/>
          <c:y val="0.92970719547818825"/>
          <c:w val="0.90854565786890895"/>
          <c:h val="3.8419266101918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104D-65DA-46F2-A4B4-994B104825E8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EC029-0026-4ECF-8D51-7E52395185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2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899" y="4963773"/>
            <a:ext cx="11332308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3951842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83" y="817011"/>
            <a:ext cx="1225296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81" y="249844"/>
            <a:ext cx="12014381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1" y="971551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0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3" y="971550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1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1" y="4765101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9491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49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17" y="958851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04213"/>
            <a:ext cx="900491" cy="241300"/>
          </a:xfrm>
        </p:spPr>
        <p:txBody>
          <a:bodyPr/>
          <a:lstStyle>
            <a:lvl1pPr>
              <a:defRPr sz="1200" smtClean="0"/>
            </a:lvl1pPr>
          </a:lstStyle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40802" y="6504214"/>
            <a:ext cx="8349492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1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6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4" y="6504214"/>
            <a:ext cx="8335944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931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04213"/>
            <a:ext cx="900491" cy="241300"/>
          </a:xfrm>
        </p:spPr>
        <p:txBody>
          <a:bodyPr/>
          <a:lstStyle/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3" y="6504214"/>
            <a:ext cx="8347199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26250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40804" y="6504214"/>
            <a:ext cx="8363037" cy="24287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3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12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04213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99C8053E-5061-4E3A-80DC-07AA228AD2F7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803" y="650421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333" y="6504214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fld id="{4FA234C7-366C-4EB1-A0C6-FEB0CB7C6E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18" y="4477484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400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867" y="6258863"/>
            <a:ext cx="11599333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277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865925" y="5045613"/>
            <a:ext cx="8499231" cy="1390219"/>
          </a:xfrm>
        </p:spPr>
        <p:txBody>
          <a:bodyPr/>
          <a:lstStyle/>
          <a:p>
            <a:r>
              <a:rPr lang="en-US" dirty="0"/>
              <a:t>John </a:t>
            </a:r>
            <a:r>
              <a:rPr lang="en-US" dirty="0" err="1"/>
              <a:t>Kuharik</a:t>
            </a:r>
            <a:endParaRPr lang="en-US" dirty="0"/>
          </a:p>
          <a:p>
            <a:r>
              <a:rPr lang="en-US" dirty="0"/>
              <a:t>Robyn </a:t>
            </a:r>
            <a:r>
              <a:rPr lang="en-US" dirty="0" err="1"/>
              <a:t>Madrak</a:t>
            </a:r>
            <a:endParaRPr lang="en-US" dirty="0"/>
          </a:p>
          <a:p>
            <a:r>
              <a:rPr lang="en-US" dirty="0"/>
              <a:t>August 17, 2017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Garnet Ring Measurements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6A5751-EE1F-439F-AD12-8AD615366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3" y="251753"/>
            <a:ext cx="6815137" cy="511135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F017D5-2B3C-44B6-A231-3BCB6B4FA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Garnet Ring Test Stand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4737B3-5A89-4FFA-B813-938C6C1C9E98}"/>
              </a:ext>
            </a:extLst>
          </p:cNvPr>
          <p:cNvSpPr txBox="1"/>
          <p:nvPr/>
        </p:nvSpPr>
        <p:spPr>
          <a:xfrm>
            <a:off x="304800" y="1009934"/>
            <a:ext cx="47672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Measurements have been made 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Ring 1 (wrong size)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Ring 2 (chipped)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Empty cavity.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6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DAC120-053B-4C1B-B676-8BEF47825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Result	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651329"/>
              </p:ext>
            </p:extLst>
          </p:nvPr>
        </p:nvGraphicFramePr>
        <p:xfrm>
          <a:off x="304800" y="2142699"/>
          <a:ext cx="5318077" cy="39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946B3E-73DC-48B0-A31F-0BE5728A79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2075373"/>
              </p:ext>
            </p:extLst>
          </p:nvPr>
        </p:nvGraphicFramePr>
        <p:xfrm>
          <a:off x="6205182" y="2142698"/>
          <a:ext cx="5340823" cy="395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D9AFB9D-D2D8-42FB-8D27-18288FC3484B}"/>
              </a:ext>
            </a:extLst>
          </p:cNvPr>
          <p:cNvSpPr txBox="1"/>
          <p:nvPr/>
        </p:nvSpPr>
        <p:spPr>
          <a:xfrm>
            <a:off x="618698" y="873457"/>
            <a:ext cx="10927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measurements on the rings showed a significant difference in Q between the rings and from the predicted curve.</a:t>
            </a:r>
          </a:p>
        </p:txBody>
      </p:sp>
    </p:spTree>
    <p:extLst>
      <p:ext uri="{BB962C8B-B14F-4D97-AF65-F5344CB8AC3E}">
        <p14:creationId xmlns:p14="http://schemas.microsoft.com/office/powerpoint/2010/main" val="394465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45BE65-E265-40FC-B4F9-342100158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Measurement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A50D8-92B4-4ACB-96AA-38D7E9970693}"/>
              </a:ext>
            </a:extLst>
          </p:cNvPr>
          <p:cNvSpPr txBox="1"/>
          <p:nvPr/>
        </p:nvSpPr>
        <p:spPr>
          <a:xfrm>
            <a:off x="304801" y="1064525"/>
            <a:ext cx="11033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second set of measurements on Ring 1 found a small hysteresis effect by walking the bias current up and down while reversing the power leads.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5B567DC-5E45-4980-A208-87AA765080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91158"/>
              </p:ext>
            </p:extLst>
          </p:nvPr>
        </p:nvGraphicFramePr>
        <p:xfrm>
          <a:off x="304800" y="2001128"/>
          <a:ext cx="6264812" cy="421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2AB593A-A17C-4B1A-96FB-43F6538336EF}"/>
              </a:ext>
            </a:extLst>
          </p:cNvPr>
          <p:cNvSpPr txBox="1"/>
          <p:nvPr/>
        </p:nvSpPr>
        <p:spPr>
          <a:xfrm>
            <a:off x="6780628" y="2349305"/>
            <a:ext cx="4557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cavity was not opened between measurement 1 and this measurement.</a:t>
            </a:r>
          </a:p>
        </p:txBody>
      </p:sp>
    </p:spTree>
    <p:extLst>
      <p:ext uri="{BB962C8B-B14F-4D97-AF65-F5344CB8AC3E}">
        <p14:creationId xmlns:p14="http://schemas.microsoft.com/office/powerpoint/2010/main" val="4021823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2238C-A766-4F6B-A88D-AD4437025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Measurement – Empty Cavity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B6B94DD-D959-4FA8-97BF-47D9EFF8C6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328121"/>
              </p:ext>
            </p:extLst>
          </p:nvPr>
        </p:nvGraphicFramePr>
        <p:xfrm>
          <a:off x="304799" y="981439"/>
          <a:ext cx="5884986" cy="518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5C1F640-7118-418E-840D-02B7DD2D1A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601315"/>
              </p:ext>
            </p:extLst>
          </p:nvPr>
        </p:nvGraphicFramePr>
        <p:xfrm>
          <a:off x="6189785" y="981438"/>
          <a:ext cx="5697415" cy="518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1974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C0C7A6-3CE1-4D45-B8E1-8937A91D1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Repeatability Measurements 4-9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FF4BCD-43CC-4F55-96C8-6B7C7399F8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6702242"/>
              </p:ext>
            </p:extLst>
          </p:nvPr>
        </p:nvGraphicFramePr>
        <p:xfrm>
          <a:off x="304800" y="679630"/>
          <a:ext cx="7581900" cy="5514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8FAEB7-DDA8-41A6-9596-670BDDC5A780}"/>
              </a:ext>
            </a:extLst>
          </p:cNvPr>
          <p:cNvSpPr txBox="1"/>
          <p:nvPr/>
        </p:nvSpPr>
        <p:spPr>
          <a:xfrm>
            <a:off x="8051006" y="679630"/>
            <a:ext cx="414099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Made several measurements on both rings. Best measurements of ring 1 and ring 2 match.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difference between measurement 8 and 9 was only the torque used to tighten the cavity screws.  (21 and 30 in-</a:t>
            </a:r>
            <a:r>
              <a:rPr lang="en-US" sz="2000" dirty="0" err="1"/>
              <a:t>lbs</a:t>
            </a:r>
            <a:r>
              <a:rPr lang="en-US" sz="2000" dirty="0"/>
              <a:t>).  The cavity was not opened between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new electric screwdriver with torque control was used starting with measurement 4.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29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8DD078-D9BE-45C3-9E30-8E632CA0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Repeatability Round 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78D861A-D646-4CAC-98CA-C3832AB0D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041058"/>
              </p:ext>
            </p:extLst>
          </p:nvPr>
        </p:nvGraphicFramePr>
        <p:xfrm>
          <a:off x="304800" y="679630"/>
          <a:ext cx="8353425" cy="556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BF536E4-499F-4159-AFD4-3F1E7D140613}"/>
              </a:ext>
            </a:extLst>
          </p:cNvPr>
          <p:cNvSpPr txBox="1"/>
          <p:nvPr/>
        </p:nvSpPr>
        <p:spPr>
          <a:xfrm>
            <a:off x="8815389" y="871538"/>
            <a:ext cx="33766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Repeatability round two had good results.  Both Rings had matching results and the best previously measured values.  </a:t>
            </a:r>
          </a:p>
          <a:p>
            <a:r>
              <a:rPr lang="en-US" dirty="0"/>
              <a:t>One measurement had a low result due to screws not tightened properly.  </a:t>
            </a:r>
          </a:p>
        </p:txBody>
      </p:sp>
    </p:spTree>
    <p:extLst>
      <p:ext uri="{BB962C8B-B14F-4D97-AF65-F5344CB8AC3E}">
        <p14:creationId xmlns:p14="http://schemas.microsoft.com/office/powerpoint/2010/main" val="305107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9BF263-4084-4DCC-83F1-7973B7D5D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251752"/>
            <a:ext cx="11582400" cy="427877"/>
          </a:xfrm>
        </p:spPr>
        <p:txBody>
          <a:bodyPr/>
          <a:lstStyle/>
          <a:p>
            <a:r>
              <a:rPr lang="en-US" dirty="0"/>
              <a:t>Empty Cavity Again, with Torque Control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F1B777F-3262-454D-B151-8ADCAFAA2A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206000"/>
              </p:ext>
            </p:extLst>
          </p:nvPr>
        </p:nvGraphicFramePr>
        <p:xfrm>
          <a:off x="304799" y="821410"/>
          <a:ext cx="11582400" cy="5436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90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the torque control screwdriver, the highest Q measured was 1400</a:t>
            </a:r>
          </a:p>
          <a:p>
            <a:r>
              <a:rPr lang="en-US" dirty="0"/>
              <a:t>Initially, we did an experiment to see if tightening more than 30 in </a:t>
            </a:r>
            <a:r>
              <a:rPr lang="en-US" dirty="0" err="1"/>
              <a:t>lb</a:t>
            </a:r>
            <a:r>
              <a:rPr lang="en-US" dirty="0"/>
              <a:t> (</a:t>
            </a:r>
            <a:r>
              <a:rPr lang="en-US" b="1" i="1" dirty="0"/>
              <a:t>with the manual torque wrench</a:t>
            </a:r>
            <a:r>
              <a:rPr lang="en-US" dirty="0"/>
              <a:t>) helped, and did not see an increase in Q</a:t>
            </a:r>
          </a:p>
          <a:p>
            <a:r>
              <a:rPr lang="en-US" dirty="0"/>
              <a:t>Now with the torque control screwdriver, Q ~ 1600</a:t>
            </a:r>
          </a:p>
          <a:p>
            <a:r>
              <a:rPr lang="en-US" dirty="0"/>
              <a:t>Still, all measured Q’s are substantially less than the predicted value of ~2200</a:t>
            </a:r>
          </a:p>
          <a:p>
            <a:r>
              <a:rPr lang="en-US" dirty="0"/>
              <a:t>Probably would be good to use the torque control screwdriver to tighten to 40 in </a:t>
            </a:r>
            <a:r>
              <a:rPr lang="en-US" dirty="0" err="1"/>
              <a:t>lb</a:t>
            </a:r>
            <a:r>
              <a:rPr lang="en-US" dirty="0"/>
              <a:t> and see what happens (contact effect) </a:t>
            </a:r>
            <a:r>
              <a:rPr lang="en-US" dirty="0">
                <a:solidFill>
                  <a:srgbClr val="C00000"/>
                </a:solidFill>
              </a:rPr>
              <a:t>-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No significant change found.</a:t>
            </a:r>
            <a:endParaRPr lang="en-US" dirty="0"/>
          </a:p>
          <a:p>
            <a:r>
              <a:rPr lang="en-US" dirty="0"/>
              <a:t>We will clean the cavity with </a:t>
            </a:r>
            <a:r>
              <a:rPr lang="en-US" strike="sngStrike" dirty="0"/>
              <a:t>Copper Brite (acid) </a:t>
            </a:r>
            <a:r>
              <a:rPr lang="en-US" dirty="0">
                <a:solidFill>
                  <a:srgbClr val="C00000"/>
                </a:solidFill>
              </a:rPr>
              <a:t> Citrus Strip </a:t>
            </a:r>
            <a:r>
              <a:rPr lang="en-US" dirty="0"/>
              <a:t>in case there is any remaining surface problem</a:t>
            </a:r>
          </a:p>
          <a:p>
            <a:r>
              <a:rPr lang="en-US" dirty="0"/>
              <a:t>This needs to be understood before we can be confident in our measurements of the garnet loss.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of the empty cavity</a:t>
            </a:r>
          </a:p>
        </p:txBody>
      </p:sp>
    </p:spTree>
    <p:extLst>
      <p:ext uri="{BB962C8B-B14F-4D97-AF65-F5344CB8AC3E}">
        <p14:creationId xmlns:p14="http://schemas.microsoft.com/office/powerpoint/2010/main" val="2871304433"/>
      </p:ext>
    </p:extLst>
  </p:cSld>
  <p:clrMapOvr>
    <a:masterClrMapping/>
  </p:clrMapOvr>
</p:sld>
</file>

<file path=ppt/theme/theme1.xml><?xml version="1.0" encoding="utf-8"?>
<a:theme xmlns:a="http://schemas.openxmlformats.org/drawingml/2006/main" name="fermitheme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theme" id="{FF74E64B-9C20-408A-9732-9A262FA6031C}" vid="{AED16F1F-FC77-4C0F-9BAB-FC3E2D6559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fermitheme</Template>
  <TotalTime>1579</TotalTime>
  <Words>437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Geneva</vt:lpstr>
      <vt:lpstr>Helvetica</vt:lpstr>
      <vt:lpstr>fermitheme</vt:lpstr>
      <vt:lpstr>PowerPoint Presentation</vt:lpstr>
      <vt:lpstr>Garnet Ring Test Stand</vt:lpstr>
      <vt:lpstr>First Result </vt:lpstr>
      <vt:lpstr>Second Measurement</vt:lpstr>
      <vt:lpstr>3rd Measurement – Empty Cavity</vt:lpstr>
      <vt:lpstr>Repeatability Measurements 4-9</vt:lpstr>
      <vt:lpstr>Repeatability Round 2</vt:lpstr>
      <vt:lpstr>Empty Cavity Again, with Torque Control</vt:lpstr>
      <vt:lpstr>Q of the empty cavity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 Kuharik</dc:creator>
  <cp:lastModifiedBy>John C Kuharik</cp:lastModifiedBy>
  <cp:revision>65</cp:revision>
  <dcterms:created xsi:type="dcterms:W3CDTF">2017-03-16T15:44:25Z</dcterms:created>
  <dcterms:modified xsi:type="dcterms:W3CDTF">2017-08-31T18:19:25Z</dcterms:modified>
</cp:coreProperties>
</file>