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65" r:id="rId3"/>
    <p:sldId id="266" r:id="rId4"/>
    <p:sldId id="268" r:id="rId5"/>
    <p:sldId id="267" r:id="rId6"/>
    <p:sldId id="269" r:id="rId7"/>
    <p:sldId id="270" r:id="rId8"/>
    <p:sldId id="272" r:id="rId9"/>
    <p:sldId id="274" r:id="rId10"/>
    <p:sldId id="275" r:id="rId11"/>
    <p:sldId id="276" r:id="rId12"/>
    <p:sldId id="273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9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12/7/2017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Status of RF Windows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Ding Sun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Second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12/07/2017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6155-DE4B-4BA1-ADDF-FDAEAB5C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Conical Window #1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CC7454-A4A1-4029-A854-C63C8AB62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71688" y="1667272"/>
            <a:ext cx="4987925" cy="37409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EE5A4-9B6F-4DC4-85B2-9B89656B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38862-83BD-429F-83B8-D840E6CE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B1F4-785A-4885-80A5-1A083AB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8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A742-787A-47E3-AD48-5D695A3C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Conical Window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24ECD7-89E5-484C-8FEB-52946921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043953"/>
            <a:ext cx="3740943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0357C-67C7-4332-AC50-1E9E33E8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63096-B84A-4BAA-AEDC-E2D7604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C913-153C-44FB-9005-9E138C52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FD84B-0123-4EA1-BD68-BFDCE937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81" y="1043953"/>
            <a:ext cx="3743268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Input Window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Ordered and received 2 input windows from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CoorsTek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Vacuum leak tight (checked by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 : ~2E-10 mbar-l/s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CMM Inspection (by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 --- circularity etc. --- okay.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Problem: braze material overflow on the ceramic disks --- may cause sparks. Difficult to completely remove it while keeping the integrity and cleanness.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Spots with non-copper color (2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input window)?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Ordered/received 2 input windows from Morgan Technical Ceramics --- failed (ceramic disks cracked at 2 – 3 places, gap between ceramic disk and outer ring)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12/7/2017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Ding Sun | Status of RF Windows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564D-D5C4-4F24-A3AE-E2618DF1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Window #1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04A60-FEEF-4744-9981-DCD44519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CC2F7-1337-40B5-818A-AF9BC839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07291-2801-4138-A67C-98B26D98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F4E36C0-6A15-4BB8-9037-CF26B37D1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</p:spTree>
    <p:extLst>
      <p:ext uri="{BB962C8B-B14F-4D97-AF65-F5344CB8AC3E}">
        <p14:creationId xmlns:p14="http://schemas.microsoft.com/office/powerpoint/2010/main" val="214568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564D-D5C4-4F24-A3AE-E2618DF1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Window #1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5B16AE-1044-4E66-8B6C-2ACA479FC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8" y="1667272"/>
            <a:ext cx="4987925" cy="37409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04A60-FEEF-4744-9981-DCD44519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CC2F7-1337-40B5-818A-AF9BC839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07291-2801-4138-A67C-98B26D98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18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564D-D5C4-4F24-A3AE-E2618DF1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Window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04A60-FEEF-4744-9981-DCD44519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CC2F7-1337-40B5-818A-AF9BC839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07291-2801-4138-A67C-98B26D98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6C32592-45E2-48B2-AF78-85C0FB58D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</p:spTree>
    <p:extLst>
      <p:ext uri="{BB962C8B-B14F-4D97-AF65-F5344CB8AC3E}">
        <p14:creationId xmlns:p14="http://schemas.microsoft.com/office/powerpoint/2010/main" val="365154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D533-4A0D-4752-9FDC-01374FFF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Window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DE5549-831F-4BA7-B07F-5359BDCED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8" y="1667272"/>
            <a:ext cx="4987925" cy="37409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3E2F7-9694-4CBE-8796-9F3E6811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08C60-8B00-42B7-88F2-E1A97F64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6FDE-12D2-4107-9C83-3D15F97F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19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Conical Window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Ordered and received 2 conical windows from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CoorsTek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Conical window #1: 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flange was deformed but can be fixed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Vacuum leak tight (checked by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 : ~2E-10 mbar-l/s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CMM Inspection (by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Fermilab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 --- (a) distance between beam pipe tip and copper flange: ~ 0.006 -0.035” shorter than spec. (b) angle of center line of beam pipe to flange plane: ~0.2 degree off 90 degree.  etc. --- okay.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Problem: braze material overflow on the ceramic disks (smaller than input window #1, but still a potential problem).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Conical window #2: 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flange was deformed more, will be returned to the vendor.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9356F-AFC1-46DA-ACC5-77A7E9A7C83A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12/7/2017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Ding Sun | 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Status of RF Windows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492DB-2F06-44C7-8B18-72CF568DED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5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7B8B-4C84-4D3C-AC28-2A318462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Conical Window #1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CB78E5-50A2-4EC6-AE06-CCFA2EF88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E1C7-34BA-4880-AB6D-8BD1D229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E360A-9FCA-44FD-81F3-D22AF361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5F554-F45A-44C0-95FD-407F6AAB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08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7725-0651-4A78-B148-2EFEF955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Conical Window #1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261E31-06D9-46C2-A6A2-52915769D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B081-84AB-4C69-90B0-105C6EE7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12/7/2017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04F01-C215-441E-A557-55D10794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Ding Sun | Status of RF Windows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43C56-9DF8-49F6-B1FC-004FBEB9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271249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683</TotalTime>
  <Words>367</Words>
  <Application>Microsoft Office PowerPoint</Application>
  <PresentationFormat>On-screen Show (4:3)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Status of RF Windows</vt:lpstr>
      <vt:lpstr>Input Window</vt:lpstr>
      <vt:lpstr>Input Window #1</vt:lpstr>
      <vt:lpstr>Input Window #1</vt:lpstr>
      <vt:lpstr>Input Window #2</vt:lpstr>
      <vt:lpstr>Input Window #2</vt:lpstr>
      <vt:lpstr>Conical Window</vt:lpstr>
      <vt:lpstr>Conical Window #1</vt:lpstr>
      <vt:lpstr>Conical Window #1</vt:lpstr>
      <vt:lpstr>Conical Window #1</vt:lpstr>
      <vt:lpstr>Conical Window #2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Windows</dc:title>
  <dc:creator>Ding Sun</dc:creator>
  <cp:lastModifiedBy>Ding Sun</cp:lastModifiedBy>
  <cp:revision>31</cp:revision>
  <cp:lastPrinted>2014-01-20T19:40:21Z</cp:lastPrinted>
  <dcterms:created xsi:type="dcterms:W3CDTF">2017-12-05T23:11:05Z</dcterms:created>
  <dcterms:modified xsi:type="dcterms:W3CDTF">2017-12-07T19:10:16Z</dcterms:modified>
</cp:coreProperties>
</file>