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1"/>
    <p:restoredTop sz="94684"/>
  </p:normalViewPr>
  <p:slideViewPr>
    <p:cSldViewPr snapToGrid="0" snapToObjects="1">
      <p:cViewPr varScale="1">
        <p:scale>
          <a:sx n="168" d="100"/>
          <a:sy n="168" d="100"/>
        </p:scale>
        <p:origin x="576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D8488-1DC6-5748-9263-4C1AE7D49CFC}" type="datetimeFigureOut">
              <a:rPr lang="en-US" smtClean="0"/>
              <a:t>2/1/18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D9D34-C378-A24F-BF51-10394BADD5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8969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D8488-1DC6-5748-9263-4C1AE7D49CFC}" type="datetimeFigureOut">
              <a:rPr lang="en-US" smtClean="0"/>
              <a:t>2/1/18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D9D34-C378-A24F-BF51-10394BADD5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41549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D8488-1DC6-5748-9263-4C1AE7D49CFC}" type="datetimeFigureOut">
              <a:rPr lang="en-US" smtClean="0"/>
              <a:t>2/1/18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D9D34-C378-A24F-BF51-10394BADD5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6100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D8488-1DC6-5748-9263-4C1AE7D49CFC}" type="datetimeFigureOut">
              <a:rPr lang="en-US" smtClean="0"/>
              <a:t>2/1/18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D9D34-C378-A24F-BF51-10394BADD5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9047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D8488-1DC6-5748-9263-4C1AE7D49CFC}" type="datetimeFigureOut">
              <a:rPr lang="en-US" smtClean="0"/>
              <a:t>2/1/18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D9D34-C378-A24F-BF51-10394BADD5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3057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D8488-1DC6-5748-9263-4C1AE7D49CFC}" type="datetimeFigureOut">
              <a:rPr lang="en-US" smtClean="0"/>
              <a:t>2/1/18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D9D34-C378-A24F-BF51-10394BADD5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0455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D8488-1DC6-5748-9263-4C1AE7D49CFC}" type="datetimeFigureOut">
              <a:rPr lang="en-US" smtClean="0"/>
              <a:t>2/1/18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D9D34-C378-A24F-BF51-10394BADD5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31544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D8488-1DC6-5748-9263-4C1AE7D49CFC}" type="datetimeFigureOut">
              <a:rPr lang="en-US" smtClean="0"/>
              <a:t>2/1/18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D9D34-C378-A24F-BF51-10394BADD5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1881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D8488-1DC6-5748-9263-4C1AE7D49CFC}" type="datetimeFigureOut">
              <a:rPr lang="en-US" smtClean="0"/>
              <a:t>2/1/18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D9D34-C378-A24F-BF51-10394BADD5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1294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D8488-1DC6-5748-9263-4C1AE7D49CFC}" type="datetimeFigureOut">
              <a:rPr lang="en-US" smtClean="0"/>
              <a:t>2/1/18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D9D34-C378-A24F-BF51-10394BADD5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8290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D8488-1DC6-5748-9263-4C1AE7D49CFC}" type="datetimeFigureOut">
              <a:rPr lang="en-US" smtClean="0"/>
              <a:t>2/1/18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D9D34-C378-A24F-BF51-10394BADD5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68857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9D8488-1DC6-5748-9263-4C1AE7D49CFC}" type="datetimeFigureOut">
              <a:rPr lang="en-US" smtClean="0"/>
              <a:t>2/1/18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BD9D34-C378-A24F-BF51-10394BADD5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611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ADE4E0-CEEC-7D44-8B86-F5299EE513D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The 5 garnet rings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5E74CC5-24CC-3B4A-A0D3-EB995F2C6FC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C.Y. Tan, R. </a:t>
            </a:r>
            <a:r>
              <a:rPr lang="en-US" dirty="0" err="1"/>
              <a:t>Madrak</a:t>
            </a:r>
            <a:r>
              <a:rPr lang="en-US" dirty="0"/>
              <a:t> &amp; J. </a:t>
            </a:r>
            <a:r>
              <a:rPr lang="en-US" dirty="0" err="1"/>
              <a:t>Kuharik</a:t>
            </a:r>
            <a:endParaRPr lang="en-US" dirty="0"/>
          </a:p>
          <a:p>
            <a:r>
              <a:rPr lang="en-US" dirty="0"/>
              <a:t>01 Feb 2018</a:t>
            </a:r>
          </a:p>
        </p:txBody>
      </p:sp>
    </p:spTree>
    <p:extLst>
      <p:ext uri="{BB962C8B-B14F-4D97-AF65-F5344CB8AC3E}">
        <p14:creationId xmlns:p14="http://schemas.microsoft.com/office/powerpoint/2010/main" val="31469801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50E3AB-2864-734C-9AF8-D32995E684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The 5 garnet rings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482A52-B746-DB46-83D1-9180187D7E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2411095"/>
          </a:xfrm>
        </p:spPr>
        <p:txBody>
          <a:bodyPr/>
          <a:lstStyle/>
          <a:p>
            <a:r>
              <a:rPr lang="en-US" dirty="0"/>
              <a:t>The 5 rings were received on 23 Jan 2018</a:t>
            </a:r>
          </a:p>
          <a:p>
            <a:pPr lvl="1"/>
            <a:r>
              <a:rPr lang="en-US" dirty="0"/>
              <a:t>Arrived right on time as promised by National!</a:t>
            </a:r>
          </a:p>
          <a:p>
            <a:pPr lvl="1"/>
            <a:r>
              <a:rPr lang="en-US" dirty="0"/>
              <a:t>Witness pieces did not arrive with the rings.</a:t>
            </a:r>
          </a:p>
          <a:p>
            <a:r>
              <a:rPr lang="en-US" dirty="0"/>
              <a:t>Robyn and Tan did a visual inspection of all the rings</a:t>
            </a:r>
          </a:p>
        </p:txBody>
      </p:sp>
      <p:pic>
        <p:nvPicPr>
          <p:cNvPr id="4" name="Picture 3" descr="https://www-bd.fnal.gov/Elog/api/get/file/binary?fileId=141925">
            <a:extLst>
              <a:ext uri="{FF2B5EF4-FFF2-40B4-BE49-F238E27FC236}">
                <a16:creationId xmlns:a16="http://schemas.microsoft.com/office/drawing/2014/main" id="{8E09553D-2027-C14B-B928-C7FBABA1B3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5060" y="3535680"/>
            <a:ext cx="4145280" cy="3108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14925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B6CF0E-6AF8-714C-BC61-E8F4411BEC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Visual inspection showed minor problems with 3 rings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C97595-4159-A444-A295-8A107DE9AF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1054735"/>
          </a:xfrm>
        </p:spPr>
        <p:txBody>
          <a:bodyPr/>
          <a:lstStyle/>
          <a:p>
            <a:r>
              <a:rPr lang="en-US" dirty="0"/>
              <a:t>Numbered the rings by smallest number written on the alumina substrate.</a:t>
            </a:r>
          </a:p>
        </p:txBody>
      </p:sp>
      <p:pic>
        <p:nvPicPr>
          <p:cNvPr id="5" name="Picture 4" descr="https://www-bd.fnal.gov/Elog/api/get/file/binary?fileId=142034">
            <a:extLst>
              <a:ext uri="{FF2B5EF4-FFF2-40B4-BE49-F238E27FC236}">
                <a16:creationId xmlns:a16="http://schemas.microsoft.com/office/drawing/2014/main" id="{ACF6E676-BA50-FF4A-BD7D-F9C04B9E0A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048" y="2724912"/>
            <a:ext cx="3373120" cy="1897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C686026-B337-D54F-BD7E-B9D7AF494AA1}"/>
              </a:ext>
            </a:extLst>
          </p:cNvPr>
          <p:cNvSpPr txBox="1"/>
          <p:nvPr/>
        </p:nvSpPr>
        <p:spPr>
          <a:xfrm>
            <a:off x="448056" y="4727448"/>
            <a:ext cx="32451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 mm deep void in #1. </a:t>
            </a:r>
          </a:p>
          <a:p>
            <a:endParaRPr lang="en-US" dirty="0"/>
          </a:p>
          <a:p>
            <a:r>
              <a:rPr lang="en-US" dirty="0"/>
              <a:t>Can be easily fixed by filling with glue or grease during install.</a:t>
            </a:r>
          </a:p>
        </p:txBody>
      </p:sp>
      <p:pic>
        <p:nvPicPr>
          <p:cNvPr id="7" name="Picture 6" descr="https://www-bd.fnal.gov/Elog/api/get/file/binary?fileId=142037">
            <a:extLst>
              <a:ext uri="{FF2B5EF4-FFF2-40B4-BE49-F238E27FC236}">
                <a16:creationId xmlns:a16="http://schemas.microsoft.com/office/drawing/2014/main" id="{C2A8AF4E-7ED6-4946-AF05-C7B246B3B7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0480" y="4789170"/>
            <a:ext cx="3373120" cy="1897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https://www-bd.fnal.gov/Elog/api/get/file/binary?fileId=142038">
            <a:extLst>
              <a:ext uri="{FF2B5EF4-FFF2-40B4-BE49-F238E27FC236}">
                <a16:creationId xmlns:a16="http://schemas.microsoft.com/office/drawing/2014/main" id="{9E9FC7A2-806E-A142-A9F5-BF5DE3F88F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0480" y="2724912"/>
            <a:ext cx="3373120" cy="1897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0BA2EE1-3BA4-3744-B0B1-AE69DAD47B56}"/>
              </a:ext>
            </a:extLst>
          </p:cNvPr>
          <p:cNvSpPr txBox="1"/>
          <p:nvPr/>
        </p:nvSpPr>
        <p:spPr>
          <a:xfrm>
            <a:off x="7360920" y="4127283"/>
            <a:ext cx="15910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Seam is visibly larger compared to normal seam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D1053DCD-3180-9A4D-AB57-8644F43FF1CB}"/>
              </a:ext>
            </a:extLst>
          </p:cNvPr>
          <p:cNvCxnSpPr/>
          <p:nvPr/>
        </p:nvCxnSpPr>
        <p:spPr>
          <a:xfrm flipH="1">
            <a:off x="6236208" y="5327612"/>
            <a:ext cx="1271016" cy="1953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CEFA0825-04A8-7A4C-BB08-2B1025CD9874}"/>
              </a:ext>
            </a:extLst>
          </p:cNvPr>
          <p:cNvCxnSpPr/>
          <p:nvPr/>
        </p:nvCxnSpPr>
        <p:spPr>
          <a:xfrm flipH="1" flipV="1">
            <a:off x="6729984" y="3653644"/>
            <a:ext cx="923544" cy="47363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877132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7E5470-940E-DB4B-B2EE-15CA9FA776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Minor problems (#5 and #13)</a:t>
            </a:r>
          </a:p>
        </p:txBody>
      </p:sp>
      <p:pic>
        <p:nvPicPr>
          <p:cNvPr id="3075" name="Picture 3" descr="https://www-bd.fnal.gov/Elog/api/get/file/binary?fileId=142042">
            <a:extLst>
              <a:ext uri="{FF2B5EF4-FFF2-40B4-BE49-F238E27FC236}">
                <a16:creationId xmlns:a16="http://schemas.microsoft.com/office/drawing/2014/main" id="{6FFD0D5A-06C8-6F43-8660-2C378A4FE8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024" y="1581912"/>
            <a:ext cx="3373120" cy="1897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www-bd.fnal.gov/Elog/api/get/file/binary?fileId=142043">
            <a:extLst>
              <a:ext uri="{FF2B5EF4-FFF2-40B4-BE49-F238E27FC236}">
                <a16:creationId xmlns:a16="http://schemas.microsoft.com/office/drawing/2014/main" id="{695256AA-0D34-EA4C-89E3-8BB0C00973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5888" y="1581912"/>
            <a:ext cx="3373120" cy="1897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2825CC2-6893-D64F-B6B6-D3BAEE71D54C}"/>
              </a:ext>
            </a:extLst>
          </p:cNvPr>
          <p:cNvSpPr txBox="1"/>
          <p:nvPr/>
        </p:nvSpPr>
        <p:spPr>
          <a:xfrm>
            <a:off x="7214616" y="1581912"/>
            <a:ext cx="16824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#5 small voids and thicker seam.</a:t>
            </a:r>
          </a:p>
        </p:txBody>
      </p:sp>
      <p:pic>
        <p:nvPicPr>
          <p:cNvPr id="3077" name="Picture 5" descr="https://www-bd.fnal.gov/Elog/api/get/file/binary?fileId=142039">
            <a:extLst>
              <a:ext uri="{FF2B5EF4-FFF2-40B4-BE49-F238E27FC236}">
                <a16:creationId xmlns:a16="http://schemas.microsoft.com/office/drawing/2014/main" id="{413CEE67-C220-F94F-96BC-94527A6C57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024" y="4443984"/>
            <a:ext cx="3373120" cy="1897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2B3E136-09C5-5F44-BB51-9B60B9709F21}"/>
              </a:ext>
            </a:extLst>
          </p:cNvPr>
          <p:cNvSpPr txBox="1"/>
          <p:nvPr/>
        </p:nvSpPr>
        <p:spPr>
          <a:xfrm>
            <a:off x="3904488" y="4443984"/>
            <a:ext cx="3017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Small excess of epoxy in #13 in one of the seams.</a:t>
            </a:r>
          </a:p>
        </p:txBody>
      </p:sp>
    </p:spTree>
    <p:extLst>
      <p:ext uri="{BB962C8B-B14F-4D97-AF65-F5344CB8AC3E}">
        <p14:creationId xmlns:p14="http://schemas.microsoft.com/office/powerpoint/2010/main" val="12130972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EE5287-7718-6F43-8D26-9F8EEFC59B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Dimensions (manufacturer)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A337F88-6735-C345-9177-67FD6556AA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317" y="1588778"/>
            <a:ext cx="6559860" cy="498575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47F1A8D-DF99-3D47-8847-3D72CBA05F5D}"/>
              </a:ext>
            </a:extLst>
          </p:cNvPr>
          <p:cNvSpPr txBox="1"/>
          <p:nvPr/>
        </p:nvSpPr>
        <p:spPr>
          <a:xfrm>
            <a:off x="6089904" y="2569464"/>
            <a:ext cx="27706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All dimensions within tolerance +/- 5 mils</a:t>
            </a:r>
          </a:p>
        </p:txBody>
      </p:sp>
    </p:spTree>
    <p:extLst>
      <p:ext uri="{BB962C8B-B14F-4D97-AF65-F5344CB8AC3E}">
        <p14:creationId xmlns:p14="http://schemas.microsoft.com/office/powerpoint/2010/main" val="34259082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6A4799-63CF-044F-9C2E-12405D4FD3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Dimensions (verification)</a:t>
            </a:r>
          </a:p>
        </p:txBody>
      </p:sp>
      <p:pic>
        <p:nvPicPr>
          <p:cNvPr id="4097" name="Picture 1" descr="https://www-bd.fnal.gov/Elog/api/get/file/binary?fileId=142045">
            <a:extLst>
              <a:ext uri="{FF2B5EF4-FFF2-40B4-BE49-F238E27FC236}">
                <a16:creationId xmlns:a16="http://schemas.microsoft.com/office/drawing/2014/main" id="{81B82A33-7E3B-E846-9F6E-673BABCFAA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463" y="1690688"/>
            <a:ext cx="3785857" cy="2378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https://www-bd.fnal.gov/Elog/api/get/file/binary?fileId=142046">
            <a:extLst>
              <a:ext uri="{FF2B5EF4-FFF2-40B4-BE49-F238E27FC236}">
                <a16:creationId xmlns:a16="http://schemas.microsoft.com/office/drawing/2014/main" id="{2B8E4EBC-8C61-B74D-BA84-35E6FF3F25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6239" y="1690687"/>
            <a:ext cx="3785857" cy="2378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https://www-bd.fnal.gov/Elog/api/get/file/binary?fileId=142236">
            <a:extLst>
              <a:ext uri="{FF2B5EF4-FFF2-40B4-BE49-F238E27FC236}">
                <a16:creationId xmlns:a16="http://schemas.microsoft.com/office/drawing/2014/main" id="{B6B5CF9E-C0E2-7F42-A083-1E1ECB7420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463" y="4200209"/>
            <a:ext cx="3785857" cy="2378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9987868-2C0E-8A47-96A4-8110B78ADD39}"/>
              </a:ext>
            </a:extLst>
          </p:cNvPr>
          <p:cNvSpPr txBox="1"/>
          <p:nvPr/>
        </p:nvSpPr>
        <p:spPr>
          <a:xfrm>
            <a:off x="4370832" y="4139314"/>
            <a:ext cx="377647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OD and ID measurements were done with calipers. Thickness measurements were done with micrometers.</a:t>
            </a:r>
          </a:p>
          <a:p>
            <a:endParaRPr lang="en-US" dirty="0"/>
          </a:p>
          <a:p>
            <a:r>
              <a:rPr lang="en-US" dirty="0"/>
              <a:t>All rings within tolerance although the scatter is a lot larger than vendor’s measurements. Need better instrument for ID measurement.</a:t>
            </a:r>
          </a:p>
        </p:txBody>
      </p:sp>
    </p:spTree>
    <p:extLst>
      <p:ext uri="{BB962C8B-B14F-4D97-AF65-F5344CB8AC3E}">
        <p14:creationId xmlns:p14="http://schemas.microsoft.com/office/powerpoint/2010/main" val="13310666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E29F62-7179-2248-BD3A-D872002131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Q measurements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6F04ABE-72B7-7047-9BE7-E3D0877A25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49" y="1690688"/>
            <a:ext cx="6523723" cy="4679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2911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E278B9-0F58-224F-ABE3-6DB80BFE10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Conclusion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8F03E1-9A1D-9B4C-9360-98EA573FFE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Rings look good.</a:t>
            </a:r>
          </a:p>
          <a:p>
            <a:r>
              <a:rPr lang="en-US" dirty="0"/>
              <a:t>The ”chipped” ring has been sent back to the vendor</a:t>
            </a:r>
          </a:p>
          <a:p>
            <a:pPr lvl="1"/>
            <a:r>
              <a:rPr lang="en-US" dirty="0"/>
              <a:t>Still need the </a:t>
            </a:r>
            <a:r>
              <a:rPr lang="en-US"/>
              <a:t>shim rings to be made.</a:t>
            </a:r>
          </a:p>
        </p:txBody>
      </p:sp>
    </p:spTree>
    <p:extLst>
      <p:ext uri="{BB962C8B-B14F-4D97-AF65-F5344CB8AC3E}">
        <p14:creationId xmlns:p14="http://schemas.microsoft.com/office/powerpoint/2010/main" val="2393839238"/>
      </p:ext>
    </p:extLst>
  </p:cSld>
  <p:clrMapOvr>
    <a:masterClrMapping/>
  </p:clrMapOvr>
</p:sld>
</file>

<file path=ppt/theme/theme1.xml><?xml version="1.0" encoding="utf-8"?>
<a:theme xmlns:a="http://schemas.openxmlformats.org/drawingml/2006/main" name="43blank_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43blank_theme" id="{955162FD-FA67-FF4F-AD1E-BEFABE53559A}" vid="{9421A39E-5628-DD4D-886A-1B01617F8F0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43blank_theme</Template>
  <TotalTime>1360</TotalTime>
  <Words>221</Words>
  <Application>Microsoft Macintosh PowerPoint</Application>
  <PresentationFormat>On-screen Show (4:3)</PresentationFormat>
  <Paragraphs>28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43blank_theme</vt:lpstr>
      <vt:lpstr>The 5 garnet rings</vt:lpstr>
      <vt:lpstr>The 5 garnet rings</vt:lpstr>
      <vt:lpstr>Visual inspection showed minor problems with 3 rings</vt:lpstr>
      <vt:lpstr>Minor problems (#5 and #13)</vt:lpstr>
      <vt:lpstr>Dimensions (manufacturer)</vt:lpstr>
      <vt:lpstr>Dimensions (verification)</vt:lpstr>
      <vt:lpstr>Q measurements</vt:lpstr>
      <vt:lpstr>Conclusion</vt:lpstr>
    </vt:vector>
  </TitlesOfParts>
  <Company/>
  <LinksUpToDate>false</LinksUpToDate>
  <SharedDoc>false</SharedDoc>
  <HyperlinksChanged>false</HyperlinksChanged>
  <AppVersion>16.0009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5 garnet rings</dc:title>
  <dc:creator>Cheng-Yang Tan</dc:creator>
  <cp:lastModifiedBy>Cheng-Yang Tan</cp:lastModifiedBy>
  <cp:revision>27</cp:revision>
  <dcterms:created xsi:type="dcterms:W3CDTF">2018-01-29T14:30:55Z</dcterms:created>
  <dcterms:modified xsi:type="dcterms:W3CDTF">2018-02-01T13:15:33Z</dcterms:modified>
</cp:coreProperties>
</file>