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10"/>
  </p:notesMasterIdLst>
  <p:handoutMasterIdLst>
    <p:handoutMasterId r:id="rId11"/>
  </p:handoutMasterIdLst>
  <p:sldIdLst>
    <p:sldId id="265" r:id="rId3"/>
    <p:sldId id="310" r:id="rId4"/>
    <p:sldId id="314" r:id="rId5"/>
    <p:sldId id="318" r:id="rId6"/>
    <p:sldId id="319" r:id="rId7"/>
    <p:sldId id="316" r:id="rId8"/>
    <p:sldId id="317" r:id="rId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13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2/15/2018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2/15/2018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D595F76-4ED8-46A3-9BB7-58E23959839C}" type="datetime1">
              <a:rPr lang="en-US" altLang="en-US" smtClean="0"/>
              <a:t>2/15/2018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1B5E6F55-BFAB-4EE2-A70F-524CF3E960AF}" type="datetime1">
              <a:rPr lang="en-US" altLang="en-US" smtClean="0"/>
              <a:t>2/15/2018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4885AAAF-EC0D-471C-8F23-61BA0F7D56FF}" type="datetime1">
              <a:rPr lang="en-US" altLang="en-US" smtClean="0"/>
              <a:t>2/15/2018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AB646F14-82FC-4286-942A-066FDE463F1F}" type="datetime1">
              <a:rPr lang="en-US" altLang="en-US" smtClean="0"/>
              <a:t>2/15/2018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FFBD829-B95C-4391-8858-5FAA868051AA}" type="datetime1">
              <a:rPr lang="en-US" altLang="en-US" smtClean="0"/>
              <a:t>2/15/2018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586BF4EA-9314-4EE0-B189-D887DA7923ED}" type="datetime1">
              <a:rPr lang="en-US" altLang="en-US" smtClean="0"/>
              <a:t>2/15/2018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514320D9-47BC-452D-8BF4-3C226CBEAC32}" type="datetime1">
              <a:rPr lang="en-US" altLang="en-US" smtClean="0"/>
              <a:t>2/15/2018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12A3A66-61C2-42A2-ADF4-62ED6B33C60E}" type="datetime1">
              <a:rPr lang="en-US" altLang="en-US" smtClean="0"/>
              <a:t>2/15/2018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8DEA5490-A9F3-4107-AC07-9C2CF703EDA6}" type="datetime1">
              <a:rPr lang="en-US" altLang="en-US" smtClean="0"/>
              <a:t>2/15/2018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51F311CA-59ED-48F8-BC06-A4C7C56F1E47}" type="datetime1">
              <a:rPr lang="en-US" altLang="en-US" smtClean="0"/>
              <a:t>2/15/2018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Mechanical Update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Kevin Duel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Booster 2</a:t>
            </a:r>
            <a:r>
              <a:rPr lang="en-US" altLang="en-US" baseline="30000" dirty="0">
                <a:latin typeface="Helvetica" panose="020B0604020202020204" pitchFamily="34" charset="0"/>
                <a:ea typeface="Geneva" pitchFamily="121" charset="-128"/>
              </a:rPr>
              <a:t>nd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 Harmonic Cavity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15 February 2018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95DB7-12D0-432F-B23D-FABE19A29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C95D9-11E3-4017-B5CC-DDB7F2385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Witness pieces received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E94D0-2349-4059-B097-42C169E5E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2/15/2018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401DE-44FB-4A69-AC5F-32574B953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06A8E-CB8E-4016-8BF2-674DA7FE5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4601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1D4AA-B8F5-472E-A0CB-E2EE2DE15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Fabrication and Assembly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D85DE-1986-4C32-86AA-90F7B2636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2/15/2018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9E9DE-470B-4BDE-B910-777616CED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1CBC7-A446-4B2F-A6A2-1B7A3FD0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8184A9-F9BC-4572-8035-C1511015C920}"/>
              </a:ext>
            </a:extLst>
          </p:cNvPr>
          <p:cNvSpPr/>
          <p:nvPr/>
        </p:nvSpPr>
        <p:spPr>
          <a:xfrm>
            <a:off x="304101" y="4961785"/>
            <a:ext cx="8479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Waiting for 4 machined parts from 2 vendors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Various welding and plating to be done</a:t>
            </a:r>
          </a:p>
        </p:txBody>
      </p:sp>
      <p:pic>
        <p:nvPicPr>
          <p:cNvPr id="10" name="Content Placeholder 9" descr="Cavity Fabrication and Assembly Status - Excel">
            <a:extLst>
              <a:ext uri="{FF2B5EF4-FFF2-40B4-BE49-F238E27FC236}">
                <a16:creationId xmlns:a16="http://schemas.microsoft.com/office/drawing/2014/main" id="{6E4EAD03-257B-4414-A42B-262125B73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88" t="21516" r="29217" b="25105"/>
          <a:stretch/>
        </p:blipFill>
        <p:spPr>
          <a:xfrm>
            <a:off x="192306" y="1023458"/>
            <a:ext cx="8759389" cy="3691156"/>
          </a:xfrm>
        </p:spPr>
      </p:pic>
    </p:spTree>
    <p:extLst>
      <p:ext uri="{BB962C8B-B14F-4D97-AF65-F5344CB8AC3E}">
        <p14:creationId xmlns:p14="http://schemas.microsoft.com/office/powerpoint/2010/main" val="2037244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A9A3E-90A7-4E4C-8743-BD471A979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Spinning Part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487C909-0A47-434F-80BE-B462223AF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0891" y="888544"/>
            <a:ext cx="6650566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BE5CB-39C4-4A34-B84B-90E6D9424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2/15/2018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736FC-AED1-4F66-87CE-827AFFE3A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E7FF3-7CCC-4372-87C7-380065625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076B82-E10A-4AD0-8F23-C5FF464B0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5" t="6045" b="4311"/>
          <a:stretch/>
        </p:blipFill>
        <p:spPr>
          <a:xfrm>
            <a:off x="228601" y="2718033"/>
            <a:ext cx="4417770" cy="3553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455928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B157-9F60-4547-A2ED-EAE84CC5E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 Damper Plating – being welded to flange now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D2ABAEC-6DE6-48F7-8130-278DF893B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215" t="9005" r="16752" b="32803"/>
          <a:stretch/>
        </p:blipFill>
        <p:spPr>
          <a:xfrm>
            <a:off x="228601" y="935038"/>
            <a:ext cx="3261220" cy="2411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B9BD7-A4CB-463F-965A-2ED1F002F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2/15/2018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72F03-1C03-4ED1-B75C-CCE0D05C8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312F7-F95A-49C8-ACA0-E65BD576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B9F473-B8F6-4355-AF58-427CEBF65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291652"/>
            <a:ext cx="4093827" cy="3070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1B9A69-83C7-4F9C-9DA4-47733C239B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29" r="21821"/>
          <a:stretch/>
        </p:blipFill>
        <p:spPr>
          <a:xfrm>
            <a:off x="4496500" y="935038"/>
            <a:ext cx="4276266" cy="4591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3229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2BAE5-683E-4E63-A967-9B517CB1D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E0F4B51-220D-42F5-9CF3-A7F2FECB7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126" y="1042988"/>
            <a:ext cx="8383460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F80CE-6F81-45B0-8473-EE522FE50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2/15/2018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B0CF3-984A-4A11-8D77-DE0F88B0C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B2DF7-2529-418C-A9FA-6F99CB364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4091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0960F-5BD9-4473-A8B3-92405250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conductor tube soldering and plating difficulty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DAD8064-6B42-4F25-8F65-A04362B58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2628" y="1042988"/>
            <a:ext cx="6984457" cy="498792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D30D7-AB06-47FD-8DFE-AD95933F3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2/15/2018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055F1-318C-4AE9-89BF-0A3E261CF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0F12C-4A39-407A-A19A-5FFEF6F1A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8445893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2581</TotalTime>
  <Words>94</Words>
  <Application>Microsoft Office PowerPoint</Application>
  <PresentationFormat>On-screen Show (4:3)</PresentationFormat>
  <Paragraphs>30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MS PGothic</vt:lpstr>
      <vt:lpstr>MS PGothic</vt:lpstr>
      <vt:lpstr>Arial</vt:lpstr>
      <vt:lpstr>Calibri</vt:lpstr>
      <vt:lpstr>Geneva</vt:lpstr>
      <vt:lpstr>Helvetica</vt:lpstr>
      <vt:lpstr>FNAL_TemplateMac_060514</vt:lpstr>
      <vt:lpstr>Fermilab: Footer Only</vt:lpstr>
      <vt:lpstr>Mechanical Update</vt:lpstr>
      <vt:lpstr>Garnet</vt:lpstr>
      <vt:lpstr>Fabrication and Assembly Status</vt:lpstr>
      <vt:lpstr>Spinning Part</vt:lpstr>
      <vt:lpstr>HOM Damper Plating – being welded to flange now</vt:lpstr>
      <vt:lpstr>PowerPoint Presentation</vt:lpstr>
      <vt:lpstr>Inner conductor tube soldering and plating difficulty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Kevin L. Duel x4676 14914N</dc:creator>
  <cp:lastModifiedBy>Kevin Duel</cp:lastModifiedBy>
  <cp:revision>126</cp:revision>
  <cp:lastPrinted>2014-01-20T19:40:21Z</cp:lastPrinted>
  <dcterms:created xsi:type="dcterms:W3CDTF">2017-01-19T16:44:24Z</dcterms:created>
  <dcterms:modified xsi:type="dcterms:W3CDTF">2018-02-15T19:13:18Z</dcterms:modified>
</cp:coreProperties>
</file>