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8" r:id="rId4"/>
    <p:sldId id="270" r:id="rId5"/>
    <p:sldId id="262" r:id="rId6"/>
    <p:sldId id="267" r:id="rId7"/>
    <p:sldId id="263" r:id="rId8"/>
    <p:sldId id="265" r:id="rId9"/>
    <p:sldId id="269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CC0F3-B1EE-46AC-9C19-C8CCB15DB164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1A920-A967-4B5E-8BD1-21916B9743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7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A4A1D-825A-4B57-8EE5-815C672245AF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4A1D-825A-4B57-8EE5-815C672245AF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3A8E1-BB67-4062-9AD6-9AAAF51052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>
            <a:normAutofit fontScale="90000"/>
          </a:bodyPr>
          <a:lstStyle/>
          <a:p>
            <a:r>
              <a:rPr lang="en-US" dirty="0"/>
              <a:t>PIP Budget/Schedule Status</a:t>
            </a:r>
            <a:br>
              <a:rPr lang="en-US" dirty="0"/>
            </a:br>
            <a:r>
              <a:rPr lang="en-US" dirty="0"/>
              <a:t>Ken Domann</a:t>
            </a:r>
            <a:br>
              <a:rPr lang="en-US" dirty="0"/>
            </a:br>
            <a:r>
              <a:rPr lang="en-US" dirty="0"/>
              <a:t>3/28/18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FY18 Labor Status by Task Code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C4AD407-4884-43EE-94B8-132595675A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95400"/>
            <a:ext cx="822960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3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/>
              <a:t>Milestone Status (10/1/17 – 9/30/18)</a:t>
            </a:r>
            <a:br>
              <a:rPr lang="en-US" sz="2800" dirty="0"/>
            </a:br>
            <a:r>
              <a:rPr lang="en-US" sz="2800" dirty="0"/>
              <a:t>(Red &gt; 3 months late)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25" y="6220449"/>
            <a:ext cx="7017300" cy="203063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29987F4-3EA9-42DE-BB20-9C82720C3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295400"/>
            <a:ext cx="8229600" cy="47243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/>
              <a:t>FY18 Total Obl Budget Status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3176B2F-AF0F-4FAD-B796-7FA0984B1B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990600"/>
            <a:ext cx="7696200" cy="533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FY18 M&amp;S Obligation Status by Task Code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465822F-3C68-46BB-8C0A-ED5B5CE6F9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483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893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/>
              <a:t>FY18 To-date FTEs by OHAP – Fcst vs Act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36A7A4C-9A06-4B4C-943F-94C2EF66EA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95400"/>
            <a:ext cx="7696200" cy="4876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dirty="0"/>
              <a:t>FY18 Monthly FTEs by OHAP – Fcst vs Act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6291F15-18ED-446E-9A59-63AD89EF5D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19200"/>
            <a:ext cx="7772400" cy="490696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FY18 To-date FTEs by Div – Fcst vs Act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1CBC57-6983-4C6E-8FFE-EAC9346F32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95400"/>
            <a:ext cx="78486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FY18 Monthly FTEs by Div – Fcst vs Act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77D1FE9-C163-4279-9526-5DE6CE1BBC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417638"/>
            <a:ext cx="7848600" cy="483076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FY18 FTE Trends thru February 2018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FA29819-1506-459F-9F37-7A0D8C2746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483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6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5277</TotalTime>
  <Words>74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PIP Budget/Schedule Status Ken Domann 3/28/18</vt:lpstr>
      <vt:lpstr>Milestone Status (10/1/17 – 9/30/18) (Red &gt; 3 months late)</vt:lpstr>
      <vt:lpstr>FY18 Total Obl Budget Status</vt:lpstr>
      <vt:lpstr>FY18 M&amp;S Obligation Status by Task Code</vt:lpstr>
      <vt:lpstr>FY18 To-date FTEs by OHAP – Fcst vs Act</vt:lpstr>
      <vt:lpstr>FY18 Monthly FTEs by OHAP – Fcst vs Act</vt:lpstr>
      <vt:lpstr>FY18 To-date FTEs by Div – Fcst vs Act</vt:lpstr>
      <vt:lpstr>FY18 Monthly FTEs by Div – Fcst vs Act</vt:lpstr>
      <vt:lpstr>FY18 FTE Trends thru February 2018</vt:lpstr>
      <vt:lpstr>FY18 Labor Status by Task Code</vt:lpstr>
    </vt:vector>
  </TitlesOfParts>
  <Company>Fermilab | Accelerator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 Budget/Schedule Status</dc:title>
  <dc:creator>Ken d</dc:creator>
  <cp:lastModifiedBy>Kenneth A Domann</cp:lastModifiedBy>
  <cp:revision>444</cp:revision>
  <dcterms:created xsi:type="dcterms:W3CDTF">2012-09-24T14:55:06Z</dcterms:created>
  <dcterms:modified xsi:type="dcterms:W3CDTF">2018-03-28T13:32:40Z</dcterms:modified>
</cp:coreProperties>
</file>