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28600" y="103680"/>
            <a:ext cx="8686080" cy="641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4C97"/>
                </a:solidFill>
                <a:latin typeface="Arial"/>
                <a:ea typeface="Geneva"/>
              </a:rPr>
              <a:t>PIP – General Update April 4</a:t>
            </a:r>
            <a:r>
              <a:rPr lang="en-US" sz="2400" b="1" baseline="30000" dirty="0">
                <a:solidFill>
                  <a:srgbClr val="004C97"/>
                </a:solidFill>
                <a:latin typeface="Arial"/>
                <a:ea typeface="Geneva"/>
              </a:rPr>
              <a:t>th</a:t>
            </a:r>
            <a:r>
              <a:rPr lang="en-US" sz="2400" b="1" dirty="0">
                <a:solidFill>
                  <a:srgbClr val="004C97"/>
                </a:solidFill>
                <a:latin typeface="Arial"/>
                <a:ea typeface="Geneva"/>
              </a:rPr>
              <a:t> 2018</a:t>
            </a:r>
            <a:endParaRPr dirty="0"/>
          </a:p>
        </p:txBody>
      </p:sp>
      <p:sp>
        <p:nvSpPr>
          <p:cNvPr id="38" name="CustomShape 2"/>
          <p:cNvSpPr/>
          <p:nvPr/>
        </p:nvSpPr>
        <p:spPr>
          <a:xfrm>
            <a:off x="237744" y="847344"/>
            <a:ext cx="8987400" cy="5278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404040"/>
                </a:solidFill>
                <a:latin typeface="PT Serif"/>
                <a:ea typeface="Geneva"/>
              </a:rPr>
              <a:t>Linac Modulator</a:t>
            </a:r>
            <a:r>
              <a:rPr lang="en-US" dirty="0">
                <a:solidFill>
                  <a:srgbClr val="404040"/>
                </a:solidFill>
                <a:latin typeface="PT Serif"/>
                <a:ea typeface="Geneva"/>
              </a:rPr>
              <a:t>: Marx unit (3</a:t>
            </a:r>
            <a:r>
              <a:rPr lang="en-US" baseline="30000" dirty="0">
                <a:solidFill>
                  <a:srgbClr val="404040"/>
                </a:solidFill>
                <a:latin typeface="PT Serif"/>
                <a:ea typeface="Geneva"/>
              </a:rPr>
              <a:t>rd</a:t>
            </a:r>
            <a:r>
              <a:rPr lang="en-US" dirty="0">
                <a:solidFill>
                  <a:srgbClr val="404040"/>
                </a:solidFill>
                <a:latin typeface="PT Serif"/>
                <a:ea typeface="Geneva"/>
              </a:rPr>
              <a:t> 54 cell) at LRF5 testing completed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404040"/>
                </a:solidFill>
                <a:latin typeface="PT Serif"/>
                <a:ea typeface="Geneva"/>
              </a:rPr>
              <a:t>	Unit being disconnected in preparation for move to temp storage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404040"/>
                </a:solidFill>
                <a:latin typeface="PT Serif"/>
                <a:ea typeface="Geneva"/>
              </a:rPr>
              <a:t>	Next unit is being prepared to be moved from A0 to LRF5 location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404040"/>
                </a:solidFill>
                <a:latin typeface="PT Serif"/>
                <a:ea typeface="Geneva"/>
              </a:rPr>
              <a:t>	Electricians completed their work at LRF5 and have started at LRF4 	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1500" dirty="0">
                <a:solidFill>
                  <a:srgbClr val="404040"/>
                </a:solidFill>
                <a:latin typeface="PT Serif"/>
                <a:ea typeface="Geneva"/>
              </a:rPr>
              <a:t>Schedule – removal and install of new Marx unit – end of month, testing starting in May</a:t>
            </a:r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404040"/>
                </a:solidFill>
                <a:latin typeface="PT Serif"/>
                <a:ea typeface="Geneva"/>
              </a:rPr>
              <a:t>Laser Notcher: </a:t>
            </a:r>
            <a:r>
              <a:rPr lang="en-US" sz="1400" dirty="0">
                <a:solidFill>
                  <a:srgbClr val="404040"/>
                </a:solidFill>
                <a:latin typeface="PT Serif"/>
                <a:ea typeface="Geneva"/>
              </a:rPr>
              <a:t>Completed – operational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404040"/>
                </a:solidFill>
                <a:latin typeface="PT Serif"/>
                <a:ea typeface="Geneva"/>
              </a:rPr>
              <a:t>Booster BPMs</a:t>
            </a:r>
            <a:r>
              <a:rPr lang="en-US" sz="1600" dirty="0">
                <a:solidFill>
                  <a:srgbClr val="404040"/>
                </a:solidFill>
                <a:latin typeface="PT Serif"/>
                <a:ea typeface="Geneva"/>
              </a:rPr>
              <a:t>:  </a:t>
            </a:r>
            <a:r>
              <a:rPr lang="en-US" sz="1500" dirty="0">
                <a:solidFill>
                  <a:srgbClr val="404040"/>
                </a:solidFill>
                <a:latin typeface="PT Serif"/>
                <a:ea typeface="Geneva"/>
              </a:rPr>
              <a:t>Have had one FPGA put back on and it seems to be working </a:t>
            </a:r>
          </a:p>
          <a:p>
            <a:pPr>
              <a:lnSpc>
                <a:spcPct val="100000"/>
              </a:lnSpc>
            </a:pPr>
            <a:r>
              <a:rPr lang="en-US" sz="1500" dirty="0">
                <a:solidFill>
                  <a:srgbClr val="404040"/>
                </a:solidFill>
                <a:latin typeface="PT Serif"/>
              </a:rPr>
              <a:t>Waiting for the return of the other boards.  Vendor will help with replacement of some but not all FPGAs</a:t>
            </a:r>
          </a:p>
          <a:p>
            <a:pPr>
              <a:lnSpc>
                <a:spcPct val="100000"/>
              </a:lnSpc>
            </a:pPr>
            <a:r>
              <a:rPr lang="en-US" sz="1500" dirty="0">
                <a:solidFill>
                  <a:srgbClr val="404040"/>
                </a:solidFill>
                <a:latin typeface="PT Serif"/>
              </a:rPr>
              <a:t>Software testing continues – parallel systems up and running to allow </a:t>
            </a:r>
            <a:r>
              <a:rPr lang="en-US" sz="1500">
                <a:solidFill>
                  <a:srgbClr val="404040"/>
                </a:solidFill>
                <a:latin typeface="PT Serif"/>
              </a:rPr>
              <a:t>comparisions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404040"/>
                </a:solidFill>
                <a:latin typeface="PT Serif"/>
                <a:ea typeface="Geneva"/>
              </a:rPr>
              <a:t>Booster Beam Physics</a:t>
            </a:r>
            <a:r>
              <a:rPr lang="en-US" sz="1200" b="1" dirty="0">
                <a:solidFill>
                  <a:srgbClr val="404040"/>
                </a:solidFill>
                <a:latin typeface="PT Serif"/>
                <a:ea typeface="Geneva"/>
              </a:rPr>
              <a:t>: 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400" dirty="0">
                <a:solidFill>
                  <a:srgbClr val="404040"/>
                </a:solidFill>
                <a:latin typeface="PT Serif"/>
              </a:rPr>
              <a:t>Continue with plans to install a NIM module that will allow phase tuning at individual stations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404040"/>
                </a:solidFill>
                <a:latin typeface="PT Serif"/>
                <a:ea typeface="Geneva"/>
              </a:rPr>
              <a:t>Perpendicular Cavity: All Ferrite rings have arrived – starting to assemble</a:t>
            </a:r>
          </a:p>
          <a:p>
            <a:pPr>
              <a:lnSpc>
                <a:spcPct val="100000"/>
              </a:lnSpc>
            </a:pPr>
            <a:r>
              <a:rPr lang="en-US" dirty="0"/>
              <a:t>		More in update talk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404040"/>
                </a:solidFill>
                <a:latin typeface="PT Serif"/>
                <a:ea typeface="Geneva"/>
              </a:rPr>
              <a:t>Replacement Cavity:  We have one of the two castings –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404040"/>
                </a:solidFill>
                <a:latin typeface="PT Serif"/>
                <a:ea typeface="Geneva"/>
              </a:rPr>
              <a:t>		 </a:t>
            </a:r>
            <a:r>
              <a:rPr lang="en-US" dirty="0">
                <a:solidFill>
                  <a:srgbClr val="404040"/>
                </a:solidFill>
                <a:latin typeface="PT Serif"/>
                <a:ea typeface="Geneva"/>
              </a:rPr>
              <a:t>More in update talk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404040"/>
                </a:solidFill>
                <a:latin typeface="PT Serif"/>
                <a:ea typeface="Geneva"/>
              </a:rPr>
              <a:t>Summary of FY18: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404040"/>
                </a:solidFill>
                <a:latin typeface="PT Serif"/>
                <a:ea typeface="Geneva"/>
              </a:rPr>
              <a:t>Plan to finish up PIP effort: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404040"/>
                </a:solidFill>
                <a:latin typeface="PT Serif"/>
              </a:rPr>
              <a:t>Budget is up in the air right now – but have heard we can continue to spend M&amp;S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404040"/>
                </a:solidFill>
                <a:latin typeface="PT Serif"/>
              </a:rPr>
              <a:t>We want to finish this year and need the M&amp;S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9" name="CustomShape 3"/>
          <p:cNvSpPr/>
          <p:nvPr/>
        </p:nvSpPr>
        <p:spPr>
          <a:xfrm>
            <a:off x="6450120" y="6515280"/>
            <a:ext cx="1075680" cy="240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4C97"/>
                </a:solidFill>
                <a:latin typeface="Arial"/>
                <a:ea typeface="Geneva"/>
              </a:rPr>
              <a:t>1/17/18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DejaVu Sans</vt:lpstr>
      <vt:lpstr>Geneva</vt:lpstr>
      <vt:lpstr>PT Serif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A. Pellico x8368 07477N</dc:creator>
  <cp:lastModifiedBy>William A Pellico</cp:lastModifiedBy>
  <cp:revision>9</cp:revision>
  <dcterms:modified xsi:type="dcterms:W3CDTF">2018-04-04T14:45:58Z</dcterms:modified>
</cp:coreProperties>
</file>