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2" r:id="rId2"/>
    <p:sldMasterId id="2147484106" r:id="rId3"/>
    <p:sldMasterId id="2147484114" r:id="rId4"/>
  </p:sldMasterIdLst>
  <p:notesMasterIdLst>
    <p:notesMasterId r:id="rId8"/>
  </p:notesMasterIdLst>
  <p:handoutMasterIdLst>
    <p:handoutMasterId r:id="rId9"/>
  </p:handoutMasterIdLst>
  <p:sldIdLst>
    <p:sldId id="268" r:id="rId5"/>
    <p:sldId id="266" r:id="rId6"/>
    <p:sldId id="269" r:id="rId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5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llico\AppData\Local\Microsoft\Windows\INetCache\Content.Outlook\H2QBUPKD\FAKEDATA.xlsm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09464044908005"/>
          <c:y val="4.94710529520044E-2"/>
          <c:w val="0.72346314774579912"/>
          <c:h val="0.83687245981665714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'Plotting Data'!$A$3:$A$8751</c:f>
              <c:numCache>
                <c:formatCode>m/d/yyyy</c:formatCode>
                <c:ptCount val="8749"/>
                <c:pt idx="0">
                  <c:v>34436</c:v>
                </c:pt>
                <c:pt idx="1">
                  <c:v>34437</c:v>
                </c:pt>
                <c:pt idx="2">
                  <c:v>34438</c:v>
                </c:pt>
                <c:pt idx="3">
                  <c:v>34439</c:v>
                </c:pt>
                <c:pt idx="4">
                  <c:v>34440</c:v>
                </c:pt>
                <c:pt idx="5">
                  <c:v>34441</c:v>
                </c:pt>
                <c:pt idx="6">
                  <c:v>34442</c:v>
                </c:pt>
                <c:pt idx="7">
                  <c:v>34443</c:v>
                </c:pt>
                <c:pt idx="8">
                  <c:v>34444</c:v>
                </c:pt>
                <c:pt idx="9">
                  <c:v>34445</c:v>
                </c:pt>
                <c:pt idx="10">
                  <c:v>34446</c:v>
                </c:pt>
                <c:pt idx="11">
                  <c:v>34447</c:v>
                </c:pt>
                <c:pt idx="12">
                  <c:v>34448</c:v>
                </c:pt>
                <c:pt idx="13">
                  <c:v>34449</c:v>
                </c:pt>
                <c:pt idx="14">
                  <c:v>34451</c:v>
                </c:pt>
                <c:pt idx="15">
                  <c:v>34452</c:v>
                </c:pt>
                <c:pt idx="16">
                  <c:v>34453</c:v>
                </c:pt>
                <c:pt idx="17">
                  <c:v>34454</c:v>
                </c:pt>
                <c:pt idx="18">
                  <c:v>34455</c:v>
                </c:pt>
                <c:pt idx="19">
                  <c:v>34456</c:v>
                </c:pt>
                <c:pt idx="20">
                  <c:v>34465</c:v>
                </c:pt>
                <c:pt idx="21">
                  <c:v>34466</c:v>
                </c:pt>
                <c:pt idx="22">
                  <c:v>34467</c:v>
                </c:pt>
                <c:pt idx="23">
                  <c:v>34468</c:v>
                </c:pt>
                <c:pt idx="24">
                  <c:v>34469</c:v>
                </c:pt>
                <c:pt idx="25">
                  <c:v>34470</c:v>
                </c:pt>
                <c:pt idx="26">
                  <c:v>34471</c:v>
                </c:pt>
                <c:pt idx="27">
                  <c:v>34472</c:v>
                </c:pt>
                <c:pt idx="28">
                  <c:v>34473</c:v>
                </c:pt>
                <c:pt idx="29">
                  <c:v>34474</c:v>
                </c:pt>
                <c:pt idx="30">
                  <c:v>34475</c:v>
                </c:pt>
                <c:pt idx="31">
                  <c:v>34476</c:v>
                </c:pt>
                <c:pt idx="32">
                  <c:v>34477</c:v>
                </c:pt>
                <c:pt idx="33">
                  <c:v>34478</c:v>
                </c:pt>
                <c:pt idx="34">
                  <c:v>34479</c:v>
                </c:pt>
                <c:pt idx="35">
                  <c:v>34480</c:v>
                </c:pt>
                <c:pt idx="36">
                  <c:v>34481</c:v>
                </c:pt>
                <c:pt idx="37">
                  <c:v>34482</c:v>
                </c:pt>
                <c:pt idx="38">
                  <c:v>34483</c:v>
                </c:pt>
                <c:pt idx="39">
                  <c:v>34484</c:v>
                </c:pt>
                <c:pt idx="40">
                  <c:v>34485</c:v>
                </c:pt>
                <c:pt idx="41">
                  <c:v>34486</c:v>
                </c:pt>
                <c:pt idx="42">
                  <c:v>34487</c:v>
                </c:pt>
                <c:pt idx="43">
                  <c:v>34488</c:v>
                </c:pt>
                <c:pt idx="44">
                  <c:v>34489</c:v>
                </c:pt>
                <c:pt idx="45">
                  <c:v>34490</c:v>
                </c:pt>
                <c:pt idx="46">
                  <c:v>34491</c:v>
                </c:pt>
                <c:pt idx="47">
                  <c:v>34492</c:v>
                </c:pt>
                <c:pt idx="48">
                  <c:v>34493</c:v>
                </c:pt>
                <c:pt idx="49">
                  <c:v>34494</c:v>
                </c:pt>
                <c:pt idx="50">
                  <c:v>34495</c:v>
                </c:pt>
                <c:pt idx="51">
                  <c:v>34496</c:v>
                </c:pt>
                <c:pt idx="52">
                  <c:v>34497</c:v>
                </c:pt>
                <c:pt idx="53">
                  <c:v>34498</c:v>
                </c:pt>
                <c:pt idx="54">
                  <c:v>34499</c:v>
                </c:pt>
                <c:pt idx="55">
                  <c:v>34500</c:v>
                </c:pt>
                <c:pt idx="56">
                  <c:v>34501</c:v>
                </c:pt>
                <c:pt idx="57">
                  <c:v>34502</c:v>
                </c:pt>
                <c:pt idx="58">
                  <c:v>34503</c:v>
                </c:pt>
                <c:pt idx="59">
                  <c:v>34504</c:v>
                </c:pt>
                <c:pt idx="60">
                  <c:v>34505</c:v>
                </c:pt>
                <c:pt idx="61">
                  <c:v>34506</c:v>
                </c:pt>
                <c:pt idx="62">
                  <c:v>34507</c:v>
                </c:pt>
                <c:pt idx="63">
                  <c:v>34508</c:v>
                </c:pt>
                <c:pt idx="64">
                  <c:v>34509</c:v>
                </c:pt>
                <c:pt idx="65">
                  <c:v>34510</c:v>
                </c:pt>
                <c:pt idx="66">
                  <c:v>34511</c:v>
                </c:pt>
                <c:pt idx="67">
                  <c:v>34512</c:v>
                </c:pt>
                <c:pt idx="68">
                  <c:v>34513</c:v>
                </c:pt>
                <c:pt idx="69">
                  <c:v>34514</c:v>
                </c:pt>
                <c:pt idx="70">
                  <c:v>34515</c:v>
                </c:pt>
                <c:pt idx="71">
                  <c:v>34516</c:v>
                </c:pt>
                <c:pt idx="72">
                  <c:v>34517</c:v>
                </c:pt>
                <c:pt idx="73">
                  <c:v>34518</c:v>
                </c:pt>
                <c:pt idx="74">
                  <c:v>34519</c:v>
                </c:pt>
                <c:pt idx="75">
                  <c:v>34520</c:v>
                </c:pt>
                <c:pt idx="76">
                  <c:v>34521</c:v>
                </c:pt>
                <c:pt idx="77">
                  <c:v>34522</c:v>
                </c:pt>
                <c:pt idx="78">
                  <c:v>34523</c:v>
                </c:pt>
                <c:pt idx="79">
                  <c:v>34524</c:v>
                </c:pt>
                <c:pt idx="80">
                  <c:v>34525</c:v>
                </c:pt>
                <c:pt idx="81">
                  <c:v>34526</c:v>
                </c:pt>
                <c:pt idx="82">
                  <c:v>34527</c:v>
                </c:pt>
                <c:pt idx="83">
                  <c:v>34528</c:v>
                </c:pt>
                <c:pt idx="84">
                  <c:v>34529</c:v>
                </c:pt>
                <c:pt idx="85">
                  <c:v>34530</c:v>
                </c:pt>
                <c:pt idx="86">
                  <c:v>34531</c:v>
                </c:pt>
                <c:pt idx="87">
                  <c:v>34532</c:v>
                </c:pt>
                <c:pt idx="88">
                  <c:v>34533</c:v>
                </c:pt>
                <c:pt idx="89">
                  <c:v>34534</c:v>
                </c:pt>
                <c:pt idx="90">
                  <c:v>34535</c:v>
                </c:pt>
                <c:pt idx="91">
                  <c:v>34536</c:v>
                </c:pt>
                <c:pt idx="92">
                  <c:v>34537</c:v>
                </c:pt>
                <c:pt idx="93">
                  <c:v>34538</c:v>
                </c:pt>
                <c:pt idx="94">
                  <c:v>34539</c:v>
                </c:pt>
                <c:pt idx="95">
                  <c:v>34540</c:v>
                </c:pt>
                <c:pt idx="96">
                  <c:v>34541</c:v>
                </c:pt>
                <c:pt idx="97">
                  <c:v>34542</c:v>
                </c:pt>
                <c:pt idx="98">
                  <c:v>34543</c:v>
                </c:pt>
                <c:pt idx="99">
                  <c:v>34544</c:v>
                </c:pt>
                <c:pt idx="100">
                  <c:v>34545</c:v>
                </c:pt>
                <c:pt idx="101">
                  <c:v>34546</c:v>
                </c:pt>
                <c:pt idx="102">
                  <c:v>34547</c:v>
                </c:pt>
                <c:pt idx="103">
                  <c:v>34548</c:v>
                </c:pt>
                <c:pt idx="104">
                  <c:v>34549</c:v>
                </c:pt>
                <c:pt idx="105">
                  <c:v>34550</c:v>
                </c:pt>
                <c:pt idx="106">
                  <c:v>34551</c:v>
                </c:pt>
                <c:pt idx="107">
                  <c:v>34552</c:v>
                </c:pt>
                <c:pt idx="108">
                  <c:v>34553</c:v>
                </c:pt>
                <c:pt idx="109">
                  <c:v>34554</c:v>
                </c:pt>
                <c:pt idx="110">
                  <c:v>34555</c:v>
                </c:pt>
                <c:pt idx="111">
                  <c:v>34556</c:v>
                </c:pt>
                <c:pt idx="112">
                  <c:v>34557</c:v>
                </c:pt>
                <c:pt idx="113">
                  <c:v>34558</c:v>
                </c:pt>
                <c:pt idx="114">
                  <c:v>34559</c:v>
                </c:pt>
                <c:pt idx="115">
                  <c:v>34560</c:v>
                </c:pt>
                <c:pt idx="116">
                  <c:v>34561</c:v>
                </c:pt>
                <c:pt idx="117">
                  <c:v>34562</c:v>
                </c:pt>
                <c:pt idx="118">
                  <c:v>34563</c:v>
                </c:pt>
                <c:pt idx="119">
                  <c:v>34564</c:v>
                </c:pt>
                <c:pt idx="120">
                  <c:v>34565</c:v>
                </c:pt>
                <c:pt idx="121">
                  <c:v>34566</c:v>
                </c:pt>
                <c:pt idx="122">
                  <c:v>34567</c:v>
                </c:pt>
                <c:pt idx="123">
                  <c:v>34568</c:v>
                </c:pt>
                <c:pt idx="124">
                  <c:v>34569</c:v>
                </c:pt>
                <c:pt idx="125">
                  <c:v>34570</c:v>
                </c:pt>
                <c:pt idx="126">
                  <c:v>34571</c:v>
                </c:pt>
                <c:pt idx="127">
                  <c:v>34572</c:v>
                </c:pt>
                <c:pt idx="128">
                  <c:v>34573</c:v>
                </c:pt>
                <c:pt idx="129">
                  <c:v>34574</c:v>
                </c:pt>
                <c:pt idx="130">
                  <c:v>34575</c:v>
                </c:pt>
                <c:pt idx="131">
                  <c:v>34576</c:v>
                </c:pt>
                <c:pt idx="132">
                  <c:v>34577</c:v>
                </c:pt>
                <c:pt idx="133">
                  <c:v>34578</c:v>
                </c:pt>
                <c:pt idx="134">
                  <c:v>34579</c:v>
                </c:pt>
                <c:pt idx="135">
                  <c:v>34582</c:v>
                </c:pt>
                <c:pt idx="136">
                  <c:v>34583</c:v>
                </c:pt>
                <c:pt idx="137">
                  <c:v>34584</c:v>
                </c:pt>
                <c:pt idx="138">
                  <c:v>34585</c:v>
                </c:pt>
                <c:pt idx="139">
                  <c:v>34586</c:v>
                </c:pt>
                <c:pt idx="140">
                  <c:v>34587</c:v>
                </c:pt>
                <c:pt idx="141">
                  <c:v>34588</c:v>
                </c:pt>
                <c:pt idx="142">
                  <c:v>34589</c:v>
                </c:pt>
                <c:pt idx="143">
                  <c:v>34590</c:v>
                </c:pt>
                <c:pt idx="144">
                  <c:v>34591</c:v>
                </c:pt>
                <c:pt idx="145">
                  <c:v>34592</c:v>
                </c:pt>
                <c:pt idx="146">
                  <c:v>34593</c:v>
                </c:pt>
                <c:pt idx="147">
                  <c:v>34594</c:v>
                </c:pt>
                <c:pt idx="148">
                  <c:v>34595</c:v>
                </c:pt>
                <c:pt idx="149">
                  <c:v>34596</c:v>
                </c:pt>
                <c:pt idx="150">
                  <c:v>34597</c:v>
                </c:pt>
                <c:pt idx="151">
                  <c:v>34598</c:v>
                </c:pt>
                <c:pt idx="152">
                  <c:v>34599</c:v>
                </c:pt>
                <c:pt idx="153">
                  <c:v>34600</c:v>
                </c:pt>
                <c:pt idx="154">
                  <c:v>34601</c:v>
                </c:pt>
                <c:pt idx="155">
                  <c:v>34602</c:v>
                </c:pt>
                <c:pt idx="156">
                  <c:v>34603</c:v>
                </c:pt>
                <c:pt idx="157">
                  <c:v>34604</c:v>
                </c:pt>
                <c:pt idx="158">
                  <c:v>34605</c:v>
                </c:pt>
                <c:pt idx="159">
                  <c:v>34606</c:v>
                </c:pt>
                <c:pt idx="160">
                  <c:v>34607</c:v>
                </c:pt>
                <c:pt idx="161">
                  <c:v>34608</c:v>
                </c:pt>
                <c:pt idx="162">
                  <c:v>34609</c:v>
                </c:pt>
                <c:pt idx="163">
                  <c:v>34610</c:v>
                </c:pt>
                <c:pt idx="164">
                  <c:v>34611</c:v>
                </c:pt>
                <c:pt idx="165">
                  <c:v>34612</c:v>
                </c:pt>
                <c:pt idx="166">
                  <c:v>34613</c:v>
                </c:pt>
                <c:pt idx="167">
                  <c:v>34614</c:v>
                </c:pt>
                <c:pt idx="168">
                  <c:v>34615</c:v>
                </c:pt>
                <c:pt idx="169">
                  <c:v>34616</c:v>
                </c:pt>
                <c:pt idx="170">
                  <c:v>34617</c:v>
                </c:pt>
                <c:pt idx="171">
                  <c:v>34618</c:v>
                </c:pt>
                <c:pt idx="172">
                  <c:v>34619</c:v>
                </c:pt>
                <c:pt idx="173">
                  <c:v>34620</c:v>
                </c:pt>
                <c:pt idx="174">
                  <c:v>34621</c:v>
                </c:pt>
                <c:pt idx="175">
                  <c:v>34622</c:v>
                </c:pt>
                <c:pt idx="176">
                  <c:v>34623</c:v>
                </c:pt>
                <c:pt idx="177">
                  <c:v>34624</c:v>
                </c:pt>
                <c:pt idx="178">
                  <c:v>34625</c:v>
                </c:pt>
                <c:pt idx="179">
                  <c:v>34626</c:v>
                </c:pt>
                <c:pt idx="180">
                  <c:v>34627</c:v>
                </c:pt>
                <c:pt idx="181">
                  <c:v>34628</c:v>
                </c:pt>
                <c:pt idx="182">
                  <c:v>34629</c:v>
                </c:pt>
                <c:pt idx="183">
                  <c:v>34630</c:v>
                </c:pt>
                <c:pt idx="184">
                  <c:v>34631</c:v>
                </c:pt>
                <c:pt idx="185">
                  <c:v>34632</c:v>
                </c:pt>
                <c:pt idx="186">
                  <c:v>34633</c:v>
                </c:pt>
                <c:pt idx="187">
                  <c:v>34634</c:v>
                </c:pt>
                <c:pt idx="188">
                  <c:v>34635</c:v>
                </c:pt>
                <c:pt idx="189">
                  <c:v>34636</c:v>
                </c:pt>
                <c:pt idx="190">
                  <c:v>34637</c:v>
                </c:pt>
                <c:pt idx="191">
                  <c:v>34638</c:v>
                </c:pt>
                <c:pt idx="192">
                  <c:v>34639</c:v>
                </c:pt>
                <c:pt idx="193">
                  <c:v>34640</c:v>
                </c:pt>
                <c:pt idx="194">
                  <c:v>34641</c:v>
                </c:pt>
                <c:pt idx="195">
                  <c:v>34642</c:v>
                </c:pt>
                <c:pt idx="196">
                  <c:v>34643</c:v>
                </c:pt>
                <c:pt idx="197">
                  <c:v>34644</c:v>
                </c:pt>
                <c:pt idx="198">
                  <c:v>34645</c:v>
                </c:pt>
                <c:pt idx="199">
                  <c:v>34646</c:v>
                </c:pt>
                <c:pt idx="200">
                  <c:v>34647</c:v>
                </c:pt>
                <c:pt idx="201">
                  <c:v>34648</c:v>
                </c:pt>
                <c:pt idx="202">
                  <c:v>34649</c:v>
                </c:pt>
                <c:pt idx="203">
                  <c:v>34650</c:v>
                </c:pt>
                <c:pt idx="204">
                  <c:v>34651</c:v>
                </c:pt>
                <c:pt idx="205">
                  <c:v>34652</c:v>
                </c:pt>
                <c:pt idx="206">
                  <c:v>34653</c:v>
                </c:pt>
                <c:pt idx="207">
                  <c:v>34654</c:v>
                </c:pt>
                <c:pt idx="208">
                  <c:v>34655</c:v>
                </c:pt>
                <c:pt idx="209">
                  <c:v>34656</c:v>
                </c:pt>
                <c:pt idx="210">
                  <c:v>34657</c:v>
                </c:pt>
                <c:pt idx="211">
                  <c:v>34658</c:v>
                </c:pt>
                <c:pt idx="212">
                  <c:v>34659</c:v>
                </c:pt>
                <c:pt idx="213">
                  <c:v>34660</c:v>
                </c:pt>
                <c:pt idx="214">
                  <c:v>34661</c:v>
                </c:pt>
                <c:pt idx="215">
                  <c:v>34662</c:v>
                </c:pt>
                <c:pt idx="216">
                  <c:v>34663</c:v>
                </c:pt>
                <c:pt idx="217">
                  <c:v>34664</c:v>
                </c:pt>
                <c:pt idx="218">
                  <c:v>34665</c:v>
                </c:pt>
                <c:pt idx="219">
                  <c:v>34666</c:v>
                </c:pt>
                <c:pt idx="220">
                  <c:v>34667</c:v>
                </c:pt>
                <c:pt idx="221">
                  <c:v>34668</c:v>
                </c:pt>
                <c:pt idx="222">
                  <c:v>34669</c:v>
                </c:pt>
                <c:pt idx="223">
                  <c:v>34670</c:v>
                </c:pt>
                <c:pt idx="224">
                  <c:v>34671</c:v>
                </c:pt>
                <c:pt idx="225">
                  <c:v>34672</c:v>
                </c:pt>
                <c:pt idx="226">
                  <c:v>34673</c:v>
                </c:pt>
                <c:pt idx="227">
                  <c:v>34674</c:v>
                </c:pt>
                <c:pt idx="228">
                  <c:v>34675</c:v>
                </c:pt>
                <c:pt idx="229">
                  <c:v>34676</c:v>
                </c:pt>
                <c:pt idx="230">
                  <c:v>34677</c:v>
                </c:pt>
                <c:pt idx="231">
                  <c:v>34678</c:v>
                </c:pt>
                <c:pt idx="232">
                  <c:v>34679</c:v>
                </c:pt>
                <c:pt idx="233">
                  <c:v>34680</c:v>
                </c:pt>
                <c:pt idx="234">
                  <c:v>34681</c:v>
                </c:pt>
                <c:pt idx="235">
                  <c:v>34682</c:v>
                </c:pt>
                <c:pt idx="236">
                  <c:v>34683</c:v>
                </c:pt>
                <c:pt idx="237">
                  <c:v>34684</c:v>
                </c:pt>
                <c:pt idx="238">
                  <c:v>34685</c:v>
                </c:pt>
                <c:pt idx="239">
                  <c:v>34686</c:v>
                </c:pt>
                <c:pt idx="240">
                  <c:v>34687</c:v>
                </c:pt>
                <c:pt idx="241">
                  <c:v>34688</c:v>
                </c:pt>
                <c:pt idx="242">
                  <c:v>34689</c:v>
                </c:pt>
                <c:pt idx="243">
                  <c:v>34690</c:v>
                </c:pt>
                <c:pt idx="244">
                  <c:v>34691</c:v>
                </c:pt>
                <c:pt idx="245">
                  <c:v>34692</c:v>
                </c:pt>
                <c:pt idx="246">
                  <c:v>34693</c:v>
                </c:pt>
                <c:pt idx="247">
                  <c:v>34694</c:v>
                </c:pt>
                <c:pt idx="248">
                  <c:v>34695</c:v>
                </c:pt>
                <c:pt idx="249">
                  <c:v>34696</c:v>
                </c:pt>
                <c:pt idx="250">
                  <c:v>34697</c:v>
                </c:pt>
                <c:pt idx="251">
                  <c:v>34698</c:v>
                </c:pt>
                <c:pt idx="252">
                  <c:v>34699</c:v>
                </c:pt>
                <c:pt idx="253">
                  <c:v>34700</c:v>
                </c:pt>
                <c:pt idx="254">
                  <c:v>34701</c:v>
                </c:pt>
                <c:pt idx="255">
                  <c:v>34702</c:v>
                </c:pt>
                <c:pt idx="256">
                  <c:v>34703</c:v>
                </c:pt>
                <c:pt idx="257">
                  <c:v>34704</c:v>
                </c:pt>
                <c:pt idx="258">
                  <c:v>34705</c:v>
                </c:pt>
                <c:pt idx="259">
                  <c:v>34706</c:v>
                </c:pt>
                <c:pt idx="260">
                  <c:v>34707</c:v>
                </c:pt>
                <c:pt idx="261">
                  <c:v>34708</c:v>
                </c:pt>
                <c:pt idx="262">
                  <c:v>34709</c:v>
                </c:pt>
                <c:pt idx="263">
                  <c:v>34710</c:v>
                </c:pt>
                <c:pt idx="264">
                  <c:v>34711</c:v>
                </c:pt>
                <c:pt idx="265">
                  <c:v>34712</c:v>
                </c:pt>
                <c:pt idx="266">
                  <c:v>34713</c:v>
                </c:pt>
                <c:pt idx="267">
                  <c:v>34714</c:v>
                </c:pt>
                <c:pt idx="268">
                  <c:v>34715</c:v>
                </c:pt>
                <c:pt idx="269">
                  <c:v>34716</c:v>
                </c:pt>
                <c:pt idx="270">
                  <c:v>34717</c:v>
                </c:pt>
                <c:pt idx="271">
                  <c:v>34718</c:v>
                </c:pt>
                <c:pt idx="272">
                  <c:v>34719</c:v>
                </c:pt>
                <c:pt idx="273">
                  <c:v>34720</c:v>
                </c:pt>
                <c:pt idx="274">
                  <c:v>34721</c:v>
                </c:pt>
                <c:pt idx="275">
                  <c:v>34722</c:v>
                </c:pt>
                <c:pt idx="276">
                  <c:v>34723</c:v>
                </c:pt>
                <c:pt idx="277">
                  <c:v>34724</c:v>
                </c:pt>
                <c:pt idx="278">
                  <c:v>34725</c:v>
                </c:pt>
                <c:pt idx="279">
                  <c:v>34726</c:v>
                </c:pt>
                <c:pt idx="280">
                  <c:v>34727</c:v>
                </c:pt>
                <c:pt idx="281">
                  <c:v>34728</c:v>
                </c:pt>
                <c:pt idx="282">
                  <c:v>34729</c:v>
                </c:pt>
                <c:pt idx="283">
                  <c:v>34730</c:v>
                </c:pt>
                <c:pt idx="284">
                  <c:v>34731</c:v>
                </c:pt>
                <c:pt idx="285">
                  <c:v>34732</c:v>
                </c:pt>
                <c:pt idx="286">
                  <c:v>34733</c:v>
                </c:pt>
                <c:pt idx="287">
                  <c:v>34734</c:v>
                </c:pt>
                <c:pt idx="288">
                  <c:v>34735</c:v>
                </c:pt>
                <c:pt idx="289">
                  <c:v>34736</c:v>
                </c:pt>
                <c:pt idx="290">
                  <c:v>34737</c:v>
                </c:pt>
                <c:pt idx="291">
                  <c:v>34738</c:v>
                </c:pt>
                <c:pt idx="292">
                  <c:v>34739</c:v>
                </c:pt>
                <c:pt idx="293">
                  <c:v>34740</c:v>
                </c:pt>
                <c:pt idx="294">
                  <c:v>34741</c:v>
                </c:pt>
                <c:pt idx="295">
                  <c:v>34742</c:v>
                </c:pt>
                <c:pt idx="296">
                  <c:v>34743</c:v>
                </c:pt>
                <c:pt idx="297">
                  <c:v>34744</c:v>
                </c:pt>
                <c:pt idx="298">
                  <c:v>34745</c:v>
                </c:pt>
                <c:pt idx="299">
                  <c:v>34746</c:v>
                </c:pt>
                <c:pt idx="300">
                  <c:v>34747</c:v>
                </c:pt>
                <c:pt idx="301">
                  <c:v>34748</c:v>
                </c:pt>
                <c:pt idx="302">
                  <c:v>34749</c:v>
                </c:pt>
                <c:pt idx="303">
                  <c:v>34750</c:v>
                </c:pt>
                <c:pt idx="304">
                  <c:v>34751</c:v>
                </c:pt>
                <c:pt idx="305">
                  <c:v>34752</c:v>
                </c:pt>
                <c:pt idx="306">
                  <c:v>34753</c:v>
                </c:pt>
                <c:pt idx="307">
                  <c:v>34754</c:v>
                </c:pt>
                <c:pt idx="308">
                  <c:v>34755</c:v>
                </c:pt>
                <c:pt idx="309">
                  <c:v>34756</c:v>
                </c:pt>
                <c:pt idx="310">
                  <c:v>34757</c:v>
                </c:pt>
                <c:pt idx="311">
                  <c:v>34758</c:v>
                </c:pt>
                <c:pt idx="312">
                  <c:v>34759</c:v>
                </c:pt>
                <c:pt idx="313">
                  <c:v>34760</c:v>
                </c:pt>
                <c:pt idx="314">
                  <c:v>34761</c:v>
                </c:pt>
                <c:pt idx="315">
                  <c:v>34762</c:v>
                </c:pt>
                <c:pt idx="316">
                  <c:v>34763</c:v>
                </c:pt>
                <c:pt idx="317">
                  <c:v>34764</c:v>
                </c:pt>
                <c:pt idx="318">
                  <c:v>34765</c:v>
                </c:pt>
                <c:pt idx="319">
                  <c:v>34766</c:v>
                </c:pt>
                <c:pt idx="320">
                  <c:v>34767</c:v>
                </c:pt>
                <c:pt idx="321">
                  <c:v>34768</c:v>
                </c:pt>
                <c:pt idx="322">
                  <c:v>34769</c:v>
                </c:pt>
                <c:pt idx="323">
                  <c:v>34770</c:v>
                </c:pt>
                <c:pt idx="324">
                  <c:v>34771</c:v>
                </c:pt>
                <c:pt idx="325">
                  <c:v>34772</c:v>
                </c:pt>
                <c:pt idx="326">
                  <c:v>34773</c:v>
                </c:pt>
                <c:pt idx="327">
                  <c:v>34774</c:v>
                </c:pt>
                <c:pt idx="328">
                  <c:v>34775</c:v>
                </c:pt>
                <c:pt idx="329">
                  <c:v>34776</c:v>
                </c:pt>
                <c:pt idx="330">
                  <c:v>34777</c:v>
                </c:pt>
                <c:pt idx="331">
                  <c:v>34778</c:v>
                </c:pt>
                <c:pt idx="332">
                  <c:v>34779</c:v>
                </c:pt>
                <c:pt idx="333">
                  <c:v>34780</c:v>
                </c:pt>
                <c:pt idx="334">
                  <c:v>34781</c:v>
                </c:pt>
                <c:pt idx="335">
                  <c:v>34782</c:v>
                </c:pt>
                <c:pt idx="336">
                  <c:v>34783</c:v>
                </c:pt>
                <c:pt idx="337">
                  <c:v>34784</c:v>
                </c:pt>
                <c:pt idx="338">
                  <c:v>34785</c:v>
                </c:pt>
                <c:pt idx="339">
                  <c:v>34786</c:v>
                </c:pt>
                <c:pt idx="340">
                  <c:v>34787</c:v>
                </c:pt>
                <c:pt idx="341">
                  <c:v>34788</c:v>
                </c:pt>
                <c:pt idx="342">
                  <c:v>34789</c:v>
                </c:pt>
                <c:pt idx="343">
                  <c:v>34790</c:v>
                </c:pt>
                <c:pt idx="344">
                  <c:v>34791</c:v>
                </c:pt>
                <c:pt idx="345">
                  <c:v>34792</c:v>
                </c:pt>
                <c:pt idx="346">
                  <c:v>34793</c:v>
                </c:pt>
                <c:pt idx="347">
                  <c:v>34794</c:v>
                </c:pt>
                <c:pt idx="348">
                  <c:v>34795</c:v>
                </c:pt>
                <c:pt idx="349">
                  <c:v>34796</c:v>
                </c:pt>
                <c:pt idx="350">
                  <c:v>34797</c:v>
                </c:pt>
                <c:pt idx="351">
                  <c:v>34798</c:v>
                </c:pt>
                <c:pt idx="352">
                  <c:v>34799</c:v>
                </c:pt>
                <c:pt idx="353">
                  <c:v>34800</c:v>
                </c:pt>
                <c:pt idx="354">
                  <c:v>34801</c:v>
                </c:pt>
                <c:pt idx="355">
                  <c:v>34802</c:v>
                </c:pt>
                <c:pt idx="356">
                  <c:v>34803</c:v>
                </c:pt>
                <c:pt idx="357">
                  <c:v>34804</c:v>
                </c:pt>
                <c:pt idx="358">
                  <c:v>34805</c:v>
                </c:pt>
                <c:pt idx="359">
                  <c:v>34806</c:v>
                </c:pt>
                <c:pt idx="360">
                  <c:v>34807</c:v>
                </c:pt>
                <c:pt idx="361">
                  <c:v>34808</c:v>
                </c:pt>
                <c:pt idx="362">
                  <c:v>34809</c:v>
                </c:pt>
                <c:pt idx="363">
                  <c:v>34810</c:v>
                </c:pt>
                <c:pt idx="364">
                  <c:v>34811</c:v>
                </c:pt>
                <c:pt idx="365">
                  <c:v>34812</c:v>
                </c:pt>
                <c:pt idx="366">
                  <c:v>34813</c:v>
                </c:pt>
                <c:pt idx="367">
                  <c:v>34814</c:v>
                </c:pt>
                <c:pt idx="368">
                  <c:v>34815</c:v>
                </c:pt>
                <c:pt idx="369">
                  <c:v>34816</c:v>
                </c:pt>
                <c:pt idx="370">
                  <c:v>34817</c:v>
                </c:pt>
                <c:pt idx="371">
                  <c:v>34818</c:v>
                </c:pt>
                <c:pt idx="372">
                  <c:v>34819</c:v>
                </c:pt>
                <c:pt idx="373">
                  <c:v>34820</c:v>
                </c:pt>
                <c:pt idx="374">
                  <c:v>34821</c:v>
                </c:pt>
                <c:pt idx="375">
                  <c:v>34822</c:v>
                </c:pt>
                <c:pt idx="376">
                  <c:v>34823</c:v>
                </c:pt>
                <c:pt idx="377">
                  <c:v>34824</c:v>
                </c:pt>
                <c:pt idx="378">
                  <c:v>34825</c:v>
                </c:pt>
                <c:pt idx="379">
                  <c:v>34826</c:v>
                </c:pt>
                <c:pt idx="380">
                  <c:v>34827</c:v>
                </c:pt>
                <c:pt idx="381">
                  <c:v>34828</c:v>
                </c:pt>
                <c:pt idx="382">
                  <c:v>34829</c:v>
                </c:pt>
                <c:pt idx="383">
                  <c:v>34830</c:v>
                </c:pt>
                <c:pt idx="384">
                  <c:v>34831</c:v>
                </c:pt>
                <c:pt idx="385">
                  <c:v>34832</c:v>
                </c:pt>
                <c:pt idx="386">
                  <c:v>34833</c:v>
                </c:pt>
                <c:pt idx="387">
                  <c:v>34834</c:v>
                </c:pt>
                <c:pt idx="388">
                  <c:v>34835</c:v>
                </c:pt>
                <c:pt idx="389">
                  <c:v>34836</c:v>
                </c:pt>
                <c:pt idx="390">
                  <c:v>34837</c:v>
                </c:pt>
                <c:pt idx="391">
                  <c:v>34838</c:v>
                </c:pt>
                <c:pt idx="392">
                  <c:v>34839</c:v>
                </c:pt>
                <c:pt idx="393">
                  <c:v>34840</c:v>
                </c:pt>
                <c:pt idx="394">
                  <c:v>34841</c:v>
                </c:pt>
                <c:pt idx="395">
                  <c:v>34842</c:v>
                </c:pt>
                <c:pt idx="396">
                  <c:v>34843</c:v>
                </c:pt>
                <c:pt idx="397">
                  <c:v>34844</c:v>
                </c:pt>
                <c:pt idx="398">
                  <c:v>34845</c:v>
                </c:pt>
                <c:pt idx="399">
                  <c:v>34846</c:v>
                </c:pt>
                <c:pt idx="400">
                  <c:v>34847</c:v>
                </c:pt>
                <c:pt idx="401">
                  <c:v>34848</c:v>
                </c:pt>
                <c:pt idx="402">
                  <c:v>34849</c:v>
                </c:pt>
                <c:pt idx="403">
                  <c:v>34850</c:v>
                </c:pt>
                <c:pt idx="404">
                  <c:v>34851</c:v>
                </c:pt>
                <c:pt idx="405">
                  <c:v>34852</c:v>
                </c:pt>
                <c:pt idx="406">
                  <c:v>34853</c:v>
                </c:pt>
                <c:pt idx="407">
                  <c:v>34854</c:v>
                </c:pt>
                <c:pt idx="408">
                  <c:v>34855</c:v>
                </c:pt>
                <c:pt idx="409">
                  <c:v>34856</c:v>
                </c:pt>
                <c:pt idx="410">
                  <c:v>34857</c:v>
                </c:pt>
                <c:pt idx="411">
                  <c:v>34858</c:v>
                </c:pt>
                <c:pt idx="412">
                  <c:v>34859</c:v>
                </c:pt>
                <c:pt idx="413">
                  <c:v>34860</c:v>
                </c:pt>
                <c:pt idx="414">
                  <c:v>34861</c:v>
                </c:pt>
                <c:pt idx="415">
                  <c:v>34862</c:v>
                </c:pt>
                <c:pt idx="416">
                  <c:v>34863</c:v>
                </c:pt>
                <c:pt idx="417">
                  <c:v>34864</c:v>
                </c:pt>
                <c:pt idx="418">
                  <c:v>34865</c:v>
                </c:pt>
                <c:pt idx="419">
                  <c:v>34866</c:v>
                </c:pt>
                <c:pt idx="420">
                  <c:v>34867</c:v>
                </c:pt>
                <c:pt idx="421">
                  <c:v>34868</c:v>
                </c:pt>
                <c:pt idx="422">
                  <c:v>34869</c:v>
                </c:pt>
                <c:pt idx="423">
                  <c:v>34870</c:v>
                </c:pt>
                <c:pt idx="424">
                  <c:v>34871</c:v>
                </c:pt>
                <c:pt idx="425">
                  <c:v>34872</c:v>
                </c:pt>
                <c:pt idx="426">
                  <c:v>34873</c:v>
                </c:pt>
                <c:pt idx="427">
                  <c:v>34874</c:v>
                </c:pt>
                <c:pt idx="428">
                  <c:v>34875</c:v>
                </c:pt>
                <c:pt idx="429">
                  <c:v>34876</c:v>
                </c:pt>
                <c:pt idx="430">
                  <c:v>34877</c:v>
                </c:pt>
                <c:pt idx="431">
                  <c:v>34878</c:v>
                </c:pt>
                <c:pt idx="432">
                  <c:v>34879</c:v>
                </c:pt>
                <c:pt idx="433">
                  <c:v>34880</c:v>
                </c:pt>
                <c:pt idx="434">
                  <c:v>34881</c:v>
                </c:pt>
                <c:pt idx="435">
                  <c:v>34882</c:v>
                </c:pt>
                <c:pt idx="436">
                  <c:v>34883</c:v>
                </c:pt>
                <c:pt idx="437">
                  <c:v>34884</c:v>
                </c:pt>
                <c:pt idx="438">
                  <c:v>34885</c:v>
                </c:pt>
                <c:pt idx="439">
                  <c:v>34886</c:v>
                </c:pt>
                <c:pt idx="440">
                  <c:v>34887</c:v>
                </c:pt>
                <c:pt idx="441">
                  <c:v>34888</c:v>
                </c:pt>
                <c:pt idx="442">
                  <c:v>34889</c:v>
                </c:pt>
                <c:pt idx="443">
                  <c:v>34890</c:v>
                </c:pt>
                <c:pt idx="444">
                  <c:v>34891</c:v>
                </c:pt>
                <c:pt idx="445">
                  <c:v>34892</c:v>
                </c:pt>
                <c:pt idx="446">
                  <c:v>34893</c:v>
                </c:pt>
                <c:pt idx="447">
                  <c:v>34894</c:v>
                </c:pt>
                <c:pt idx="448">
                  <c:v>34895</c:v>
                </c:pt>
                <c:pt idx="449">
                  <c:v>34896</c:v>
                </c:pt>
                <c:pt idx="450">
                  <c:v>34897</c:v>
                </c:pt>
                <c:pt idx="451">
                  <c:v>34898</c:v>
                </c:pt>
                <c:pt idx="452">
                  <c:v>34899</c:v>
                </c:pt>
                <c:pt idx="453">
                  <c:v>34900</c:v>
                </c:pt>
                <c:pt idx="454">
                  <c:v>34901</c:v>
                </c:pt>
                <c:pt idx="455">
                  <c:v>34902</c:v>
                </c:pt>
                <c:pt idx="456">
                  <c:v>34903</c:v>
                </c:pt>
                <c:pt idx="457">
                  <c:v>34904</c:v>
                </c:pt>
                <c:pt idx="458">
                  <c:v>34905</c:v>
                </c:pt>
                <c:pt idx="459">
                  <c:v>34906</c:v>
                </c:pt>
                <c:pt idx="460">
                  <c:v>34907</c:v>
                </c:pt>
                <c:pt idx="461">
                  <c:v>34908</c:v>
                </c:pt>
                <c:pt idx="462">
                  <c:v>34909</c:v>
                </c:pt>
                <c:pt idx="463">
                  <c:v>34910</c:v>
                </c:pt>
                <c:pt idx="464">
                  <c:v>34911</c:v>
                </c:pt>
                <c:pt idx="465">
                  <c:v>34912</c:v>
                </c:pt>
                <c:pt idx="466">
                  <c:v>34913</c:v>
                </c:pt>
                <c:pt idx="467">
                  <c:v>34914</c:v>
                </c:pt>
                <c:pt idx="468">
                  <c:v>34915</c:v>
                </c:pt>
                <c:pt idx="469">
                  <c:v>34916</c:v>
                </c:pt>
                <c:pt idx="470">
                  <c:v>34917</c:v>
                </c:pt>
                <c:pt idx="471">
                  <c:v>34918</c:v>
                </c:pt>
                <c:pt idx="472">
                  <c:v>34919</c:v>
                </c:pt>
                <c:pt idx="473">
                  <c:v>34920</c:v>
                </c:pt>
                <c:pt idx="474">
                  <c:v>34921</c:v>
                </c:pt>
                <c:pt idx="475">
                  <c:v>34922</c:v>
                </c:pt>
                <c:pt idx="476">
                  <c:v>34923</c:v>
                </c:pt>
                <c:pt idx="477">
                  <c:v>34924</c:v>
                </c:pt>
                <c:pt idx="478">
                  <c:v>34925</c:v>
                </c:pt>
                <c:pt idx="479">
                  <c:v>34926</c:v>
                </c:pt>
                <c:pt idx="480">
                  <c:v>34927</c:v>
                </c:pt>
                <c:pt idx="481">
                  <c:v>34928</c:v>
                </c:pt>
                <c:pt idx="482">
                  <c:v>34929</c:v>
                </c:pt>
                <c:pt idx="483">
                  <c:v>34931</c:v>
                </c:pt>
                <c:pt idx="484">
                  <c:v>34932</c:v>
                </c:pt>
                <c:pt idx="485">
                  <c:v>34933</c:v>
                </c:pt>
                <c:pt idx="486">
                  <c:v>34934</c:v>
                </c:pt>
                <c:pt idx="487">
                  <c:v>34935</c:v>
                </c:pt>
                <c:pt idx="488">
                  <c:v>34936</c:v>
                </c:pt>
                <c:pt idx="489">
                  <c:v>34937</c:v>
                </c:pt>
                <c:pt idx="490">
                  <c:v>34938</c:v>
                </c:pt>
                <c:pt idx="491">
                  <c:v>34939</c:v>
                </c:pt>
                <c:pt idx="492">
                  <c:v>34940</c:v>
                </c:pt>
                <c:pt idx="493">
                  <c:v>34941</c:v>
                </c:pt>
                <c:pt idx="494">
                  <c:v>34942</c:v>
                </c:pt>
                <c:pt idx="495">
                  <c:v>34943</c:v>
                </c:pt>
                <c:pt idx="496">
                  <c:v>34944</c:v>
                </c:pt>
                <c:pt idx="497">
                  <c:v>34945</c:v>
                </c:pt>
                <c:pt idx="498">
                  <c:v>34946</c:v>
                </c:pt>
                <c:pt idx="499">
                  <c:v>34947</c:v>
                </c:pt>
                <c:pt idx="500">
                  <c:v>34948</c:v>
                </c:pt>
                <c:pt idx="501">
                  <c:v>34949</c:v>
                </c:pt>
                <c:pt idx="502">
                  <c:v>34950</c:v>
                </c:pt>
                <c:pt idx="503">
                  <c:v>34951</c:v>
                </c:pt>
                <c:pt idx="504">
                  <c:v>34952</c:v>
                </c:pt>
                <c:pt idx="505">
                  <c:v>34953</c:v>
                </c:pt>
                <c:pt idx="506">
                  <c:v>34954</c:v>
                </c:pt>
                <c:pt idx="507">
                  <c:v>34955</c:v>
                </c:pt>
                <c:pt idx="508">
                  <c:v>34956</c:v>
                </c:pt>
                <c:pt idx="509">
                  <c:v>34957</c:v>
                </c:pt>
                <c:pt idx="510">
                  <c:v>34958</c:v>
                </c:pt>
                <c:pt idx="511">
                  <c:v>34959</c:v>
                </c:pt>
                <c:pt idx="512">
                  <c:v>34960</c:v>
                </c:pt>
                <c:pt idx="513">
                  <c:v>34961</c:v>
                </c:pt>
                <c:pt idx="514">
                  <c:v>34962</c:v>
                </c:pt>
                <c:pt idx="515">
                  <c:v>34963</c:v>
                </c:pt>
                <c:pt idx="516">
                  <c:v>34964</c:v>
                </c:pt>
                <c:pt idx="517">
                  <c:v>34965</c:v>
                </c:pt>
                <c:pt idx="518">
                  <c:v>34966</c:v>
                </c:pt>
                <c:pt idx="519">
                  <c:v>34967</c:v>
                </c:pt>
                <c:pt idx="520">
                  <c:v>34968</c:v>
                </c:pt>
                <c:pt idx="521">
                  <c:v>34969</c:v>
                </c:pt>
                <c:pt idx="522">
                  <c:v>34970</c:v>
                </c:pt>
                <c:pt idx="523">
                  <c:v>34971</c:v>
                </c:pt>
                <c:pt idx="524">
                  <c:v>34972</c:v>
                </c:pt>
                <c:pt idx="525">
                  <c:v>34973</c:v>
                </c:pt>
                <c:pt idx="526">
                  <c:v>34974</c:v>
                </c:pt>
                <c:pt idx="527">
                  <c:v>34975</c:v>
                </c:pt>
                <c:pt idx="528">
                  <c:v>34976</c:v>
                </c:pt>
                <c:pt idx="529">
                  <c:v>34977</c:v>
                </c:pt>
                <c:pt idx="530">
                  <c:v>34978</c:v>
                </c:pt>
                <c:pt idx="531">
                  <c:v>34979</c:v>
                </c:pt>
                <c:pt idx="532">
                  <c:v>34980</c:v>
                </c:pt>
                <c:pt idx="533">
                  <c:v>34981</c:v>
                </c:pt>
                <c:pt idx="534">
                  <c:v>34982</c:v>
                </c:pt>
                <c:pt idx="535">
                  <c:v>34983</c:v>
                </c:pt>
                <c:pt idx="536">
                  <c:v>34984</c:v>
                </c:pt>
                <c:pt idx="537">
                  <c:v>34985</c:v>
                </c:pt>
                <c:pt idx="538">
                  <c:v>34986</c:v>
                </c:pt>
                <c:pt idx="539">
                  <c:v>34987</c:v>
                </c:pt>
                <c:pt idx="540">
                  <c:v>34988</c:v>
                </c:pt>
                <c:pt idx="541">
                  <c:v>34989</c:v>
                </c:pt>
                <c:pt idx="542">
                  <c:v>34990</c:v>
                </c:pt>
                <c:pt idx="543">
                  <c:v>34991</c:v>
                </c:pt>
                <c:pt idx="544">
                  <c:v>34992</c:v>
                </c:pt>
                <c:pt idx="545">
                  <c:v>34993</c:v>
                </c:pt>
                <c:pt idx="546">
                  <c:v>34994</c:v>
                </c:pt>
                <c:pt idx="547">
                  <c:v>34995</c:v>
                </c:pt>
                <c:pt idx="548">
                  <c:v>34996</c:v>
                </c:pt>
                <c:pt idx="549">
                  <c:v>34997</c:v>
                </c:pt>
                <c:pt idx="550">
                  <c:v>34998</c:v>
                </c:pt>
                <c:pt idx="551">
                  <c:v>34999</c:v>
                </c:pt>
                <c:pt idx="552">
                  <c:v>35000</c:v>
                </c:pt>
                <c:pt idx="553">
                  <c:v>35001</c:v>
                </c:pt>
                <c:pt idx="554">
                  <c:v>35002</c:v>
                </c:pt>
                <c:pt idx="555">
                  <c:v>35003</c:v>
                </c:pt>
                <c:pt idx="556">
                  <c:v>35004</c:v>
                </c:pt>
                <c:pt idx="557">
                  <c:v>35005</c:v>
                </c:pt>
                <c:pt idx="558">
                  <c:v>35006</c:v>
                </c:pt>
                <c:pt idx="559">
                  <c:v>35007</c:v>
                </c:pt>
                <c:pt idx="560">
                  <c:v>35008</c:v>
                </c:pt>
                <c:pt idx="561">
                  <c:v>35009</c:v>
                </c:pt>
                <c:pt idx="562">
                  <c:v>35010</c:v>
                </c:pt>
                <c:pt idx="563">
                  <c:v>35011</c:v>
                </c:pt>
                <c:pt idx="564">
                  <c:v>35012</c:v>
                </c:pt>
                <c:pt idx="565">
                  <c:v>35013</c:v>
                </c:pt>
                <c:pt idx="566">
                  <c:v>35014</c:v>
                </c:pt>
                <c:pt idx="567">
                  <c:v>35015</c:v>
                </c:pt>
                <c:pt idx="568">
                  <c:v>35016</c:v>
                </c:pt>
                <c:pt idx="569">
                  <c:v>35017</c:v>
                </c:pt>
                <c:pt idx="570">
                  <c:v>35018</c:v>
                </c:pt>
                <c:pt idx="571">
                  <c:v>35019</c:v>
                </c:pt>
                <c:pt idx="572">
                  <c:v>35020</c:v>
                </c:pt>
                <c:pt idx="573">
                  <c:v>35021</c:v>
                </c:pt>
                <c:pt idx="574">
                  <c:v>35022</c:v>
                </c:pt>
                <c:pt idx="575">
                  <c:v>35023</c:v>
                </c:pt>
                <c:pt idx="576">
                  <c:v>35024</c:v>
                </c:pt>
                <c:pt idx="577">
                  <c:v>35025</c:v>
                </c:pt>
                <c:pt idx="578">
                  <c:v>35026</c:v>
                </c:pt>
                <c:pt idx="579">
                  <c:v>35027</c:v>
                </c:pt>
                <c:pt idx="580">
                  <c:v>35028</c:v>
                </c:pt>
                <c:pt idx="581">
                  <c:v>35029</c:v>
                </c:pt>
                <c:pt idx="582">
                  <c:v>35030</c:v>
                </c:pt>
                <c:pt idx="583">
                  <c:v>35031</c:v>
                </c:pt>
                <c:pt idx="584">
                  <c:v>35032</c:v>
                </c:pt>
                <c:pt idx="585">
                  <c:v>35033</c:v>
                </c:pt>
                <c:pt idx="586">
                  <c:v>35034</c:v>
                </c:pt>
                <c:pt idx="587">
                  <c:v>35035</c:v>
                </c:pt>
                <c:pt idx="588">
                  <c:v>35036</c:v>
                </c:pt>
                <c:pt idx="589">
                  <c:v>35037</c:v>
                </c:pt>
                <c:pt idx="590">
                  <c:v>35038</c:v>
                </c:pt>
                <c:pt idx="591">
                  <c:v>35039</c:v>
                </c:pt>
                <c:pt idx="592">
                  <c:v>35040</c:v>
                </c:pt>
                <c:pt idx="593">
                  <c:v>35041</c:v>
                </c:pt>
                <c:pt idx="594">
                  <c:v>35042</c:v>
                </c:pt>
                <c:pt idx="595">
                  <c:v>35043</c:v>
                </c:pt>
                <c:pt idx="596">
                  <c:v>35044</c:v>
                </c:pt>
                <c:pt idx="597">
                  <c:v>35045</c:v>
                </c:pt>
                <c:pt idx="598">
                  <c:v>35046</c:v>
                </c:pt>
                <c:pt idx="599">
                  <c:v>35047</c:v>
                </c:pt>
                <c:pt idx="600">
                  <c:v>35048</c:v>
                </c:pt>
                <c:pt idx="601">
                  <c:v>35049</c:v>
                </c:pt>
                <c:pt idx="602">
                  <c:v>35050</c:v>
                </c:pt>
                <c:pt idx="603">
                  <c:v>35051</c:v>
                </c:pt>
                <c:pt idx="604">
                  <c:v>35052</c:v>
                </c:pt>
                <c:pt idx="605">
                  <c:v>35053</c:v>
                </c:pt>
                <c:pt idx="606">
                  <c:v>35054</c:v>
                </c:pt>
                <c:pt idx="607">
                  <c:v>35055</c:v>
                </c:pt>
                <c:pt idx="608">
                  <c:v>35056</c:v>
                </c:pt>
                <c:pt idx="609">
                  <c:v>35057</c:v>
                </c:pt>
                <c:pt idx="610">
                  <c:v>35058</c:v>
                </c:pt>
                <c:pt idx="611">
                  <c:v>35059</c:v>
                </c:pt>
                <c:pt idx="612">
                  <c:v>35060</c:v>
                </c:pt>
                <c:pt idx="613">
                  <c:v>35061</c:v>
                </c:pt>
                <c:pt idx="614">
                  <c:v>35062</c:v>
                </c:pt>
                <c:pt idx="615">
                  <c:v>35063</c:v>
                </c:pt>
                <c:pt idx="616">
                  <c:v>35064</c:v>
                </c:pt>
                <c:pt idx="617">
                  <c:v>35065</c:v>
                </c:pt>
                <c:pt idx="618">
                  <c:v>35066</c:v>
                </c:pt>
                <c:pt idx="619">
                  <c:v>35067</c:v>
                </c:pt>
                <c:pt idx="620">
                  <c:v>35068</c:v>
                </c:pt>
                <c:pt idx="621">
                  <c:v>35069</c:v>
                </c:pt>
                <c:pt idx="622">
                  <c:v>35070</c:v>
                </c:pt>
                <c:pt idx="623">
                  <c:v>35071</c:v>
                </c:pt>
                <c:pt idx="624">
                  <c:v>35072</c:v>
                </c:pt>
                <c:pt idx="625">
                  <c:v>35073</c:v>
                </c:pt>
                <c:pt idx="626">
                  <c:v>35074</c:v>
                </c:pt>
                <c:pt idx="627">
                  <c:v>35075</c:v>
                </c:pt>
                <c:pt idx="628">
                  <c:v>35076</c:v>
                </c:pt>
                <c:pt idx="629">
                  <c:v>35077</c:v>
                </c:pt>
                <c:pt idx="630">
                  <c:v>35078</c:v>
                </c:pt>
                <c:pt idx="631">
                  <c:v>35079</c:v>
                </c:pt>
                <c:pt idx="632">
                  <c:v>35080</c:v>
                </c:pt>
                <c:pt idx="633">
                  <c:v>35081</c:v>
                </c:pt>
                <c:pt idx="634">
                  <c:v>35082</c:v>
                </c:pt>
                <c:pt idx="635">
                  <c:v>35083</c:v>
                </c:pt>
                <c:pt idx="636">
                  <c:v>35084</c:v>
                </c:pt>
                <c:pt idx="637">
                  <c:v>35085</c:v>
                </c:pt>
                <c:pt idx="638">
                  <c:v>35086</c:v>
                </c:pt>
                <c:pt idx="639">
                  <c:v>35087</c:v>
                </c:pt>
                <c:pt idx="640">
                  <c:v>35088</c:v>
                </c:pt>
                <c:pt idx="641">
                  <c:v>35089</c:v>
                </c:pt>
                <c:pt idx="642">
                  <c:v>35090</c:v>
                </c:pt>
                <c:pt idx="643">
                  <c:v>35091</c:v>
                </c:pt>
                <c:pt idx="644">
                  <c:v>35092</c:v>
                </c:pt>
                <c:pt idx="645">
                  <c:v>35093</c:v>
                </c:pt>
                <c:pt idx="646">
                  <c:v>35094</c:v>
                </c:pt>
                <c:pt idx="647">
                  <c:v>35095</c:v>
                </c:pt>
                <c:pt idx="648">
                  <c:v>35096</c:v>
                </c:pt>
                <c:pt idx="649">
                  <c:v>35097</c:v>
                </c:pt>
                <c:pt idx="650">
                  <c:v>35098</c:v>
                </c:pt>
                <c:pt idx="651">
                  <c:v>35099</c:v>
                </c:pt>
                <c:pt idx="652">
                  <c:v>35100</c:v>
                </c:pt>
                <c:pt idx="653">
                  <c:v>35101</c:v>
                </c:pt>
                <c:pt idx="654">
                  <c:v>35102</c:v>
                </c:pt>
                <c:pt idx="655">
                  <c:v>35103</c:v>
                </c:pt>
                <c:pt idx="656">
                  <c:v>35104</c:v>
                </c:pt>
                <c:pt idx="657">
                  <c:v>35105</c:v>
                </c:pt>
                <c:pt idx="658">
                  <c:v>35106</c:v>
                </c:pt>
                <c:pt idx="659">
                  <c:v>35107</c:v>
                </c:pt>
                <c:pt idx="660">
                  <c:v>35108</c:v>
                </c:pt>
                <c:pt idx="661">
                  <c:v>35109</c:v>
                </c:pt>
                <c:pt idx="662">
                  <c:v>35110</c:v>
                </c:pt>
                <c:pt idx="663">
                  <c:v>35111</c:v>
                </c:pt>
                <c:pt idx="664">
                  <c:v>35112</c:v>
                </c:pt>
                <c:pt idx="665">
                  <c:v>35113</c:v>
                </c:pt>
                <c:pt idx="666">
                  <c:v>35114</c:v>
                </c:pt>
                <c:pt idx="667">
                  <c:v>35115</c:v>
                </c:pt>
                <c:pt idx="668">
                  <c:v>35116</c:v>
                </c:pt>
                <c:pt idx="669">
                  <c:v>35117</c:v>
                </c:pt>
                <c:pt idx="670">
                  <c:v>35118</c:v>
                </c:pt>
                <c:pt idx="671">
                  <c:v>35119</c:v>
                </c:pt>
                <c:pt idx="672">
                  <c:v>35120</c:v>
                </c:pt>
                <c:pt idx="673">
                  <c:v>35121</c:v>
                </c:pt>
                <c:pt idx="674">
                  <c:v>35122</c:v>
                </c:pt>
                <c:pt idx="675">
                  <c:v>35123</c:v>
                </c:pt>
                <c:pt idx="676">
                  <c:v>35124</c:v>
                </c:pt>
                <c:pt idx="677">
                  <c:v>35125</c:v>
                </c:pt>
                <c:pt idx="678">
                  <c:v>35126</c:v>
                </c:pt>
                <c:pt idx="679">
                  <c:v>35127</c:v>
                </c:pt>
                <c:pt idx="680">
                  <c:v>35128</c:v>
                </c:pt>
                <c:pt idx="681">
                  <c:v>35129</c:v>
                </c:pt>
                <c:pt idx="682">
                  <c:v>35130</c:v>
                </c:pt>
                <c:pt idx="683">
                  <c:v>35131</c:v>
                </c:pt>
                <c:pt idx="684">
                  <c:v>35132</c:v>
                </c:pt>
                <c:pt idx="685">
                  <c:v>35133</c:v>
                </c:pt>
                <c:pt idx="686">
                  <c:v>35134</c:v>
                </c:pt>
                <c:pt idx="687">
                  <c:v>35135</c:v>
                </c:pt>
                <c:pt idx="688">
                  <c:v>35136</c:v>
                </c:pt>
                <c:pt idx="689">
                  <c:v>35137</c:v>
                </c:pt>
                <c:pt idx="690">
                  <c:v>35138</c:v>
                </c:pt>
                <c:pt idx="691">
                  <c:v>35139</c:v>
                </c:pt>
                <c:pt idx="692">
                  <c:v>35140</c:v>
                </c:pt>
                <c:pt idx="693">
                  <c:v>35141</c:v>
                </c:pt>
                <c:pt idx="694">
                  <c:v>35142</c:v>
                </c:pt>
                <c:pt idx="695">
                  <c:v>35143</c:v>
                </c:pt>
                <c:pt idx="696">
                  <c:v>35144</c:v>
                </c:pt>
                <c:pt idx="697">
                  <c:v>35145</c:v>
                </c:pt>
                <c:pt idx="698">
                  <c:v>35146</c:v>
                </c:pt>
                <c:pt idx="699">
                  <c:v>35147</c:v>
                </c:pt>
                <c:pt idx="700">
                  <c:v>35148</c:v>
                </c:pt>
                <c:pt idx="701">
                  <c:v>35149</c:v>
                </c:pt>
                <c:pt idx="702">
                  <c:v>35150</c:v>
                </c:pt>
                <c:pt idx="703">
                  <c:v>35151</c:v>
                </c:pt>
                <c:pt idx="704">
                  <c:v>35152</c:v>
                </c:pt>
                <c:pt idx="705">
                  <c:v>35153</c:v>
                </c:pt>
                <c:pt idx="706">
                  <c:v>35154</c:v>
                </c:pt>
                <c:pt idx="707">
                  <c:v>35155</c:v>
                </c:pt>
                <c:pt idx="708">
                  <c:v>35156</c:v>
                </c:pt>
                <c:pt idx="709">
                  <c:v>35157</c:v>
                </c:pt>
                <c:pt idx="710">
                  <c:v>35158</c:v>
                </c:pt>
                <c:pt idx="711">
                  <c:v>35159</c:v>
                </c:pt>
                <c:pt idx="712">
                  <c:v>35160</c:v>
                </c:pt>
                <c:pt idx="713">
                  <c:v>35161</c:v>
                </c:pt>
                <c:pt idx="714">
                  <c:v>35162</c:v>
                </c:pt>
                <c:pt idx="715">
                  <c:v>35163</c:v>
                </c:pt>
                <c:pt idx="716">
                  <c:v>35164</c:v>
                </c:pt>
                <c:pt idx="717">
                  <c:v>35165</c:v>
                </c:pt>
                <c:pt idx="718">
                  <c:v>35166</c:v>
                </c:pt>
                <c:pt idx="719">
                  <c:v>35167</c:v>
                </c:pt>
                <c:pt idx="720">
                  <c:v>35168</c:v>
                </c:pt>
                <c:pt idx="721">
                  <c:v>35169</c:v>
                </c:pt>
                <c:pt idx="722">
                  <c:v>35170</c:v>
                </c:pt>
                <c:pt idx="723">
                  <c:v>35171</c:v>
                </c:pt>
                <c:pt idx="724">
                  <c:v>35172</c:v>
                </c:pt>
                <c:pt idx="725">
                  <c:v>35173</c:v>
                </c:pt>
                <c:pt idx="726">
                  <c:v>35174</c:v>
                </c:pt>
                <c:pt idx="727">
                  <c:v>35175</c:v>
                </c:pt>
                <c:pt idx="728">
                  <c:v>35176</c:v>
                </c:pt>
                <c:pt idx="729">
                  <c:v>35177</c:v>
                </c:pt>
                <c:pt idx="730">
                  <c:v>35178</c:v>
                </c:pt>
                <c:pt idx="731">
                  <c:v>35179</c:v>
                </c:pt>
                <c:pt idx="732">
                  <c:v>35180</c:v>
                </c:pt>
                <c:pt idx="733">
                  <c:v>35181</c:v>
                </c:pt>
                <c:pt idx="734">
                  <c:v>35182</c:v>
                </c:pt>
                <c:pt idx="735">
                  <c:v>35183</c:v>
                </c:pt>
                <c:pt idx="736">
                  <c:v>35184</c:v>
                </c:pt>
                <c:pt idx="737">
                  <c:v>35185</c:v>
                </c:pt>
                <c:pt idx="738">
                  <c:v>35186</c:v>
                </c:pt>
                <c:pt idx="739">
                  <c:v>35187</c:v>
                </c:pt>
                <c:pt idx="740">
                  <c:v>35188</c:v>
                </c:pt>
                <c:pt idx="741">
                  <c:v>35189</c:v>
                </c:pt>
                <c:pt idx="742">
                  <c:v>35190</c:v>
                </c:pt>
                <c:pt idx="743">
                  <c:v>35191</c:v>
                </c:pt>
                <c:pt idx="744">
                  <c:v>35192</c:v>
                </c:pt>
                <c:pt idx="745">
                  <c:v>35193</c:v>
                </c:pt>
                <c:pt idx="746">
                  <c:v>35194</c:v>
                </c:pt>
                <c:pt idx="747">
                  <c:v>35195</c:v>
                </c:pt>
                <c:pt idx="748">
                  <c:v>35196</c:v>
                </c:pt>
                <c:pt idx="749">
                  <c:v>35197</c:v>
                </c:pt>
                <c:pt idx="750">
                  <c:v>35198</c:v>
                </c:pt>
                <c:pt idx="751">
                  <c:v>35199</c:v>
                </c:pt>
                <c:pt idx="752">
                  <c:v>35200</c:v>
                </c:pt>
                <c:pt idx="753">
                  <c:v>35201</c:v>
                </c:pt>
                <c:pt idx="754">
                  <c:v>35202</c:v>
                </c:pt>
                <c:pt idx="755">
                  <c:v>35203</c:v>
                </c:pt>
                <c:pt idx="756">
                  <c:v>35204</c:v>
                </c:pt>
                <c:pt idx="757">
                  <c:v>35205</c:v>
                </c:pt>
                <c:pt idx="758">
                  <c:v>35206</c:v>
                </c:pt>
                <c:pt idx="759">
                  <c:v>35207</c:v>
                </c:pt>
                <c:pt idx="760">
                  <c:v>35208</c:v>
                </c:pt>
                <c:pt idx="761">
                  <c:v>35209</c:v>
                </c:pt>
                <c:pt idx="762">
                  <c:v>35210</c:v>
                </c:pt>
                <c:pt idx="763">
                  <c:v>35211</c:v>
                </c:pt>
                <c:pt idx="764">
                  <c:v>35212</c:v>
                </c:pt>
                <c:pt idx="765">
                  <c:v>35213</c:v>
                </c:pt>
                <c:pt idx="766">
                  <c:v>35214</c:v>
                </c:pt>
                <c:pt idx="767">
                  <c:v>35215</c:v>
                </c:pt>
                <c:pt idx="768">
                  <c:v>35216</c:v>
                </c:pt>
                <c:pt idx="769">
                  <c:v>35217</c:v>
                </c:pt>
                <c:pt idx="770">
                  <c:v>35218</c:v>
                </c:pt>
                <c:pt idx="771">
                  <c:v>35219</c:v>
                </c:pt>
                <c:pt idx="772">
                  <c:v>35220</c:v>
                </c:pt>
                <c:pt idx="773">
                  <c:v>35221</c:v>
                </c:pt>
                <c:pt idx="774">
                  <c:v>35222</c:v>
                </c:pt>
                <c:pt idx="775">
                  <c:v>35223</c:v>
                </c:pt>
                <c:pt idx="776">
                  <c:v>35224</c:v>
                </c:pt>
                <c:pt idx="777">
                  <c:v>35225</c:v>
                </c:pt>
                <c:pt idx="778">
                  <c:v>35226</c:v>
                </c:pt>
                <c:pt idx="779">
                  <c:v>35227</c:v>
                </c:pt>
                <c:pt idx="780">
                  <c:v>35228</c:v>
                </c:pt>
                <c:pt idx="781">
                  <c:v>35229</c:v>
                </c:pt>
                <c:pt idx="782">
                  <c:v>35230</c:v>
                </c:pt>
                <c:pt idx="783">
                  <c:v>35231</c:v>
                </c:pt>
                <c:pt idx="784">
                  <c:v>35232</c:v>
                </c:pt>
                <c:pt idx="785">
                  <c:v>35233</c:v>
                </c:pt>
                <c:pt idx="786">
                  <c:v>35234</c:v>
                </c:pt>
                <c:pt idx="787">
                  <c:v>35235</c:v>
                </c:pt>
                <c:pt idx="788">
                  <c:v>35236</c:v>
                </c:pt>
                <c:pt idx="789">
                  <c:v>35237</c:v>
                </c:pt>
                <c:pt idx="790">
                  <c:v>35238</c:v>
                </c:pt>
                <c:pt idx="791">
                  <c:v>35239</c:v>
                </c:pt>
                <c:pt idx="792">
                  <c:v>35240</c:v>
                </c:pt>
                <c:pt idx="793">
                  <c:v>35241</c:v>
                </c:pt>
                <c:pt idx="794">
                  <c:v>35242</c:v>
                </c:pt>
                <c:pt idx="795">
                  <c:v>35243</c:v>
                </c:pt>
                <c:pt idx="796">
                  <c:v>35244</c:v>
                </c:pt>
                <c:pt idx="797">
                  <c:v>35245</c:v>
                </c:pt>
                <c:pt idx="798">
                  <c:v>35246</c:v>
                </c:pt>
                <c:pt idx="799">
                  <c:v>35247</c:v>
                </c:pt>
                <c:pt idx="800">
                  <c:v>35248</c:v>
                </c:pt>
                <c:pt idx="801">
                  <c:v>35249</c:v>
                </c:pt>
                <c:pt idx="802">
                  <c:v>35250</c:v>
                </c:pt>
                <c:pt idx="803">
                  <c:v>35251</c:v>
                </c:pt>
                <c:pt idx="804">
                  <c:v>35252</c:v>
                </c:pt>
                <c:pt idx="805">
                  <c:v>35253</c:v>
                </c:pt>
                <c:pt idx="806">
                  <c:v>35254</c:v>
                </c:pt>
                <c:pt idx="807">
                  <c:v>35255</c:v>
                </c:pt>
                <c:pt idx="808">
                  <c:v>35256</c:v>
                </c:pt>
                <c:pt idx="809">
                  <c:v>35257</c:v>
                </c:pt>
                <c:pt idx="810">
                  <c:v>35258</c:v>
                </c:pt>
                <c:pt idx="811">
                  <c:v>35259</c:v>
                </c:pt>
                <c:pt idx="812">
                  <c:v>35260</c:v>
                </c:pt>
                <c:pt idx="813">
                  <c:v>35261</c:v>
                </c:pt>
                <c:pt idx="814">
                  <c:v>35262</c:v>
                </c:pt>
                <c:pt idx="815">
                  <c:v>35263</c:v>
                </c:pt>
                <c:pt idx="816">
                  <c:v>35264</c:v>
                </c:pt>
                <c:pt idx="817">
                  <c:v>35265</c:v>
                </c:pt>
                <c:pt idx="818">
                  <c:v>35266</c:v>
                </c:pt>
                <c:pt idx="819">
                  <c:v>35267</c:v>
                </c:pt>
                <c:pt idx="820">
                  <c:v>35268</c:v>
                </c:pt>
                <c:pt idx="821">
                  <c:v>35269</c:v>
                </c:pt>
                <c:pt idx="822">
                  <c:v>35270</c:v>
                </c:pt>
                <c:pt idx="823">
                  <c:v>35271</c:v>
                </c:pt>
                <c:pt idx="824">
                  <c:v>35272</c:v>
                </c:pt>
                <c:pt idx="825">
                  <c:v>35273</c:v>
                </c:pt>
                <c:pt idx="826">
                  <c:v>35274</c:v>
                </c:pt>
                <c:pt idx="827">
                  <c:v>35275</c:v>
                </c:pt>
                <c:pt idx="828">
                  <c:v>35276</c:v>
                </c:pt>
                <c:pt idx="829">
                  <c:v>35277</c:v>
                </c:pt>
                <c:pt idx="830">
                  <c:v>35278</c:v>
                </c:pt>
                <c:pt idx="831">
                  <c:v>35279</c:v>
                </c:pt>
                <c:pt idx="832">
                  <c:v>35280</c:v>
                </c:pt>
                <c:pt idx="833">
                  <c:v>35281</c:v>
                </c:pt>
                <c:pt idx="834">
                  <c:v>35282</c:v>
                </c:pt>
                <c:pt idx="835">
                  <c:v>35283</c:v>
                </c:pt>
                <c:pt idx="836">
                  <c:v>35284</c:v>
                </c:pt>
                <c:pt idx="837">
                  <c:v>35285</c:v>
                </c:pt>
                <c:pt idx="838">
                  <c:v>35286</c:v>
                </c:pt>
                <c:pt idx="839">
                  <c:v>35287</c:v>
                </c:pt>
                <c:pt idx="840">
                  <c:v>35288</c:v>
                </c:pt>
                <c:pt idx="841">
                  <c:v>35289</c:v>
                </c:pt>
                <c:pt idx="842">
                  <c:v>35290</c:v>
                </c:pt>
                <c:pt idx="843">
                  <c:v>35291</c:v>
                </c:pt>
                <c:pt idx="844">
                  <c:v>35292</c:v>
                </c:pt>
                <c:pt idx="845">
                  <c:v>35293</c:v>
                </c:pt>
                <c:pt idx="846">
                  <c:v>35294</c:v>
                </c:pt>
                <c:pt idx="847">
                  <c:v>35295</c:v>
                </c:pt>
                <c:pt idx="848">
                  <c:v>35296</c:v>
                </c:pt>
                <c:pt idx="849">
                  <c:v>35297</c:v>
                </c:pt>
                <c:pt idx="850">
                  <c:v>35298</c:v>
                </c:pt>
                <c:pt idx="851">
                  <c:v>35299</c:v>
                </c:pt>
                <c:pt idx="852">
                  <c:v>35300</c:v>
                </c:pt>
                <c:pt idx="853">
                  <c:v>35301</c:v>
                </c:pt>
                <c:pt idx="854">
                  <c:v>35302</c:v>
                </c:pt>
                <c:pt idx="855">
                  <c:v>35303</c:v>
                </c:pt>
                <c:pt idx="856">
                  <c:v>35304</c:v>
                </c:pt>
                <c:pt idx="857">
                  <c:v>35305</c:v>
                </c:pt>
                <c:pt idx="858">
                  <c:v>35306</c:v>
                </c:pt>
                <c:pt idx="859">
                  <c:v>35307</c:v>
                </c:pt>
                <c:pt idx="860">
                  <c:v>35308</c:v>
                </c:pt>
                <c:pt idx="861">
                  <c:v>35309</c:v>
                </c:pt>
                <c:pt idx="862">
                  <c:v>35310</c:v>
                </c:pt>
                <c:pt idx="863">
                  <c:v>35311</c:v>
                </c:pt>
                <c:pt idx="864">
                  <c:v>35312</c:v>
                </c:pt>
                <c:pt idx="865">
                  <c:v>35313</c:v>
                </c:pt>
                <c:pt idx="866">
                  <c:v>35314</c:v>
                </c:pt>
                <c:pt idx="867">
                  <c:v>35315</c:v>
                </c:pt>
                <c:pt idx="868">
                  <c:v>35316</c:v>
                </c:pt>
                <c:pt idx="869">
                  <c:v>35317</c:v>
                </c:pt>
                <c:pt idx="870">
                  <c:v>35318</c:v>
                </c:pt>
                <c:pt idx="871">
                  <c:v>35319</c:v>
                </c:pt>
                <c:pt idx="872">
                  <c:v>35320</c:v>
                </c:pt>
                <c:pt idx="873">
                  <c:v>35321</c:v>
                </c:pt>
                <c:pt idx="874">
                  <c:v>35322</c:v>
                </c:pt>
                <c:pt idx="875">
                  <c:v>35323</c:v>
                </c:pt>
                <c:pt idx="876">
                  <c:v>35324</c:v>
                </c:pt>
                <c:pt idx="877">
                  <c:v>35325</c:v>
                </c:pt>
                <c:pt idx="878">
                  <c:v>35326</c:v>
                </c:pt>
                <c:pt idx="879">
                  <c:v>35327</c:v>
                </c:pt>
                <c:pt idx="880">
                  <c:v>35328</c:v>
                </c:pt>
                <c:pt idx="881">
                  <c:v>35329</c:v>
                </c:pt>
                <c:pt idx="882">
                  <c:v>35330</c:v>
                </c:pt>
                <c:pt idx="883">
                  <c:v>35331</c:v>
                </c:pt>
                <c:pt idx="884">
                  <c:v>35332</c:v>
                </c:pt>
                <c:pt idx="885">
                  <c:v>35333</c:v>
                </c:pt>
                <c:pt idx="886">
                  <c:v>35334</c:v>
                </c:pt>
                <c:pt idx="887">
                  <c:v>35335</c:v>
                </c:pt>
                <c:pt idx="888">
                  <c:v>35336</c:v>
                </c:pt>
                <c:pt idx="889">
                  <c:v>35337</c:v>
                </c:pt>
                <c:pt idx="890">
                  <c:v>35338</c:v>
                </c:pt>
                <c:pt idx="891">
                  <c:v>35339</c:v>
                </c:pt>
                <c:pt idx="892">
                  <c:v>35340</c:v>
                </c:pt>
                <c:pt idx="893">
                  <c:v>35341</c:v>
                </c:pt>
                <c:pt idx="894">
                  <c:v>35342</c:v>
                </c:pt>
                <c:pt idx="895">
                  <c:v>35343</c:v>
                </c:pt>
                <c:pt idx="896">
                  <c:v>35344</c:v>
                </c:pt>
                <c:pt idx="897">
                  <c:v>35345</c:v>
                </c:pt>
                <c:pt idx="898">
                  <c:v>35346</c:v>
                </c:pt>
                <c:pt idx="899">
                  <c:v>35347</c:v>
                </c:pt>
                <c:pt idx="900">
                  <c:v>35348</c:v>
                </c:pt>
                <c:pt idx="901">
                  <c:v>35349</c:v>
                </c:pt>
                <c:pt idx="902">
                  <c:v>35350</c:v>
                </c:pt>
                <c:pt idx="903">
                  <c:v>35351</c:v>
                </c:pt>
                <c:pt idx="904">
                  <c:v>35352</c:v>
                </c:pt>
                <c:pt idx="905">
                  <c:v>35353</c:v>
                </c:pt>
                <c:pt idx="906">
                  <c:v>35354</c:v>
                </c:pt>
                <c:pt idx="907">
                  <c:v>35355</c:v>
                </c:pt>
                <c:pt idx="908">
                  <c:v>35356</c:v>
                </c:pt>
                <c:pt idx="909">
                  <c:v>35357</c:v>
                </c:pt>
                <c:pt idx="910">
                  <c:v>35358</c:v>
                </c:pt>
                <c:pt idx="911">
                  <c:v>35359</c:v>
                </c:pt>
                <c:pt idx="912">
                  <c:v>35360</c:v>
                </c:pt>
                <c:pt idx="913">
                  <c:v>35361</c:v>
                </c:pt>
                <c:pt idx="914">
                  <c:v>35362</c:v>
                </c:pt>
                <c:pt idx="915">
                  <c:v>35363</c:v>
                </c:pt>
                <c:pt idx="916">
                  <c:v>35364</c:v>
                </c:pt>
                <c:pt idx="917">
                  <c:v>35365</c:v>
                </c:pt>
                <c:pt idx="918">
                  <c:v>35366</c:v>
                </c:pt>
                <c:pt idx="919">
                  <c:v>35367</c:v>
                </c:pt>
                <c:pt idx="920">
                  <c:v>35368</c:v>
                </c:pt>
                <c:pt idx="921">
                  <c:v>35369</c:v>
                </c:pt>
                <c:pt idx="922">
                  <c:v>35370</c:v>
                </c:pt>
                <c:pt idx="923">
                  <c:v>35371</c:v>
                </c:pt>
                <c:pt idx="924">
                  <c:v>35372</c:v>
                </c:pt>
                <c:pt idx="925">
                  <c:v>35373</c:v>
                </c:pt>
                <c:pt idx="926">
                  <c:v>35374</c:v>
                </c:pt>
                <c:pt idx="927">
                  <c:v>35375</c:v>
                </c:pt>
                <c:pt idx="928">
                  <c:v>35376</c:v>
                </c:pt>
                <c:pt idx="929">
                  <c:v>35377</c:v>
                </c:pt>
                <c:pt idx="930">
                  <c:v>35378</c:v>
                </c:pt>
                <c:pt idx="931">
                  <c:v>35379</c:v>
                </c:pt>
                <c:pt idx="932">
                  <c:v>35380</c:v>
                </c:pt>
                <c:pt idx="933">
                  <c:v>35381</c:v>
                </c:pt>
                <c:pt idx="934">
                  <c:v>35382</c:v>
                </c:pt>
                <c:pt idx="935">
                  <c:v>35383</c:v>
                </c:pt>
                <c:pt idx="936">
                  <c:v>35384</c:v>
                </c:pt>
                <c:pt idx="937">
                  <c:v>35385</c:v>
                </c:pt>
                <c:pt idx="938">
                  <c:v>35386</c:v>
                </c:pt>
                <c:pt idx="939">
                  <c:v>35387</c:v>
                </c:pt>
                <c:pt idx="940">
                  <c:v>35388</c:v>
                </c:pt>
                <c:pt idx="941">
                  <c:v>35389</c:v>
                </c:pt>
                <c:pt idx="942">
                  <c:v>35390</c:v>
                </c:pt>
                <c:pt idx="943">
                  <c:v>35391</c:v>
                </c:pt>
                <c:pt idx="944">
                  <c:v>35392</c:v>
                </c:pt>
                <c:pt idx="945">
                  <c:v>35393</c:v>
                </c:pt>
                <c:pt idx="946">
                  <c:v>35394</c:v>
                </c:pt>
                <c:pt idx="947">
                  <c:v>35395</c:v>
                </c:pt>
                <c:pt idx="948">
                  <c:v>35396</c:v>
                </c:pt>
                <c:pt idx="949">
                  <c:v>35397</c:v>
                </c:pt>
                <c:pt idx="950">
                  <c:v>35398</c:v>
                </c:pt>
                <c:pt idx="951">
                  <c:v>35399</c:v>
                </c:pt>
                <c:pt idx="952">
                  <c:v>35400</c:v>
                </c:pt>
                <c:pt idx="953">
                  <c:v>35401</c:v>
                </c:pt>
                <c:pt idx="954">
                  <c:v>35402</c:v>
                </c:pt>
                <c:pt idx="955">
                  <c:v>35403</c:v>
                </c:pt>
                <c:pt idx="956">
                  <c:v>35404</c:v>
                </c:pt>
                <c:pt idx="957">
                  <c:v>35405</c:v>
                </c:pt>
                <c:pt idx="958">
                  <c:v>35406</c:v>
                </c:pt>
                <c:pt idx="959">
                  <c:v>35407</c:v>
                </c:pt>
                <c:pt idx="960">
                  <c:v>35408</c:v>
                </c:pt>
                <c:pt idx="961">
                  <c:v>35409</c:v>
                </c:pt>
                <c:pt idx="962">
                  <c:v>35410</c:v>
                </c:pt>
                <c:pt idx="963">
                  <c:v>35411</c:v>
                </c:pt>
                <c:pt idx="964">
                  <c:v>35412</c:v>
                </c:pt>
                <c:pt idx="965">
                  <c:v>35413</c:v>
                </c:pt>
                <c:pt idx="966">
                  <c:v>35414</c:v>
                </c:pt>
                <c:pt idx="967">
                  <c:v>35415</c:v>
                </c:pt>
                <c:pt idx="968">
                  <c:v>35416</c:v>
                </c:pt>
                <c:pt idx="969">
                  <c:v>35417</c:v>
                </c:pt>
                <c:pt idx="970">
                  <c:v>35418</c:v>
                </c:pt>
                <c:pt idx="971">
                  <c:v>35419</c:v>
                </c:pt>
                <c:pt idx="972">
                  <c:v>35420</c:v>
                </c:pt>
                <c:pt idx="973">
                  <c:v>35421</c:v>
                </c:pt>
                <c:pt idx="974">
                  <c:v>35422</c:v>
                </c:pt>
                <c:pt idx="975">
                  <c:v>35423</c:v>
                </c:pt>
                <c:pt idx="976">
                  <c:v>35424</c:v>
                </c:pt>
                <c:pt idx="977">
                  <c:v>35425</c:v>
                </c:pt>
                <c:pt idx="978">
                  <c:v>35426</c:v>
                </c:pt>
                <c:pt idx="979">
                  <c:v>35427</c:v>
                </c:pt>
                <c:pt idx="980">
                  <c:v>35428</c:v>
                </c:pt>
                <c:pt idx="981">
                  <c:v>35429</c:v>
                </c:pt>
                <c:pt idx="982">
                  <c:v>35430</c:v>
                </c:pt>
                <c:pt idx="983">
                  <c:v>35431</c:v>
                </c:pt>
                <c:pt idx="984">
                  <c:v>35432</c:v>
                </c:pt>
                <c:pt idx="985">
                  <c:v>35433</c:v>
                </c:pt>
                <c:pt idx="986">
                  <c:v>35434</c:v>
                </c:pt>
                <c:pt idx="987">
                  <c:v>35435</c:v>
                </c:pt>
                <c:pt idx="988">
                  <c:v>35436</c:v>
                </c:pt>
                <c:pt idx="989">
                  <c:v>35437</c:v>
                </c:pt>
                <c:pt idx="990">
                  <c:v>35438</c:v>
                </c:pt>
                <c:pt idx="991">
                  <c:v>35439</c:v>
                </c:pt>
                <c:pt idx="992">
                  <c:v>35440</c:v>
                </c:pt>
                <c:pt idx="993">
                  <c:v>35441</c:v>
                </c:pt>
                <c:pt idx="994">
                  <c:v>35442</c:v>
                </c:pt>
                <c:pt idx="995">
                  <c:v>35443</c:v>
                </c:pt>
                <c:pt idx="996">
                  <c:v>35444</c:v>
                </c:pt>
                <c:pt idx="997">
                  <c:v>35445</c:v>
                </c:pt>
                <c:pt idx="998">
                  <c:v>35446</c:v>
                </c:pt>
                <c:pt idx="999">
                  <c:v>35447</c:v>
                </c:pt>
                <c:pt idx="1000">
                  <c:v>35448</c:v>
                </c:pt>
                <c:pt idx="1001">
                  <c:v>35449</c:v>
                </c:pt>
                <c:pt idx="1002">
                  <c:v>35450</c:v>
                </c:pt>
                <c:pt idx="1003">
                  <c:v>35451</c:v>
                </c:pt>
                <c:pt idx="1004">
                  <c:v>35452</c:v>
                </c:pt>
                <c:pt idx="1005">
                  <c:v>35453</c:v>
                </c:pt>
                <c:pt idx="1006">
                  <c:v>35454</c:v>
                </c:pt>
                <c:pt idx="1007">
                  <c:v>35455</c:v>
                </c:pt>
                <c:pt idx="1008">
                  <c:v>35456</c:v>
                </c:pt>
                <c:pt idx="1009">
                  <c:v>35457</c:v>
                </c:pt>
                <c:pt idx="1010">
                  <c:v>35458</c:v>
                </c:pt>
                <c:pt idx="1011">
                  <c:v>35459</c:v>
                </c:pt>
                <c:pt idx="1012">
                  <c:v>35460</c:v>
                </c:pt>
                <c:pt idx="1013">
                  <c:v>35461</c:v>
                </c:pt>
                <c:pt idx="1014">
                  <c:v>35462</c:v>
                </c:pt>
                <c:pt idx="1015">
                  <c:v>35463</c:v>
                </c:pt>
                <c:pt idx="1016">
                  <c:v>35464</c:v>
                </c:pt>
                <c:pt idx="1017">
                  <c:v>35465</c:v>
                </c:pt>
                <c:pt idx="1018">
                  <c:v>35466</c:v>
                </c:pt>
                <c:pt idx="1019">
                  <c:v>35467</c:v>
                </c:pt>
                <c:pt idx="1020">
                  <c:v>35468</c:v>
                </c:pt>
                <c:pt idx="1021">
                  <c:v>35469</c:v>
                </c:pt>
                <c:pt idx="1022">
                  <c:v>35470</c:v>
                </c:pt>
                <c:pt idx="1023">
                  <c:v>35471</c:v>
                </c:pt>
                <c:pt idx="1024">
                  <c:v>35472</c:v>
                </c:pt>
                <c:pt idx="1025">
                  <c:v>35473</c:v>
                </c:pt>
                <c:pt idx="1026">
                  <c:v>35474</c:v>
                </c:pt>
                <c:pt idx="1027">
                  <c:v>35475</c:v>
                </c:pt>
                <c:pt idx="1028">
                  <c:v>35476</c:v>
                </c:pt>
                <c:pt idx="1029">
                  <c:v>35477</c:v>
                </c:pt>
                <c:pt idx="1030">
                  <c:v>35478</c:v>
                </c:pt>
                <c:pt idx="1031">
                  <c:v>35479</c:v>
                </c:pt>
                <c:pt idx="1032">
                  <c:v>35480</c:v>
                </c:pt>
                <c:pt idx="1033">
                  <c:v>35481</c:v>
                </c:pt>
                <c:pt idx="1034">
                  <c:v>35482</c:v>
                </c:pt>
                <c:pt idx="1035">
                  <c:v>35483</c:v>
                </c:pt>
                <c:pt idx="1036">
                  <c:v>35484</c:v>
                </c:pt>
                <c:pt idx="1037">
                  <c:v>35485</c:v>
                </c:pt>
                <c:pt idx="1038">
                  <c:v>35486</c:v>
                </c:pt>
                <c:pt idx="1039">
                  <c:v>35487</c:v>
                </c:pt>
                <c:pt idx="1040">
                  <c:v>35488</c:v>
                </c:pt>
                <c:pt idx="1041">
                  <c:v>35489</c:v>
                </c:pt>
                <c:pt idx="1042">
                  <c:v>35490</c:v>
                </c:pt>
                <c:pt idx="1043">
                  <c:v>35491</c:v>
                </c:pt>
                <c:pt idx="1044">
                  <c:v>35492</c:v>
                </c:pt>
                <c:pt idx="1045">
                  <c:v>35493</c:v>
                </c:pt>
                <c:pt idx="1046">
                  <c:v>35494</c:v>
                </c:pt>
                <c:pt idx="1047">
                  <c:v>35495</c:v>
                </c:pt>
                <c:pt idx="1048">
                  <c:v>35496</c:v>
                </c:pt>
                <c:pt idx="1049">
                  <c:v>35497</c:v>
                </c:pt>
                <c:pt idx="1050">
                  <c:v>35498</c:v>
                </c:pt>
                <c:pt idx="1051">
                  <c:v>35499</c:v>
                </c:pt>
                <c:pt idx="1052">
                  <c:v>35500</c:v>
                </c:pt>
                <c:pt idx="1053">
                  <c:v>35501</c:v>
                </c:pt>
                <c:pt idx="1054">
                  <c:v>35502</c:v>
                </c:pt>
                <c:pt idx="1055">
                  <c:v>35503</c:v>
                </c:pt>
                <c:pt idx="1056">
                  <c:v>35504</c:v>
                </c:pt>
                <c:pt idx="1057">
                  <c:v>35505</c:v>
                </c:pt>
                <c:pt idx="1058">
                  <c:v>35506</c:v>
                </c:pt>
                <c:pt idx="1059">
                  <c:v>35507</c:v>
                </c:pt>
                <c:pt idx="1060">
                  <c:v>35508</c:v>
                </c:pt>
                <c:pt idx="1061">
                  <c:v>35509</c:v>
                </c:pt>
                <c:pt idx="1062">
                  <c:v>35510</c:v>
                </c:pt>
                <c:pt idx="1063">
                  <c:v>35511</c:v>
                </c:pt>
                <c:pt idx="1064">
                  <c:v>35512</c:v>
                </c:pt>
                <c:pt idx="1065">
                  <c:v>35513</c:v>
                </c:pt>
                <c:pt idx="1066">
                  <c:v>35514</c:v>
                </c:pt>
                <c:pt idx="1067">
                  <c:v>35515</c:v>
                </c:pt>
                <c:pt idx="1068">
                  <c:v>35516</c:v>
                </c:pt>
                <c:pt idx="1069">
                  <c:v>35517</c:v>
                </c:pt>
                <c:pt idx="1070">
                  <c:v>35518</c:v>
                </c:pt>
                <c:pt idx="1071">
                  <c:v>35519</c:v>
                </c:pt>
                <c:pt idx="1072">
                  <c:v>35520</c:v>
                </c:pt>
                <c:pt idx="1073">
                  <c:v>35521</c:v>
                </c:pt>
                <c:pt idx="1074">
                  <c:v>35522</c:v>
                </c:pt>
                <c:pt idx="1075">
                  <c:v>35523</c:v>
                </c:pt>
                <c:pt idx="1076">
                  <c:v>35524</c:v>
                </c:pt>
                <c:pt idx="1077">
                  <c:v>35525</c:v>
                </c:pt>
                <c:pt idx="1078">
                  <c:v>35526</c:v>
                </c:pt>
                <c:pt idx="1079">
                  <c:v>35527</c:v>
                </c:pt>
                <c:pt idx="1080">
                  <c:v>35528</c:v>
                </c:pt>
                <c:pt idx="1081">
                  <c:v>35529</c:v>
                </c:pt>
                <c:pt idx="1082">
                  <c:v>35530</c:v>
                </c:pt>
                <c:pt idx="1083">
                  <c:v>35531</c:v>
                </c:pt>
                <c:pt idx="1084">
                  <c:v>35532</c:v>
                </c:pt>
                <c:pt idx="1085">
                  <c:v>35533</c:v>
                </c:pt>
                <c:pt idx="1086">
                  <c:v>35534</c:v>
                </c:pt>
                <c:pt idx="1087">
                  <c:v>35535</c:v>
                </c:pt>
                <c:pt idx="1088">
                  <c:v>35536</c:v>
                </c:pt>
                <c:pt idx="1089">
                  <c:v>35537</c:v>
                </c:pt>
                <c:pt idx="1090">
                  <c:v>35538</c:v>
                </c:pt>
                <c:pt idx="1091">
                  <c:v>35539</c:v>
                </c:pt>
                <c:pt idx="1092">
                  <c:v>35540</c:v>
                </c:pt>
                <c:pt idx="1093">
                  <c:v>35541</c:v>
                </c:pt>
                <c:pt idx="1094">
                  <c:v>35542</c:v>
                </c:pt>
                <c:pt idx="1095">
                  <c:v>35543</c:v>
                </c:pt>
                <c:pt idx="1096">
                  <c:v>35544</c:v>
                </c:pt>
                <c:pt idx="1097">
                  <c:v>35545</c:v>
                </c:pt>
                <c:pt idx="1098">
                  <c:v>35546</c:v>
                </c:pt>
                <c:pt idx="1099">
                  <c:v>35547</c:v>
                </c:pt>
                <c:pt idx="1100">
                  <c:v>35548</c:v>
                </c:pt>
                <c:pt idx="1101">
                  <c:v>35549</c:v>
                </c:pt>
                <c:pt idx="1102">
                  <c:v>35550</c:v>
                </c:pt>
                <c:pt idx="1103">
                  <c:v>35551</c:v>
                </c:pt>
                <c:pt idx="1104">
                  <c:v>35552</c:v>
                </c:pt>
                <c:pt idx="1105">
                  <c:v>35553</c:v>
                </c:pt>
                <c:pt idx="1106">
                  <c:v>35554</c:v>
                </c:pt>
                <c:pt idx="1107">
                  <c:v>35555</c:v>
                </c:pt>
                <c:pt idx="1108">
                  <c:v>35556</c:v>
                </c:pt>
                <c:pt idx="1109">
                  <c:v>35557</c:v>
                </c:pt>
                <c:pt idx="1110">
                  <c:v>35558</c:v>
                </c:pt>
                <c:pt idx="1111">
                  <c:v>35559</c:v>
                </c:pt>
                <c:pt idx="1112">
                  <c:v>35560</c:v>
                </c:pt>
                <c:pt idx="1113">
                  <c:v>35561</c:v>
                </c:pt>
                <c:pt idx="1114">
                  <c:v>35562</c:v>
                </c:pt>
                <c:pt idx="1115">
                  <c:v>35563</c:v>
                </c:pt>
                <c:pt idx="1116">
                  <c:v>35564</c:v>
                </c:pt>
                <c:pt idx="1117">
                  <c:v>35565</c:v>
                </c:pt>
                <c:pt idx="1118">
                  <c:v>35566</c:v>
                </c:pt>
                <c:pt idx="1119">
                  <c:v>35567</c:v>
                </c:pt>
                <c:pt idx="1120">
                  <c:v>35568</c:v>
                </c:pt>
                <c:pt idx="1121">
                  <c:v>35569</c:v>
                </c:pt>
                <c:pt idx="1122">
                  <c:v>35570</c:v>
                </c:pt>
                <c:pt idx="1123">
                  <c:v>35571</c:v>
                </c:pt>
                <c:pt idx="1124">
                  <c:v>35572</c:v>
                </c:pt>
                <c:pt idx="1125">
                  <c:v>35573</c:v>
                </c:pt>
                <c:pt idx="1126">
                  <c:v>35574</c:v>
                </c:pt>
                <c:pt idx="1127">
                  <c:v>35575</c:v>
                </c:pt>
                <c:pt idx="1128">
                  <c:v>35576</c:v>
                </c:pt>
                <c:pt idx="1129">
                  <c:v>35577</c:v>
                </c:pt>
                <c:pt idx="1130">
                  <c:v>35578</c:v>
                </c:pt>
                <c:pt idx="1131">
                  <c:v>35579</c:v>
                </c:pt>
                <c:pt idx="1132">
                  <c:v>35580</c:v>
                </c:pt>
                <c:pt idx="1133">
                  <c:v>35581</c:v>
                </c:pt>
                <c:pt idx="1134">
                  <c:v>35582</c:v>
                </c:pt>
                <c:pt idx="1135">
                  <c:v>35583</c:v>
                </c:pt>
                <c:pt idx="1136">
                  <c:v>35584</c:v>
                </c:pt>
                <c:pt idx="1137">
                  <c:v>35585</c:v>
                </c:pt>
                <c:pt idx="1138">
                  <c:v>35586</c:v>
                </c:pt>
                <c:pt idx="1139">
                  <c:v>35587</c:v>
                </c:pt>
                <c:pt idx="1140">
                  <c:v>35588</c:v>
                </c:pt>
                <c:pt idx="1141">
                  <c:v>35589</c:v>
                </c:pt>
                <c:pt idx="1142">
                  <c:v>35590</c:v>
                </c:pt>
                <c:pt idx="1143">
                  <c:v>35591</c:v>
                </c:pt>
                <c:pt idx="1144">
                  <c:v>35592</c:v>
                </c:pt>
                <c:pt idx="1145">
                  <c:v>35593</c:v>
                </c:pt>
                <c:pt idx="1146">
                  <c:v>35594</c:v>
                </c:pt>
                <c:pt idx="1147">
                  <c:v>35595</c:v>
                </c:pt>
                <c:pt idx="1148">
                  <c:v>35596</c:v>
                </c:pt>
                <c:pt idx="1149">
                  <c:v>35597</c:v>
                </c:pt>
                <c:pt idx="1150">
                  <c:v>35598</c:v>
                </c:pt>
                <c:pt idx="1151">
                  <c:v>35599</c:v>
                </c:pt>
                <c:pt idx="1152">
                  <c:v>35600</c:v>
                </c:pt>
                <c:pt idx="1153">
                  <c:v>35601</c:v>
                </c:pt>
                <c:pt idx="1154">
                  <c:v>35602</c:v>
                </c:pt>
                <c:pt idx="1155">
                  <c:v>35603</c:v>
                </c:pt>
                <c:pt idx="1156">
                  <c:v>35604</c:v>
                </c:pt>
                <c:pt idx="1157">
                  <c:v>35605</c:v>
                </c:pt>
                <c:pt idx="1158">
                  <c:v>35606</c:v>
                </c:pt>
                <c:pt idx="1159">
                  <c:v>35607</c:v>
                </c:pt>
                <c:pt idx="1160">
                  <c:v>35608</c:v>
                </c:pt>
                <c:pt idx="1161">
                  <c:v>35609</c:v>
                </c:pt>
                <c:pt idx="1162">
                  <c:v>35610</c:v>
                </c:pt>
                <c:pt idx="1163">
                  <c:v>35611</c:v>
                </c:pt>
                <c:pt idx="1164">
                  <c:v>35612</c:v>
                </c:pt>
                <c:pt idx="1165">
                  <c:v>35613</c:v>
                </c:pt>
                <c:pt idx="1166">
                  <c:v>35614</c:v>
                </c:pt>
                <c:pt idx="1167">
                  <c:v>35615</c:v>
                </c:pt>
                <c:pt idx="1168">
                  <c:v>35616</c:v>
                </c:pt>
                <c:pt idx="1169">
                  <c:v>35617</c:v>
                </c:pt>
                <c:pt idx="1170">
                  <c:v>35618</c:v>
                </c:pt>
                <c:pt idx="1171">
                  <c:v>35619</c:v>
                </c:pt>
                <c:pt idx="1172">
                  <c:v>35620</c:v>
                </c:pt>
                <c:pt idx="1173">
                  <c:v>35621</c:v>
                </c:pt>
                <c:pt idx="1174">
                  <c:v>35622</c:v>
                </c:pt>
                <c:pt idx="1175">
                  <c:v>35623</c:v>
                </c:pt>
                <c:pt idx="1176">
                  <c:v>35624</c:v>
                </c:pt>
                <c:pt idx="1177">
                  <c:v>35625</c:v>
                </c:pt>
                <c:pt idx="1178">
                  <c:v>35626</c:v>
                </c:pt>
                <c:pt idx="1179">
                  <c:v>35627</c:v>
                </c:pt>
                <c:pt idx="1180">
                  <c:v>35628</c:v>
                </c:pt>
                <c:pt idx="1181">
                  <c:v>35629</c:v>
                </c:pt>
                <c:pt idx="1182">
                  <c:v>35630</c:v>
                </c:pt>
                <c:pt idx="1183">
                  <c:v>35631</c:v>
                </c:pt>
                <c:pt idx="1184">
                  <c:v>35632</c:v>
                </c:pt>
                <c:pt idx="1185">
                  <c:v>35633</c:v>
                </c:pt>
                <c:pt idx="1186">
                  <c:v>35634</c:v>
                </c:pt>
                <c:pt idx="1187">
                  <c:v>35635</c:v>
                </c:pt>
                <c:pt idx="1188">
                  <c:v>35636</c:v>
                </c:pt>
                <c:pt idx="1189">
                  <c:v>35637</c:v>
                </c:pt>
                <c:pt idx="1190">
                  <c:v>35638</c:v>
                </c:pt>
                <c:pt idx="1191">
                  <c:v>35639</c:v>
                </c:pt>
                <c:pt idx="1192">
                  <c:v>35640</c:v>
                </c:pt>
                <c:pt idx="1193">
                  <c:v>35641</c:v>
                </c:pt>
                <c:pt idx="1194">
                  <c:v>35642</c:v>
                </c:pt>
                <c:pt idx="1195">
                  <c:v>35643</c:v>
                </c:pt>
                <c:pt idx="1196">
                  <c:v>35644</c:v>
                </c:pt>
                <c:pt idx="1197">
                  <c:v>35645</c:v>
                </c:pt>
                <c:pt idx="1198">
                  <c:v>35646</c:v>
                </c:pt>
                <c:pt idx="1199">
                  <c:v>35647</c:v>
                </c:pt>
                <c:pt idx="1200">
                  <c:v>35648</c:v>
                </c:pt>
                <c:pt idx="1201">
                  <c:v>35649</c:v>
                </c:pt>
                <c:pt idx="1202">
                  <c:v>35650</c:v>
                </c:pt>
                <c:pt idx="1203">
                  <c:v>35651</c:v>
                </c:pt>
                <c:pt idx="1204">
                  <c:v>35652</c:v>
                </c:pt>
                <c:pt idx="1205">
                  <c:v>35653</c:v>
                </c:pt>
                <c:pt idx="1206">
                  <c:v>35654</c:v>
                </c:pt>
                <c:pt idx="1207">
                  <c:v>35655</c:v>
                </c:pt>
                <c:pt idx="1208">
                  <c:v>35656</c:v>
                </c:pt>
                <c:pt idx="1209">
                  <c:v>35657</c:v>
                </c:pt>
                <c:pt idx="1210">
                  <c:v>35658</c:v>
                </c:pt>
                <c:pt idx="1211">
                  <c:v>35659</c:v>
                </c:pt>
                <c:pt idx="1212">
                  <c:v>35660</c:v>
                </c:pt>
                <c:pt idx="1213">
                  <c:v>35661</c:v>
                </c:pt>
                <c:pt idx="1214">
                  <c:v>35662</c:v>
                </c:pt>
                <c:pt idx="1215">
                  <c:v>35663</c:v>
                </c:pt>
                <c:pt idx="1216">
                  <c:v>35664</c:v>
                </c:pt>
                <c:pt idx="1217">
                  <c:v>35665</c:v>
                </c:pt>
                <c:pt idx="1218">
                  <c:v>35666</c:v>
                </c:pt>
                <c:pt idx="1219">
                  <c:v>35667</c:v>
                </c:pt>
                <c:pt idx="1220">
                  <c:v>35668</c:v>
                </c:pt>
                <c:pt idx="1221">
                  <c:v>35669</c:v>
                </c:pt>
                <c:pt idx="1222">
                  <c:v>35670</c:v>
                </c:pt>
                <c:pt idx="1223">
                  <c:v>35671</c:v>
                </c:pt>
                <c:pt idx="1224">
                  <c:v>35672</c:v>
                </c:pt>
                <c:pt idx="1225">
                  <c:v>35673</c:v>
                </c:pt>
                <c:pt idx="1226">
                  <c:v>35674</c:v>
                </c:pt>
                <c:pt idx="1227">
                  <c:v>35675</c:v>
                </c:pt>
                <c:pt idx="1228">
                  <c:v>35676</c:v>
                </c:pt>
                <c:pt idx="1229">
                  <c:v>35677</c:v>
                </c:pt>
                <c:pt idx="1230">
                  <c:v>35678</c:v>
                </c:pt>
                <c:pt idx="1231">
                  <c:v>35679</c:v>
                </c:pt>
                <c:pt idx="1232">
                  <c:v>35680</c:v>
                </c:pt>
                <c:pt idx="1233">
                  <c:v>35681</c:v>
                </c:pt>
                <c:pt idx="1234">
                  <c:v>35682</c:v>
                </c:pt>
                <c:pt idx="1235">
                  <c:v>35683</c:v>
                </c:pt>
                <c:pt idx="1236">
                  <c:v>35684</c:v>
                </c:pt>
                <c:pt idx="1237">
                  <c:v>35685</c:v>
                </c:pt>
                <c:pt idx="1238">
                  <c:v>35686</c:v>
                </c:pt>
                <c:pt idx="1239">
                  <c:v>35687</c:v>
                </c:pt>
                <c:pt idx="1240">
                  <c:v>35688</c:v>
                </c:pt>
                <c:pt idx="1241">
                  <c:v>35689</c:v>
                </c:pt>
                <c:pt idx="1242">
                  <c:v>35690</c:v>
                </c:pt>
                <c:pt idx="1243">
                  <c:v>35691</c:v>
                </c:pt>
                <c:pt idx="1244">
                  <c:v>35692</c:v>
                </c:pt>
                <c:pt idx="1245">
                  <c:v>35693</c:v>
                </c:pt>
                <c:pt idx="1246">
                  <c:v>35694</c:v>
                </c:pt>
                <c:pt idx="1247">
                  <c:v>35695</c:v>
                </c:pt>
                <c:pt idx="1248">
                  <c:v>35696</c:v>
                </c:pt>
                <c:pt idx="1249">
                  <c:v>35697</c:v>
                </c:pt>
                <c:pt idx="1250">
                  <c:v>35698</c:v>
                </c:pt>
                <c:pt idx="1251">
                  <c:v>35699</c:v>
                </c:pt>
                <c:pt idx="1252">
                  <c:v>35700</c:v>
                </c:pt>
                <c:pt idx="1253">
                  <c:v>35701</c:v>
                </c:pt>
                <c:pt idx="1254">
                  <c:v>35702</c:v>
                </c:pt>
                <c:pt idx="1255">
                  <c:v>35703</c:v>
                </c:pt>
                <c:pt idx="1256">
                  <c:v>35704</c:v>
                </c:pt>
                <c:pt idx="1257">
                  <c:v>35705</c:v>
                </c:pt>
                <c:pt idx="1258">
                  <c:v>35706</c:v>
                </c:pt>
                <c:pt idx="1259">
                  <c:v>35707</c:v>
                </c:pt>
                <c:pt idx="1260">
                  <c:v>35708</c:v>
                </c:pt>
                <c:pt idx="1261">
                  <c:v>35709</c:v>
                </c:pt>
                <c:pt idx="1262">
                  <c:v>35710</c:v>
                </c:pt>
                <c:pt idx="1263">
                  <c:v>35711</c:v>
                </c:pt>
                <c:pt idx="1264">
                  <c:v>35712</c:v>
                </c:pt>
                <c:pt idx="1265">
                  <c:v>35713</c:v>
                </c:pt>
                <c:pt idx="1266">
                  <c:v>35714</c:v>
                </c:pt>
                <c:pt idx="1267">
                  <c:v>35715</c:v>
                </c:pt>
                <c:pt idx="1268">
                  <c:v>35716</c:v>
                </c:pt>
                <c:pt idx="1269">
                  <c:v>35717</c:v>
                </c:pt>
                <c:pt idx="1270">
                  <c:v>35718</c:v>
                </c:pt>
                <c:pt idx="1271">
                  <c:v>35719</c:v>
                </c:pt>
                <c:pt idx="1272">
                  <c:v>35720</c:v>
                </c:pt>
                <c:pt idx="1273">
                  <c:v>35721</c:v>
                </c:pt>
                <c:pt idx="1274">
                  <c:v>35722</c:v>
                </c:pt>
                <c:pt idx="1275">
                  <c:v>35723</c:v>
                </c:pt>
                <c:pt idx="1276">
                  <c:v>35724</c:v>
                </c:pt>
                <c:pt idx="1277">
                  <c:v>35725</c:v>
                </c:pt>
                <c:pt idx="1278">
                  <c:v>35726</c:v>
                </c:pt>
                <c:pt idx="1279">
                  <c:v>35727</c:v>
                </c:pt>
                <c:pt idx="1280">
                  <c:v>35728</c:v>
                </c:pt>
                <c:pt idx="1281">
                  <c:v>35729</c:v>
                </c:pt>
                <c:pt idx="1282">
                  <c:v>35730</c:v>
                </c:pt>
                <c:pt idx="1283">
                  <c:v>35731</c:v>
                </c:pt>
                <c:pt idx="1284">
                  <c:v>35732</c:v>
                </c:pt>
                <c:pt idx="1285">
                  <c:v>35733</c:v>
                </c:pt>
                <c:pt idx="1286">
                  <c:v>35734</c:v>
                </c:pt>
                <c:pt idx="1287">
                  <c:v>35735</c:v>
                </c:pt>
                <c:pt idx="1288">
                  <c:v>35736</c:v>
                </c:pt>
                <c:pt idx="1289">
                  <c:v>35737</c:v>
                </c:pt>
                <c:pt idx="1290">
                  <c:v>35738</c:v>
                </c:pt>
                <c:pt idx="1291">
                  <c:v>35739</c:v>
                </c:pt>
                <c:pt idx="1292">
                  <c:v>35740</c:v>
                </c:pt>
                <c:pt idx="1293">
                  <c:v>35741</c:v>
                </c:pt>
                <c:pt idx="1294">
                  <c:v>35744</c:v>
                </c:pt>
                <c:pt idx="1295">
                  <c:v>35745</c:v>
                </c:pt>
                <c:pt idx="1296">
                  <c:v>35746</c:v>
                </c:pt>
                <c:pt idx="1297">
                  <c:v>35747</c:v>
                </c:pt>
                <c:pt idx="1298">
                  <c:v>35748</c:v>
                </c:pt>
                <c:pt idx="1299">
                  <c:v>35749</c:v>
                </c:pt>
                <c:pt idx="1300">
                  <c:v>35750</c:v>
                </c:pt>
                <c:pt idx="1301">
                  <c:v>35751</c:v>
                </c:pt>
                <c:pt idx="1302">
                  <c:v>35752</c:v>
                </c:pt>
                <c:pt idx="1303">
                  <c:v>35753</c:v>
                </c:pt>
                <c:pt idx="1304">
                  <c:v>35754</c:v>
                </c:pt>
                <c:pt idx="1305">
                  <c:v>35755</c:v>
                </c:pt>
                <c:pt idx="1306">
                  <c:v>35756</c:v>
                </c:pt>
                <c:pt idx="1307">
                  <c:v>35757</c:v>
                </c:pt>
                <c:pt idx="1308">
                  <c:v>35758</c:v>
                </c:pt>
                <c:pt idx="1309">
                  <c:v>35759</c:v>
                </c:pt>
                <c:pt idx="1310">
                  <c:v>35760</c:v>
                </c:pt>
                <c:pt idx="1311">
                  <c:v>35761</c:v>
                </c:pt>
                <c:pt idx="1312">
                  <c:v>35762</c:v>
                </c:pt>
                <c:pt idx="1313">
                  <c:v>35763</c:v>
                </c:pt>
                <c:pt idx="1314">
                  <c:v>35764</c:v>
                </c:pt>
                <c:pt idx="1315">
                  <c:v>35765</c:v>
                </c:pt>
                <c:pt idx="1316">
                  <c:v>35766</c:v>
                </c:pt>
                <c:pt idx="1317">
                  <c:v>35767</c:v>
                </c:pt>
                <c:pt idx="1318">
                  <c:v>35768</c:v>
                </c:pt>
                <c:pt idx="1319">
                  <c:v>35769</c:v>
                </c:pt>
                <c:pt idx="1320">
                  <c:v>35770</c:v>
                </c:pt>
                <c:pt idx="1321">
                  <c:v>35771</c:v>
                </c:pt>
                <c:pt idx="1322">
                  <c:v>35772</c:v>
                </c:pt>
                <c:pt idx="1323">
                  <c:v>35773</c:v>
                </c:pt>
                <c:pt idx="1324">
                  <c:v>35774</c:v>
                </c:pt>
                <c:pt idx="1325">
                  <c:v>35775</c:v>
                </c:pt>
                <c:pt idx="1326">
                  <c:v>35776</c:v>
                </c:pt>
                <c:pt idx="1327">
                  <c:v>35777</c:v>
                </c:pt>
                <c:pt idx="1328">
                  <c:v>35778</c:v>
                </c:pt>
                <c:pt idx="1329">
                  <c:v>35779</c:v>
                </c:pt>
                <c:pt idx="1330">
                  <c:v>35780</c:v>
                </c:pt>
                <c:pt idx="1331">
                  <c:v>35781</c:v>
                </c:pt>
                <c:pt idx="1332">
                  <c:v>35782</c:v>
                </c:pt>
                <c:pt idx="1333">
                  <c:v>35783</c:v>
                </c:pt>
                <c:pt idx="1334">
                  <c:v>35784</c:v>
                </c:pt>
                <c:pt idx="1335">
                  <c:v>35785</c:v>
                </c:pt>
                <c:pt idx="1336">
                  <c:v>35786</c:v>
                </c:pt>
                <c:pt idx="1337">
                  <c:v>35787</c:v>
                </c:pt>
                <c:pt idx="1338">
                  <c:v>35788</c:v>
                </c:pt>
                <c:pt idx="1339">
                  <c:v>35789</c:v>
                </c:pt>
                <c:pt idx="1340">
                  <c:v>35790</c:v>
                </c:pt>
                <c:pt idx="1341">
                  <c:v>35791</c:v>
                </c:pt>
                <c:pt idx="1342">
                  <c:v>35792</c:v>
                </c:pt>
                <c:pt idx="1343">
                  <c:v>35793</c:v>
                </c:pt>
                <c:pt idx="1344">
                  <c:v>35794</c:v>
                </c:pt>
                <c:pt idx="1345">
                  <c:v>35795</c:v>
                </c:pt>
                <c:pt idx="1346">
                  <c:v>35796</c:v>
                </c:pt>
                <c:pt idx="1347">
                  <c:v>35797</c:v>
                </c:pt>
                <c:pt idx="1348">
                  <c:v>35798</c:v>
                </c:pt>
                <c:pt idx="1349">
                  <c:v>35799</c:v>
                </c:pt>
                <c:pt idx="1350">
                  <c:v>35800</c:v>
                </c:pt>
                <c:pt idx="1351">
                  <c:v>35801</c:v>
                </c:pt>
                <c:pt idx="1352">
                  <c:v>35802</c:v>
                </c:pt>
                <c:pt idx="1353">
                  <c:v>35803</c:v>
                </c:pt>
                <c:pt idx="1354">
                  <c:v>35804</c:v>
                </c:pt>
                <c:pt idx="1355">
                  <c:v>35805</c:v>
                </c:pt>
                <c:pt idx="1356">
                  <c:v>35806</c:v>
                </c:pt>
                <c:pt idx="1357">
                  <c:v>35807</c:v>
                </c:pt>
                <c:pt idx="1358">
                  <c:v>35808</c:v>
                </c:pt>
                <c:pt idx="1359">
                  <c:v>35809</c:v>
                </c:pt>
                <c:pt idx="1360">
                  <c:v>35810</c:v>
                </c:pt>
                <c:pt idx="1361">
                  <c:v>35811</c:v>
                </c:pt>
                <c:pt idx="1362">
                  <c:v>35812</c:v>
                </c:pt>
                <c:pt idx="1363">
                  <c:v>35813</c:v>
                </c:pt>
                <c:pt idx="1364">
                  <c:v>35814</c:v>
                </c:pt>
                <c:pt idx="1365">
                  <c:v>35815</c:v>
                </c:pt>
                <c:pt idx="1366">
                  <c:v>35816</c:v>
                </c:pt>
                <c:pt idx="1367">
                  <c:v>35817</c:v>
                </c:pt>
                <c:pt idx="1368">
                  <c:v>35818</c:v>
                </c:pt>
                <c:pt idx="1369">
                  <c:v>35819</c:v>
                </c:pt>
                <c:pt idx="1370">
                  <c:v>35820</c:v>
                </c:pt>
                <c:pt idx="1371">
                  <c:v>35821</c:v>
                </c:pt>
                <c:pt idx="1372">
                  <c:v>35822</c:v>
                </c:pt>
                <c:pt idx="1373">
                  <c:v>35823</c:v>
                </c:pt>
                <c:pt idx="1374">
                  <c:v>35824</c:v>
                </c:pt>
                <c:pt idx="1375">
                  <c:v>35825</c:v>
                </c:pt>
                <c:pt idx="1376">
                  <c:v>35826</c:v>
                </c:pt>
                <c:pt idx="1377">
                  <c:v>35827</c:v>
                </c:pt>
                <c:pt idx="1378">
                  <c:v>35828</c:v>
                </c:pt>
                <c:pt idx="1379">
                  <c:v>35829</c:v>
                </c:pt>
                <c:pt idx="1380">
                  <c:v>35830</c:v>
                </c:pt>
                <c:pt idx="1381">
                  <c:v>35831</c:v>
                </c:pt>
                <c:pt idx="1382">
                  <c:v>35832</c:v>
                </c:pt>
                <c:pt idx="1383">
                  <c:v>35833</c:v>
                </c:pt>
                <c:pt idx="1384">
                  <c:v>35834</c:v>
                </c:pt>
                <c:pt idx="1385">
                  <c:v>35835</c:v>
                </c:pt>
                <c:pt idx="1386">
                  <c:v>35836</c:v>
                </c:pt>
                <c:pt idx="1387">
                  <c:v>35837</c:v>
                </c:pt>
                <c:pt idx="1388">
                  <c:v>35838</c:v>
                </c:pt>
                <c:pt idx="1389">
                  <c:v>35839</c:v>
                </c:pt>
                <c:pt idx="1390">
                  <c:v>35840</c:v>
                </c:pt>
                <c:pt idx="1391">
                  <c:v>35841</c:v>
                </c:pt>
                <c:pt idx="1392">
                  <c:v>35842</c:v>
                </c:pt>
                <c:pt idx="1393">
                  <c:v>35843</c:v>
                </c:pt>
                <c:pt idx="1394">
                  <c:v>35844</c:v>
                </c:pt>
                <c:pt idx="1395">
                  <c:v>35845</c:v>
                </c:pt>
                <c:pt idx="1396">
                  <c:v>35846</c:v>
                </c:pt>
                <c:pt idx="1397">
                  <c:v>35847</c:v>
                </c:pt>
                <c:pt idx="1398">
                  <c:v>35848</c:v>
                </c:pt>
                <c:pt idx="1399">
                  <c:v>35849</c:v>
                </c:pt>
                <c:pt idx="1400">
                  <c:v>35850</c:v>
                </c:pt>
                <c:pt idx="1401">
                  <c:v>35851</c:v>
                </c:pt>
                <c:pt idx="1402">
                  <c:v>35852</c:v>
                </c:pt>
                <c:pt idx="1403">
                  <c:v>35853</c:v>
                </c:pt>
                <c:pt idx="1404">
                  <c:v>35854</c:v>
                </c:pt>
                <c:pt idx="1405">
                  <c:v>35855</c:v>
                </c:pt>
                <c:pt idx="1406">
                  <c:v>35856</c:v>
                </c:pt>
                <c:pt idx="1407">
                  <c:v>35857</c:v>
                </c:pt>
                <c:pt idx="1408">
                  <c:v>35858</c:v>
                </c:pt>
                <c:pt idx="1409">
                  <c:v>35859</c:v>
                </c:pt>
                <c:pt idx="1410">
                  <c:v>35860</c:v>
                </c:pt>
                <c:pt idx="1411">
                  <c:v>35861</c:v>
                </c:pt>
                <c:pt idx="1412">
                  <c:v>35862</c:v>
                </c:pt>
                <c:pt idx="1413">
                  <c:v>35863</c:v>
                </c:pt>
                <c:pt idx="1414">
                  <c:v>35864</c:v>
                </c:pt>
                <c:pt idx="1415">
                  <c:v>35865</c:v>
                </c:pt>
                <c:pt idx="1416">
                  <c:v>35866</c:v>
                </c:pt>
                <c:pt idx="1417">
                  <c:v>35867</c:v>
                </c:pt>
                <c:pt idx="1418">
                  <c:v>35868</c:v>
                </c:pt>
                <c:pt idx="1419">
                  <c:v>35869</c:v>
                </c:pt>
                <c:pt idx="1420">
                  <c:v>35870</c:v>
                </c:pt>
                <c:pt idx="1421">
                  <c:v>35871</c:v>
                </c:pt>
                <c:pt idx="1422">
                  <c:v>35872</c:v>
                </c:pt>
                <c:pt idx="1423">
                  <c:v>35873</c:v>
                </c:pt>
                <c:pt idx="1424">
                  <c:v>35874</c:v>
                </c:pt>
                <c:pt idx="1425">
                  <c:v>35875</c:v>
                </c:pt>
                <c:pt idx="1426">
                  <c:v>35876</c:v>
                </c:pt>
                <c:pt idx="1427">
                  <c:v>35877</c:v>
                </c:pt>
                <c:pt idx="1428">
                  <c:v>35878</c:v>
                </c:pt>
                <c:pt idx="1429">
                  <c:v>35879</c:v>
                </c:pt>
                <c:pt idx="1430">
                  <c:v>35880</c:v>
                </c:pt>
                <c:pt idx="1431">
                  <c:v>35881</c:v>
                </c:pt>
                <c:pt idx="1432">
                  <c:v>35882</c:v>
                </c:pt>
                <c:pt idx="1433">
                  <c:v>35883</c:v>
                </c:pt>
                <c:pt idx="1434">
                  <c:v>35884</c:v>
                </c:pt>
                <c:pt idx="1435">
                  <c:v>35885</c:v>
                </c:pt>
                <c:pt idx="1436">
                  <c:v>35886</c:v>
                </c:pt>
                <c:pt idx="1437">
                  <c:v>35887</c:v>
                </c:pt>
                <c:pt idx="1438">
                  <c:v>35888</c:v>
                </c:pt>
                <c:pt idx="1439">
                  <c:v>35889</c:v>
                </c:pt>
                <c:pt idx="1440">
                  <c:v>35890</c:v>
                </c:pt>
                <c:pt idx="1441">
                  <c:v>35891</c:v>
                </c:pt>
                <c:pt idx="1442">
                  <c:v>35892</c:v>
                </c:pt>
                <c:pt idx="1443">
                  <c:v>35893</c:v>
                </c:pt>
                <c:pt idx="1444">
                  <c:v>35894</c:v>
                </c:pt>
                <c:pt idx="1445">
                  <c:v>35895</c:v>
                </c:pt>
                <c:pt idx="1446">
                  <c:v>35896</c:v>
                </c:pt>
                <c:pt idx="1447">
                  <c:v>35897</c:v>
                </c:pt>
                <c:pt idx="1448">
                  <c:v>35898</c:v>
                </c:pt>
                <c:pt idx="1449">
                  <c:v>35899</c:v>
                </c:pt>
                <c:pt idx="1450">
                  <c:v>35900</c:v>
                </c:pt>
                <c:pt idx="1451">
                  <c:v>35901</c:v>
                </c:pt>
                <c:pt idx="1452">
                  <c:v>35902</c:v>
                </c:pt>
                <c:pt idx="1453">
                  <c:v>35903</c:v>
                </c:pt>
                <c:pt idx="1454">
                  <c:v>35904</c:v>
                </c:pt>
                <c:pt idx="1455">
                  <c:v>35905</c:v>
                </c:pt>
                <c:pt idx="1456">
                  <c:v>35906</c:v>
                </c:pt>
                <c:pt idx="1457">
                  <c:v>35907</c:v>
                </c:pt>
                <c:pt idx="1458">
                  <c:v>35908</c:v>
                </c:pt>
                <c:pt idx="1459">
                  <c:v>35909</c:v>
                </c:pt>
                <c:pt idx="1460">
                  <c:v>35910</c:v>
                </c:pt>
                <c:pt idx="1461">
                  <c:v>35911</c:v>
                </c:pt>
                <c:pt idx="1462">
                  <c:v>35912</c:v>
                </c:pt>
                <c:pt idx="1463">
                  <c:v>35913</c:v>
                </c:pt>
                <c:pt idx="1464">
                  <c:v>35914</c:v>
                </c:pt>
                <c:pt idx="1465">
                  <c:v>35915</c:v>
                </c:pt>
                <c:pt idx="1466">
                  <c:v>35916</c:v>
                </c:pt>
                <c:pt idx="1467">
                  <c:v>35917</c:v>
                </c:pt>
                <c:pt idx="1468">
                  <c:v>35918</c:v>
                </c:pt>
                <c:pt idx="1469">
                  <c:v>35919</c:v>
                </c:pt>
                <c:pt idx="1470">
                  <c:v>35920</c:v>
                </c:pt>
                <c:pt idx="1471">
                  <c:v>35921</c:v>
                </c:pt>
                <c:pt idx="1472">
                  <c:v>35922</c:v>
                </c:pt>
                <c:pt idx="1473">
                  <c:v>35923</c:v>
                </c:pt>
                <c:pt idx="1474">
                  <c:v>35924</c:v>
                </c:pt>
                <c:pt idx="1475">
                  <c:v>35925</c:v>
                </c:pt>
                <c:pt idx="1476">
                  <c:v>35926</c:v>
                </c:pt>
                <c:pt idx="1477">
                  <c:v>35927</c:v>
                </c:pt>
                <c:pt idx="1478">
                  <c:v>35928</c:v>
                </c:pt>
                <c:pt idx="1479">
                  <c:v>35929</c:v>
                </c:pt>
                <c:pt idx="1480">
                  <c:v>35930</c:v>
                </c:pt>
                <c:pt idx="1481">
                  <c:v>35931</c:v>
                </c:pt>
                <c:pt idx="1482">
                  <c:v>35932</c:v>
                </c:pt>
                <c:pt idx="1483">
                  <c:v>35933</c:v>
                </c:pt>
                <c:pt idx="1484">
                  <c:v>35934</c:v>
                </c:pt>
                <c:pt idx="1485">
                  <c:v>35935</c:v>
                </c:pt>
                <c:pt idx="1486">
                  <c:v>35936</c:v>
                </c:pt>
                <c:pt idx="1487">
                  <c:v>35937</c:v>
                </c:pt>
                <c:pt idx="1488">
                  <c:v>35938</c:v>
                </c:pt>
                <c:pt idx="1489">
                  <c:v>35939</c:v>
                </c:pt>
                <c:pt idx="1490">
                  <c:v>35940</c:v>
                </c:pt>
                <c:pt idx="1491">
                  <c:v>35941</c:v>
                </c:pt>
                <c:pt idx="1492">
                  <c:v>35942</c:v>
                </c:pt>
                <c:pt idx="1493">
                  <c:v>35943</c:v>
                </c:pt>
                <c:pt idx="1494">
                  <c:v>35944</c:v>
                </c:pt>
                <c:pt idx="1495">
                  <c:v>35945</c:v>
                </c:pt>
                <c:pt idx="1496">
                  <c:v>35946</c:v>
                </c:pt>
                <c:pt idx="1497">
                  <c:v>35947</c:v>
                </c:pt>
                <c:pt idx="1498">
                  <c:v>35948</c:v>
                </c:pt>
                <c:pt idx="1499">
                  <c:v>35949</c:v>
                </c:pt>
                <c:pt idx="1500">
                  <c:v>35950</c:v>
                </c:pt>
                <c:pt idx="1501">
                  <c:v>35951</c:v>
                </c:pt>
                <c:pt idx="1502">
                  <c:v>35952</c:v>
                </c:pt>
                <c:pt idx="1503">
                  <c:v>35953</c:v>
                </c:pt>
                <c:pt idx="1504">
                  <c:v>35954</c:v>
                </c:pt>
                <c:pt idx="1505">
                  <c:v>35955</c:v>
                </c:pt>
                <c:pt idx="1506">
                  <c:v>35956</c:v>
                </c:pt>
                <c:pt idx="1507">
                  <c:v>35957</c:v>
                </c:pt>
                <c:pt idx="1508">
                  <c:v>35958</c:v>
                </c:pt>
                <c:pt idx="1509">
                  <c:v>35959</c:v>
                </c:pt>
                <c:pt idx="1510">
                  <c:v>35960</c:v>
                </c:pt>
                <c:pt idx="1511">
                  <c:v>35961</c:v>
                </c:pt>
                <c:pt idx="1512">
                  <c:v>35962</c:v>
                </c:pt>
                <c:pt idx="1513">
                  <c:v>35963</c:v>
                </c:pt>
                <c:pt idx="1514">
                  <c:v>35964</c:v>
                </c:pt>
                <c:pt idx="1515">
                  <c:v>35965</c:v>
                </c:pt>
                <c:pt idx="1516">
                  <c:v>35966</c:v>
                </c:pt>
                <c:pt idx="1517">
                  <c:v>35967</c:v>
                </c:pt>
                <c:pt idx="1518">
                  <c:v>35968</c:v>
                </c:pt>
                <c:pt idx="1519">
                  <c:v>35969</c:v>
                </c:pt>
                <c:pt idx="1520">
                  <c:v>35970</c:v>
                </c:pt>
                <c:pt idx="1521">
                  <c:v>35971</c:v>
                </c:pt>
                <c:pt idx="1522">
                  <c:v>35972</c:v>
                </c:pt>
                <c:pt idx="1523">
                  <c:v>35973</c:v>
                </c:pt>
                <c:pt idx="1524">
                  <c:v>35974</c:v>
                </c:pt>
                <c:pt idx="1525">
                  <c:v>35975</c:v>
                </c:pt>
                <c:pt idx="1526">
                  <c:v>35976</c:v>
                </c:pt>
                <c:pt idx="1527">
                  <c:v>35977</c:v>
                </c:pt>
                <c:pt idx="1528">
                  <c:v>35978</c:v>
                </c:pt>
                <c:pt idx="1529">
                  <c:v>35979</c:v>
                </c:pt>
                <c:pt idx="1530">
                  <c:v>35980</c:v>
                </c:pt>
                <c:pt idx="1531">
                  <c:v>35981</c:v>
                </c:pt>
                <c:pt idx="1532">
                  <c:v>35982</c:v>
                </c:pt>
                <c:pt idx="1533">
                  <c:v>35983</c:v>
                </c:pt>
                <c:pt idx="1534">
                  <c:v>35984</c:v>
                </c:pt>
                <c:pt idx="1535">
                  <c:v>35985</c:v>
                </c:pt>
                <c:pt idx="1536">
                  <c:v>35986</c:v>
                </c:pt>
                <c:pt idx="1537">
                  <c:v>35987</c:v>
                </c:pt>
                <c:pt idx="1538">
                  <c:v>35988</c:v>
                </c:pt>
                <c:pt idx="1539">
                  <c:v>35989</c:v>
                </c:pt>
                <c:pt idx="1540">
                  <c:v>35990</c:v>
                </c:pt>
                <c:pt idx="1541">
                  <c:v>35991</c:v>
                </c:pt>
                <c:pt idx="1542">
                  <c:v>35992</c:v>
                </c:pt>
                <c:pt idx="1543">
                  <c:v>35993</c:v>
                </c:pt>
                <c:pt idx="1544">
                  <c:v>35994</c:v>
                </c:pt>
                <c:pt idx="1545">
                  <c:v>35995</c:v>
                </c:pt>
                <c:pt idx="1546">
                  <c:v>35996</c:v>
                </c:pt>
                <c:pt idx="1547">
                  <c:v>35997</c:v>
                </c:pt>
                <c:pt idx="1548">
                  <c:v>35998</c:v>
                </c:pt>
                <c:pt idx="1549">
                  <c:v>35999</c:v>
                </c:pt>
                <c:pt idx="1550">
                  <c:v>36000</c:v>
                </c:pt>
                <c:pt idx="1551">
                  <c:v>36001</c:v>
                </c:pt>
                <c:pt idx="1552">
                  <c:v>36002</c:v>
                </c:pt>
                <c:pt idx="1553">
                  <c:v>36003</c:v>
                </c:pt>
                <c:pt idx="1554">
                  <c:v>36004</c:v>
                </c:pt>
                <c:pt idx="1555">
                  <c:v>36005</c:v>
                </c:pt>
                <c:pt idx="1556">
                  <c:v>36006</c:v>
                </c:pt>
                <c:pt idx="1557">
                  <c:v>36007</c:v>
                </c:pt>
                <c:pt idx="1558">
                  <c:v>36008</c:v>
                </c:pt>
                <c:pt idx="1559">
                  <c:v>36009</c:v>
                </c:pt>
                <c:pt idx="1560">
                  <c:v>36010</c:v>
                </c:pt>
                <c:pt idx="1561">
                  <c:v>36011</c:v>
                </c:pt>
                <c:pt idx="1562">
                  <c:v>36012</c:v>
                </c:pt>
                <c:pt idx="1563">
                  <c:v>36013</c:v>
                </c:pt>
                <c:pt idx="1564">
                  <c:v>36014</c:v>
                </c:pt>
                <c:pt idx="1565">
                  <c:v>36015</c:v>
                </c:pt>
                <c:pt idx="1566">
                  <c:v>36016</c:v>
                </c:pt>
                <c:pt idx="1567">
                  <c:v>36017</c:v>
                </c:pt>
                <c:pt idx="1568">
                  <c:v>36018</c:v>
                </c:pt>
                <c:pt idx="1569">
                  <c:v>36019</c:v>
                </c:pt>
                <c:pt idx="1570">
                  <c:v>36020</c:v>
                </c:pt>
                <c:pt idx="1571">
                  <c:v>36021</c:v>
                </c:pt>
                <c:pt idx="1572">
                  <c:v>36022</c:v>
                </c:pt>
                <c:pt idx="1573">
                  <c:v>36023</c:v>
                </c:pt>
                <c:pt idx="1574">
                  <c:v>36024</c:v>
                </c:pt>
                <c:pt idx="1575">
                  <c:v>36025</c:v>
                </c:pt>
                <c:pt idx="1576">
                  <c:v>36026</c:v>
                </c:pt>
                <c:pt idx="1577">
                  <c:v>36027</c:v>
                </c:pt>
                <c:pt idx="1578">
                  <c:v>36028</c:v>
                </c:pt>
                <c:pt idx="1579">
                  <c:v>36029</c:v>
                </c:pt>
                <c:pt idx="1580">
                  <c:v>36030</c:v>
                </c:pt>
                <c:pt idx="1581">
                  <c:v>36031</c:v>
                </c:pt>
                <c:pt idx="1582">
                  <c:v>36032</c:v>
                </c:pt>
                <c:pt idx="1583">
                  <c:v>36033</c:v>
                </c:pt>
                <c:pt idx="1584">
                  <c:v>36034</c:v>
                </c:pt>
                <c:pt idx="1585">
                  <c:v>36035</c:v>
                </c:pt>
                <c:pt idx="1586">
                  <c:v>36036</c:v>
                </c:pt>
                <c:pt idx="1587">
                  <c:v>36037</c:v>
                </c:pt>
                <c:pt idx="1588">
                  <c:v>36038</c:v>
                </c:pt>
                <c:pt idx="1589">
                  <c:v>36039</c:v>
                </c:pt>
                <c:pt idx="1590">
                  <c:v>36040</c:v>
                </c:pt>
                <c:pt idx="1591">
                  <c:v>36041</c:v>
                </c:pt>
                <c:pt idx="1592">
                  <c:v>36042</c:v>
                </c:pt>
                <c:pt idx="1593">
                  <c:v>36043</c:v>
                </c:pt>
                <c:pt idx="1594">
                  <c:v>36044</c:v>
                </c:pt>
                <c:pt idx="1595">
                  <c:v>36045</c:v>
                </c:pt>
                <c:pt idx="1596">
                  <c:v>36046</c:v>
                </c:pt>
                <c:pt idx="1597">
                  <c:v>36047</c:v>
                </c:pt>
                <c:pt idx="1598">
                  <c:v>36048</c:v>
                </c:pt>
                <c:pt idx="1599">
                  <c:v>36049</c:v>
                </c:pt>
                <c:pt idx="1600">
                  <c:v>36050</c:v>
                </c:pt>
                <c:pt idx="1601">
                  <c:v>36052</c:v>
                </c:pt>
                <c:pt idx="1602">
                  <c:v>36053</c:v>
                </c:pt>
                <c:pt idx="1603">
                  <c:v>36054</c:v>
                </c:pt>
                <c:pt idx="1604">
                  <c:v>36055</c:v>
                </c:pt>
                <c:pt idx="1605">
                  <c:v>36056</c:v>
                </c:pt>
                <c:pt idx="1606">
                  <c:v>36057</c:v>
                </c:pt>
                <c:pt idx="1607">
                  <c:v>36058</c:v>
                </c:pt>
                <c:pt idx="1608">
                  <c:v>36059</c:v>
                </c:pt>
                <c:pt idx="1609">
                  <c:v>36060</c:v>
                </c:pt>
                <c:pt idx="1610">
                  <c:v>36061</c:v>
                </c:pt>
                <c:pt idx="1611">
                  <c:v>36062</c:v>
                </c:pt>
                <c:pt idx="1612">
                  <c:v>36063</c:v>
                </c:pt>
                <c:pt idx="1613">
                  <c:v>36064</c:v>
                </c:pt>
                <c:pt idx="1614">
                  <c:v>36065</c:v>
                </c:pt>
                <c:pt idx="1615">
                  <c:v>36066</c:v>
                </c:pt>
                <c:pt idx="1616">
                  <c:v>36067</c:v>
                </c:pt>
                <c:pt idx="1617">
                  <c:v>36068</c:v>
                </c:pt>
                <c:pt idx="1618">
                  <c:v>36069</c:v>
                </c:pt>
                <c:pt idx="1619">
                  <c:v>36070</c:v>
                </c:pt>
                <c:pt idx="1620">
                  <c:v>36071</c:v>
                </c:pt>
                <c:pt idx="1621">
                  <c:v>36072</c:v>
                </c:pt>
                <c:pt idx="1622">
                  <c:v>36073</c:v>
                </c:pt>
                <c:pt idx="1623">
                  <c:v>36074</c:v>
                </c:pt>
                <c:pt idx="1624">
                  <c:v>36075</c:v>
                </c:pt>
                <c:pt idx="1625">
                  <c:v>36076</c:v>
                </c:pt>
                <c:pt idx="1626">
                  <c:v>36077</c:v>
                </c:pt>
                <c:pt idx="1627">
                  <c:v>36078</c:v>
                </c:pt>
                <c:pt idx="1628">
                  <c:v>36079</c:v>
                </c:pt>
                <c:pt idx="1629">
                  <c:v>36080</c:v>
                </c:pt>
                <c:pt idx="1630">
                  <c:v>36081</c:v>
                </c:pt>
                <c:pt idx="1631">
                  <c:v>36082</c:v>
                </c:pt>
                <c:pt idx="1632">
                  <c:v>36083</c:v>
                </c:pt>
                <c:pt idx="1633">
                  <c:v>36084</c:v>
                </c:pt>
                <c:pt idx="1634">
                  <c:v>36085</c:v>
                </c:pt>
                <c:pt idx="1635">
                  <c:v>36086</c:v>
                </c:pt>
                <c:pt idx="1636">
                  <c:v>36087</c:v>
                </c:pt>
                <c:pt idx="1637">
                  <c:v>36088</c:v>
                </c:pt>
                <c:pt idx="1638">
                  <c:v>36089</c:v>
                </c:pt>
                <c:pt idx="1639">
                  <c:v>36090</c:v>
                </c:pt>
                <c:pt idx="1640">
                  <c:v>36091</c:v>
                </c:pt>
                <c:pt idx="1641">
                  <c:v>36092</c:v>
                </c:pt>
                <c:pt idx="1642">
                  <c:v>36093</c:v>
                </c:pt>
                <c:pt idx="1643">
                  <c:v>36094</c:v>
                </c:pt>
                <c:pt idx="1644">
                  <c:v>36095</c:v>
                </c:pt>
                <c:pt idx="1645">
                  <c:v>36096</c:v>
                </c:pt>
                <c:pt idx="1646">
                  <c:v>36097</c:v>
                </c:pt>
                <c:pt idx="1647">
                  <c:v>36098</c:v>
                </c:pt>
                <c:pt idx="1648">
                  <c:v>36099</c:v>
                </c:pt>
                <c:pt idx="1649">
                  <c:v>36100</c:v>
                </c:pt>
                <c:pt idx="1650">
                  <c:v>36101</c:v>
                </c:pt>
                <c:pt idx="1651">
                  <c:v>36102</c:v>
                </c:pt>
                <c:pt idx="1652">
                  <c:v>36103</c:v>
                </c:pt>
                <c:pt idx="1653">
                  <c:v>36104</c:v>
                </c:pt>
                <c:pt idx="1654">
                  <c:v>36105</c:v>
                </c:pt>
                <c:pt idx="1655">
                  <c:v>36106</c:v>
                </c:pt>
                <c:pt idx="1656">
                  <c:v>36107</c:v>
                </c:pt>
                <c:pt idx="1657">
                  <c:v>36108</c:v>
                </c:pt>
                <c:pt idx="1658">
                  <c:v>36109</c:v>
                </c:pt>
                <c:pt idx="1659">
                  <c:v>36110</c:v>
                </c:pt>
                <c:pt idx="1660">
                  <c:v>36111</c:v>
                </c:pt>
                <c:pt idx="1661">
                  <c:v>36112</c:v>
                </c:pt>
                <c:pt idx="1662">
                  <c:v>36113</c:v>
                </c:pt>
                <c:pt idx="1663">
                  <c:v>36114</c:v>
                </c:pt>
                <c:pt idx="1664">
                  <c:v>36115</c:v>
                </c:pt>
                <c:pt idx="1665">
                  <c:v>36116</c:v>
                </c:pt>
                <c:pt idx="1666">
                  <c:v>36117</c:v>
                </c:pt>
                <c:pt idx="1667">
                  <c:v>36118</c:v>
                </c:pt>
                <c:pt idx="1668">
                  <c:v>36119</c:v>
                </c:pt>
                <c:pt idx="1669">
                  <c:v>36120</c:v>
                </c:pt>
                <c:pt idx="1670">
                  <c:v>36121</c:v>
                </c:pt>
                <c:pt idx="1671">
                  <c:v>36122</c:v>
                </c:pt>
                <c:pt idx="1672">
                  <c:v>36123</c:v>
                </c:pt>
                <c:pt idx="1673">
                  <c:v>36124</c:v>
                </c:pt>
                <c:pt idx="1674">
                  <c:v>36125</c:v>
                </c:pt>
                <c:pt idx="1675">
                  <c:v>36126</c:v>
                </c:pt>
                <c:pt idx="1676">
                  <c:v>36127</c:v>
                </c:pt>
                <c:pt idx="1677">
                  <c:v>36128</c:v>
                </c:pt>
                <c:pt idx="1678">
                  <c:v>36129</c:v>
                </c:pt>
                <c:pt idx="1679">
                  <c:v>36130</c:v>
                </c:pt>
                <c:pt idx="1680">
                  <c:v>36131</c:v>
                </c:pt>
                <c:pt idx="1681">
                  <c:v>36132</c:v>
                </c:pt>
                <c:pt idx="1682">
                  <c:v>36133</c:v>
                </c:pt>
                <c:pt idx="1683">
                  <c:v>36134</c:v>
                </c:pt>
                <c:pt idx="1684">
                  <c:v>36135</c:v>
                </c:pt>
                <c:pt idx="1685">
                  <c:v>36136</c:v>
                </c:pt>
                <c:pt idx="1686">
                  <c:v>36137</c:v>
                </c:pt>
                <c:pt idx="1687">
                  <c:v>36138</c:v>
                </c:pt>
                <c:pt idx="1688">
                  <c:v>36139</c:v>
                </c:pt>
                <c:pt idx="1689">
                  <c:v>36140</c:v>
                </c:pt>
                <c:pt idx="1690">
                  <c:v>36141</c:v>
                </c:pt>
                <c:pt idx="1691">
                  <c:v>36142</c:v>
                </c:pt>
                <c:pt idx="1692">
                  <c:v>36143</c:v>
                </c:pt>
                <c:pt idx="1693">
                  <c:v>36144</c:v>
                </c:pt>
                <c:pt idx="1694">
                  <c:v>36145</c:v>
                </c:pt>
                <c:pt idx="1695">
                  <c:v>36146</c:v>
                </c:pt>
                <c:pt idx="1696">
                  <c:v>36147</c:v>
                </c:pt>
                <c:pt idx="1697">
                  <c:v>36148</c:v>
                </c:pt>
                <c:pt idx="1698">
                  <c:v>36149</c:v>
                </c:pt>
                <c:pt idx="1699">
                  <c:v>36150</c:v>
                </c:pt>
                <c:pt idx="1700">
                  <c:v>36151</c:v>
                </c:pt>
                <c:pt idx="1701">
                  <c:v>36152</c:v>
                </c:pt>
                <c:pt idx="1702">
                  <c:v>36153</c:v>
                </c:pt>
                <c:pt idx="1703">
                  <c:v>36154</c:v>
                </c:pt>
                <c:pt idx="1704">
                  <c:v>36155</c:v>
                </c:pt>
                <c:pt idx="1705">
                  <c:v>36156</c:v>
                </c:pt>
                <c:pt idx="1706">
                  <c:v>36157</c:v>
                </c:pt>
                <c:pt idx="1707">
                  <c:v>36158</c:v>
                </c:pt>
                <c:pt idx="1708">
                  <c:v>36159</c:v>
                </c:pt>
                <c:pt idx="1709">
                  <c:v>36160</c:v>
                </c:pt>
                <c:pt idx="1710">
                  <c:v>36161</c:v>
                </c:pt>
                <c:pt idx="1711">
                  <c:v>36162</c:v>
                </c:pt>
                <c:pt idx="1712">
                  <c:v>36163</c:v>
                </c:pt>
                <c:pt idx="1713">
                  <c:v>36164</c:v>
                </c:pt>
                <c:pt idx="1714">
                  <c:v>36165</c:v>
                </c:pt>
                <c:pt idx="1715">
                  <c:v>36166</c:v>
                </c:pt>
                <c:pt idx="1716">
                  <c:v>36167</c:v>
                </c:pt>
                <c:pt idx="1717">
                  <c:v>36168</c:v>
                </c:pt>
                <c:pt idx="1718">
                  <c:v>36169</c:v>
                </c:pt>
                <c:pt idx="1719">
                  <c:v>36170</c:v>
                </c:pt>
                <c:pt idx="1720">
                  <c:v>36171</c:v>
                </c:pt>
                <c:pt idx="1721">
                  <c:v>36172</c:v>
                </c:pt>
                <c:pt idx="1722">
                  <c:v>36173</c:v>
                </c:pt>
                <c:pt idx="1723">
                  <c:v>36174</c:v>
                </c:pt>
                <c:pt idx="1724">
                  <c:v>36175</c:v>
                </c:pt>
                <c:pt idx="1725">
                  <c:v>36176</c:v>
                </c:pt>
                <c:pt idx="1726">
                  <c:v>36177</c:v>
                </c:pt>
                <c:pt idx="1727">
                  <c:v>36178</c:v>
                </c:pt>
                <c:pt idx="1728">
                  <c:v>36179</c:v>
                </c:pt>
                <c:pt idx="1729">
                  <c:v>36180</c:v>
                </c:pt>
                <c:pt idx="1730">
                  <c:v>36181</c:v>
                </c:pt>
                <c:pt idx="1731">
                  <c:v>36182</c:v>
                </c:pt>
                <c:pt idx="1732">
                  <c:v>36183</c:v>
                </c:pt>
                <c:pt idx="1733">
                  <c:v>36184</c:v>
                </c:pt>
                <c:pt idx="1734">
                  <c:v>36185</c:v>
                </c:pt>
                <c:pt idx="1735">
                  <c:v>36186</c:v>
                </c:pt>
                <c:pt idx="1736">
                  <c:v>36187</c:v>
                </c:pt>
                <c:pt idx="1737">
                  <c:v>36188</c:v>
                </c:pt>
                <c:pt idx="1738">
                  <c:v>36189</c:v>
                </c:pt>
                <c:pt idx="1739">
                  <c:v>36190</c:v>
                </c:pt>
                <c:pt idx="1740">
                  <c:v>36191</c:v>
                </c:pt>
                <c:pt idx="1741">
                  <c:v>36192</c:v>
                </c:pt>
                <c:pt idx="1742">
                  <c:v>36193</c:v>
                </c:pt>
                <c:pt idx="1743">
                  <c:v>36194</c:v>
                </c:pt>
                <c:pt idx="1744">
                  <c:v>36195</c:v>
                </c:pt>
                <c:pt idx="1745">
                  <c:v>36196</c:v>
                </c:pt>
                <c:pt idx="1746">
                  <c:v>36197</c:v>
                </c:pt>
                <c:pt idx="1747">
                  <c:v>36198</c:v>
                </c:pt>
                <c:pt idx="1748">
                  <c:v>36199</c:v>
                </c:pt>
                <c:pt idx="1749">
                  <c:v>36200</c:v>
                </c:pt>
                <c:pt idx="1750">
                  <c:v>36201</c:v>
                </c:pt>
                <c:pt idx="1751">
                  <c:v>36202</c:v>
                </c:pt>
                <c:pt idx="1752">
                  <c:v>36203</c:v>
                </c:pt>
                <c:pt idx="1753">
                  <c:v>36204</c:v>
                </c:pt>
                <c:pt idx="1754">
                  <c:v>36205</c:v>
                </c:pt>
                <c:pt idx="1755">
                  <c:v>36206</c:v>
                </c:pt>
                <c:pt idx="1756">
                  <c:v>36207</c:v>
                </c:pt>
                <c:pt idx="1757">
                  <c:v>36208</c:v>
                </c:pt>
                <c:pt idx="1758">
                  <c:v>36209</c:v>
                </c:pt>
                <c:pt idx="1759">
                  <c:v>36210</c:v>
                </c:pt>
                <c:pt idx="1760">
                  <c:v>36211</c:v>
                </c:pt>
                <c:pt idx="1761">
                  <c:v>36212</c:v>
                </c:pt>
                <c:pt idx="1762">
                  <c:v>36213</c:v>
                </c:pt>
                <c:pt idx="1763">
                  <c:v>36214</c:v>
                </c:pt>
                <c:pt idx="1764">
                  <c:v>36215</c:v>
                </c:pt>
                <c:pt idx="1765">
                  <c:v>36216</c:v>
                </c:pt>
                <c:pt idx="1766">
                  <c:v>36217</c:v>
                </c:pt>
                <c:pt idx="1767">
                  <c:v>36218</c:v>
                </c:pt>
                <c:pt idx="1768">
                  <c:v>36219</c:v>
                </c:pt>
                <c:pt idx="1769">
                  <c:v>36220</c:v>
                </c:pt>
                <c:pt idx="1770">
                  <c:v>36221</c:v>
                </c:pt>
                <c:pt idx="1771">
                  <c:v>36222</c:v>
                </c:pt>
                <c:pt idx="1772">
                  <c:v>36223</c:v>
                </c:pt>
                <c:pt idx="1773">
                  <c:v>36224</c:v>
                </c:pt>
                <c:pt idx="1774">
                  <c:v>36225</c:v>
                </c:pt>
                <c:pt idx="1775">
                  <c:v>36226</c:v>
                </c:pt>
                <c:pt idx="1776">
                  <c:v>36227</c:v>
                </c:pt>
                <c:pt idx="1777">
                  <c:v>36228</c:v>
                </c:pt>
                <c:pt idx="1778">
                  <c:v>36229</c:v>
                </c:pt>
                <c:pt idx="1779">
                  <c:v>36230</c:v>
                </c:pt>
                <c:pt idx="1780">
                  <c:v>36231</c:v>
                </c:pt>
                <c:pt idx="1781">
                  <c:v>36232</c:v>
                </c:pt>
                <c:pt idx="1782">
                  <c:v>36233</c:v>
                </c:pt>
                <c:pt idx="1783">
                  <c:v>36234</c:v>
                </c:pt>
                <c:pt idx="1784">
                  <c:v>36235</c:v>
                </c:pt>
                <c:pt idx="1785">
                  <c:v>36236</c:v>
                </c:pt>
                <c:pt idx="1786">
                  <c:v>36237</c:v>
                </c:pt>
                <c:pt idx="1787">
                  <c:v>36238</c:v>
                </c:pt>
                <c:pt idx="1788">
                  <c:v>36239</c:v>
                </c:pt>
                <c:pt idx="1789">
                  <c:v>36240</c:v>
                </c:pt>
                <c:pt idx="1790">
                  <c:v>36241</c:v>
                </c:pt>
                <c:pt idx="1791">
                  <c:v>36242</c:v>
                </c:pt>
                <c:pt idx="1792">
                  <c:v>36243</c:v>
                </c:pt>
                <c:pt idx="1793">
                  <c:v>36244</c:v>
                </c:pt>
                <c:pt idx="1794">
                  <c:v>36245</c:v>
                </c:pt>
                <c:pt idx="1795">
                  <c:v>36246</c:v>
                </c:pt>
                <c:pt idx="1796">
                  <c:v>36247</c:v>
                </c:pt>
                <c:pt idx="1797">
                  <c:v>36248</c:v>
                </c:pt>
                <c:pt idx="1798">
                  <c:v>36249</c:v>
                </c:pt>
                <c:pt idx="1799">
                  <c:v>36250</c:v>
                </c:pt>
                <c:pt idx="1800">
                  <c:v>36251</c:v>
                </c:pt>
                <c:pt idx="1801">
                  <c:v>36252</c:v>
                </c:pt>
                <c:pt idx="1802">
                  <c:v>36253</c:v>
                </c:pt>
                <c:pt idx="1803">
                  <c:v>36254</c:v>
                </c:pt>
                <c:pt idx="1804">
                  <c:v>36255</c:v>
                </c:pt>
                <c:pt idx="1805">
                  <c:v>36256</c:v>
                </c:pt>
                <c:pt idx="1806">
                  <c:v>36257</c:v>
                </c:pt>
                <c:pt idx="1807">
                  <c:v>36258</c:v>
                </c:pt>
                <c:pt idx="1808">
                  <c:v>36259</c:v>
                </c:pt>
                <c:pt idx="1809">
                  <c:v>36260</c:v>
                </c:pt>
                <c:pt idx="1810">
                  <c:v>36261</c:v>
                </c:pt>
                <c:pt idx="1811">
                  <c:v>36262</c:v>
                </c:pt>
                <c:pt idx="1812">
                  <c:v>36263</c:v>
                </c:pt>
                <c:pt idx="1813">
                  <c:v>36264</c:v>
                </c:pt>
                <c:pt idx="1814">
                  <c:v>36265</c:v>
                </c:pt>
                <c:pt idx="1815">
                  <c:v>36266</c:v>
                </c:pt>
                <c:pt idx="1816">
                  <c:v>36267</c:v>
                </c:pt>
                <c:pt idx="1817">
                  <c:v>36268</c:v>
                </c:pt>
                <c:pt idx="1818">
                  <c:v>36269</c:v>
                </c:pt>
                <c:pt idx="1819">
                  <c:v>36270</c:v>
                </c:pt>
                <c:pt idx="1820">
                  <c:v>36271</c:v>
                </c:pt>
                <c:pt idx="1821">
                  <c:v>36272</c:v>
                </c:pt>
                <c:pt idx="1822">
                  <c:v>36273</c:v>
                </c:pt>
                <c:pt idx="1823">
                  <c:v>36274</c:v>
                </c:pt>
                <c:pt idx="1824">
                  <c:v>36275</c:v>
                </c:pt>
                <c:pt idx="1825">
                  <c:v>36276</c:v>
                </c:pt>
                <c:pt idx="1826">
                  <c:v>36277</c:v>
                </c:pt>
                <c:pt idx="1827">
                  <c:v>36278</c:v>
                </c:pt>
                <c:pt idx="1828">
                  <c:v>36279</c:v>
                </c:pt>
                <c:pt idx="1829">
                  <c:v>36280</c:v>
                </c:pt>
                <c:pt idx="1830">
                  <c:v>36281</c:v>
                </c:pt>
                <c:pt idx="1831">
                  <c:v>36282</c:v>
                </c:pt>
                <c:pt idx="1832">
                  <c:v>36283</c:v>
                </c:pt>
                <c:pt idx="1833">
                  <c:v>36284</c:v>
                </c:pt>
                <c:pt idx="1834">
                  <c:v>36285</c:v>
                </c:pt>
                <c:pt idx="1835">
                  <c:v>36286</c:v>
                </c:pt>
                <c:pt idx="1836">
                  <c:v>36287</c:v>
                </c:pt>
                <c:pt idx="1837">
                  <c:v>36288</c:v>
                </c:pt>
                <c:pt idx="1838">
                  <c:v>36289</c:v>
                </c:pt>
                <c:pt idx="1839">
                  <c:v>36290</c:v>
                </c:pt>
                <c:pt idx="1840">
                  <c:v>36291</c:v>
                </c:pt>
                <c:pt idx="1841">
                  <c:v>36292</c:v>
                </c:pt>
                <c:pt idx="1842">
                  <c:v>36293</c:v>
                </c:pt>
                <c:pt idx="1843">
                  <c:v>36294</c:v>
                </c:pt>
                <c:pt idx="1844">
                  <c:v>36295</c:v>
                </c:pt>
                <c:pt idx="1845">
                  <c:v>36296</c:v>
                </c:pt>
                <c:pt idx="1846">
                  <c:v>36297</c:v>
                </c:pt>
                <c:pt idx="1847">
                  <c:v>36298</c:v>
                </c:pt>
                <c:pt idx="1848">
                  <c:v>36299</c:v>
                </c:pt>
                <c:pt idx="1849">
                  <c:v>36300</c:v>
                </c:pt>
                <c:pt idx="1850">
                  <c:v>36301</c:v>
                </c:pt>
                <c:pt idx="1851">
                  <c:v>36302</c:v>
                </c:pt>
                <c:pt idx="1852">
                  <c:v>36303</c:v>
                </c:pt>
                <c:pt idx="1853">
                  <c:v>36304</c:v>
                </c:pt>
                <c:pt idx="1854">
                  <c:v>36305</c:v>
                </c:pt>
                <c:pt idx="1855">
                  <c:v>36306</c:v>
                </c:pt>
                <c:pt idx="1856">
                  <c:v>36307</c:v>
                </c:pt>
                <c:pt idx="1857">
                  <c:v>36308</c:v>
                </c:pt>
                <c:pt idx="1858">
                  <c:v>36309</c:v>
                </c:pt>
                <c:pt idx="1859">
                  <c:v>36310</c:v>
                </c:pt>
                <c:pt idx="1860">
                  <c:v>36311</c:v>
                </c:pt>
                <c:pt idx="1861">
                  <c:v>36312</c:v>
                </c:pt>
                <c:pt idx="1862">
                  <c:v>36313</c:v>
                </c:pt>
                <c:pt idx="1863">
                  <c:v>36314</c:v>
                </c:pt>
                <c:pt idx="1864">
                  <c:v>36315</c:v>
                </c:pt>
                <c:pt idx="1865">
                  <c:v>36316</c:v>
                </c:pt>
                <c:pt idx="1866">
                  <c:v>36317</c:v>
                </c:pt>
                <c:pt idx="1867">
                  <c:v>36318</c:v>
                </c:pt>
                <c:pt idx="1868">
                  <c:v>36319</c:v>
                </c:pt>
                <c:pt idx="1869">
                  <c:v>36320</c:v>
                </c:pt>
                <c:pt idx="1870">
                  <c:v>36321</c:v>
                </c:pt>
                <c:pt idx="1871">
                  <c:v>36322</c:v>
                </c:pt>
                <c:pt idx="1872">
                  <c:v>36323</c:v>
                </c:pt>
                <c:pt idx="1873">
                  <c:v>36324</c:v>
                </c:pt>
                <c:pt idx="1874">
                  <c:v>36325</c:v>
                </c:pt>
                <c:pt idx="1875">
                  <c:v>36326</c:v>
                </c:pt>
                <c:pt idx="1876">
                  <c:v>36327</c:v>
                </c:pt>
                <c:pt idx="1877">
                  <c:v>36328</c:v>
                </c:pt>
                <c:pt idx="1878">
                  <c:v>36329</c:v>
                </c:pt>
                <c:pt idx="1879">
                  <c:v>36330</c:v>
                </c:pt>
                <c:pt idx="1880">
                  <c:v>36331</c:v>
                </c:pt>
                <c:pt idx="1881">
                  <c:v>36332</c:v>
                </c:pt>
                <c:pt idx="1882">
                  <c:v>36333</c:v>
                </c:pt>
                <c:pt idx="1883">
                  <c:v>36334</c:v>
                </c:pt>
                <c:pt idx="1884">
                  <c:v>36335</c:v>
                </c:pt>
                <c:pt idx="1885">
                  <c:v>36336</c:v>
                </c:pt>
                <c:pt idx="1886">
                  <c:v>36337</c:v>
                </c:pt>
                <c:pt idx="1887">
                  <c:v>36338</c:v>
                </c:pt>
                <c:pt idx="1888">
                  <c:v>36339</c:v>
                </c:pt>
                <c:pt idx="1889">
                  <c:v>36340</c:v>
                </c:pt>
                <c:pt idx="1890">
                  <c:v>36341</c:v>
                </c:pt>
                <c:pt idx="1891">
                  <c:v>36342</c:v>
                </c:pt>
                <c:pt idx="1892">
                  <c:v>36343</c:v>
                </c:pt>
                <c:pt idx="1893">
                  <c:v>36344</c:v>
                </c:pt>
                <c:pt idx="1894">
                  <c:v>36345</c:v>
                </c:pt>
                <c:pt idx="1895">
                  <c:v>36346</c:v>
                </c:pt>
                <c:pt idx="1896">
                  <c:v>36347</c:v>
                </c:pt>
                <c:pt idx="1897">
                  <c:v>36348</c:v>
                </c:pt>
                <c:pt idx="1898">
                  <c:v>36349</c:v>
                </c:pt>
                <c:pt idx="1899">
                  <c:v>36350</c:v>
                </c:pt>
                <c:pt idx="1900">
                  <c:v>36351</c:v>
                </c:pt>
                <c:pt idx="1901">
                  <c:v>36352</c:v>
                </c:pt>
                <c:pt idx="1902">
                  <c:v>36353</c:v>
                </c:pt>
                <c:pt idx="1903">
                  <c:v>36354</c:v>
                </c:pt>
                <c:pt idx="1904">
                  <c:v>36355</c:v>
                </c:pt>
                <c:pt idx="1905">
                  <c:v>36356</c:v>
                </c:pt>
                <c:pt idx="1906">
                  <c:v>36357</c:v>
                </c:pt>
                <c:pt idx="1907">
                  <c:v>36358</c:v>
                </c:pt>
                <c:pt idx="1908">
                  <c:v>36359</c:v>
                </c:pt>
                <c:pt idx="1909">
                  <c:v>36360</c:v>
                </c:pt>
                <c:pt idx="1910">
                  <c:v>36361</c:v>
                </c:pt>
                <c:pt idx="1911">
                  <c:v>36362</c:v>
                </c:pt>
                <c:pt idx="1912">
                  <c:v>36363</c:v>
                </c:pt>
                <c:pt idx="1913">
                  <c:v>36364</c:v>
                </c:pt>
                <c:pt idx="1914">
                  <c:v>36365</c:v>
                </c:pt>
                <c:pt idx="1915">
                  <c:v>36366</c:v>
                </c:pt>
                <c:pt idx="1916">
                  <c:v>36367</c:v>
                </c:pt>
                <c:pt idx="1917">
                  <c:v>36368</c:v>
                </c:pt>
                <c:pt idx="1918">
                  <c:v>36369</c:v>
                </c:pt>
                <c:pt idx="1919">
                  <c:v>36370</c:v>
                </c:pt>
                <c:pt idx="1920">
                  <c:v>36371</c:v>
                </c:pt>
                <c:pt idx="1921">
                  <c:v>36372</c:v>
                </c:pt>
                <c:pt idx="1922">
                  <c:v>36373</c:v>
                </c:pt>
                <c:pt idx="1923">
                  <c:v>36374</c:v>
                </c:pt>
                <c:pt idx="1924">
                  <c:v>36375</c:v>
                </c:pt>
                <c:pt idx="1925">
                  <c:v>36376</c:v>
                </c:pt>
                <c:pt idx="1926">
                  <c:v>36377</c:v>
                </c:pt>
                <c:pt idx="1927">
                  <c:v>36378</c:v>
                </c:pt>
                <c:pt idx="1928">
                  <c:v>36379</c:v>
                </c:pt>
                <c:pt idx="1929">
                  <c:v>36380</c:v>
                </c:pt>
                <c:pt idx="1930">
                  <c:v>36381</c:v>
                </c:pt>
                <c:pt idx="1931">
                  <c:v>36382</c:v>
                </c:pt>
                <c:pt idx="1932">
                  <c:v>36383</c:v>
                </c:pt>
                <c:pt idx="1933">
                  <c:v>36384</c:v>
                </c:pt>
                <c:pt idx="1934">
                  <c:v>36385</c:v>
                </c:pt>
                <c:pt idx="1935">
                  <c:v>36386</c:v>
                </c:pt>
                <c:pt idx="1936">
                  <c:v>36387</c:v>
                </c:pt>
                <c:pt idx="1937">
                  <c:v>36388</c:v>
                </c:pt>
                <c:pt idx="1938">
                  <c:v>36389</c:v>
                </c:pt>
                <c:pt idx="1939">
                  <c:v>36390</c:v>
                </c:pt>
                <c:pt idx="1940">
                  <c:v>36391</c:v>
                </c:pt>
                <c:pt idx="1941">
                  <c:v>36392</c:v>
                </c:pt>
                <c:pt idx="1942">
                  <c:v>36393</c:v>
                </c:pt>
                <c:pt idx="1943">
                  <c:v>36394</c:v>
                </c:pt>
                <c:pt idx="1944">
                  <c:v>36395</c:v>
                </c:pt>
                <c:pt idx="1945">
                  <c:v>36396</c:v>
                </c:pt>
                <c:pt idx="1946">
                  <c:v>36397</c:v>
                </c:pt>
                <c:pt idx="1947">
                  <c:v>36398</c:v>
                </c:pt>
                <c:pt idx="1948">
                  <c:v>36399</c:v>
                </c:pt>
                <c:pt idx="1949">
                  <c:v>36400</c:v>
                </c:pt>
                <c:pt idx="1950">
                  <c:v>36401</c:v>
                </c:pt>
                <c:pt idx="1951">
                  <c:v>36402</c:v>
                </c:pt>
                <c:pt idx="1952">
                  <c:v>36403</c:v>
                </c:pt>
                <c:pt idx="1953">
                  <c:v>36404</c:v>
                </c:pt>
                <c:pt idx="1954">
                  <c:v>36405</c:v>
                </c:pt>
                <c:pt idx="1955">
                  <c:v>36406</c:v>
                </c:pt>
                <c:pt idx="1956">
                  <c:v>36407</c:v>
                </c:pt>
                <c:pt idx="1957">
                  <c:v>36408</c:v>
                </c:pt>
                <c:pt idx="1958">
                  <c:v>36409</c:v>
                </c:pt>
                <c:pt idx="1959">
                  <c:v>36410</c:v>
                </c:pt>
                <c:pt idx="1960">
                  <c:v>36411</c:v>
                </c:pt>
                <c:pt idx="1961">
                  <c:v>36412</c:v>
                </c:pt>
                <c:pt idx="1962">
                  <c:v>36413</c:v>
                </c:pt>
                <c:pt idx="1963">
                  <c:v>36414</c:v>
                </c:pt>
                <c:pt idx="1964">
                  <c:v>36415</c:v>
                </c:pt>
                <c:pt idx="1965">
                  <c:v>36416</c:v>
                </c:pt>
                <c:pt idx="1966">
                  <c:v>36417</c:v>
                </c:pt>
                <c:pt idx="1967">
                  <c:v>36418</c:v>
                </c:pt>
                <c:pt idx="1968">
                  <c:v>36419</c:v>
                </c:pt>
                <c:pt idx="1969">
                  <c:v>36420</c:v>
                </c:pt>
                <c:pt idx="1970">
                  <c:v>36421</c:v>
                </c:pt>
                <c:pt idx="1971">
                  <c:v>36422</c:v>
                </c:pt>
                <c:pt idx="1972">
                  <c:v>36423</c:v>
                </c:pt>
                <c:pt idx="1973">
                  <c:v>36424</c:v>
                </c:pt>
                <c:pt idx="1974">
                  <c:v>36425</c:v>
                </c:pt>
                <c:pt idx="1975">
                  <c:v>36426</c:v>
                </c:pt>
                <c:pt idx="1976">
                  <c:v>36427</c:v>
                </c:pt>
                <c:pt idx="1977">
                  <c:v>36428</c:v>
                </c:pt>
                <c:pt idx="1978">
                  <c:v>36429</c:v>
                </c:pt>
                <c:pt idx="1979">
                  <c:v>36430</c:v>
                </c:pt>
                <c:pt idx="1980">
                  <c:v>36431</c:v>
                </c:pt>
                <c:pt idx="1981">
                  <c:v>36432</c:v>
                </c:pt>
                <c:pt idx="1982">
                  <c:v>36433</c:v>
                </c:pt>
                <c:pt idx="1983">
                  <c:v>36434</c:v>
                </c:pt>
                <c:pt idx="1984">
                  <c:v>36435</c:v>
                </c:pt>
                <c:pt idx="1985">
                  <c:v>36436</c:v>
                </c:pt>
                <c:pt idx="1986">
                  <c:v>36437</c:v>
                </c:pt>
                <c:pt idx="1987">
                  <c:v>36438</c:v>
                </c:pt>
                <c:pt idx="1988">
                  <c:v>36439</c:v>
                </c:pt>
                <c:pt idx="1989">
                  <c:v>36440</c:v>
                </c:pt>
                <c:pt idx="1990">
                  <c:v>36441</c:v>
                </c:pt>
                <c:pt idx="1991">
                  <c:v>36442</c:v>
                </c:pt>
                <c:pt idx="1992">
                  <c:v>36443</c:v>
                </c:pt>
                <c:pt idx="1993">
                  <c:v>36444</c:v>
                </c:pt>
                <c:pt idx="1994">
                  <c:v>36445</c:v>
                </c:pt>
                <c:pt idx="1995">
                  <c:v>36446</c:v>
                </c:pt>
                <c:pt idx="1996">
                  <c:v>36447</c:v>
                </c:pt>
                <c:pt idx="1997">
                  <c:v>36448</c:v>
                </c:pt>
                <c:pt idx="1998">
                  <c:v>36449</c:v>
                </c:pt>
                <c:pt idx="1999">
                  <c:v>36450</c:v>
                </c:pt>
                <c:pt idx="2000">
                  <c:v>36451</c:v>
                </c:pt>
                <c:pt idx="2001">
                  <c:v>36452</c:v>
                </c:pt>
                <c:pt idx="2002">
                  <c:v>36453</c:v>
                </c:pt>
                <c:pt idx="2003">
                  <c:v>36454</c:v>
                </c:pt>
                <c:pt idx="2004">
                  <c:v>36455</c:v>
                </c:pt>
                <c:pt idx="2005">
                  <c:v>36456</c:v>
                </c:pt>
                <c:pt idx="2006">
                  <c:v>36457</c:v>
                </c:pt>
                <c:pt idx="2007">
                  <c:v>36458</c:v>
                </c:pt>
                <c:pt idx="2008">
                  <c:v>36459</c:v>
                </c:pt>
                <c:pt idx="2009">
                  <c:v>36460</c:v>
                </c:pt>
                <c:pt idx="2010">
                  <c:v>36461</c:v>
                </c:pt>
                <c:pt idx="2011">
                  <c:v>36462</c:v>
                </c:pt>
                <c:pt idx="2012">
                  <c:v>36463</c:v>
                </c:pt>
                <c:pt idx="2013">
                  <c:v>36464</c:v>
                </c:pt>
                <c:pt idx="2014">
                  <c:v>36465</c:v>
                </c:pt>
                <c:pt idx="2015">
                  <c:v>36466</c:v>
                </c:pt>
                <c:pt idx="2016">
                  <c:v>36467</c:v>
                </c:pt>
                <c:pt idx="2017">
                  <c:v>36468</c:v>
                </c:pt>
                <c:pt idx="2018">
                  <c:v>36469</c:v>
                </c:pt>
                <c:pt idx="2019">
                  <c:v>36470</c:v>
                </c:pt>
                <c:pt idx="2020">
                  <c:v>36471</c:v>
                </c:pt>
                <c:pt idx="2021">
                  <c:v>36472</c:v>
                </c:pt>
                <c:pt idx="2022">
                  <c:v>36473</c:v>
                </c:pt>
                <c:pt idx="2023">
                  <c:v>36474</c:v>
                </c:pt>
                <c:pt idx="2024">
                  <c:v>36475</c:v>
                </c:pt>
                <c:pt idx="2025">
                  <c:v>36476</c:v>
                </c:pt>
                <c:pt idx="2026">
                  <c:v>36477</c:v>
                </c:pt>
                <c:pt idx="2027">
                  <c:v>36478</c:v>
                </c:pt>
                <c:pt idx="2028">
                  <c:v>36479</c:v>
                </c:pt>
                <c:pt idx="2029">
                  <c:v>36480</c:v>
                </c:pt>
                <c:pt idx="2030">
                  <c:v>36481</c:v>
                </c:pt>
                <c:pt idx="2031">
                  <c:v>36482</c:v>
                </c:pt>
                <c:pt idx="2032">
                  <c:v>36483</c:v>
                </c:pt>
                <c:pt idx="2033">
                  <c:v>36484</c:v>
                </c:pt>
                <c:pt idx="2034">
                  <c:v>36485</c:v>
                </c:pt>
                <c:pt idx="2035">
                  <c:v>36486</c:v>
                </c:pt>
                <c:pt idx="2036">
                  <c:v>36487</c:v>
                </c:pt>
                <c:pt idx="2037">
                  <c:v>36488</c:v>
                </c:pt>
                <c:pt idx="2038">
                  <c:v>36489</c:v>
                </c:pt>
                <c:pt idx="2039">
                  <c:v>36490</c:v>
                </c:pt>
                <c:pt idx="2040">
                  <c:v>36491</c:v>
                </c:pt>
                <c:pt idx="2041">
                  <c:v>36492</c:v>
                </c:pt>
                <c:pt idx="2042">
                  <c:v>36493</c:v>
                </c:pt>
                <c:pt idx="2043">
                  <c:v>36494</c:v>
                </c:pt>
                <c:pt idx="2044">
                  <c:v>36495</c:v>
                </c:pt>
                <c:pt idx="2045">
                  <c:v>36496</c:v>
                </c:pt>
                <c:pt idx="2046">
                  <c:v>36497</c:v>
                </c:pt>
                <c:pt idx="2047">
                  <c:v>36498</c:v>
                </c:pt>
                <c:pt idx="2048">
                  <c:v>36499</c:v>
                </c:pt>
                <c:pt idx="2049">
                  <c:v>36500</c:v>
                </c:pt>
                <c:pt idx="2050">
                  <c:v>36501</c:v>
                </c:pt>
                <c:pt idx="2051">
                  <c:v>36502</c:v>
                </c:pt>
                <c:pt idx="2052">
                  <c:v>36503</c:v>
                </c:pt>
                <c:pt idx="2053">
                  <c:v>36504</c:v>
                </c:pt>
                <c:pt idx="2054">
                  <c:v>36505</c:v>
                </c:pt>
                <c:pt idx="2055">
                  <c:v>36506</c:v>
                </c:pt>
                <c:pt idx="2056">
                  <c:v>36507</c:v>
                </c:pt>
                <c:pt idx="2057">
                  <c:v>36508</c:v>
                </c:pt>
                <c:pt idx="2058">
                  <c:v>36509</c:v>
                </c:pt>
                <c:pt idx="2059">
                  <c:v>36510</c:v>
                </c:pt>
                <c:pt idx="2060">
                  <c:v>36511</c:v>
                </c:pt>
                <c:pt idx="2061">
                  <c:v>36512</c:v>
                </c:pt>
                <c:pt idx="2062">
                  <c:v>36513</c:v>
                </c:pt>
                <c:pt idx="2063">
                  <c:v>36514</c:v>
                </c:pt>
                <c:pt idx="2064">
                  <c:v>36515</c:v>
                </c:pt>
                <c:pt idx="2065">
                  <c:v>36516</c:v>
                </c:pt>
                <c:pt idx="2066">
                  <c:v>36517</c:v>
                </c:pt>
                <c:pt idx="2067">
                  <c:v>36518</c:v>
                </c:pt>
                <c:pt idx="2068">
                  <c:v>36519</c:v>
                </c:pt>
                <c:pt idx="2069">
                  <c:v>36520</c:v>
                </c:pt>
                <c:pt idx="2070">
                  <c:v>36521</c:v>
                </c:pt>
                <c:pt idx="2071">
                  <c:v>36522</c:v>
                </c:pt>
                <c:pt idx="2072">
                  <c:v>36523</c:v>
                </c:pt>
                <c:pt idx="2073">
                  <c:v>36524</c:v>
                </c:pt>
                <c:pt idx="2074">
                  <c:v>36525</c:v>
                </c:pt>
                <c:pt idx="2075">
                  <c:v>36526</c:v>
                </c:pt>
                <c:pt idx="2076">
                  <c:v>36527</c:v>
                </c:pt>
                <c:pt idx="2077">
                  <c:v>36528</c:v>
                </c:pt>
                <c:pt idx="2078">
                  <c:v>36529</c:v>
                </c:pt>
                <c:pt idx="2079">
                  <c:v>36530</c:v>
                </c:pt>
                <c:pt idx="2080">
                  <c:v>36531</c:v>
                </c:pt>
                <c:pt idx="2081">
                  <c:v>36532</c:v>
                </c:pt>
                <c:pt idx="2082">
                  <c:v>36533</c:v>
                </c:pt>
                <c:pt idx="2083">
                  <c:v>36534</c:v>
                </c:pt>
                <c:pt idx="2084">
                  <c:v>36535</c:v>
                </c:pt>
                <c:pt idx="2085">
                  <c:v>36536</c:v>
                </c:pt>
                <c:pt idx="2086">
                  <c:v>36537</c:v>
                </c:pt>
                <c:pt idx="2087">
                  <c:v>36538</c:v>
                </c:pt>
                <c:pt idx="2088">
                  <c:v>36539</c:v>
                </c:pt>
                <c:pt idx="2089">
                  <c:v>36540</c:v>
                </c:pt>
                <c:pt idx="2090">
                  <c:v>36541</c:v>
                </c:pt>
                <c:pt idx="2091">
                  <c:v>36542</c:v>
                </c:pt>
                <c:pt idx="2092">
                  <c:v>36543</c:v>
                </c:pt>
                <c:pt idx="2093">
                  <c:v>36544</c:v>
                </c:pt>
                <c:pt idx="2094">
                  <c:v>36545</c:v>
                </c:pt>
                <c:pt idx="2095">
                  <c:v>36546</c:v>
                </c:pt>
                <c:pt idx="2096">
                  <c:v>36547</c:v>
                </c:pt>
                <c:pt idx="2097">
                  <c:v>36548</c:v>
                </c:pt>
                <c:pt idx="2098">
                  <c:v>36549</c:v>
                </c:pt>
                <c:pt idx="2099">
                  <c:v>36550</c:v>
                </c:pt>
                <c:pt idx="2100">
                  <c:v>36551</c:v>
                </c:pt>
                <c:pt idx="2101">
                  <c:v>36552</c:v>
                </c:pt>
                <c:pt idx="2102">
                  <c:v>36553</c:v>
                </c:pt>
                <c:pt idx="2103">
                  <c:v>36554</c:v>
                </c:pt>
                <c:pt idx="2104">
                  <c:v>36555</c:v>
                </c:pt>
                <c:pt idx="2105">
                  <c:v>36556</c:v>
                </c:pt>
                <c:pt idx="2106">
                  <c:v>36557</c:v>
                </c:pt>
                <c:pt idx="2107">
                  <c:v>36558</c:v>
                </c:pt>
                <c:pt idx="2108">
                  <c:v>36559</c:v>
                </c:pt>
                <c:pt idx="2109">
                  <c:v>36560</c:v>
                </c:pt>
                <c:pt idx="2110">
                  <c:v>36561</c:v>
                </c:pt>
                <c:pt idx="2111">
                  <c:v>36562</c:v>
                </c:pt>
                <c:pt idx="2112">
                  <c:v>36563</c:v>
                </c:pt>
                <c:pt idx="2113">
                  <c:v>36564</c:v>
                </c:pt>
                <c:pt idx="2114">
                  <c:v>36565</c:v>
                </c:pt>
                <c:pt idx="2115">
                  <c:v>36566</c:v>
                </c:pt>
                <c:pt idx="2116">
                  <c:v>36567</c:v>
                </c:pt>
                <c:pt idx="2117">
                  <c:v>36568</c:v>
                </c:pt>
                <c:pt idx="2118">
                  <c:v>36569</c:v>
                </c:pt>
                <c:pt idx="2119">
                  <c:v>36570</c:v>
                </c:pt>
                <c:pt idx="2120">
                  <c:v>36571</c:v>
                </c:pt>
                <c:pt idx="2121">
                  <c:v>36572</c:v>
                </c:pt>
                <c:pt idx="2122">
                  <c:v>36573</c:v>
                </c:pt>
                <c:pt idx="2123">
                  <c:v>36574</c:v>
                </c:pt>
                <c:pt idx="2124">
                  <c:v>36575</c:v>
                </c:pt>
                <c:pt idx="2125">
                  <c:v>36576</c:v>
                </c:pt>
                <c:pt idx="2126">
                  <c:v>36577</c:v>
                </c:pt>
                <c:pt idx="2127">
                  <c:v>36578</c:v>
                </c:pt>
                <c:pt idx="2128">
                  <c:v>36579</c:v>
                </c:pt>
                <c:pt idx="2129">
                  <c:v>36580</c:v>
                </c:pt>
                <c:pt idx="2130">
                  <c:v>36581</c:v>
                </c:pt>
                <c:pt idx="2131">
                  <c:v>36582</c:v>
                </c:pt>
                <c:pt idx="2132">
                  <c:v>36583</c:v>
                </c:pt>
                <c:pt idx="2133">
                  <c:v>36584</c:v>
                </c:pt>
                <c:pt idx="2134">
                  <c:v>36585</c:v>
                </c:pt>
                <c:pt idx="2135">
                  <c:v>36586</c:v>
                </c:pt>
                <c:pt idx="2136">
                  <c:v>36587</c:v>
                </c:pt>
                <c:pt idx="2137">
                  <c:v>36588</c:v>
                </c:pt>
                <c:pt idx="2138">
                  <c:v>36589</c:v>
                </c:pt>
                <c:pt idx="2139">
                  <c:v>36590</c:v>
                </c:pt>
                <c:pt idx="2140">
                  <c:v>36591</c:v>
                </c:pt>
                <c:pt idx="2141">
                  <c:v>36592</c:v>
                </c:pt>
                <c:pt idx="2142">
                  <c:v>36593</c:v>
                </c:pt>
                <c:pt idx="2143">
                  <c:v>36594</c:v>
                </c:pt>
                <c:pt idx="2144">
                  <c:v>36595</c:v>
                </c:pt>
                <c:pt idx="2145">
                  <c:v>36596</c:v>
                </c:pt>
                <c:pt idx="2146">
                  <c:v>36597</c:v>
                </c:pt>
                <c:pt idx="2147">
                  <c:v>36598</c:v>
                </c:pt>
                <c:pt idx="2148">
                  <c:v>36599</c:v>
                </c:pt>
                <c:pt idx="2149">
                  <c:v>36600</c:v>
                </c:pt>
                <c:pt idx="2150">
                  <c:v>36601</c:v>
                </c:pt>
                <c:pt idx="2151">
                  <c:v>36602</c:v>
                </c:pt>
                <c:pt idx="2152">
                  <c:v>36603</c:v>
                </c:pt>
                <c:pt idx="2153">
                  <c:v>36604</c:v>
                </c:pt>
                <c:pt idx="2154">
                  <c:v>36605</c:v>
                </c:pt>
                <c:pt idx="2155">
                  <c:v>36606</c:v>
                </c:pt>
                <c:pt idx="2156">
                  <c:v>36607</c:v>
                </c:pt>
                <c:pt idx="2157">
                  <c:v>36608</c:v>
                </c:pt>
                <c:pt idx="2158">
                  <c:v>36609</c:v>
                </c:pt>
                <c:pt idx="2159">
                  <c:v>36610</c:v>
                </c:pt>
                <c:pt idx="2160">
                  <c:v>36611</c:v>
                </c:pt>
                <c:pt idx="2161">
                  <c:v>36612</c:v>
                </c:pt>
                <c:pt idx="2162">
                  <c:v>36613</c:v>
                </c:pt>
                <c:pt idx="2163">
                  <c:v>36614</c:v>
                </c:pt>
                <c:pt idx="2164">
                  <c:v>36615</c:v>
                </c:pt>
                <c:pt idx="2165">
                  <c:v>36616</c:v>
                </c:pt>
                <c:pt idx="2166">
                  <c:v>36617</c:v>
                </c:pt>
                <c:pt idx="2167">
                  <c:v>36618</c:v>
                </c:pt>
                <c:pt idx="2168">
                  <c:v>36619</c:v>
                </c:pt>
                <c:pt idx="2169">
                  <c:v>36620</c:v>
                </c:pt>
                <c:pt idx="2170">
                  <c:v>36621</c:v>
                </c:pt>
                <c:pt idx="2171">
                  <c:v>36622</c:v>
                </c:pt>
                <c:pt idx="2172">
                  <c:v>36623</c:v>
                </c:pt>
                <c:pt idx="2173">
                  <c:v>36624</c:v>
                </c:pt>
                <c:pt idx="2174">
                  <c:v>36625</c:v>
                </c:pt>
                <c:pt idx="2175">
                  <c:v>36626</c:v>
                </c:pt>
                <c:pt idx="2176">
                  <c:v>36627</c:v>
                </c:pt>
                <c:pt idx="2177">
                  <c:v>36628</c:v>
                </c:pt>
                <c:pt idx="2178">
                  <c:v>36629</c:v>
                </c:pt>
                <c:pt idx="2179">
                  <c:v>36630</c:v>
                </c:pt>
                <c:pt idx="2180">
                  <c:v>36631</c:v>
                </c:pt>
                <c:pt idx="2181">
                  <c:v>36632</c:v>
                </c:pt>
                <c:pt idx="2182">
                  <c:v>36633</c:v>
                </c:pt>
                <c:pt idx="2183">
                  <c:v>36634</c:v>
                </c:pt>
                <c:pt idx="2184">
                  <c:v>36635</c:v>
                </c:pt>
                <c:pt idx="2185">
                  <c:v>36636</c:v>
                </c:pt>
                <c:pt idx="2186">
                  <c:v>36637</c:v>
                </c:pt>
                <c:pt idx="2187">
                  <c:v>36638</c:v>
                </c:pt>
                <c:pt idx="2188">
                  <c:v>36639</c:v>
                </c:pt>
                <c:pt idx="2189">
                  <c:v>36640</c:v>
                </c:pt>
                <c:pt idx="2190">
                  <c:v>36641</c:v>
                </c:pt>
                <c:pt idx="2191">
                  <c:v>36642</c:v>
                </c:pt>
                <c:pt idx="2192">
                  <c:v>36643</c:v>
                </c:pt>
                <c:pt idx="2193">
                  <c:v>36644</c:v>
                </c:pt>
                <c:pt idx="2194">
                  <c:v>36645</c:v>
                </c:pt>
                <c:pt idx="2195">
                  <c:v>36646</c:v>
                </c:pt>
                <c:pt idx="2196">
                  <c:v>36647</c:v>
                </c:pt>
                <c:pt idx="2197">
                  <c:v>36648</c:v>
                </c:pt>
                <c:pt idx="2198">
                  <c:v>36649</c:v>
                </c:pt>
                <c:pt idx="2199">
                  <c:v>36650</c:v>
                </c:pt>
                <c:pt idx="2200">
                  <c:v>36651</c:v>
                </c:pt>
                <c:pt idx="2201">
                  <c:v>36652</c:v>
                </c:pt>
                <c:pt idx="2202">
                  <c:v>36653</c:v>
                </c:pt>
                <c:pt idx="2203">
                  <c:v>36654</c:v>
                </c:pt>
                <c:pt idx="2204">
                  <c:v>36655</c:v>
                </c:pt>
                <c:pt idx="2205">
                  <c:v>36656</c:v>
                </c:pt>
                <c:pt idx="2206">
                  <c:v>36657</c:v>
                </c:pt>
                <c:pt idx="2207">
                  <c:v>36658</c:v>
                </c:pt>
                <c:pt idx="2208">
                  <c:v>36659</c:v>
                </c:pt>
                <c:pt idx="2209">
                  <c:v>36660</c:v>
                </c:pt>
                <c:pt idx="2210">
                  <c:v>36661</c:v>
                </c:pt>
                <c:pt idx="2211">
                  <c:v>36662</c:v>
                </c:pt>
                <c:pt idx="2212">
                  <c:v>36663</c:v>
                </c:pt>
                <c:pt idx="2213">
                  <c:v>36664</c:v>
                </c:pt>
                <c:pt idx="2214">
                  <c:v>36665</c:v>
                </c:pt>
                <c:pt idx="2215">
                  <c:v>36666</c:v>
                </c:pt>
                <c:pt idx="2216">
                  <c:v>36667</c:v>
                </c:pt>
                <c:pt idx="2217">
                  <c:v>36668</c:v>
                </c:pt>
                <c:pt idx="2218">
                  <c:v>36669</c:v>
                </c:pt>
                <c:pt idx="2219">
                  <c:v>36670</c:v>
                </c:pt>
                <c:pt idx="2220">
                  <c:v>36671</c:v>
                </c:pt>
                <c:pt idx="2221">
                  <c:v>36672</c:v>
                </c:pt>
                <c:pt idx="2222">
                  <c:v>36673</c:v>
                </c:pt>
                <c:pt idx="2223">
                  <c:v>36674</c:v>
                </c:pt>
                <c:pt idx="2224">
                  <c:v>36675</c:v>
                </c:pt>
                <c:pt idx="2225">
                  <c:v>36676</c:v>
                </c:pt>
                <c:pt idx="2226">
                  <c:v>36677</c:v>
                </c:pt>
                <c:pt idx="2227">
                  <c:v>36678</c:v>
                </c:pt>
                <c:pt idx="2228">
                  <c:v>36679</c:v>
                </c:pt>
                <c:pt idx="2229">
                  <c:v>36680</c:v>
                </c:pt>
                <c:pt idx="2230">
                  <c:v>36681</c:v>
                </c:pt>
                <c:pt idx="2231">
                  <c:v>36682</c:v>
                </c:pt>
                <c:pt idx="2232">
                  <c:v>36683</c:v>
                </c:pt>
                <c:pt idx="2233">
                  <c:v>36684</c:v>
                </c:pt>
                <c:pt idx="2234">
                  <c:v>36685</c:v>
                </c:pt>
                <c:pt idx="2235">
                  <c:v>36686</c:v>
                </c:pt>
                <c:pt idx="2236">
                  <c:v>36687</c:v>
                </c:pt>
                <c:pt idx="2237">
                  <c:v>36688</c:v>
                </c:pt>
                <c:pt idx="2238">
                  <c:v>36689</c:v>
                </c:pt>
                <c:pt idx="2239">
                  <c:v>36690</c:v>
                </c:pt>
                <c:pt idx="2240">
                  <c:v>36691</c:v>
                </c:pt>
                <c:pt idx="2241">
                  <c:v>36692</c:v>
                </c:pt>
                <c:pt idx="2242">
                  <c:v>36693</c:v>
                </c:pt>
                <c:pt idx="2243">
                  <c:v>36694</c:v>
                </c:pt>
                <c:pt idx="2244">
                  <c:v>36695</c:v>
                </c:pt>
                <c:pt idx="2245">
                  <c:v>36696</c:v>
                </c:pt>
                <c:pt idx="2246">
                  <c:v>36697</c:v>
                </c:pt>
                <c:pt idx="2247">
                  <c:v>36698</c:v>
                </c:pt>
                <c:pt idx="2248">
                  <c:v>36699</c:v>
                </c:pt>
                <c:pt idx="2249">
                  <c:v>36700</c:v>
                </c:pt>
                <c:pt idx="2250">
                  <c:v>36701</c:v>
                </c:pt>
                <c:pt idx="2251">
                  <c:v>36702</c:v>
                </c:pt>
                <c:pt idx="2252">
                  <c:v>36703</c:v>
                </c:pt>
                <c:pt idx="2253">
                  <c:v>36704</c:v>
                </c:pt>
                <c:pt idx="2254">
                  <c:v>36705</c:v>
                </c:pt>
                <c:pt idx="2255">
                  <c:v>36706</c:v>
                </c:pt>
                <c:pt idx="2256">
                  <c:v>36707</c:v>
                </c:pt>
                <c:pt idx="2257">
                  <c:v>36708</c:v>
                </c:pt>
                <c:pt idx="2258">
                  <c:v>36709</c:v>
                </c:pt>
                <c:pt idx="2259">
                  <c:v>36710</c:v>
                </c:pt>
                <c:pt idx="2260">
                  <c:v>36711</c:v>
                </c:pt>
                <c:pt idx="2261">
                  <c:v>36712</c:v>
                </c:pt>
                <c:pt idx="2262">
                  <c:v>36713</c:v>
                </c:pt>
                <c:pt idx="2263">
                  <c:v>36714</c:v>
                </c:pt>
                <c:pt idx="2264">
                  <c:v>36715</c:v>
                </c:pt>
                <c:pt idx="2265">
                  <c:v>36716</c:v>
                </c:pt>
                <c:pt idx="2266">
                  <c:v>36717</c:v>
                </c:pt>
                <c:pt idx="2267">
                  <c:v>36718</c:v>
                </c:pt>
                <c:pt idx="2268">
                  <c:v>36719</c:v>
                </c:pt>
                <c:pt idx="2269">
                  <c:v>36720</c:v>
                </c:pt>
                <c:pt idx="2270">
                  <c:v>36721</c:v>
                </c:pt>
                <c:pt idx="2271">
                  <c:v>36722</c:v>
                </c:pt>
                <c:pt idx="2272">
                  <c:v>36723</c:v>
                </c:pt>
                <c:pt idx="2273">
                  <c:v>36724</c:v>
                </c:pt>
                <c:pt idx="2274">
                  <c:v>36725</c:v>
                </c:pt>
                <c:pt idx="2275">
                  <c:v>36726</c:v>
                </c:pt>
                <c:pt idx="2276">
                  <c:v>36727</c:v>
                </c:pt>
                <c:pt idx="2277">
                  <c:v>36728</c:v>
                </c:pt>
                <c:pt idx="2278">
                  <c:v>36729</c:v>
                </c:pt>
                <c:pt idx="2279">
                  <c:v>36730</c:v>
                </c:pt>
                <c:pt idx="2280">
                  <c:v>36731</c:v>
                </c:pt>
                <c:pt idx="2281">
                  <c:v>36732</c:v>
                </c:pt>
                <c:pt idx="2282">
                  <c:v>36733</c:v>
                </c:pt>
                <c:pt idx="2283">
                  <c:v>36734</c:v>
                </c:pt>
                <c:pt idx="2284">
                  <c:v>36735</c:v>
                </c:pt>
                <c:pt idx="2285">
                  <c:v>36736</c:v>
                </c:pt>
                <c:pt idx="2286">
                  <c:v>36737</c:v>
                </c:pt>
                <c:pt idx="2287">
                  <c:v>36738</c:v>
                </c:pt>
                <c:pt idx="2288">
                  <c:v>36739</c:v>
                </c:pt>
                <c:pt idx="2289">
                  <c:v>36740</c:v>
                </c:pt>
                <c:pt idx="2290">
                  <c:v>36741</c:v>
                </c:pt>
                <c:pt idx="2291">
                  <c:v>36742</c:v>
                </c:pt>
                <c:pt idx="2292">
                  <c:v>36743</c:v>
                </c:pt>
                <c:pt idx="2293">
                  <c:v>36744</c:v>
                </c:pt>
                <c:pt idx="2294">
                  <c:v>36745</c:v>
                </c:pt>
                <c:pt idx="2295">
                  <c:v>36746</c:v>
                </c:pt>
                <c:pt idx="2296">
                  <c:v>36747</c:v>
                </c:pt>
                <c:pt idx="2297">
                  <c:v>36748</c:v>
                </c:pt>
                <c:pt idx="2298">
                  <c:v>36749</c:v>
                </c:pt>
                <c:pt idx="2299">
                  <c:v>36750</c:v>
                </c:pt>
                <c:pt idx="2300">
                  <c:v>36751</c:v>
                </c:pt>
                <c:pt idx="2301">
                  <c:v>36752</c:v>
                </c:pt>
                <c:pt idx="2302">
                  <c:v>36753</c:v>
                </c:pt>
                <c:pt idx="2303">
                  <c:v>36754</c:v>
                </c:pt>
                <c:pt idx="2304">
                  <c:v>36755</c:v>
                </c:pt>
                <c:pt idx="2305">
                  <c:v>36756</c:v>
                </c:pt>
                <c:pt idx="2306">
                  <c:v>36757</c:v>
                </c:pt>
                <c:pt idx="2307">
                  <c:v>36758</c:v>
                </c:pt>
                <c:pt idx="2308">
                  <c:v>36759</c:v>
                </c:pt>
                <c:pt idx="2309">
                  <c:v>36760</c:v>
                </c:pt>
                <c:pt idx="2310">
                  <c:v>36761</c:v>
                </c:pt>
                <c:pt idx="2311">
                  <c:v>36762</c:v>
                </c:pt>
                <c:pt idx="2312">
                  <c:v>36763</c:v>
                </c:pt>
                <c:pt idx="2313">
                  <c:v>36764</c:v>
                </c:pt>
                <c:pt idx="2314">
                  <c:v>36765</c:v>
                </c:pt>
                <c:pt idx="2315">
                  <c:v>36766</c:v>
                </c:pt>
                <c:pt idx="2316">
                  <c:v>36767</c:v>
                </c:pt>
                <c:pt idx="2317">
                  <c:v>36768</c:v>
                </c:pt>
                <c:pt idx="2318">
                  <c:v>36769</c:v>
                </c:pt>
                <c:pt idx="2319">
                  <c:v>36770</c:v>
                </c:pt>
                <c:pt idx="2320">
                  <c:v>36771</c:v>
                </c:pt>
                <c:pt idx="2321">
                  <c:v>36772</c:v>
                </c:pt>
                <c:pt idx="2322">
                  <c:v>36773</c:v>
                </c:pt>
                <c:pt idx="2323">
                  <c:v>36774</c:v>
                </c:pt>
                <c:pt idx="2324">
                  <c:v>36775</c:v>
                </c:pt>
                <c:pt idx="2325">
                  <c:v>36776</c:v>
                </c:pt>
                <c:pt idx="2326">
                  <c:v>36777</c:v>
                </c:pt>
                <c:pt idx="2327">
                  <c:v>36778</c:v>
                </c:pt>
                <c:pt idx="2328">
                  <c:v>36779</c:v>
                </c:pt>
                <c:pt idx="2329">
                  <c:v>36780</c:v>
                </c:pt>
                <c:pt idx="2330">
                  <c:v>36781</c:v>
                </c:pt>
                <c:pt idx="2331">
                  <c:v>36782</c:v>
                </c:pt>
                <c:pt idx="2332">
                  <c:v>36783</c:v>
                </c:pt>
                <c:pt idx="2333">
                  <c:v>36784</c:v>
                </c:pt>
                <c:pt idx="2334">
                  <c:v>36785</c:v>
                </c:pt>
                <c:pt idx="2335">
                  <c:v>36786</c:v>
                </c:pt>
                <c:pt idx="2336">
                  <c:v>36787</c:v>
                </c:pt>
                <c:pt idx="2337">
                  <c:v>36788</c:v>
                </c:pt>
                <c:pt idx="2338">
                  <c:v>36789</c:v>
                </c:pt>
                <c:pt idx="2339">
                  <c:v>36790</c:v>
                </c:pt>
                <c:pt idx="2340">
                  <c:v>36791</c:v>
                </c:pt>
                <c:pt idx="2341">
                  <c:v>36792</c:v>
                </c:pt>
                <c:pt idx="2342">
                  <c:v>36793</c:v>
                </c:pt>
                <c:pt idx="2343">
                  <c:v>36794</c:v>
                </c:pt>
                <c:pt idx="2344">
                  <c:v>36795</c:v>
                </c:pt>
                <c:pt idx="2345">
                  <c:v>36796</c:v>
                </c:pt>
                <c:pt idx="2346">
                  <c:v>36797</c:v>
                </c:pt>
                <c:pt idx="2347">
                  <c:v>36798</c:v>
                </c:pt>
                <c:pt idx="2348">
                  <c:v>36799</c:v>
                </c:pt>
                <c:pt idx="2349">
                  <c:v>36800</c:v>
                </c:pt>
                <c:pt idx="2350">
                  <c:v>36801</c:v>
                </c:pt>
                <c:pt idx="2351">
                  <c:v>36802</c:v>
                </c:pt>
                <c:pt idx="2352">
                  <c:v>36803</c:v>
                </c:pt>
                <c:pt idx="2353">
                  <c:v>36804</c:v>
                </c:pt>
                <c:pt idx="2354">
                  <c:v>36805</c:v>
                </c:pt>
                <c:pt idx="2355">
                  <c:v>36806</c:v>
                </c:pt>
                <c:pt idx="2356">
                  <c:v>36807</c:v>
                </c:pt>
                <c:pt idx="2357">
                  <c:v>36808</c:v>
                </c:pt>
                <c:pt idx="2358">
                  <c:v>36809</c:v>
                </c:pt>
                <c:pt idx="2359">
                  <c:v>36810</c:v>
                </c:pt>
                <c:pt idx="2360">
                  <c:v>36811</c:v>
                </c:pt>
                <c:pt idx="2361">
                  <c:v>36812</c:v>
                </c:pt>
                <c:pt idx="2362">
                  <c:v>36813</c:v>
                </c:pt>
                <c:pt idx="2363">
                  <c:v>36814</c:v>
                </c:pt>
                <c:pt idx="2364">
                  <c:v>36815</c:v>
                </c:pt>
                <c:pt idx="2365">
                  <c:v>36816</c:v>
                </c:pt>
                <c:pt idx="2366">
                  <c:v>36817</c:v>
                </c:pt>
                <c:pt idx="2367">
                  <c:v>36818</c:v>
                </c:pt>
                <c:pt idx="2368">
                  <c:v>36819</c:v>
                </c:pt>
                <c:pt idx="2369">
                  <c:v>36820</c:v>
                </c:pt>
                <c:pt idx="2370">
                  <c:v>36821</c:v>
                </c:pt>
                <c:pt idx="2371">
                  <c:v>36822</c:v>
                </c:pt>
                <c:pt idx="2372">
                  <c:v>36823</c:v>
                </c:pt>
                <c:pt idx="2373">
                  <c:v>36824</c:v>
                </c:pt>
                <c:pt idx="2374">
                  <c:v>36825</c:v>
                </c:pt>
                <c:pt idx="2375">
                  <c:v>36826</c:v>
                </c:pt>
                <c:pt idx="2376">
                  <c:v>36827</c:v>
                </c:pt>
                <c:pt idx="2377">
                  <c:v>36828</c:v>
                </c:pt>
                <c:pt idx="2378">
                  <c:v>36829</c:v>
                </c:pt>
                <c:pt idx="2379">
                  <c:v>36830</c:v>
                </c:pt>
                <c:pt idx="2380">
                  <c:v>36831</c:v>
                </c:pt>
                <c:pt idx="2381">
                  <c:v>36832</c:v>
                </c:pt>
                <c:pt idx="2382">
                  <c:v>36833</c:v>
                </c:pt>
                <c:pt idx="2383">
                  <c:v>36834</c:v>
                </c:pt>
                <c:pt idx="2384">
                  <c:v>36835</c:v>
                </c:pt>
                <c:pt idx="2385">
                  <c:v>36836</c:v>
                </c:pt>
                <c:pt idx="2386">
                  <c:v>36837</c:v>
                </c:pt>
                <c:pt idx="2387">
                  <c:v>36838</c:v>
                </c:pt>
                <c:pt idx="2388">
                  <c:v>36839</c:v>
                </c:pt>
                <c:pt idx="2389">
                  <c:v>36840</c:v>
                </c:pt>
                <c:pt idx="2390">
                  <c:v>36841</c:v>
                </c:pt>
                <c:pt idx="2391">
                  <c:v>36842</c:v>
                </c:pt>
                <c:pt idx="2392">
                  <c:v>36843</c:v>
                </c:pt>
                <c:pt idx="2393">
                  <c:v>36844</c:v>
                </c:pt>
                <c:pt idx="2394">
                  <c:v>36845</c:v>
                </c:pt>
                <c:pt idx="2395">
                  <c:v>36846</c:v>
                </c:pt>
                <c:pt idx="2396">
                  <c:v>36847</c:v>
                </c:pt>
                <c:pt idx="2397">
                  <c:v>36848</c:v>
                </c:pt>
                <c:pt idx="2398">
                  <c:v>36849</c:v>
                </c:pt>
                <c:pt idx="2399">
                  <c:v>36850</c:v>
                </c:pt>
                <c:pt idx="2400">
                  <c:v>36851</c:v>
                </c:pt>
                <c:pt idx="2401">
                  <c:v>36852</c:v>
                </c:pt>
                <c:pt idx="2402">
                  <c:v>36853</c:v>
                </c:pt>
                <c:pt idx="2403">
                  <c:v>36854</c:v>
                </c:pt>
                <c:pt idx="2404">
                  <c:v>36855</c:v>
                </c:pt>
                <c:pt idx="2405">
                  <c:v>36856</c:v>
                </c:pt>
                <c:pt idx="2406">
                  <c:v>36857</c:v>
                </c:pt>
                <c:pt idx="2407">
                  <c:v>36858</c:v>
                </c:pt>
                <c:pt idx="2408">
                  <c:v>36859</c:v>
                </c:pt>
                <c:pt idx="2409">
                  <c:v>36860</c:v>
                </c:pt>
                <c:pt idx="2410">
                  <c:v>36861</c:v>
                </c:pt>
                <c:pt idx="2411">
                  <c:v>36862</c:v>
                </c:pt>
                <c:pt idx="2412">
                  <c:v>36863</c:v>
                </c:pt>
                <c:pt idx="2413">
                  <c:v>36864</c:v>
                </c:pt>
                <c:pt idx="2414">
                  <c:v>36865</c:v>
                </c:pt>
                <c:pt idx="2415">
                  <c:v>36866</c:v>
                </c:pt>
                <c:pt idx="2416">
                  <c:v>36867</c:v>
                </c:pt>
                <c:pt idx="2417">
                  <c:v>36868</c:v>
                </c:pt>
                <c:pt idx="2418">
                  <c:v>36869</c:v>
                </c:pt>
                <c:pt idx="2419">
                  <c:v>36870</c:v>
                </c:pt>
                <c:pt idx="2420">
                  <c:v>36871</c:v>
                </c:pt>
                <c:pt idx="2421">
                  <c:v>36872</c:v>
                </c:pt>
                <c:pt idx="2422">
                  <c:v>36873</c:v>
                </c:pt>
                <c:pt idx="2423">
                  <c:v>36874</c:v>
                </c:pt>
                <c:pt idx="2424">
                  <c:v>36875</c:v>
                </c:pt>
                <c:pt idx="2425">
                  <c:v>36876</c:v>
                </c:pt>
                <c:pt idx="2426">
                  <c:v>36877</c:v>
                </c:pt>
                <c:pt idx="2427">
                  <c:v>36878</c:v>
                </c:pt>
                <c:pt idx="2428">
                  <c:v>36879</c:v>
                </c:pt>
                <c:pt idx="2429">
                  <c:v>36880</c:v>
                </c:pt>
                <c:pt idx="2430">
                  <c:v>36881</c:v>
                </c:pt>
                <c:pt idx="2431">
                  <c:v>36882</c:v>
                </c:pt>
                <c:pt idx="2432">
                  <c:v>36883</c:v>
                </c:pt>
                <c:pt idx="2433">
                  <c:v>36884</c:v>
                </c:pt>
                <c:pt idx="2434">
                  <c:v>36885</c:v>
                </c:pt>
                <c:pt idx="2435">
                  <c:v>36886</c:v>
                </c:pt>
                <c:pt idx="2436">
                  <c:v>36887</c:v>
                </c:pt>
                <c:pt idx="2437">
                  <c:v>36888</c:v>
                </c:pt>
                <c:pt idx="2438">
                  <c:v>36889</c:v>
                </c:pt>
                <c:pt idx="2439">
                  <c:v>36890</c:v>
                </c:pt>
                <c:pt idx="2440">
                  <c:v>36891</c:v>
                </c:pt>
                <c:pt idx="2441">
                  <c:v>36892</c:v>
                </c:pt>
                <c:pt idx="2442">
                  <c:v>36893</c:v>
                </c:pt>
                <c:pt idx="2443">
                  <c:v>36894</c:v>
                </c:pt>
                <c:pt idx="2444">
                  <c:v>36895</c:v>
                </c:pt>
                <c:pt idx="2445">
                  <c:v>36896</c:v>
                </c:pt>
                <c:pt idx="2446">
                  <c:v>36897</c:v>
                </c:pt>
                <c:pt idx="2447">
                  <c:v>36898</c:v>
                </c:pt>
                <c:pt idx="2448">
                  <c:v>36899</c:v>
                </c:pt>
                <c:pt idx="2449">
                  <c:v>36900</c:v>
                </c:pt>
                <c:pt idx="2450">
                  <c:v>36901</c:v>
                </c:pt>
                <c:pt idx="2451">
                  <c:v>36902</c:v>
                </c:pt>
                <c:pt idx="2452">
                  <c:v>36903</c:v>
                </c:pt>
                <c:pt idx="2453">
                  <c:v>36904</c:v>
                </c:pt>
                <c:pt idx="2454">
                  <c:v>36905</c:v>
                </c:pt>
                <c:pt idx="2455">
                  <c:v>36906</c:v>
                </c:pt>
                <c:pt idx="2456">
                  <c:v>36907</c:v>
                </c:pt>
                <c:pt idx="2457">
                  <c:v>36908</c:v>
                </c:pt>
                <c:pt idx="2458">
                  <c:v>36909</c:v>
                </c:pt>
                <c:pt idx="2459">
                  <c:v>36910</c:v>
                </c:pt>
                <c:pt idx="2460">
                  <c:v>36911</c:v>
                </c:pt>
                <c:pt idx="2461">
                  <c:v>36912</c:v>
                </c:pt>
                <c:pt idx="2462">
                  <c:v>36913</c:v>
                </c:pt>
                <c:pt idx="2463">
                  <c:v>36914</c:v>
                </c:pt>
                <c:pt idx="2464">
                  <c:v>36915</c:v>
                </c:pt>
                <c:pt idx="2465">
                  <c:v>36916</c:v>
                </c:pt>
                <c:pt idx="2466">
                  <c:v>36917</c:v>
                </c:pt>
                <c:pt idx="2467">
                  <c:v>36918</c:v>
                </c:pt>
                <c:pt idx="2468">
                  <c:v>36919</c:v>
                </c:pt>
                <c:pt idx="2469">
                  <c:v>36920</c:v>
                </c:pt>
                <c:pt idx="2470">
                  <c:v>36921</c:v>
                </c:pt>
                <c:pt idx="2471">
                  <c:v>36922</c:v>
                </c:pt>
                <c:pt idx="2472">
                  <c:v>36923</c:v>
                </c:pt>
                <c:pt idx="2473">
                  <c:v>36924</c:v>
                </c:pt>
                <c:pt idx="2474">
                  <c:v>36925</c:v>
                </c:pt>
                <c:pt idx="2475">
                  <c:v>36926</c:v>
                </c:pt>
                <c:pt idx="2476">
                  <c:v>36927</c:v>
                </c:pt>
                <c:pt idx="2477">
                  <c:v>36928</c:v>
                </c:pt>
                <c:pt idx="2478">
                  <c:v>36929</c:v>
                </c:pt>
                <c:pt idx="2479">
                  <c:v>36930</c:v>
                </c:pt>
                <c:pt idx="2480">
                  <c:v>36931</c:v>
                </c:pt>
                <c:pt idx="2481">
                  <c:v>36932</c:v>
                </c:pt>
                <c:pt idx="2482">
                  <c:v>36933</c:v>
                </c:pt>
                <c:pt idx="2483">
                  <c:v>36934</c:v>
                </c:pt>
                <c:pt idx="2484">
                  <c:v>36935</c:v>
                </c:pt>
                <c:pt idx="2485">
                  <c:v>36936</c:v>
                </c:pt>
                <c:pt idx="2486">
                  <c:v>36937</c:v>
                </c:pt>
                <c:pt idx="2487">
                  <c:v>36938</c:v>
                </c:pt>
                <c:pt idx="2488">
                  <c:v>36939</c:v>
                </c:pt>
                <c:pt idx="2489">
                  <c:v>36940</c:v>
                </c:pt>
                <c:pt idx="2490">
                  <c:v>36941</c:v>
                </c:pt>
                <c:pt idx="2491">
                  <c:v>36942</c:v>
                </c:pt>
                <c:pt idx="2492">
                  <c:v>36943</c:v>
                </c:pt>
                <c:pt idx="2493">
                  <c:v>36944</c:v>
                </c:pt>
                <c:pt idx="2494">
                  <c:v>36945</c:v>
                </c:pt>
                <c:pt idx="2495">
                  <c:v>36946</c:v>
                </c:pt>
                <c:pt idx="2496">
                  <c:v>36947</c:v>
                </c:pt>
                <c:pt idx="2497">
                  <c:v>36948</c:v>
                </c:pt>
                <c:pt idx="2498">
                  <c:v>36949</c:v>
                </c:pt>
                <c:pt idx="2499">
                  <c:v>36950</c:v>
                </c:pt>
                <c:pt idx="2500">
                  <c:v>36951</c:v>
                </c:pt>
                <c:pt idx="2501">
                  <c:v>36952</c:v>
                </c:pt>
                <c:pt idx="2502">
                  <c:v>36953</c:v>
                </c:pt>
                <c:pt idx="2503">
                  <c:v>36954</c:v>
                </c:pt>
                <c:pt idx="2504">
                  <c:v>36955</c:v>
                </c:pt>
                <c:pt idx="2505">
                  <c:v>36956</c:v>
                </c:pt>
                <c:pt idx="2506">
                  <c:v>36957</c:v>
                </c:pt>
                <c:pt idx="2507">
                  <c:v>36958</c:v>
                </c:pt>
                <c:pt idx="2508">
                  <c:v>36959</c:v>
                </c:pt>
                <c:pt idx="2509">
                  <c:v>36960</c:v>
                </c:pt>
                <c:pt idx="2510">
                  <c:v>36961</c:v>
                </c:pt>
                <c:pt idx="2511">
                  <c:v>36962</c:v>
                </c:pt>
                <c:pt idx="2512">
                  <c:v>36963</c:v>
                </c:pt>
                <c:pt idx="2513">
                  <c:v>36964</c:v>
                </c:pt>
                <c:pt idx="2514">
                  <c:v>36965</c:v>
                </c:pt>
                <c:pt idx="2515">
                  <c:v>36966</c:v>
                </c:pt>
                <c:pt idx="2516">
                  <c:v>36967</c:v>
                </c:pt>
                <c:pt idx="2517">
                  <c:v>36968</c:v>
                </c:pt>
                <c:pt idx="2518">
                  <c:v>36969</c:v>
                </c:pt>
                <c:pt idx="2519">
                  <c:v>36970</c:v>
                </c:pt>
                <c:pt idx="2520">
                  <c:v>36971</c:v>
                </c:pt>
                <c:pt idx="2521">
                  <c:v>36972</c:v>
                </c:pt>
                <c:pt idx="2522">
                  <c:v>36973</c:v>
                </c:pt>
                <c:pt idx="2523">
                  <c:v>36974</c:v>
                </c:pt>
                <c:pt idx="2524">
                  <c:v>36975</c:v>
                </c:pt>
                <c:pt idx="2525">
                  <c:v>36976</c:v>
                </c:pt>
                <c:pt idx="2526">
                  <c:v>36977</c:v>
                </c:pt>
                <c:pt idx="2527">
                  <c:v>36978</c:v>
                </c:pt>
                <c:pt idx="2528">
                  <c:v>36979</c:v>
                </c:pt>
                <c:pt idx="2529">
                  <c:v>36980</c:v>
                </c:pt>
                <c:pt idx="2530">
                  <c:v>36981</c:v>
                </c:pt>
                <c:pt idx="2531">
                  <c:v>36982</c:v>
                </c:pt>
                <c:pt idx="2532">
                  <c:v>36983</c:v>
                </c:pt>
                <c:pt idx="2533">
                  <c:v>36984</c:v>
                </c:pt>
                <c:pt idx="2534">
                  <c:v>36985</c:v>
                </c:pt>
                <c:pt idx="2535">
                  <c:v>36986</c:v>
                </c:pt>
                <c:pt idx="2536">
                  <c:v>36987</c:v>
                </c:pt>
                <c:pt idx="2537">
                  <c:v>36988</c:v>
                </c:pt>
                <c:pt idx="2538">
                  <c:v>36989</c:v>
                </c:pt>
                <c:pt idx="2539">
                  <c:v>36990</c:v>
                </c:pt>
                <c:pt idx="2540">
                  <c:v>36991</c:v>
                </c:pt>
                <c:pt idx="2541">
                  <c:v>36992</c:v>
                </c:pt>
                <c:pt idx="2542">
                  <c:v>36993</c:v>
                </c:pt>
                <c:pt idx="2543">
                  <c:v>36994</c:v>
                </c:pt>
                <c:pt idx="2544">
                  <c:v>36995</c:v>
                </c:pt>
                <c:pt idx="2545">
                  <c:v>36996</c:v>
                </c:pt>
                <c:pt idx="2546">
                  <c:v>36997</c:v>
                </c:pt>
                <c:pt idx="2547">
                  <c:v>36998</c:v>
                </c:pt>
                <c:pt idx="2548">
                  <c:v>36999</c:v>
                </c:pt>
                <c:pt idx="2549">
                  <c:v>37000</c:v>
                </c:pt>
                <c:pt idx="2550">
                  <c:v>37001</c:v>
                </c:pt>
                <c:pt idx="2551">
                  <c:v>37002</c:v>
                </c:pt>
                <c:pt idx="2552">
                  <c:v>37003</c:v>
                </c:pt>
                <c:pt idx="2553">
                  <c:v>37004</c:v>
                </c:pt>
                <c:pt idx="2554">
                  <c:v>37005</c:v>
                </c:pt>
                <c:pt idx="2555">
                  <c:v>37006</c:v>
                </c:pt>
                <c:pt idx="2556">
                  <c:v>37007</c:v>
                </c:pt>
                <c:pt idx="2557">
                  <c:v>37008</c:v>
                </c:pt>
                <c:pt idx="2558">
                  <c:v>37009</c:v>
                </c:pt>
                <c:pt idx="2559">
                  <c:v>37010</c:v>
                </c:pt>
                <c:pt idx="2560">
                  <c:v>37011</c:v>
                </c:pt>
                <c:pt idx="2561">
                  <c:v>37012</c:v>
                </c:pt>
                <c:pt idx="2562">
                  <c:v>37013</c:v>
                </c:pt>
                <c:pt idx="2563">
                  <c:v>37014</c:v>
                </c:pt>
                <c:pt idx="2564">
                  <c:v>37015</c:v>
                </c:pt>
                <c:pt idx="2565">
                  <c:v>37016</c:v>
                </c:pt>
                <c:pt idx="2566">
                  <c:v>37017</c:v>
                </c:pt>
                <c:pt idx="2567">
                  <c:v>37018</c:v>
                </c:pt>
                <c:pt idx="2568">
                  <c:v>37019</c:v>
                </c:pt>
                <c:pt idx="2569">
                  <c:v>37020</c:v>
                </c:pt>
                <c:pt idx="2570">
                  <c:v>37021</c:v>
                </c:pt>
                <c:pt idx="2571">
                  <c:v>37022</c:v>
                </c:pt>
                <c:pt idx="2572">
                  <c:v>37023</c:v>
                </c:pt>
                <c:pt idx="2573">
                  <c:v>37024</c:v>
                </c:pt>
                <c:pt idx="2574">
                  <c:v>37025</c:v>
                </c:pt>
                <c:pt idx="2575">
                  <c:v>37026</c:v>
                </c:pt>
                <c:pt idx="2576">
                  <c:v>37027</c:v>
                </c:pt>
                <c:pt idx="2577">
                  <c:v>37028</c:v>
                </c:pt>
                <c:pt idx="2578">
                  <c:v>37029</c:v>
                </c:pt>
                <c:pt idx="2579">
                  <c:v>37030</c:v>
                </c:pt>
                <c:pt idx="2580">
                  <c:v>37031</c:v>
                </c:pt>
                <c:pt idx="2581">
                  <c:v>37032</c:v>
                </c:pt>
                <c:pt idx="2582">
                  <c:v>37033</c:v>
                </c:pt>
                <c:pt idx="2583">
                  <c:v>37034</c:v>
                </c:pt>
                <c:pt idx="2584">
                  <c:v>37035</c:v>
                </c:pt>
                <c:pt idx="2585">
                  <c:v>37036</c:v>
                </c:pt>
                <c:pt idx="2586">
                  <c:v>37037</c:v>
                </c:pt>
                <c:pt idx="2587">
                  <c:v>37038</c:v>
                </c:pt>
                <c:pt idx="2588">
                  <c:v>37039</c:v>
                </c:pt>
                <c:pt idx="2589">
                  <c:v>37040</c:v>
                </c:pt>
                <c:pt idx="2590">
                  <c:v>37041</c:v>
                </c:pt>
                <c:pt idx="2591">
                  <c:v>37042</c:v>
                </c:pt>
                <c:pt idx="2592">
                  <c:v>37043</c:v>
                </c:pt>
                <c:pt idx="2593">
                  <c:v>37044</c:v>
                </c:pt>
                <c:pt idx="2594">
                  <c:v>37045</c:v>
                </c:pt>
                <c:pt idx="2595">
                  <c:v>37046</c:v>
                </c:pt>
                <c:pt idx="2596">
                  <c:v>37047</c:v>
                </c:pt>
                <c:pt idx="2597">
                  <c:v>37048</c:v>
                </c:pt>
                <c:pt idx="2598">
                  <c:v>37049</c:v>
                </c:pt>
                <c:pt idx="2599">
                  <c:v>37050</c:v>
                </c:pt>
                <c:pt idx="2600">
                  <c:v>37051</c:v>
                </c:pt>
                <c:pt idx="2601">
                  <c:v>37052</c:v>
                </c:pt>
                <c:pt idx="2602">
                  <c:v>37053</c:v>
                </c:pt>
                <c:pt idx="2603">
                  <c:v>37054</c:v>
                </c:pt>
                <c:pt idx="2604">
                  <c:v>37055</c:v>
                </c:pt>
                <c:pt idx="2605">
                  <c:v>37056</c:v>
                </c:pt>
                <c:pt idx="2606">
                  <c:v>37057</c:v>
                </c:pt>
                <c:pt idx="2607">
                  <c:v>37058</c:v>
                </c:pt>
                <c:pt idx="2608">
                  <c:v>37059</c:v>
                </c:pt>
                <c:pt idx="2609">
                  <c:v>37060</c:v>
                </c:pt>
                <c:pt idx="2610">
                  <c:v>37061</c:v>
                </c:pt>
                <c:pt idx="2611">
                  <c:v>37062</c:v>
                </c:pt>
                <c:pt idx="2612">
                  <c:v>37063</c:v>
                </c:pt>
                <c:pt idx="2613">
                  <c:v>37064</c:v>
                </c:pt>
                <c:pt idx="2614">
                  <c:v>37065</c:v>
                </c:pt>
                <c:pt idx="2615">
                  <c:v>37066</c:v>
                </c:pt>
                <c:pt idx="2616">
                  <c:v>37067</c:v>
                </c:pt>
                <c:pt idx="2617">
                  <c:v>37068</c:v>
                </c:pt>
                <c:pt idx="2618">
                  <c:v>37069</c:v>
                </c:pt>
                <c:pt idx="2619">
                  <c:v>37070</c:v>
                </c:pt>
                <c:pt idx="2620">
                  <c:v>37071</c:v>
                </c:pt>
                <c:pt idx="2621">
                  <c:v>37072</c:v>
                </c:pt>
                <c:pt idx="2622">
                  <c:v>37073</c:v>
                </c:pt>
                <c:pt idx="2623">
                  <c:v>37074</c:v>
                </c:pt>
                <c:pt idx="2624">
                  <c:v>37075</c:v>
                </c:pt>
                <c:pt idx="2625">
                  <c:v>37076</c:v>
                </c:pt>
                <c:pt idx="2626">
                  <c:v>37077</c:v>
                </c:pt>
                <c:pt idx="2627">
                  <c:v>37078</c:v>
                </c:pt>
                <c:pt idx="2628">
                  <c:v>37079</c:v>
                </c:pt>
                <c:pt idx="2629">
                  <c:v>37080</c:v>
                </c:pt>
                <c:pt idx="2630">
                  <c:v>37081</c:v>
                </c:pt>
                <c:pt idx="2631">
                  <c:v>37082</c:v>
                </c:pt>
                <c:pt idx="2632">
                  <c:v>37083</c:v>
                </c:pt>
                <c:pt idx="2633">
                  <c:v>37084</c:v>
                </c:pt>
                <c:pt idx="2634">
                  <c:v>37085</c:v>
                </c:pt>
                <c:pt idx="2635">
                  <c:v>37086</c:v>
                </c:pt>
                <c:pt idx="2636">
                  <c:v>37087</c:v>
                </c:pt>
                <c:pt idx="2637">
                  <c:v>37088</c:v>
                </c:pt>
                <c:pt idx="2638">
                  <c:v>37089</c:v>
                </c:pt>
                <c:pt idx="2639">
                  <c:v>37090</c:v>
                </c:pt>
                <c:pt idx="2640">
                  <c:v>37091</c:v>
                </c:pt>
                <c:pt idx="2641">
                  <c:v>37092</c:v>
                </c:pt>
                <c:pt idx="2642">
                  <c:v>37093</c:v>
                </c:pt>
                <c:pt idx="2643">
                  <c:v>37094</c:v>
                </c:pt>
                <c:pt idx="2644">
                  <c:v>37095</c:v>
                </c:pt>
                <c:pt idx="2645">
                  <c:v>37096</c:v>
                </c:pt>
                <c:pt idx="2646">
                  <c:v>37097</c:v>
                </c:pt>
                <c:pt idx="2647">
                  <c:v>37098</c:v>
                </c:pt>
                <c:pt idx="2648">
                  <c:v>37099</c:v>
                </c:pt>
                <c:pt idx="2649">
                  <c:v>37100</c:v>
                </c:pt>
                <c:pt idx="2650">
                  <c:v>37101</c:v>
                </c:pt>
                <c:pt idx="2651">
                  <c:v>37102</c:v>
                </c:pt>
                <c:pt idx="2652">
                  <c:v>37103</c:v>
                </c:pt>
                <c:pt idx="2653">
                  <c:v>37104</c:v>
                </c:pt>
                <c:pt idx="2654">
                  <c:v>37105</c:v>
                </c:pt>
                <c:pt idx="2655">
                  <c:v>37106</c:v>
                </c:pt>
                <c:pt idx="2656">
                  <c:v>37107</c:v>
                </c:pt>
                <c:pt idx="2657">
                  <c:v>37108</c:v>
                </c:pt>
                <c:pt idx="2658">
                  <c:v>37109</c:v>
                </c:pt>
                <c:pt idx="2659">
                  <c:v>37110</c:v>
                </c:pt>
                <c:pt idx="2660">
                  <c:v>37111</c:v>
                </c:pt>
                <c:pt idx="2661">
                  <c:v>37112</c:v>
                </c:pt>
                <c:pt idx="2662">
                  <c:v>37113</c:v>
                </c:pt>
                <c:pt idx="2663">
                  <c:v>37114</c:v>
                </c:pt>
                <c:pt idx="2664">
                  <c:v>37115</c:v>
                </c:pt>
                <c:pt idx="2665">
                  <c:v>37116</c:v>
                </c:pt>
                <c:pt idx="2666">
                  <c:v>37117</c:v>
                </c:pt>
                <c:pt idx="2667">
                  <c:v>37118</c:v>
                </c:pt>
                <c:pt idx="2668">
                  <c:v>37119</c:v>
                </c:pt>
                <c:pt idx="2669">
                  <c:v>37120</c:v>
                </c:pt>
                <c:pt idx="2670">
                  <c:v>37121</c:v>
                </c:pt>
                <c:pt idx="2671">
                  <c:v>37122</c:v>
                </c:pt>
                <c:pt idx="2672">
                  <c:v>37123</c:v>
                </c:pt>
                <c:pt idx="2673">
                  <c:v>37124</c:v>
                </c:pt>
                <c:pt idx="2674">
                  <c:v>37125</c:v>
                </c:pt>
                <c:pt idx="2675">
                  <c:v>37126</c:v>
                </c:pt>
                <c:pt idx="2676">
                  <c:v>37127</c:v>
                </c:pt>
                <c:pt idx="2677">
                  <c:v>37128</c:v>
                </c:pt>
                <c:pt idx="2678">
                  <c:v>37129</c:v>
                </c:pt>
                <c:pt idx="2679">
                  <c:v>37130</c:v>
                </c:pt>
                <c:pt idx="2680">
                  <c:v>37131</c:v>
                </c:pt>
                <c:pt idx="2681">
                  <c:v>37132</c:v>
                </c:pt>
                <c:pt idx="2682">
                  <c:v>37133</c:v>
                </c:pt>
                <c:pt idx="2683">
                  <c:v>37134</c:v>
                </c:pt>
                <c:pt idx="2684">
                  <c:v>37135</c:v>
                </c:pt>
                <c:pt idx="2685">
                  <c:v>37136</c:v>
                </c:pt>
                <c:pt idx="2686">
                  <c:v>37137</c:v>
                </c:pt>
                <c:pt idx="2687">
                  <c:v>37138</c:v>
                </c:pt>
                <c:pt idx="2688">
                  <c:v>37139</c:v>
                </c:pt>
                <c:pt idx="2689">
                  <c:v>37140</c:v>
                </c:pt>
                <c:pt idx="2690">
                  <c:v>37141</c:v>
                </c:pt>
                <c:pt idx="2691">
                  <c:v>37142</c:v>
                </c:pt>
                <c:pt idx="2692">
                  <c:v>37143</c:v>
                </c:pt>
                <c:pt idx="2693">
                  <c:v>37144</c:v>
                </c:pt>
                <c:pt idx="2694">
                  <c:v>37145</c:v>
                </c:pt>
                <c:pt idx="2695">
                  <c:v>37146</c:v>
                </c:pt>
                <c:pt idx="2696">
                  <c:v>37147</c:v>
                </c:pt>
                <c:pt idx="2697">
                  <c:v>37148</c:v>
                </c:pt>
                <c:pt idx="2698">
                  <c:v>37149</c:v>
                </c:pt>
                <c:pt idx="2699">
                  <c:v>37150</c:v>
                </c:pt>
                <c:pt idx="2700">
                  <c:v>37151</c:v>
                </c:pt>
                <c:pt idx="2701">
                  <c:v>37152</c:v>
                </c:pt>
                <c:pt idx="2702">
                  <c:v>37153</c:v>
                </c:pt>
                <c:pt idx="2703">
                  <c:v>37154</c:v>
                </c:pt>
                <c:pt idx="2704">
                  <c:v>37155</c:v>
                </c:pt>
                <c:pt idx="2705">
                  <c:v>37156</c:v>
                </c:pt>
                <c:pt idx="2706">
                  <c:v>37157</c:v>
                </c:pt>
                <c:pt idx="2707">
                  <c:v>37158</c:v>
                </c:pt>
                <c:pt idx="2708">
                  <c:v>37159</c:v>
                </c:pt>
                <c:pt idx="2709">
                  <c:v>37160</c:v>
                </c:pt>
                <c:pt idx="2710">
                  <c:v>37161</c:v>
                </c:pt>
                <c:pt idx="2711">
                  <c:v>37162</c:v>
                </c:pt>
                <c:pt idx="2712">
                  <c:v>37163</c:v>
                </c:pt>
                <c:pt idx="2713">
                  <c:v>37164</c:v>
                </c:pt>
                <c:pt idx="2714">
                  <c:v>37165</c:v>
                </c:pt>
                <c:pt idx="2715">
                  <c:v>37166</c:v>
                </c:pt>
                <c:pt idx="2716">
                  <c:v>37167</c:v>
                </c:pt>
                <c:pt idx="2717">
                  <c:v>37168</c:v>
                </c:pt>
                <c:pt idx="2718">
                  <c:v>37169</c:v>
                </c:pt>
                <c:pt idx="2719">
                  <c:v>37170</c:v>
                </c:pt>
                <c:pt idx="2720">
                  <c:v>37171</c:v>
                </c:pt>
                <c:pt idx="2721">
                  <c:v>37172</c:v>
                </c:pt>
                <c:pt idx="2722">
                  <c:v>37173</c:v>
                </c:pt>
                <c:pt idx="2723">
                  <c:v>37174</c:v>
                </c:pt>
                <c:pt idx="2724">
                  <c:v>37175</c:v>
                </c:pt>
                <c:pt idx="2725">
                  <c:v>37176</c:v>
                </c:pt>
                <c:pt idx="2726">
                  <c:v>37177</c:v>
                </c:pt>
                <c:pt idx="2727">
                  <c:v>37179</c:v>
                </c:pt>
                <c:pt idx="2728">
                  <c:v>37180</c:v>
                </c:pt>
                <c:pt idx="2729">
                  <c:v>37181</c:v>
                </c:pt>
                <c:pt idx="2730">
                  <c:v>37182</c:v>
                </c:pt>
                <c:pt idx="2731">
                  <c:v>37183</c:v>
                </c:pt>
                <c:pt idx="2732">
                  <c:v>37184</c:v>
                </c:pt>
                <c:pt idx="2733">
                  <c:v>37185</c:v>
                </c:pt>
                <c:pt idx="2734">
                  <c:v>37186</c:v>
                </c:pt>
                <c:pt idx="2735">
                  <c:v>37187</c:v>
                </c:pt>
                <c:pt idx="2736">
                  <c:v>37188</c:v>
                </c:pt>
                <c:pt idx="2737">
                  <c:v>37189</c:v>
                </c:pt>
                <c:pt idx="2738">
                  <c:v>37190</c:v>
                </c:pt>
                <c:pt idx="2739">
                  <c:v>37191</c:v>
                </c:pt>
                <c:pt idx="2740">
                  <c:v>37192</c:v>
                </c:pt>
                <c:pt idx="2741">
                  <c:v>37193</c:v>
                </c:pt>
                <c:pt idx="2742">
                  <c:v>37194</c:v>
                </c:pt>
                <c:pt idx="2743">
                  <c:v>37195</c:v>
                </c:pt>
                <c:pt idx="2744">
                  <c:v>37196</c:v>
                </c:pt>
                <c:pt idx="2745">
                  <c:v>37197</c:v>
                </c:pt>
                <c:pt idx="2746">
                  <c:v>37198</c:v>
                </c:pt>
                <c:pt idx="2747">
                  <c:v>37199</c:v>
                </c:pt>
                <c:pt idx="2748">
                  <c:v>37200</c:v>
                </c:pt>
                <c:pt idx="2749">
                  <c:v>37201</c:v>
                </c:pt>
                <c:pt idx="2750">
                  <c:v>37202</c:v>
                </c:pt>
                <c:pt idx="2751">
                  <c:v>37203</c:v>
                </c:pt>
                <c:pt idx="2752">
                  <c:v>37204</c:v>
                </c:pt>
                <c:pt idx="2753">
                  <c:v>37205</c:v>
                </c:pt>
                <c:pt idx="2754">
                  <c:v>37206</c:v>
                </c:pt>
                <c:pt idx="2755">
                  <c:v>37207</c:v>
                </c:pt>
                <c:pt idx="2756">
                  <c:v>37208</c:v>
                </c:pt>
                <c:pt idx="2757">
                  <c:v>37209</c:v>
                </c:pt>
                <c:pt idx="2758">
                  <c:v>37210</c:v>
                </c:pt>
                <c:pt idx="2759">
                  <c:v>37211</c:v>
                </c:pt>
                <c:pt idx="2760">
                  <c:v>37212</c:v>
                </c:pt>
                <c:pt idx="2761">
                  <c:v>37213</c:v>
                </c:pt>
                <c:pt idx="2762">
                  <c:v>37214</c:v>
                </c:pt>
                <c:pt idx="2763">
                  <c:v>37215</c:v>
                </c:pt>
                <c:pt idx="2764">
                  <c:v>37216</c:v>
                </c:pt>
                <c:pt idx="2765">
                  <c:v>37217</c:v>
                </c:pt>
                <c:pt idx="2766">
                  <c:v>37218</c:v>
                </c:pt>
                <c:pt idx="2767">
                  <c:v>37219</c:v>
                </c:pt>
                <c:pt idx="2768">
                  <c:v>37220</c:v>
                </c:pt>
                <c:pt idx="2769">
                  <c:v>37221</c:v>
                </c:pt>
                <c:pt idx="2770">
                  <c:v>37222</c:v>
                </c:pt>
                <c:pt idx="2771">
                  <c:v>37223</c:v>
                </c:pt>
                <c:pt idx="2772">
                  <c:v>37224</c:v>
                </c:pt>
                <c:pt idx="2773">
                  <c:v>37225</c:v>
                </c:pt>
                <c:pt idx="2774">
                  <c:v>37226</c:v>
                </c:pt>
                <c:pt idx="2775">
                  <c:v>37227</c:v>
                </c:pt>
                <c:pt idx="2776">
                  <c:v>37228</c:v>
                </c:pt>
                <c:pt idx="2777">
                  <c:v>37229</c:v>
                </c:pt>
                <c:pt idx="2778">
                  <c:v>37230</c:v>
                </c:pt>
                <c:pt idx="2779">
                  <c:v>37231</c:v>
                </c:pt>
                <c:pt idx="2780">
                  <c:v>37232</c:v>
                </c:pt>
                <c:pt idx="2781">
                  <c:v>37233</c:v>
                </c:pt>
                <c:pt idx="2782">
                  <c:v>37234</c:v>
                </c:pt>
                <c:pt idx="2783">
                  <c:v>37235</c:v>
                </c:pt>
                <c:pt idx="2784">
                  <c:v>37236</c:v>
                </c:pt>
                <c:pt idx="2785">
                  <c:v>37237</c:v>
                </c:pt>
                <c:pt idx="2786">
                  <c:v>37238</c:v>
                </c:pt>
                <c:pt idx="2787">
                  <c:v>37239</c:v>
                </c:pt>
                <c:pt idx="2788">
                  <c:v>37240</c:v>
                </c:pt>
                <c:pt idx="2789">
                  <c:v>37241</c:v>
                </c:pt>
                <c:pt idx="2790">
                  <c:v>37242</c:v>
                </c:pt>
                <c:pt idx="2791">
                  <c:v>37243</c:v>
                </c:pt>
                <c:pt idx="2792">
                  <c:v>37244</c:v>
                </c:pt>
                <c:pt idx="2793">
                  <c:v>37245</c:v>
                </c:pt>
                <c:pt idx="2794">
                  <c:v>37246</c:v>
                </c:pt>
                <c:pt idx="2795">
                  <c:v>37247</c:v>
                </c:pt>
                <c:pt idx="2796">
                  <c:v>37248</c:v>
                </c:pt>
                <c:pt idx="2797">
                  <c:v>37249</c:v>
                </c:pt>
                <c:pt idx="2798">
                  <c:v>37250</c:v>
                </c:pt>
                <c:pt idx="2799">
                  <c:v>37251</c:v>
                </c:pt>
                <c:pt idx="2800">
                  <c:v>37252</c:v>
                </c:pt>
                <c:pt idx="2801">
                  <c:v>37253</c:v>
                </c:pt>
                <c:pt idx="2802">
                  <c:v>37254</c:v>
                </c:pt>
                <c:pt idx="2803">
                  <c:v>37255</c:v>
                </c:pt>
                <c:pt idx="2804">
                  <c:v>37256</c:v>
                </c:pt>
                <c:pt idx="2805">
                  <c:v>37257</c:v>
                </c:pt>
                <c:pt idx="2806">
                  <c:v>37258</c:v>
                </c:pt>
                <c:pt idx="2807">
                  <c:v>37259</c:v>
                </c:pt>
                <c:pt idx="2808">
                  <c:v>37260</c:v>
                </c:pt>
                <c:pt idx="2809">
                  <c:v>37261</c:v>
                </c:pt>
                <c:pt idx="2810">
                  <c:v>37262</c:v>
                </c:pt>
                <c:pt idx="2811">
                  <c:v>37263</c:v>
                </c:pt>
                <c:pt idx="2812">
                  <c:v>37264</c:v>
                </c:pt>
                <c:pt idx="2813">
                  <c:v>37265</c:v>
                </c:pt>
                <c:pt idx="2814">
                  <c:v>37266</c:v>
                </c:pt>
                <c:pt idx="2815">
                  <c:v>37267</c:v>
                </c:pt>
                <c:pt idx="2816">
                  <c:v>37268</c:v>
                </c:pt>
                <c:pt idx="2817">
                  <c:v>37269</c:v>
                </c:pt>
                <c:pt idx="2818">
                  <c:v>37270</c:v>
                </c:pt>
                <c:pt idx="2819">
                  <c:v>37271</c:v>
                </c:pt>
                <c:pt idx="2820">
                  <c:v>37272</c:v>
                </c:pt>
                <c:pt idx="2821">
                  <c:v>37273</c:v>
                </c:pt>
                <c:pt idx="2822">
                  <c:v>37274</c:v>
                </c:pt>
                <c:pt idx="2823">
                  <c:v>37275</c:v>
                </c:pt>
                <c:pt idx="2824">
                  <c:v>37276</c:v>
                </c:pt>
                <c:pt idx="2825">
                  <c:v>37277</c:v>
                </c:pt>
                <c:pt idx="2826">
                  <c:v>37278</c:v>
                </c:pt>
                <c:pt idx="2827">
                  <c:v>37279</c:v>
                </c:pt>
                <c:pt idx="2828">
                  <c:v>37280</c:v>
                </c:pt>
                <c:pt idx="2829">
                  <c:v>37281</c:v>
                </c:pt>
                <c:pt idx="2830">
                  <c:v>37282</c:v>
                </c:pt>
                <c:pt idx="2831">
                  <c:v>37283</c:v>
                </c:pt>
                <c:pt idx="2832">
                  <c:v>37284</c:v>
                </c:pt>
                <c:pt idx="2833">
                  <c:v>37285</c:v>
                </c:pt>
                <c:pt idx="2834">
                  <c:v>37286</c:v>
                </c:pt>
                <c:pt idx="2835">
                  <c:v>37287</c:v>
                </c:pt>
                <c:pt idx="2836">
                  <c:v>37288</c:v>
                </c:pt>
                <c:pt idx="2837">
                  <c:v>37289</c:v>
                </c:pt>
                <c:pt idx="2838">
                  <c:v>37290</c:v>
                </c:pt>
                <c:pt idx="2839">
                  <c:v>37291</c:v>
                </c:pt>
                <c:pt idx="2840">
                  <c:v>37292</c:v>
                </c:pt>
                <c:pt idx="2841">
                  <c:v>37293</c:v>
                </c:pt>
                <c:pt idx="2842">
                  <c:v>37294</c:v>
                </c:pt>
                <c:pt idx="2843">
                  <c:v>37295</c:v>
                </c:pt>
                <c:pt idx="2844">
                  <c:v>37296</c:v>
                </c:pt>
                <c:pt idx="2845">
                  <c:v>37297</c:v>
                </c:pt>
                <c:pt idx="2846">
                  <c:v>37298</c:v>
                </c:pt>
                <c:pt idx="2847">
                  <c:v>37299</c:v>
                </c:pt>
                <c:pt idx="2848">
                  <c:v>37300</c:v>
                </c:pt>
                <c:pt idx="2849">
                  <c:v>37301</c:v>
                </c:pt>
                <c:pt idx="2850">
                  <c:v>37302</c:v>
                </c:pt>
                <c:pt idx="2851">
                  <c:v>37303</c:v>
                </c:pt>
                <c:pt idx="2852">
                  <c:v>37304</c:v>
                </c:pt>
                <c:pt idx="2853">
                  <c:v>37305</c:v>
                </c:pt>
                <c:pt idx="2854">
                  <c:v>37306</c:v>
                </c:pt>
                <c:pt idx="2855">
                  <c:v>37307</c:v>
                </c:pt>
                <c:pt idx="2856">
                  <c:v>37308</c:v>
                </c:pt>
                <c:pt idx="2857">
                  <c:v>37309</c:v>
                </c:pt>
                <c:pt idx="2858">
                  <c:v>37310</c:v>
                </c:pt>
                <c:pt idx="2859">
                  <c:v>37311</c:v>
                </c:pt>
                <c:pt idx="2860">
                  <c:v>37312</c:v>
                </c:pt>
                <c:pt idx="2861">
                  <c:v>37313</c:v>
                </c:pt>
                <c:pt idx="2862">
                  <c:v>37314</c:v>
                </c:pt>
                <c:pt idx="2863">
                  <c:v>37315</c:v>
                </c:pt>
                <c:pt idx="2864">
                  <c:v>37316</c:v>
                </c:pt>
                <c:pt idx="2865">
                  <c:v>37317</c:v>
                </c:pt>
                <c:pt idx="2866">
                  <c:v>37318</c:v>
                </c:pt>
                <c:pt idx="2867">
                  <c:v>37319</c:v>
                </c:pt>
                <c:pt idx="2868">
                  <c:v>37320</c:v>
                </c:pt>
                <c:pt idx="2869">
                  <c:v>37321</c:v>
                </c:pt>
                <c:pt idx="2870">
                  <c:v>37322</c:v>
                </c:pt>
                <c:pt idx="2871">
                  <c:v>37323</c:v>
                </c:pt>
                <c:pt idx="2872">
                  <c:v>37324</c:v>
                </c:pt>
                <c:pt idx="2873">
                  <c:v>37325</c:v>
                </c:pt>
                <c:pt idx="2874">
                  <c:v>37326</c:v>
                </c:pt>
                <c:pt idx="2875">
                  <c:v>37327</c:v>
                </c:pt>
                <c:pt idx="2876">
                  <c:v>37328</c:v>
                </c:pt>
                <c:pt idx="2877">
                  <c:v>37329</c:v>
                </c:pt>
                <c:pt idx="2878">
                  <c:v>37330</c:v>
                </c:pt>
                <c:pt idx="2879">
                  <c:v>37331</c:v>
                </c:pt>
                <c:pt idx="2880">
                  <c:v>37332</c:v>
                </c:pt>
                <c:pt idx="2881">
                  <c:v>37333</c:v>
                </c:pt>
                <c:pt idx="2882">
                  <c:v>37334</c:v>
                </c:pt>
                <c:pt idx="2883">
                  <c:v>37335</c:v>
                </c:pt>
                <c:pt idx="2884">
                  <c:v>37336</c:v>
                </c:pt>
                <c:pt idx="2885">
                  <c:v>37337</c:v>
                </c:pt>
                <c:pt idx="2886">
                  <c:v>37338</c:v>
                </c:pt>
                <c:pt idx="2887">
                  <c:v>37339</c:v>
                </c:pt>
                <c:pt idx="2888">
                  <c:v>37340</c:v>
                </c:pt>
                <c:pt idx="2889">
                  <c:v>37341</c:v>
                </c:pt>
                <c:pt idx="2890">
                  <c:v>37342</c:v>
                </c:pt>
                <c:pt idx="2891">
                  <c:v>37343</c:v>
                </c:pt>
                <c:pt idx="2892">
                  <c:v>37344</c:v>
                </c:pt>
                <c:pt idx="2893">
                  <c:v>37345</c:v>
                </c:pt>
                <c:pt idx="2894">
                  <c:v>37346</c:v>
                </c:pt>
                <c:pt idx="2895">
                  <c:v>37347</c:v>
                </c:pt>
                <c:pt idx="2896">
                  <c:v>37348</c:v>
                </c:pt>
                <c:pt idx="2897">
                  <c:v>37349</c:v>
                </c:pt>
                <c:pt idx="2898">
                  <c:v>37350</c:v>
                </c:pt>
                <c:pt idx="2899">
                  <c:v>37351</c:v>
                </c:pt>
                <c:pt idx="2900">
                  <c:v>37352</c:v>
                </c:pt>
                <c:pt idx="2901">
                  <c:v>37353</c:v>
                </c:pt>
                <c:pt idx="2902">
                  <c:v>37354</c:v>
                </c:pt>
                <c:pt idx="2903">
                  <c:v>37355</c:v>
                </c:pt>
                <c:pt idx="2904">
                  <c:v>37356</c:v>
                </c:pt>
                <c:pt idx="2905">
                  <c:v>37357</c:v>
                </c:pt>
                <c:pt idx="2906">
                  <c:v>37358</c:v>
                </c:pt>
                <c:pt idx="2907">
                  <c:v>37359</c:v>
                </c:pt>
                <c:pt idx="2908">
                  <c:v>37360</c:v>
                </c:pt>
                <c:pt idx="2909">
                  <c:v>37361</c:v>
                </c:pt>
                <c:pt idx="2910">
                  <c:v>37362</c:v>
                </c:pt>
                <c:pt idx="2911">
                  <c:v>37363</c:v>
                </c:pt>
                <c:pt idx="2912">
                  <c:v>37364</c:v>
                </c:pt>
                <c:pt idx="2913">
                  <c:v>37365</c:v>
                </c:pt>
                <c:pt idx="2914">
                  <c:v>37366</c:v>
                </c:pt>
                <c:pt idx="2915">
                  <c:v>37367</c:v>
                </c:pt>
                <c:pt idx="2916">
                  <c:v>37368</c:v>
                </c:pt>
                <c:pt idx="2917">
                  <c:v>37369</c:v>
                </c:pt>
                <c:pt idx="2918">
                  <c:v>37370</c:v>
                </c:pt>
                <c:pt idx="2919">
                  <c:v>37371</c:v>
                </c:pt>
                <c:pt idx="2920">
                  <c:v>37372</c:v>
                </c:pt>
                <c:pt idx="2921">
                  <c:v>37373</c:v>
                </c:pt>
                <c:pt idx="2922">
                  <c:v>37374</c:v>
                </c:pt>
                <c:pt idx="2923">
                  <c:v>37375</c:v>
                </c:pt>
                <c:pt idx="2924">
                  <c:v>37376</c:v>
                </c:pt>
                <c:pt idx="2925">
                  <c:v>37377</c:v>
                </c:pt>
                <c:pt idx="2926">
                  <c:v>37378</c:v>
                </c:pt>
                <c:pt idx="2927">
                  <c:v>37379</c:v>
                </c:pt>
                <c:pt idx="2928">
                  <c:v>37380</c:v>
                </c:pt>
                <c:pt idx="2929">
                  <c:v>37381</c:v>
                </c:pt>
                <c:pt idx="2930">
                  <c:v>37382</c:v>
                </c:pt>
                <c:pt idx="2931">
                  <c:v>37383</c:v>
                </c:pt>
                <c:pt idx="2932">
                  <c:v>37384</c:v>
                </c:pt>
                <c:pt idx="2933">
                  <c:v>37385</c:v>
                </c:pt>
                <c:pt idx="2934">
                  <c:v>37386</c:v>
                </c:pt>
                <c:pt idx="2935">
                  <c:v>37387</c:v>
                </c:pt>
                <c:pt idx="2936">
                  <c:v>37388</c:v>
                </c:pt>
                <c:pt idx="2937">
                  <c:v>37389</c:v>
                </c:pt>
                <c:pt idx="2938">
                  <c:v>37390</c:v>
                </c:pt>
                <c:pt idx="2939">
                  <c:v>37391</c:v>
                </c:pt>
                <c:pt idx="2940">
                  <c:v>37392</c:v>
                </c:pt>
                <c:pt idx="2941">
                  <c:v>37393</c:v>
                </c:pt>
                <c:pt idx="2942">
                  <c:v>37394</c:v>
                </c:pt>
                <c:pt idx="2943">
                  <c:v>37395</c:v>
                </c:pt>
                <c:pt idx="2944">
                  <c:v>37396</c:v>
                </c:pt>
                <c:pt idx="2945">
                  <c:v>37397</c:v>
                </c:pt>
                <c:pt idx="2946">
                  <c:v>37398</c:v>
                </c:pt>
                <c:pt idx="2947">
                  <c:v>37399</c:v>
                </c:pt>
                <c:pt idx="2948">
                  <c:v>37400</c:v>
                </c:pt>
                <c:pt idx="2949">
                  <c:v>37401</c:v>
                </c:pt>
                <c:pt idx="2950">
                  <c:v>37402</c:v>
                </c:pt>
                <c:pt idx="2951">
                  <c:v>37403</c:v>
                </c:pt>
                <c:pt idx="2952">
                  <c:v>37404</c:v>
                </c:pt>
                <c:pt idx="2953">
                  <c:v>37405</c:v>
                </c:pt>
                <c:pt idx="2954">
                  <c:v>37406</c:v>
                </c:pt>
                <c:pt idx="2955">
                  <c:v>37407</c:v>
                </c:pt>
                <c:pt idx="2956">
                  <c:v>37408</c:v>
                </c:pt>
                <c:pt idx="2957">
                  <c:v>37409</c:v>
                </c:pt>
                <c:pt idx="2958">
                  <c:v>37410</c:v>
                </c:pt>
                <c:pt idx="2959">
                  <c:v>37411</c:v>
                </c:pt>
                <c:pt idx="2960">
                  <c:v>37412</c:v>
                </c:pt>
                <c:pt idx="2961">
                  <c:v>37413</c:v>
                </c:pt>
                <c:pt idx="2962">
                  <c:v>37414</c:v>
                </c:pt>
                <c:pt idx="2963">
                  <c:v>37415</c:v>
                </c:pt>
                <c:pt idx="2964">
                  <c:v>37416</c:v>
                </c:pt>
                <c:pt idx="2965">
                  <c:v>37417</c:v>
                </c:pt>
                <c:pt idx="2966">
                  <c:v>37418</c:v>
                </c:pt>
                <c:pt idx="2967">
                  <c:v>37419</c:v>
                </c:pt>
                <c:pt idx="2968">
                  <c:v>37420</c:v>
                </c:pt>
                <c:pt idx="2969">
                  <c:v>37421</c:v>
                </c:pt>
                <c:pt idx="2970">
                  <c:v>37422</c:v>
                </c:pt>
                <c:pt idx="2971">
                  <c:v>37423</c:v>
                </c:pt>
                <c:pt idx="2972">
                  <c:v>37424</c:v>
                </c:pt>
                <c:pt idx="2973">
                  <c:v>37425</c:v>
                </c:pt>
                <c:pt idx="2974">
                  <c:v>37426</c:v>
                </c:pt>
                <c:pt idx="2975">
                  <c:v>37427</c:v>
                </c:pt>
                <c:pt idx="2976">
                  <c:v>37428</c:v>
                </c:pt>
                <c:pt idx="2977">
                  <c:v>37429</c:v>
                </c:pt>
                <c:pt idx="2978">
                  <c:v>37430</c:v>
                </c:pt>
                <c:pt idx="2979">
                  <c:v>37431</c:v>
                </c:pt>
                <c:pt idx="2980">
                  <c:v>37432</c:v>
                </c:pt>
                <c:pt idx="2981">
                  <c:v>37433</c:v>
                </c:pt>
                <c:pt idx="2982">
                  <c:v>37434</c:v>
                </c:pt>
                <c:pt idx="2983">
                  <c:v>37435</c:v>
                </c:pt>
                <c:pt idx="2984">
                  <c:v>37436</c:v>
                </c:pt>
                <c:pt idx="2985">
                  <c:v>37437</c:v>
                </c:pt>
                <c:pt idx="2986">
                  <c:v>37438</c:v>
                </c:pt>
                <c:pt idx="2987">
                  <c:v>37439</c:v>
                </c:pt>
                <c:pt idx="2988">
                  <c:v>37440</c:v>
                </c:pt>
                <c:pt idx="2989">
                  <c:v>37441</c:v>
                </c:pt>
                <c:pt idx="2990">
                  <c:v>37442</c:v>
                </c:pt>
                <c:pt idx="2991">
                  <c:v>37443</c:v>
                </c:pt>
                <c:pt idx="2992">
                  <c:v>37444</c:v>
                </c:pt>
                <c:pt idx="2993">
                  <c:v>37445</c:v>
                </c:pt>
                <c:pt idx="2994">
                  <c:v>37446</c:v>
                </c:pt>
                <c:pt idx="2995">
                  <c:v>37447</c:v>
                </c:pt>
                <c:pt idx="2996">
                  <c:v>37448</c:v>
                </c:pt>
                <c:pt idx="2997">
                  <c:v>37449</c:v>
                </c:pt>
                <c:pt idx="2998">
                  <c:v>37450</c:v>
                </c:pt>
                <c:pt idx="2999">
                  <c:v>37451</c:v>
                </c:pt>
                <c:pt idx="3000">
                  <c:v>37452</c:v>
                </c:pt>
                <c:pt idx="3001">
                  <c:v>37453</c:v>
                </c:pt>
                <c:pt idx="3002">
                  <c:v>37454</c:v>
                </c:pt>
                <c:pt idx="3003">
                  <c:v>37455</c:v>
                </c:pt>
                <c:pt idx="3004">
                  <c:v>37456</c:v>
                </c:pt>
                <c:pt idx="3005">
                  <c:v>37457</c:v>
                </c:pt>
                <c:pt idx="3006">
                  <c:v>37458</c:v>
                </c:pt>
                <c:pt idx="3007">
                  <c:v>37459</c:v>
                </c:pt>
                <c:pt idx="3008">
                  <c:v>37460</c:v>
                </c:pt>
                <c:pt idx="3009">
                  <c:v>37461</c:v>
                </c:pt>
                <c:pt idx="3010">
                  <c:v>37462</c:v>
                </c:pt>
                <c:pt idx="3011">
                  <c:v>37463</c:v>
                </c:pt>
                <c:pt idx="3012">
                  <c:v>37464</c:v>
                </c:pt>
                <c:pt idx="3013">
                  <c:v>37465</c:v>
                </c:pt>
                <c:pt idx="3014">
                  <c:v>37466</c:v>
                </c:pt>
                <c:pt idx="3015">
                  <c:v>37467</c:v>
                </c:pt>
                <c:pt idx="3016">
                  <c:v>37468</c:v>
                </c:pt>
                <c:pt idx="3017">
                  <c:v>37469</c:v>
                </c:pt>
                <c:pt idx="3018">
                  <c:v>37470</c:v>
                </c:pt>
                <c:pt idx="3019">
                  <c:v>37471</c:v>
                </c:pt>
                <c:pt idx="3020">
                  <c:v>37472</c:v>
                </c:pt>
                <c:pt idx="3021">
                  <c:v>37473</c:v>
                </c:pt>
                <c:pt idx="3022">
                  <c:v>37474</c:v>
                </c:pt>
                <c:pt idx="3023">
                  <c:v>37475</c:v>
                </c:pt>
                <c:pt idx="3024">
                  <c:v>37476</c:v>
                </c:pt>
                <c:pt idx="3025">
                  <c:v>37477</c:v>
                </c:pt>
                <c:pt idx="3026">
                  <c:v>37478</c:v>
                </c:pt>
                <c:pt idx="3027">
                  <c:v>37479</c:v>
                </c:pt>
                <c:pt idx="3028">
                  <c:v>37480</c:v>
                </c:pt>
                <c:pt idx="3029">
                  <c:v>37481</c:v>
                </c:pt>
                <c:pt idx="3030">
                  <c:v>37482</c:v>
                </c:pt>
                <c:pt idx="3031">
                  <c:v>37483</c:v>
                </c:pt>
                <c:pt idx="3032">
                  <c:v>37484</c:v>
                </c:pt>
                <c:pt idx="3033">
                  <c:v>37485</c:v>
                </c:pt>
                <c:pt idx="3034">
                  <c:v>37486</c:v>
                </c:pt>
                <c:pt idx="3035">
                  <c:v>37487</c:v>
                </c:pt>
                <c:pt idx="3036">
                  <c:v>37488</c:v>
                </c:pt>
                <c:pt idx="3037">
                  <c:v>37489</c:v>
                </c:pt>
                <c:pt idx="3038">
                  <c:v>37490</c:v>
                </c:pt>
                <c:pt idx="3039">
                  <c:v>37491</c:v>
                </c:pt>
                <c:pt idx="3040">
                  <c:v>37492</c:v>
                </c:pt>
                <c:pt idx="3041">
                  <c:v>37493</c:v>
                </c:pt>
                <c:pt idx="3042">
                  <c:v>37494</c:v>
                </c:pt>
                <c:pt idx="3043">
                  <c:v>37495</c:v>
                </c:pt>
                <c:pt idx="3044">
                  <c:v>37496</c:v>
                </c:pt>
                <c:pt idx="3045">
                  <c:v>37497</c:v>
                </c:pt>
                <c:pt idx="3046">
                  <c:v>37498</c:v>
                </c:pt>
                <c:pt idx="3047">
                  <c:v>37499</c:v>
                </c:pt>
                <c:pt idx="3048">
                  <c:v>37500</c:v>
                </c:pt>
                <c:pt idx="3049">
                  <c:v>37501</c:v>
                </c:pt>
                <c:pt idx="3050">
                  <c:v>37502</c:v>
                </c:pt>
                <c:pt idx="3051">
                  <c:v>37503</c:v>
                </c:pt>
                <c:pt idx="3052">
                  <c:v>37504</c:v>
                </c:pt>
                <c:pt idx="3053">
                  <c:v>37505</c:v>
                </c:pt>
                <c:pt idx="3054">
                  <c:v>37506</c:v>
                </c:pt>
                <c:pt idx="3055">
                  <c:v>37507</c:v>
                </c:pt>
                <c:pt idx="3056">
                  <c:v>37508</c:v>
                </c:pt>
                <c:pt idx="3057">
                  <c:v>37509</c:v>
                </c:pt>
                <c:pt idx="3058">
                  <c:v>37510</c:v>
                </c:pt>
                <c:pt idx="3059">
                  <c:v>37511</c:v>
                </c:pt>
                <c:pt idx="3060">
                  <c:v>37512</c:v>
                </c:pt>
                <c:pt idx="3061">
                  <c:v>37513</c:v>
                </c:pt>
                <c:pt idx="3062">
                  <c:v>37514</c:v>
                </c:pt>
                <c:pt idx="3063">
                  <c:v>37515</c:v>
                </c:pt>
                <c:pt idx="3064">
                  <c:v>37516</c:v>
                </c:pt>
                <c:pt idx="3065">
                  <c:v>37517</c:v>
                </c:pt>
                <c:pt idx="3066">
                  <c:v>37518</c:v>
                </c:pt>
                <c:pt idx="3067">
                  <c:v>37519</c:v>
                </c:pt>
                <c:pt idx="3068">
                  <c:v>37520</c:v>
                </c:pt>
                <c:pt idx="3069">
                  <c:v>37521</c:v>
                </c:pt>
                <c:pt idx="3070">
                  <c:v>37522</c:v>
                </c:pt>
                <c:pt idx="3071">
                  <c:v>37523</c:v>
                </c:pt>
                <c:pt idx="3072">
                  <c:v>37524</c:v>
                </c:pt>
                <c:pt idx="3073">
                  <c:v>37525</c:v>
                </c:pt>
                <c:pt idx="3074">
                  <c:v>37526</c:v>
                </c:pt>
                <c:pt idx="3075">
                  <c:v>37527</c:v>
                </c:pt>
                <c:pt idx="3076">
                  <c:v>37528</c:v>
                </c:pt>
                <c:pt idx="3077">
                  <c:v>37529</c:v>
                </c:pt>
                <c:pt idx="3078">
                  <c:v>37530</c:v>
                </c:pt>
                <c:pt idx="3079">
                  <c:v>37531</c:v>
                </c:pt>
                <c:pt idx="3080">
                  <c:v>37532</c:v>
                </c:pt>
                <c:pt idx="3081">
                  <c:v>37533</c:v>
                </c:pt>
                <c:pt idx="3082">
                  <c:v>37534</c:v>
                </c:pt>
                <c:pt idx="3083">
                  <c:v>37535</c:v>
                </c:pt>
                <c:pt idx="3084">
                  <c:v>37536</c:v>
                </c:pt>
                <c:pt idx="3085">
                  <c:v>37537</c:v>
                </c:pt>
                <c:pt idx="3086">
                  <c:v>37538</c:v>
                </c:pt>
                <c:pt idx="3087">
                  <c:v>37539</c:v>
                </c:pt>
                <c:pt idx="3088">
                  <c:v>37540</c:v>
                </c:pt>
                <c:pt idx="3089">
                  <c:v>37541</c:v>
                </c:pt>
                <c:pt idx="3090">
                  <c:v>37542</c:v>
                </c:pt>
                <c:pt idx="3091">
                  <c:v>37543</c:v>
                </c:pt>
                <c:pt idx="3092">
                  <c:v>37544</c:v>
                </c:pt>
                <c:pt idx="3093">
                  <c:v>37545</c:v>
                </c:pt>
                <c:pt idx="3094">
                  <c:v>37546</c:v>
                </c:pt>
                <c:pt idx="3095">
                  <c:v>37547</c:v>
                </c:pt>
                <c:pt idx="3096">
                  <c:v>37548</c:v>
                </c:pt>
                <c:pt idx="3097">
                  <c:v>37549</c:v>
                </c:pt>
                <c:pt idx="3098">
                  <c:v>37550</c:v>
                </c:pt>
                <c:pt idx="3099">
                  <c:v>37551</c:v>
                </c:pt>
                <c:pt idx="3100">
                  <c:v>37552</c:v>
                </c:pt>
                <c:pt idx="3101">
                  <c:v>37553</c:v>
                </c:pt>
                <c:pt idx="3102">
                  <c:v>37554</c:v>
                </c:pt>
                <c:pt idx="3103">
                  <c:v>37555</c:v>
                </c:pt>
                <c:pt idx="3104">
                  <c:v>37556</c:v>
                </c:pt>
                <c:pt idx="3105">
                  <c:v>37557</c:v>
                </c:pt>
                <c:pt idx="3106">
                  <c:v>37558</c:v>
                </c:pt>
                <c:pt idx="3107">
                  <c:v>37559</c:v>
                </c:pt>
                <c:pt idx="3108">
                  <c:v>37560</c:v>
                </c:pt>
                <c:pt idx="3109">
                  <c:v>37561</c:v>
                </c:pt>
                <c:pt idx="3110">
                  <c:v>37562</c:v>
                </c:pt>
                <c:pt idx="3111">
                  <c:v>37563</c:v>
                </c:pt>
                <c:pt idx="3112">
                  <c:v>37564</c:v>
                </c:pt>
                <c:pt idx="3113">
                  <c:v>37565</c:v>
                </c:pt>
                <c:pt idx="3114">
                  <c:v>37566</c:v>
                </c:pt>
                <c:pt idx="3115">
                  <c:v>37567</c:v>
                </c:pt>
                <c:pt idx="3116">
                  <c:v>37568</c:v>
                </c:pt>
                <c:pt idx="3117">
                  <c:v>37569</c:v>
                </c:pt>
                <c:pt idx="3118">
                  <c:v>37570</c:v>
                </c:pt>
                <c:pt idx="3119">
                  <c:v>37571</c:v>
                </c:pt>
                <c:pt idx="3120">
                  <c:v>37572</c:v>
                </c:pt>
                <c:pt idx="3121">
                  <c:v>37573</c:v>
                </c:pt>
                <c:pt idx="3122">
                  <c:v>37574</c:v>
                </c:pt>
                <c:pt idx="3123">
                  <c:v>37575</c:v>
                </c:pt>
                <c:pt idx="3124">
                  <c:v>37576</c:v>
                </c:pt>
                <c:pt idx="3125">
                  <c:v>37577</c:v>
                </c:pt>
                <c:pt idx="3126">
                  <c:v>37578</c:v>
                </c:pt>
                <c:pt idx="3127">
                  <c:v>37579</c:v>
                </c:pt>
                <c:pt idx="3128">
                  <c:v>37580</c:v>
                </c:pt>
                <c:pt idx="3129">
                  <c:v>37581</c:v>
                </c:pt>
                <c:pt idx="3130">
                  <c:v>37582</c:v>
                </c:pt>
                <c:pt idx="3131">
                  <c:v>37583</c:v>
                </c:pt>
                <c:pt idx="3132">
                  <c:v>37584</c:v>
                </c:pt>
                <c:pt idx="3133">
                  <c:v>37585</c:v>
                </c:pt>
                <c:pt idx="3134">
                  <c:v>37586</c:v>
                </c:pt>
                <c:pt idx="3135">
                  <c:v>37587</c:v>
                </c:pt>
                <c:pt idx="3136">
                  <c:v>37588</c:v>
                </c:pt>
                <c:pt idx="3137">
                  <c:v>37589</c:v>
                </c:pt>
                <c:pt idx="3138">
                  <c:v>37590</c:v>
                </c:pt>
                <c:pt idx="3139">
                  <c:v>37591</c:v>
                </c:pt>
                <c:pt idx="3140">
                  <c:v>37592</c:v>
                </c:pt>
                <c:pt idx="3141">
                  <c:v>37593</c:v>
                </c:pt>
                <c:pt idx="3142">
                  <c:v>37594</c:v>
                </c:pt>
                <c:pt idx="3143">
                  <c:v>37595</c:v>
                </c:pt>
                <c:pt idx="3144">
                  <c:v>37596</c:v>
                </c:pt>
                <c:pt idx="3145">
                  <c:v>37597</c:v>
                </c:pt>
                <c:pt idx="3146">
                  <c:v>37598</c:v>
                </c:pt>
                <c:pt idx="3147">
                  <c:v>37599</c:v>
                </c:pt>
                <c:pt idx="3148">
                  <c:v>37600</c:v>
                </c:pt>
                <c:pt idx="3149">
                  <c:v>37601</c:v>
                </c:pt>
                <c:pt idx="3150">
                  <c:v>37602</c:v>
                </c:pt>
                <c:pt idx="3151">
                  <c:v>37603</c:v>
                </c:pt>
                <c:pt idx="3152">
                  <c:v>37604</c:v>
                </c:pt>
                <c:pt idx="3153">
                  <c:v>37605</c:v>
                </c:pt>
                <c:pt idx="3154">
                  <c:v>37606</c:v>
                </c:pt>
                <c:pt idx="3155">
                  <c:v>37607</c:v>
                </c:pt>
                <c:pt idx="3156">
                  <c:v>37608</c:v>
                </c:pt>
                <c:pt idx="3157">
                  <c:v>37609</c:v>
                </c:pt>
                <c:pt idx="3158">
                  <c:v>37610</c:v>
                </c:pt>
                <c:pt idx="3159">
                  <c:v>37611</c:v>
                </c:pt>
                <c:pt idx="3160">
                  <c:v>37612</c:v>
                </c:pt>
                <c:pt idx="3161">
                  <c:v>37613</c:v>
                </c:pt>
                <c:pt idx="3162">
                  <c:v>37614</c:v>
                </c:pt>
                <c:pt idx="3163">
                  <c:v>37615</c:v>
                </c:pt>
                <c:pt idx="3164">
                  <c:v>37616</c:v>
                </c:pt>
                <c:pt idx="3165">
                  <c:v>37617</c:v>
                </c:pt>
                <c:pt idx="3166">
                  <c:v>37618</c:v>
                </c:pt>
                <c:pt idx="3167">
                  <c:v>37619</c:v>
                </c:pt>
                <c:pt idx="3168">
                  <c:v>37620</c:v>
                </c:pt>
                <c:pt idx="3169">
                  <c:v>37621</c:v>
                </c:pt>
                <c:pt idx="3170">
                  <c:v>37622</c:v>
                </c:pt>
                <c:pt idx="3171">
                  <c:v>37623</c:v>
                </c:pt>
                <c:pt idx="3172">
                  <c:v>37624</c:v>
                </c:pt>
                <c:pt idx="3173">
                  <c:v>37625</c:v>
                </c:pt>
                <c:pt idx="3174">
                  <c:v>37626</c:v>
                </c:pt>
                <c:pt idx="3175">
                  <c:v>37627</c:v>
                </c:pt>
                <c:pt idx="3176">
                  <c:v>37628</c:v>
                </c:pt>
                <c:pt idx="3177">
                  <c:v>37629</c:v>
                </c:pt>
                <c:pt idx="3178">
                  <c:v>37630</c:v>
                </c:pt>
                <c:pt idx="3179">
                  <c:v>37631</c:v>
                </c:pt>
                <c:pt idx="3180">
                  <c:v>37632</c:v>
                </c:pt>
                <c:pt idx="3181">
                  <c:v>37633</c:v>
                </c:pt>
                <c:pt idx="3182">
                  <c:v>37634</c:v>
                </c:pt>
                <c:pt idx="3183">
                  <c:v>37635</c:v>
                </c:pt>
                <c:pt idx="3184">
                  <c:v>37636</c:v>
                </c:pt>
                <c:pt idx="3185">
                  <c:v>37637</c:v>
                </c:pt>
                <c:pt idx="3186">
                  <c:v>37638</c:v>
                </c:pt>
                <c:pt idx="3187">
                  <c:v>37639</c:v>
                </c:pt>
                <c:pt idx="3188">
                  <c:v>37640</c:v>
                </c:pt>
                <c:pt idx="3189">
                  <c:v>37641</c:v>
                </c:pt>
                <c:pt idx="3190">
                  <c:v>37642</c:v>
                </c:pt>
                <c:pt idx="3191">
                  <c:v>37643</c:v>
                </c:pt>
                <c:pt idx="3192">
                  <c:v>37644</c:v>
                </c:pt>
                <c:pt idx="3193">
                  <c:v>37645</c:v>
                </c:pt>
                <c:pt idx="3194">
                  <c:v>37646</c:v>
                </c:pt>
                <c:pt idx="3195">
                  <c:v>37647</c:v>
                </c:pt>
                <c:pt idx="3196">
                  <c:v>37648</c:v>
                </c:pt>
                <c:pt idx="3197">
                  <c:v>37649</c:v>
                </c:pt>
                <c:pt idx="3198">
                  <c:v>37650</c:v>
                </c:pt>
                <c:pt idx="3199">
                  <c:v>37651</c:v>
                </c:pt>
                <c:pt idx="3200">
                  <c:v>37652</c:v>
                </c:pt>
                <c:pt idx="3201">
                  <c:v>37653</c:v>
                </c:pt>
                <c:pt idx="3202">
                  <c:v>37654</c:v>
                </c:pt>
                <c:pt idx="3203">
                  <c:v>37655</c:v>
                </c:pt>
                <c:pt idx="3204">
                  <c:v>37656</c:v>
                </c:pt>
                <c:pt idx="3205">
                  <c:v>37657</c:v>
                </c:pt>
                <c:pt idx="3206">
                  <c:v>37658</c:v>
                </c:pt>
                <c:pt idx="3207">
                  <c:v>37659</c:v>
                </c:pt>
                <c:pt idx="3208">
                  <c:v>37660</c:v>
                </c:pt>
                <c:pt idx="3209">
                  <c:v>37661</c:v>
                </c:pt>
                <c:pt idx="3210">
                  <c:v>37662</c:v>
                </c:pt>
                <c:pt idx="3211">
                  <c:v>37663</c:v>
                </c:pt>
                <c:pt idx="3212">
                  <c:v>37664</c:v>
                </c:pt>
                <c:pt idx="3213">
                  <c:v>37665</c:v>
                </c:pt>
                <c:pt idx="3214">
                  <c:v>37666</c:v>
                </c:pt>
                <c:pt idx="3215">
                  <c:v>37667</c:v>
                </c:pt>
                <c:pt idx="3216">
                  <c:v>37668</c:v>
                </c:pt>
                <c:pt idx="3217">
                  <c:v>37669</c:v>
                </c:pt>
                <c:pt idx="3218">
                  <c:v>37670</c:v>
                </c:pt>
                <c:pt idx="3219">
                  <c:v>37671</c:v>
                </c:pt>
                <c:pt idx="3220">
                  <c:v>37672</c:v>
                </c:pt>
                <c:pt idx="3221">
                  <c:v>37673</c:v>
                </c:pt>
                <c:pt idx="3222">
                  <c:v>37674</c:v>
                </c:pt>
                <c:pt idx="3223">
                  <c:v>37675</c:v>
                </c:pt>
                <c:pt idx="3224">
                  <c:v>37676</c:v>
                </c:pt>
                <c:pt idx="3225">
                  <c:v>37677</c:v>
                </c:pt>
                <c:pt idx="3226">
                  <c:v>37678</c:v>
                </c:pt>
                <c:pt idx="3227">
                  <c:v>37679</c:v>
                </c:pt>
                <c:pt idx="3228">
                  <c:v>37680</c:v>
                </c:pt>
                <c:pt idx="3229">
                  <c:v>37681</c:v>
                </c:pt>
                <c:pt idx="3230">
                  <c:v>37682</c:v>
                </c:pt>
                <c:pt idx="3231">
                  <c:v>37683</c:v>
                </c:pt>
                <c:pt idx="3232">
                  <c:v>37684</c:v>
                </c:pt>
                <c:pt idx="3233">
                  <c:v>37685</c:v>
                </c:pt>
                <c:pt idx="3234">
                  <c:v>37686</c:v>
                </c:pt>
                <c:pt idx="3235">
                  <c:v>37687</c:v>
                </c:pt>
                <c:pt idx="3236">
                  <c:v>37688</c:v>
                </c:pt>
                <c:pt idx="3237">
                  <c:v>37689</c:v>
                </c:pt>
                <c:pt idx="3238">
                  <c:v>37690</c:v>
                </c:pt>
                <c:pt idx="3239">
                  <c:v>37691</c:v>
                </c:pt>
                <c:pt idx="3240">
                  <c:v>37692</c:v>
                </c:pt>
                <c:pt idx="3241">
                  <c:v>37693</c:v>
                </c:pt>
                <c:pt idx="3242">
                  <c:v>37694</c:v>
                </c:pt>
                <c:pt idx="3243">
                  <c:v>37695</c:v>
                </c:pt>
                <c:pt idx="3244">
                  <c:v>37696</c:v>
                </c:pt>
                <c:pt idx="3245">
                  <c:v>37697</c:v>
                </c:pt>
                <c:pt idx="3246">
                  <c:v>37698</c:v>
                </c:pt>
                <c:pt idx="3247">
                  <c:v>37699</c:v>
                </c:pt>
                <c:pt idx="3248">
                  <c:v>37700</c:v>
                </c:pt>
                <c:pt idx="3249">
                  <c:v>37701</c:v>
                </c:pt>
                <c:pt idx="3250">
                  <c:v>37702</c:v>
                </c:pt>
                <c:pt idx="3251">
                  <c:v>37703</c:v>
                </c:pt>
                <c:pt idx="3252">
                  <c:v>37704</c:v>
                </c:pt>
                <c:pt idx="3253">
                  <c:v>37705</c:v>
                </c:pt>
                <c:pt idx="3254">
                  <c:v>37706</c:v>
                </c:pt>
                <c:pt idx="3255">
                  <c:v>37707</c:v>
                </c:pt>
                <c:pt idx="3256">
                  <c:v>37708</c:v>
                </c:pt>
                <c:pt idx="3257">
                  <c:v>37709</c:v>
                </c:pt>
                <c:pt idx="3258">
                  <c:v>37710</c:v>
                </c:pt>
                <c:pt idx="3259">
                  <c:v>37711</c:v>
                </c:pt>
                <c:pt idx="3260">
                  <c:v>37712</c:v>
                </c:pt>
                <c:pt idx="3261">
                  <c:v>37713</c:v>
                </c:pt>
                <c:pt idx="3262">
                  <c:v>37714</c:v>
                </c:pt>
                <c:pt idx="3263">
                  <c:v>37715</c:v>
                </c:pt>
                <c:pt idx="3264">
                  <c:v>37716</c:v>
                </c:pt>
                <c:pt idx="3265">
                  <c:v>37717</c:v>
                </c:pt>
                <c:pt idx="3266">
                  <c:v>37718</c:v>
                </c:pt>
                <c:pt idx="3267">
                  <c:v>37719</c:v>
                </c:pt>
                <c:pt idx="3268">
                  <c:v>37720</c:v>
                </c:pt>
                <c:pt idx="3269">
                  <c:v>37721</c:v>
                </c:pt>
                <c:pt idx="3270">
                  <c:v>37722</c:v>
                </c:pt>
                <c:pt idx="3271">
                  <c:v>37723</c:v>
                </c:pt>
                <c:pt idx="3272">
                  <c:v>37724</c:v>
                </c:pt>
                <c:pt idx="3273">
                  <c:v>37725</c:v>
                </c:pt>
                <c:pt idx="3274">
                  <c:v>37726</c:v>
                </c:pt>
                <c:pt idx="3275">
                  <c:v>37727</c:v>
                </c:pt>
                <c:pt idx="3276">
                  <c:v>37728</c:v>
                </c:pt>
                <c:pt idx="3277">
                  <c:v>37729</c:v>
                </c:pt>
                <c:pt idx="3278">
                  <c:v>37730</c:v>
                </c:pt>
                <c:pt idx="3279">
                  <c:v>37731</c:v>
                </c:pt>
                <c:pt idx="3280">
                  <c:v>37732</c:v>
                </c:pt>
                <c:pt idx="3281">
                  <c:v>37733</c:v>
                </c:pt>
                <c:pt idx="3282">
                  <c:v>37734</c:v>
                </c:pt>
                <c:pt idx="3283">
                  <c:v>37735</c:v>
                </c:pt>
                <c:pt idx="3284">
                  <c:v>37736</c:v>
                </c:pt>
                <c:pt idx="3285">
                  <c:v>37737</c:v>
                </c:pt>
                <c:pt idx="3286">
                  <c:v>37738</c:v>
                </c:pt>
                <c:pt idx="3287">
                  <c:v>37739</c:v>
                </c:pt>
                <c:pt idx="3288">
                  <c:v>37740</c:v>
                </c:pt>
                <c:pt idx="3289">
                  <c:v>37741</c:v>
                </c:pt>
                <c:pt idx="3290">
                  <c:v>37742</c:v>
                </c:pt>
                <c:pt idx="3291">
                  <c:v>37743</c:v>
                </c:pt>
                <c:pt idx="3292">
                  <c:v>37744</c:v>
                </c:pt>
                <c:pt idx="3293">
                  <c:v>37745</c:v>
                </c:pt>
                <c:pt idx="3294">
                  <c:v>37746</c:v>
                </c:pt>
                <c:pt idx="3295">
                  <c:v>37747</c:v>
                </c:pt>
                <c:pt idx="3296">
                  <c:v>37748</c:v>
                </c:pt>
                <c:pt idx="3297">
                  <c:v>37749</c:v>
                </c:pt>
                <c:pt idx="3298">
                  <c:v>37750</c:v>
                </c:pt>
                <c:pt idx="3299">
                  <c:v>37751</c:v>
                </c:pt>
                <c:pt idx="3300">
                  <c:v>37752</c:v>
                </c:pt>
                <c:pt idx="3301">
                  <c:v>37753</c:v>
                </c:pt>
                <c:pt idx="3302">
                  <c:v>37754</c:v>
                </c:pt>
                <c:pt idx="3303">
                  <c:v>37755</c:v>
                </c:pt>
                <c:pt idx="3304">
                  <c:v>37756</c:v>
                </c:pt>
                <c:pt idx="3305">
                  <c:v>37757</c:v>
                </c:pt>
                <c:pt idx="3306">
                  <c:v>37758</c:v>
                </c:pt>
                <c:pt idx="3307">
                  <c:v>37759</c:v>
                </c:pt>
                <c:pt idx="3308">
                  <c:v>37760</c:v>
                </c:pt>
                <c:pt idx="3309">
                  <c:v>37761</c:v>
                </c:pt>
                <c:pt idx="3310">
                  <c:v>37762</c:v>
                </c:pt>
                <c:pt idx="3311">
                  <c:v>37763</c:v>
                </c:pt>
                <c:pt idx="3312">
                  <c:v>37764</c:v>
                </c:pt>
                <c:pt idx="3313">
                  <c:v>37765</c:v>
                </c:pt>
                <c:pt idx="3314">
                  <c:v>37766</c:v>
                </c:pt>
                <c:pt idx="3315">
                  <c:v>37767</c:v>
                </c:pt>
                <c:pt idx="3316">
                  <c:v>37768</c:v>
                </c:pt>
                <c:pt idx="3317">
                  <c:v>37769</c:v>
                </c:pt>
                <c:pt idx="3318">
                  <c:v>37770</c:v>
                </c:pt>
                <c:pt idx="3319">
                  <c:v>37771</c:v>
                </c:pt>
                <c:pt idx="3320">
                  <c:v>37772</c:v>
                </c:pt>
                <c:pt idx="3321">
                  <c:v>37773</c:v>
                </c:pt>
                <c:pt idx="3322">
                  <c:v>37774</c:v>
                </c:pt>
                <c:pt idx="3323">
                  <c:v>37775</c:v>
                </c:pt>
                <c:pt idx="3324">
                  <c:v>37776</c:v>
                </c:pt>
                <c:pt idx="3325">
                  <c:v>37777</c:v>
                </c:pt>
                <c:pt idx="3326">
                  <c:v>37778</c:v>
                </c:pt>
                <c:pt idx="3327">
                  <c:v>37779</c:v>
                </c:pt>
                <c:pt idx="3328">
                  <c:v>37780</c:v>
                </c:pt>
                <c:pt idx="3329">
                  <c:v>37781</c:v>
                </c:pt>
                <c:pt idx="3330">
                  <c:v>37782</c:v>
                </c:pt>
                <c:pt idx="3331">
                  <c:v>37783</c:v>
                </c:pt>
                <c:pt idx="3332">
                  <c:v>37784</c:v>
                </c:pt>
                <c:pt idx="3333">
                  <c:v>37785</c:v>
                </c:pt>
                <c:pt idx="3334">
                  <c:v>37786</c:v>
                </c:pt>
                <c:pt idx="3335">
                  <c:v>37787</c:v>
                </c:pt>
                <c:pt idx="3336">
                  <c:v>37788</c:v>
                </c:pt>
                <c:pt idx="3337">
                  <c:v>37789</c:v>
                </c:pt>
                <c:pt idx="3338">
                  <c:v>37790</c:v>
                </c:pt>
                <c:pt idx="3339">
                  <c:v>37791</c:v>
                </c:pt>
                <c:pt idx="3340">
                  <c:v>37792</c:v>
                </c:pt>
                <c:pt idx="3341">
                  <c:v>37793</c:v>
                </c:pt>
                <c:pt idx="3342">
                  <c:v>37794</c:v>
                </c:pt>
                <c:pt idx="3343">
                  <c:v>37795</c:v>
                </c:pt>
                <c:pt idx="3344">
                  <c:v>37796</c:v>
                </c:pt>
                <c:pt idx="3345">
                  <c:v>37797</c:v>
                </c:pt>
                <c:pt idx="3346">
                  <c:v>37798</c:v>
                </c:pt>
                <c:pt idx="3347">
                  <c:v>37799</c:v>
                </c:pt>
                <c:pt idx="3348">
                  <c:v>37800</c:v>
                </c:pt>
                <c:pt idx="3349">
                  <c:v>37801</c:v>
                </c:pt>
                <c:pt idx="3350">
                  <c:v>37802</c:v>
                </c:pt>
                <c:pt idx="3351">
                  <c:v>37803</c:v>
                </c:pt>
                <c:pt idx="3352">
                  <c:v>37804</c:v>
                </c:pt>
                <c:pt idx="3353">
                  <c:v>37805</c:v>
                </c:pt>
                <c:pt idx="3354">
                  <c:v>37806</c:v>
                </c:pt>
                <c:pt idx="3355">
                  <c:v>37807</c:v>
                </c:pt>
                <c:pt idx="3356">
                  <c:v>37808</c:v>
                </c:pt>
                <c:pt idx="3357">
                  <c:v>37809</c:v>
                </c:pt>
                <c:pt idx="3358">
                  <c:v>37810</c:v>
                </c:pt>
                <c:pt idx="3359">
                  <c:v>37811</c:v>
                </c:pt>
                <c:pt idx="3360">
                  <c:v>37812</c:v>
                </c:pt>
                <c:pt idx="3361">
                  <c:v>37813</c:v>
                </c:pt>
                <c:pt idx="3362">
                  <c:v>37814</c:v>
                </c:pt>
                <c:pt idx="3363">
                  <c:v>37815</c:v>
                </c:pt>
                <c:pt idx="3364">
                  <c:v>37816</c:v>
                </c:pt>
                <c:pt idx="3365">
                  <c:v>37817</c:v>
                </c:pt>
                <c:pt idx="3366">
                  <c:v>37818</c:v>
                </c:pt>
                <c:pt idx="3367">
                  <c:v>37819</c:v>
                </c:pt>
                <c:pt idx="3368">
                  <c:v>37820</c:v>
                </c:pt>
                <c:pt idx="3369">
                  <c:v>37821</c:v>
                </c:pt>
                <c:pt idx="3370">
                  <c:v>37822</c:v>
                </c:pt>
                <c:pt idx="3371">
                  <c:v>37823</c:v>
                </c:pt>
                <c:pt idx="3372">
                  <c:v>37824</c:v>
                </c:pt>
                <c:pt idx="3373">
                  <c:v>37825</c:v>
                </c:pt>
                <c:pt idx="3374">
                  <c:v>37826</c:v>
                </c:pt>
                <c:pt idx="3375">
                  <c:v>37827</c:v>
                </c:pt>
                <c:pt idx="3376">
                  <c:v>37828</c:v>
                </c:pt>
                <c:pt idx="3377">
                  <c:v>37829</c:v>
                </c:pt>
                <c:pt idx="3378">
                  <c:v>37830</c:v>
                </c:pt>
                <c:pt idx="3379">
                  <c:v>37831</c:v>
                </c:pt>
                <c:pt idx="3380">
                  <c:v>37832</c:v>
                </c:pt>
                <c:pt idx="3381">
                  <c:v>37833</c:v>
                </c:pt>
                <c:pt idx="3382">
                  <c:v>37834</c:v>
                </c:pt>
                <c:pt idx="3383">
                  <c:v>37835</c:v>
                </c:pt>
                <c:pt idx="3384">
                  <c:v>37836</c:v>
                </c:pt>
                <c:pt idx="3385">
                  <c:v>37837</c:v>
                </c:pt>
                <c:pt idx="3386">
                  <c:v>37838</c:v>
                </c:pt>
                <c:pt idx="3387">
                  <c:v>37839</c:v>
                </c:pt>
                <c:pt idx="3388">
                  <c:v>37840</c:v>
                </c:pt>
                <c:pt idx="3389">
                  <c:v>37841</c:v>
                </c:pt>
                <c:pt idx="3390">
                  <c:v>37842</c:v>
                </c:pt>
                <c:pt idx="3391">
                  <c:v>37843</c:v>
                </c:pt>
                <c:pt idx="3392">
                  <c:v>37844</c:v>
                </c:pt>
                <c:pt idx="3393">
                  <c:v>37845</c:v>
                </c:pt>
                <c:pt idx="3394">
                  <c:v>37846</c:v>
                </c:pt>
                <c:pt idx="3395">
                  <c:v>37847</c:v>
                </c:pt>
                <c:pt idx="3396">
                  <c:v>37848</c:v>
                </c:pt>
                <c:pt idx="3397">
                  <c:v>37849</c:v>
                </c:pt>
                <c:pt idx="3398">
                  <c:v>37850</c:v>
                </c:pt>
                <c:pt idx="3399">
                  <c:v>37851</c:v>
                </c:pt>
                <c:pt idx="3400">
                  <c:v>37852</c:v>
                </c:pt>
                <c:pt idx="3401">
                  <c:v>37853</c:v>
                </c:pt>
                <c:pt idx="3402">
                  <c:v>37854</c:v>
                </c:pt>
                <c:pt idx="3403">
                  <c:v>37855</c:v>
                </c:pt>
                <c:pt idx="3404">
                  <c:v>37856</c:v>
                </c:pt>
                <c:pt idx="3405">
                  <c:v>37857</c:v>
                </c:pt>
                <c:pt idx="3406">
                  <c:v>37858</c:v>
                </c:pt>
                <c:pt idx="3407">
                  <c:v>37859</c:v>
                </c:pt>
                <c:pt idx="3408">
                  <c:v>37860</c:v>
                </c:pt>
                <c:pt idx="3409">
                  <c:v>37861</c:v>
                </c:pt>
                <c:pt idx="3410">
                  <c:v>37862</c:v>
                </c:pt>
                <c:pt idx="3411">
                  <c:v>37863</c:v>
                </c:pt>
                <c:pt idx="3412">
                  <c:v>37864</c:v>
                </c:pt>
                <c:pt idx="3413">
                  <c:v>37865</c:v>
                </c:pt>
                <c:pt idx="3414">
                  <c:v>37866</c:v>
                </c:pt>
                <c:pt idx="3415">
                  <c:v>37867</c:v>
                </c:pt>
                <c:pt idx="3416">
                  <c:v>37868</c:v>
                </c:pt>
                <c:pt idx="3417">
                  <c:v>37869</c:v>
                </c:pt>
                <c:pt idx="3418">
                  <c:v>37870</c:v>
                </c:pt>
                <c:pt idx="3419">
                  <c:v>37871</c:v>
                </c:pt>
                <c:pt idx="3420">
                  <c:v>37872</c:v>
                </c:pt>
                <c:pt idx="3421">
                  <c:v>37873</c:v>
                </c:pt>
                <c:pt idx="3422">
                  <c:v>37874</c:v>
                </c:pt>
                <c:pt idx="3423">
                  <c:v>37875</c:v>
                </c:pt>
                <c:pt idx="3424">
                  <c:v>37876</c:v>
                </c:pt>
                <c:pt idx="3425">
                  <c:v>37877</c:v>
                </c:pt>
                <c:pt idx="3426">
                  <c:v>37878</c:v>
                </c:pt>
                <c:pt idx="3427">
                  <c:v>37879</c:v>
                </c:pt>
                <c:pt idx="3428">
                  <c:v>37880</c:v>
                </c:pt>
                <c:pt idx="3429">
                  <c:v>37881</c:v>
                </c:pt>
                <c:pt idx="3430">
                  <c:v>37882</c:v>
                </c:pt>
                <c:pt idx="3431">
                  <c:v>37883</c:v>
                </c:pt>
                <c:pt idx="3432">
                  <c:v>37884</c:v>
                </c:pt>
                <c:pt idx="3433">
                  <c:v>37885</c:v>
                </c:pt>
                <c:pt idx="3434">
                  <c:v>37886</c:v>
                </c:pt>
                <c:pt idx="3435">
                  <c:v>37887</c:v>
                </c:pt>
                <c:pt idx="3436">
                  <c:v>37888</c:v>
                </c:pt>
                <c:pt idx="3437">
                  <c:v>37889</c:v>
                </c:pt>
                <c:pt idx="3438">
                  <c:v>37890</c:v>
                </c:pt>
                <c:pt idx="3439">
                  <c:v>37891</c:v>
                </c:pt>
                <c:pt idx="3440">
                  <c:v>37892</c:v>
                </c:pt>
                <c:pt idx="3441">
                  <c:v>37893</c:v>
                </c:pt>
                <c:pt idx="3442">
                  <c:v>37894</c:v>
                </c:pt>
                <c:pt idx="3443">
                  <c:v>37895</c:v>
                </c:pt>
                <c:pt idx="3444">
                  <c:v>37896</c:v>
                </c:pt>
                <c:pt idx="3445">
                  <c:v>37897</c:v>
                </c:pt>
                <c:pt idx="3446">
                  <c:v>37898</c:v>
                </c:pt>
                <c:pt idx="3447">
                  <c:v>37899</c:v>
                </c:pt>
                <c:pt idx="3448">
                  <c:v>37900</c:v>
                </c:pt>
                <c:pt idx="3449">
                  <c:v>37901</c:v>
                </c:pt>
                <c:pt idx="3450">
                  <c:v>37902</c:v>
                </c:pt>
                <c:pt idx="3451">
                  <c:v>37903</c:v>
                </c:pt>
                <c:pt idx="3452">
                  <c:v>37904</c:v>
                </c:pt>
                <c:pt idx="3453">
                  <c:v>37905</c:v>
                </c:pt>
                <c:pt idx="3454">
                  <c:v>37906</c:v>
                </c:pt>
                <c:pt idx="3455">
                  <c:v>37907</c:v>
                </c:pt>
                <c:pt idx="3456">
                  <c:v>37908</c:v>
                </c:pt>
                <c:pt idx="3457">
                  <c:v>37909</c:v>
                </c:pt>
                <c:pt idx="3458">
                  <c:v>37910</c:v>
                </c:pt>
                <c:pt idx="3459">
                  <c:v>37911</c:v>
                </c:pt>
                <c:pt idx="3460">
                  <c:v>37912</c:v>
                </c:pt>
                <c:pt idx="3461">
                  <c:v>37913</c:v>
                </c:pt>
                <c:pt idx="3462">
                  <c:v>37914</c:v>
                </c:pt>
                <c:pt idx="3463">
                  <c:v>37915</c:v>
                </c:pt>
                <c:pt idx="3464">
                  <c:v>37916</c:v>
                </c:pt>
                <c:pt idx="3465">
                  <c:v>37917</c:v>
                </c:pt>
                <c:pt idx="3466">
                  <c:v>37918</c:v>
                </c:pt>
                <c:pt idx="3467">
                  <c:v>37919</c:v>
                </c:pt>
                <c:pt idx="3468">
                  <c:v>37920</c:v>
                </c:pt>
                <c:pt idx="3469">
                  <c:v>37921</c:v>
                </c:pt>
                <c:pt idx="3470">
                  <c:v>37922</c:v>
                </c:pt>
                <c:pt idx="3471">
                  <c:v>37923</c:v>
                </c:pt>
                <c:pt idx="3472">
                  <c:v>37924</c:v>
                </c:pt>
                <c:pt idx="3473">
                  <c:v>37925</c:v>
                </c:pt>
                <c:pt idx="3474">
                  <c:v>37926</c:v>
                </c:pt>
                <c:pt idx="3475">
                  <c:v>37927</c:v>
                </c:pt>
                <c:pt idx="3476">
                  <c:v>37928</c:v>
                </c:pt>
                <c:pt idx="3477">
                  <c:v>37929</c:v>
                </c:pt>
                <c:pt idx="3478">
                  <c:v>37930</c:v>
                </c:pt>
                <c:pt idx="3479">
                  <c:v>37931</c:v>
                </c:pt>
                <c:pt idx="3480">
                  <c:v>37932</c:v>
                </c:pt>
                <c:pt idx="3481">
                  <c:v>37933</c:v>
                </c:pt>
                <c:pt idx="3482">
                  <c:v>37934</c:v>
                </c:pt>
                <c:pt idx="3483">
                  <c:v>37935</c:v>
                </c:pt>
                <c:pt idx="3484">
                  <c:v>37936</c:v>
                </c:pt>
                <c:pt idx="3485">
                  <c:v>37937</c:v>
                </c:pt>
                <c:pt idx="3486">
                  <c:v>37938</c:v>
                </c:pt>
                <c:pt idx="3487">
                  <c:v>37939</c:v>
                </c:pt>
                <c:pt idx="3488">
                  <c:v>37940</c:v>
                </c:pt>
                <c:pt idx="3489">
                  <c:v>37941</c:v>
                </c:pt>
                <c:pt idx="3490">
                  <c:v>37942</c:v>
                </c:pt>
                <c:pt idx="3491">
                  <c:v>37943</c:v>
                </c:pt>
                <c:pt idx="3492">
                  <c:v>37944</c:v>
                </c:pt>
                <c:pt idx="3493">
                  <c:v>37945</c:v>
                </c:pt>
                <c:pt idx="3494">
                  <c:v>37946</c:v>
                </c:pt>
                <c:pt idx="3495">
                  <c:v>37947</c:v>
                </c:pt>
                <c:pt idx="3496">
                  <c:v>37948</c:v>
                </c:pt>
                <c:pt idx="3497">
                  <c:v>37949</c:v>
                </c:pt>
                <c:pt idx="3498">
                  <c:v>37950</c:v>
                </c:pt>
                <c:pt idx="3499">
                  <c:v>37951</c:v>
                </c:pt>
                <c:pt idx="3500">
                  <c:v>37952</c:v>
                </c:pt>
                <c:pt idx="3501">
                  <c:v>37953</c:v>
                </c:pt>
                <c:pt idx="3502">
                  <c:v>37954</c:v>
                </c:pt>
                <c:pt idx="3503">
                  <c:v>37955</c:v>
                </c:pt>
                <c:pt idx="3504">
                  <c:v>37956</c:v>
                </c:pt>
                <c:pt idx="3505">
                  <c:v>37957</c:v>
                </c:pt>
                <c:pt idx="3506">
                  <c:v>37958</c:v>
                </c:pt>
                <c:pt idx="3507">
                  <c:v>37959</c:v>
                </c:pt>
                <c:pt idx="3508">
                  <c:v>37960</c:v>
                </c:pt>
                <c:pt idx="3509">
                  <c:v>37961</c:v>
                </c:pt>
                <c:pt idx="3510">
                  <c:v>37962</c:v>
                </c:pt>
                <c:pt idx="3511">
                  <c:v>37963</c:v>
                </c:pt>
                <c:pt idx="3512">
                  <c:v>37964</c:v>
                </c:pt>
                <c:pt idx="3513">
                  <c:v>37965</c:v>
                </c:pt>
                <c:pt idx="3514">
                  <c:v>37966</c:v>
                </c:pt>
                <c:pt idx="3515">
                  <c:v>37967</c:v>
                </c:pt>
                <c:pt idx="3516">
                  <c:v>37968</c:v>
                </c:pt>
                <c:pt idx="3517">
                  <c:v>37969</c:v>
                </c:pt>
                <c:pt idx="3518">
                  <c:v>37970</c:v>
                </c:pt>
                <c:pt idx="3519">
                  <c:v>37971</c:v>
                </c:pt>
                <c:pt idx="3520">
                  <c:v>37972</c:v>
                </c:pt>
                <c:pt idx="3521">
                  <c:v>37973</c:v>
                </c:pt>
                <c:pt idx="3522">
                  <c:v>37974</c:v>
                </c:pt>
                <c:pt idx="3523">
                  <c:v>37975</c:v>
                </c:pt>
                <c:pt idx="3524">
                  <c:v>37976</c:v>
                </c:pt>
                <c:pt idx="3525">
                  <c:v>37977</c:v>
                </c:pt>
                <c:pt idx="3526">
                  <c:v>37978</c:v>
                </c:pt>
                <c:pt idx="3527">
                  <c:v>37979</c:v>
                </c:pt>
                <c:pt idx="3528">
                  <c:v>37980</c:v>
                </c:pt>
                <c:pt idx="3529">
                  <c:v>37981</c:v>
                </c:pt>
                <c:pt idx="3530">
                  <c:v>37982</c:v>
                </c:pt>
                <c:pt idx="3531">
                  <c:v>37983</c:v>
                </c:pt>
                <c:pt idx="3532">
                  <c:v>37984</c:v>
                </c:pt>
                <c:pt idx="3533">
                  <c:v>37985</c:v>
                </c:pt>
                <c:pt idx="3534">
                  <c:v>37986</c:v>
                </c:pt>
                <c:pt idx="3535">
                  <c:v>37987</c:v>
                </c:pt>
                <c:pt idx="3536">
                  <c:v>37988</c:v>
                </c:pt>
                <c:pt idx="3537">
                  <c:v>37989</c:v>
                </c:pt>
                <c:pt idx="3538">
                  <c:v>37990</c:v>
                </c:pt>
                <c:pt idx="3539">
                  <c:v>37991</c:v>
                </c:pt>
                <c:pt idx="3540">
                  <c:v>37992</c:v>
                </c:pt>
                <c:pt idx="3541">
                  <c:v>37993</c:v>
                </c:pt>
                <c:pt idx="3542">
                  <c:v>37994</c:v>
                </c:pt>
                <c:pt idx="3543">
                  <c:v>37995</c:v>
                </c:pt>
                <c:pt idx="3544">
                  <c:v>37996</c:v>
                </c:pt>
                <c:pt idx="3545">
                  <c:v>37997</c:v>
                </c:pt>
                <c:pt idx="3546">
                  <c:v>37998</c:v>
                </c:pt>
                <c:pt idx="3547">
                  <c:v>37999</c:v>
                </c:pt>
                <c:pt idx="3548">
                  <c:v>38000</c:v>
                </c:pt>
                <c:pt idx="3549">
                  <c:v>38001</c:v>
                </c:pt>
                <c:pt idx="3550">
                  <c:v>38002</c:v>
                </c:pt>
                <c:pt idx="3551">
                  <c:v>38003</c:v>
                </c:pt>
                <c:pt idx="3552">
                  <c:v>38004</c:v>
                </c:pt>
                <c:pt idx="3553">
                  <c:v>38005</c:v>
                </c:pt>
                <c:pt idx="3554">
                  <c:v>38006</c:v>
                </c:pt>
                <c:pt idx="3555">
                  <c:v>38007</c:v>
                </c:pt>
                <c:pt idx="3556">
                  <c:v>38008</c:v>
                </c:pt>
                <c:pt idx="3557">
                  <c:v>38009</c:v>
                </c:pt>
                <c:pt idx="3558">
                  <c:v>38010</c:v>
                </c:pt>
                <c:pt idx="3559">
                  <c:v>38011</c:v>
                </c:pt>
                <c:pt idx="3560">
                  <c:v>38012</c:v>
                </c:pt>
                <c:pt idx="3561">
                  <c:v>38013</c:v>
                </c:pt>
                <c:pt idx="3562">
                  <c:v>38014</c:v>
                </c:pt>
                <c:pt idx="3563">
                  <c:v>38015</c:v>
                </c:pt>
                <c:pt idx="3564">
                  <c:v>38016</c:v>
                </c:pt>
                <c:pt idx="3565">
                  <c:v>38017</c:v>
                </c:pt>
                <c:pt idx="3566">
                  <c:v>38018</c:v>
                </c:pt>
                <c:pt idx="3567">
                  <c:v>38019</c:v>
                </c:pt>
                <c:pt idx="3568">
                  <c:v>38020</c:v>
                </c:pt>
                <c:pt idx="3569">
                  <c:v>38021</c:v>
                </c:pt>
                <c:pt idx="3570">
                  <c:v>38022</c:v>
                </c:pt>
                <c:pt idx="3571">
                  <c:v>38023</c:v>
                </c:pt>
                <c:pt idx="3572">
                  <c:v>38024</c:v>
                </c:pt>
                <c:pt idx="3573">
                  <c:v>38025</c:v>
                </c:pt>
                <c:pt idx="3574">
                  <c:v>38026</c:v>
                </c:pt>
                <c:pt idx="3575">
                  <c:v>38027</c:v>
                </c:pt>
                <c:pt idx="3576">
                  <c:v>38028</c:v>
                </c:pt>
                <c:pt idx="3577">
                  <c:v>38029</c:v>
                </c:pt>
                <c:pt idx="3578">
                  <c:v>38030</c:v>
                </c:pt>
                <c:pt idx="3579">
                  <c:v>38031</c:v>
                </c:pt>
                <c:pt idx="3580">
                  <c:v>38032</c:v>
                </c:pt>
                <c:pt idx="3581">
                  <c:v>38033</c:v>
                </c:pt>
                <c:pt idx="3582">
                  <c:v>38034</c:v>
                </c:pt>
                <c:pt idx="3583">
                  <c:v>38035</c:v>
                </c:pt>
                <c:pt idx="3584">
                  <c:v>38036</c:v>
                </c:pt>
                <c:pt idx="3585">
                  <c:v>38037</c:v>
                </c:pt>
                <c:pt idx="3586">
                  <c:v>38038</c:v>
                </c:pt>
                <c:pt idx="3587">
                  <c:v>38039</c:v>
                </c:pt>
                <c:pt idx="3588">
                  <c:v>38040</c:v>
                </c:pt>
                <c:pt idx="3589">
                  <c:v>38041</c:v>
                </c:pt>
                <c:pt idx="3590">
                  <c:v>38042</c:v>
                </c:pt>
                <c:pt idx="3591">
                  <c:v>38043</c:v>
                </c:pt>
                <c:pt idx="3592">
                  <c:v>38044</c:v>
                </c:pt>
                <c:pt idx="3593">
                  <c:v>38045</c:v>
                </c:pt>
                <c:pt idx="3594">
                  <c:v>38046</c:v>
                </c:pt>
                <c:pt idx="3595">
                  <c:v>38047</c:v>
                </c:pt>
                <c:pt idx="3596">
                  <c:v>38048</c:v>
                </c:pt>
                <c:pt idx="3597">
                  <c:v>38049</c:v>
                </c:pt>
                <c:pt idx="3598">
                  <c:v>38050</c:v>
                </c:pt>
                <c:pt idx="3599">
                  <c:v>38051</c:v>
                </c:pt>
                <c:pt idx="3600">
                  <c:v>38052</c:v>
                </c:pt>
                <c:pt idx="3601">
                  <c:v>38053</c:v>
                </c:pt>
                <c:pt idx="3602">
                  <c:v>38054</c:v>
                </c:pt>
                <c:pt idx="3603">
                  <c:v>38055</c:v>
                </c:pt>
                <c:pt idx="3604">
                  <c:v>38056</c:v>
                </c:pt>
                <c:pt idx="3605">
                  <c:v>38057</c:v>
                </c:pt>
                <c:pt idx="3606">
                  <c:v>38058</c:v>
                </c:pt>
                <c:pt idx="3607">
                  <c:v>38059</c:v>
                </c:pt>
                <c:pt idx="3608">
                  <c:v>38060</c:v>
                </c:pt>
                <c:pt idx="3609">
                  <c:v>38061</c:v>
                </c:pt>
                <c:pt idx="3610">
                  <c:v>38062</c:v>
                </c:pt>
                <c:pt idx="3611">
                  <c:v>38063</c:v>
                </c:pt>
                <c:pt idx="3612">
                  <c:v>38064</c:v>
                </c:pt>
                <c:pt idx="3613">
                  <c:v>38065</c:v>
                </c:pt>
                <c:pt idx="3614">
                  <c:v>38066</c:v>
                </c:pt>
                <c:pt idx="3615">
                  <c:v>38067</c:v>
                </c:pt>
                <c:pt idx="3616">
                  <c:v>38068</c:v>
                </c:pt>
                <c:pt idx="3617">
                  <c:v>38069</c:v>
                </c:pt>
                <c:pt idx="3618">
                  <c:v>38070</c:v>
                </c:pt>
                <c:pt idx="3619">
                  <c:v>38071</c:v>
                </c:pt>
                <c:pt idx="3620">
                  <c:v>38072</c:v>
                </c:pt>
                <c:pt idx="3621">
                  <c:v>38073</c:v>
                </c:pt>
                <c:pt idx="3622">
                  <c:v>38074</c:v>
                </c:pt>
                <c:pt idx="3623">
                  <c:v>38075</c:v>
                </c:pt>
                <c:pt idx="3624">
                  <c:v>38076</c:v>
                </c:pt>
                <c:pt idx="3625">
                  <c:v>38077</c:v>
                </c:pt>
                <c:pt idx="3626">
                  <c:v>38078</c:v>
                </c:pt>
                <c:pt idx="3627">
                  <c:v>38079</c:v>
                </c:pt>
                <c:pt idx="3628">
                  <c:v>38080</c:v>
                </c:pt>
                <c:pt idx="3629">
                  <c:v>38081</c:v>
                </c:pt>
                <c:pt idx="3630">
                  <c:v>38082</c:v>
                </c:pt>
                <c:pt idx="3631">
                  <c:v>38083</c:v>
                </c:pt>
                <c:pt idx="3632">
                  <c:v>38084</c:v>
                </c:pt>
                <c:pt idx="3633">
                  <c:v>38085</c:v>
                </c:pt>
                <c:pt idx="3634">
                  <c:v>38086</c:v>
                </c:pt>
                <c:pt idx="3635">
                  <c:v>38087</c:v>
                </c:pt>
                <c:pt idx="3636">
                  <c:v>38088</c:v>
                </c:pt>
                <c:pt idx="3637">
                  <c:v>38089</c:v>
                </c:pt>
                <c:pt idx="3638">
                  <c:v>38090</c:v>
                </c:pt>
                <c:pt idx="3639">
                  <c:v>38091</c:v>
                </c:pt>
                <c:pt idx="3640">
                  <c:v>38092</c:v>
                </c:pt>
                <c:pt idx="3641">
                  <c:v>38093</c:v>
                </c:pt>
                <c:pt idx="3642">
                  <c:v>38094</c:v>
                </c:pt>
                <c:pt idx="3643">
                  <c:v>38095</c:v>
                </c:pt>
                <c:pt idx="3644">
                  <c:v>38096</c:v>
                </c:pt>
                <c:pt idx="3645">
                  <c:v>38097</c:v>
                </c:pt>
                <c:pt idx="3646">
                  <c:v>38098</c:v>
                </c:pt>
                <c:pt idx="3647">
                  <c:v>38099</c:v>
                </c:pt>
                <c:pt idx="3648">
                  <c:v>38100</c:v>
                </c:pt>
                <c:pt idx="3649">
                  <c:v>38101</c:v>
                </c:pt>
                <c:pt idx="3650">
                  <c:v>38102</c:v>
                </c:pt>
                <c:pt idx="3651">
                  <c:v>38103</c:v>
                </c:pt>
                <c:pt idx="3652">
                  <c:v>38104</c:v>
                </c:pt>
                <c:pt idx="3653">
                  <c:v>38105</c:v>
                </c:pt>
                <c:pt idx="3654">
                  <c:v>38106</c:v>
                </c:pt>
                <c:pt idx="3655">
                  <c:v>38107</c:v>
                </c:pt>
                <c:pt idx="3656">
                  <c:v>38108</c:v>
                </c:pt>
                <c:pt idx="3657">
                  <c:v>38109</c:v>
                </c:pt>
                <c:pt idx="3658">
                  <c:v>38110</c:v>
                </c:pt>
                <c:pt idx="3659">
                  <c:v>38111</c:v>
                </c:pt>
                <c:pt idx="3660">
                  <c:v>38112</c:v>
                </c:pt>
                <c:pt idx="3661">
                  <c:v>38113</c:v>
                </c:pt>
                <c:pt idx="3662">
                  <c:v>38114</c:v>
                </c:pt>
                <c:pt idx="3663">
                  <c:v>38115</c:v>
                </c:pt>
                <c:pt idx="3664">
                  <c:v>38116</c:v>
                </c:pt>
                <c:pt idx="3665">
                  <c:v>38117</c:v>
                </c:pt>
                <c:pt idx="3666">
                  <c:v>38118</c:v>
                </c:pt>
                <c:pt idx="3667">
                  <c:v>38119</c:v>
                </c:pt>
                <c:pt idx="3668">
                  <c:v>38120</c:v>
                </c:pt>
                <c:pt idx="3669">
                  <c:v>38121</c:v>
                </c:pt>
                <c:pt idx="3670">
                  <c:v>38122</c:v>
                </c:pt>
                <c:pt idx="3671">
                  <c:v>38123</c:v>
                </c:pt>
                <c:pt idx="3672">
                  <c:v>38124</c:v>
                </c:pt>
                <c:pt idx="3673">
                  <c:v>38125</c:v>
                </c:pt>
                <c:pt idx="3674">
                  <c:v>38126</c:v>
                </c:pt>
                <c:pt idx="3675">
                  <c:v>38127</c:v>
                </c:pt>
                <c:pt idx="3676">
                  <c:v>38128</c:v>
                </c:pt>
                <c:pt idx="3677">
                  <c:v>38129</c:v>
                </c:pt>
                <c:pt idx="3678">
                  <c:v>38130</c:v>
                </c:pt>
                <c:pt idx="3679">
                  <c:v>38131</c:v>
                </c:pt>
                <c:pt idx="3680">
                  <c:v>38132</c:v>
                </c:pt>
                <c:pt idx="3681">
                  <c:v>38133</c:v>
                </c:pt>
                <c:pt idx="3682">
                  <c:v>38134</c:v>
                </c:pt>
                <c:pt idx="3683">
                  <c:v>38135</c:v>
                </c:pt>
                <c:pt idx="3684">
                  <c:v>38136</c:v>
                </c:pt>
                <c:pt idx="3685">
                  <c:v>38137</c:v>
                </c:pt>
                <c:pt idx="3686">
                  <c:v>38138</c:v>
                </c:pt>
                <c:pt idx="3687">
                  <c:v>38139</c:v>
                </c:pt>
                <c:pt idx="3688">
                  <c:v>38140</c:v>
                </c:pt>
                <c:pt idx="3689">
                  <c:v>38141</c:v>
                </c:pt>
                <c:pt idx="3690">
                  <c:v>38142</c:v>
                </c:pt>
                <c:pt idx="3691">
                  <c:v>38143</c:v>
                </c:pt>
                <c:pt idx="3692">
                  <c:v>38144</c:v>
                </c:pt>
                <c:pt idx="3693">
                  <c:v>38145</c:v>
                </c:pt>
                <c:pt idx="3694">
                  <c:v>38146</c:v>
                </c:pt>
                <c:pt idx="3695">
                  <c:v>38147</c:v>
                </c:pt>
                <c:pt idx="3696">
                  <c:v>38148</c:v>
                </c:pt>
                <c:pt idx="3697">
                  <c:v>38149</c:v>
                </c:pt>
                <c:pt idx="3698">
                  <c:v>38150</c:v>
                </c:pt>
                <c:pt idx="3699">
                  <c:v>38151</c:v>
                </c:pt>
                <c:pt idx="3700">
                  <c:v>38152</c:v>
                </c:pt>
                <c:pt idx="3701">
                  <c:v>38153</c:v>
                </c:pt>
                <c:pt idx="3702">
                  <c:v>38154</c:v>
                </c:pt>
                <c:pt idx="3703">
                  <c:v>38155</c:v>
                </c:pt>
                <c:pt idx="3704">
                  <c:v>38156</c:v>
                </c:pt>
                <c:pt idx="3705">
                  <c:v>38157</c:v>
                </c:pt>
                <c:pt idx="3706">
                  <c:v>38158</c:v>
                </c:pt>
                <c:pt idx="3707">
                  <c:v>38159</c:v>
                </c:pt>
                <c:pt idx="3708">
                  <c:v>38160</c:v>
                </c:pt>
                <c:pt idx="3709">
                  <c:v>38161</c:v>
                </c:pt>
                <c:pt idx="3710">
                  <c:v>38162</c:v>
                </c:pt>
                <c:pt idx="3711">
                  <c:v>38163</c:v>
                </c:pt>
                <c:pt idx="3712">
                  <c:v>38164</c:v>
                </c:pt>
                <c:pt idx="3713">
                  <c:v>38165</c:v>
                </c:pt>
                <c:pt idx="3714">
                  <c:v>38166</c:v>
                </c:pt>
                <c:pt idx="3715">
                  <c:v>38167</c:v>
                </c:pt>
                <c:pt idx="3716">
                  <c:v>38168</c:v>
                </c:pt>
                <c:pt idx="3717">
                  <c:v>38169</c:v>
                </c:pt>
                <c:pt idx="3718">
                  <c:v>38170</c:v>
                </c:pt>
                <c:pt idx="3719">
                  <c:v>38171</c:v>
                </c:pt>
                <c:pt idx="3720">
                  <c:v>38172</c:v>
                </c:pt>
                <c:pt idx="3721">
                  <c:v>38173</c:v>
                </c:pt>
                <c:pt idx="3722">
                  <c:v>38174</c:v>
                </c:pt>
                <c:pt idx="3723">
                  <c:v>38175</c:v>
                </c:pt>
                <c:pt idx="3724">
                  <c:v>38176</c:v>
                </c:pt>
                <c:pt idx="3725">
                  <c:v>38177</c:v>
                </c:pt>
                <c:pt idx="3726">
                  <c:v>38178</c:v>
                </c:pt>
                <c:pt idx="3727">
                  <c:v>38179</c:v>
                </c:pt>
                <c:pt idx="3728">
                  <c:v>38180</c:v>
                </c:pt>
                <c:pt idx="3729">
                  <c:v>38181</c:v>
                </c:pt>
                <c:pt idx="3730">
                  <c:v>38182</c:v>
                </c:pt>
                <c:pt idx="3731">
                  <c:v>38183</c:v>
                </c:pt>
                <c:pt idx="3732">
                  <c:v>38184</c:v>
                </c:pt>
                <c:pt idx="3733">
                  <c:v>38185</c:v>
                </c:pt>
                <c:pt idx="3734">
                  <c:v>38186</c:v>
                </c:pt>
                <c:pt idx="3735">
                  <c:v>38187</c:v>
                </c:pt>
                <c:pt idx="3736">
                  <c:v>38188</c:v>
                </c:pt>
                <c:pt idx="3737">
                  <c:v>38189</c:v>
                </c:pt>
                <c:pt idx="3738">
                  <c:v>38190</c:v>
                </c:pt>
                <c:pt idx="3739">
                  <c:v>38191</c:v>
                </c:pt>
                <c:pt idx="3740">
                  <c:v>38192</c:v>
                </c:pt>
                <c:pt idx="3741">
                  <c:v>38193</c:v>
                </c:pt>
                <c:pt idx="3742">
                  <c:v>38194</c:v>
                </c:pt>
                <c:pt idx="3743">
                  <c:v>38195</c:v>
                </c:pt>
                <c:pt idx="3744">
                  <c:v>38196</c:v>
                </c:pt>
                <c:pt idx="3745">
                  <c:v>38197</c:v>
                </c:pt>
                <c:pt idx="3746">
                  <c:v>38198</c:v>
                </c:pt>
                <c:pt idx="3747">
                  <c:v>38199</c:v>
                </c:pt>
                <c:pt idx="3748">
                  <c:v>38200</c:v>
                </c:pt>
                <c:pt idx="3749">
                  <c:v>38201</c:v>
                </c:pt>
                <c:pt idx="3750">
                  <c:v>38202</c:v>
                </c:pt>
                <c:pt idx="3751">
                  <c:v>38203</c:v>
                </c:pt>
                <c:pt idx="3752">
                  <c:v>38204</c:v>
                </c:pt>
                <c:pt idx="3753">
                  <c:v>38205</c:v>
                </c:pt>
                <c:pt idx="3754">
                  <c:v>38206</c:v>
                </c:pt>
                <c:pt idx="3755">
                  <c:v>38207</c:v>
                </c:pt>
                <c:pt idx="3756">
                  <c:v>38208</c:v>
                </c:pt>
                <c:pt idx="3757">
                  <c:v>38209</c:v>
                </c:pt>
                <c:pt idx="3758">
                  <c:v>38210</c:v>
                </c:pt>
                <c:pt idx="3759">
                  <c:v>38211</c:v>
                </c:pt>
                <c:pt idx="3760">
                  <c:v>38212</c:v>
                </c:pt>
                <c:pt idx="3761">
                  <c:v>38213</c:v>
                </c:pt>
                <c:pt idx="3762">
                  <c:v>38214</c:v>
                </c:pt>
                <c:pt idx="3763">
                  <c:v>38215</c:v>
                </c:pt>
                <c:pt idx="3764">
                  <c:v>38216</c:v>
                </c:pt>
                <c:pt idx="3765">
                  <c:v>38217</c:v>
                </c:pt>
                <c:pt idx="3766">
                  <c:v>38218</c:v>
                </c:pt>
                <c:pt idx="3767">
                  <c:v>38219</c:v>
                </c:pt>
                <c:pt idx="3768">
                  <c:v>38220</c:v>
                </c:pt>
                <c:pt idx="3769">
                  <c:v>38221</c:v>
                </c:pt>
                <c:pt idx="3770">
                  <c:v>38222</c:v>
                </c:pt>
                <c:pt idx="3771">
                  <c:v>38223</c:v>
                </c:pt>
                <c:pt idx="3772">
                  <c:v>38224</c:v>
                </c:pt>
                <c:pt idx="3773">
                  <c:v>38225</c:v>
                </c:pt>
                <c:pt idx="3774">
                  <c:v>38226</c:v>
                </c:pt>
                <c:pt idx="3775">
                  <c:v>38227</c:v>
                </c:pt>
                <c:pt idx="3776">
                  <c:v>38228</c:v>
                </c:pt>
                <c:pt idx="3777">
                  <c:v>38229</c:v>
                </c:pt>
                <c:pt idx="3778">
                  <c:v>38230</c:v>
                </c:pt>
                <c:pt idx="3779">
                  <c:v>38231</c:v>
                </c:pt>
                <c:pt idx="3780">
                  <c:v>38232</c:v>
                </c:pt>
                <c:pt idx="3781">
                  <c:v>38233</c:v>
                </c:pt>
                <c:pt idx="3782">
                  <c:v>38234</c:v>
                </c:pt>
                <c:pt idx="3783">
                  <c:v>38235</c:v>
                </c:pt>
                <c:pt idx="3784">
                  <c:v>38236</c:v>
                </c:pt>
                <c:pt idx="3785">
                  <c:v>38237</c:v>
                </c:pt>
                <c:pt idx="3786">
                  <c:v>38238</c:v>
                </c:pt>
                <c:pt idx="3787">
                  <c:v>38239</c:v>
                </c:pt>
                <c:pt idx="3788">
                  <c:v>38240</c:v>
                </c:pt>
                <c:pt idx="3789">
                  <c:v>38241</c:v>
                </c:pt>
                <c:pt idx="3790">
                  <c:v>38242</c:v>
                </c:pt>
                <c:pt idx="3791">
                  <c:v>38243</c:v>
                </c:pt>
                <c:pt idx="3792">
                  <c:v>38244</c:v>
                </c:pt>
                <c:pt idx="3793">
                  <c:v>38245</c:v>
                </c:pt>
                <c:pt idx="3794">
                  <c:v>38246</c:v>
                </c:pt>
                <c:pt idx="3795">
                  <c:v>38247</c:v>
                </c:pt>
                <c:pt idx="3796">
                  <c:v>38248</c:v>
                </c:pt>
                <c:pt idx="3797">
                  <c:v>38249</c:v>
                </c:pt>
                <c:pt idx="3798">
                  <c:v>38250</c:v>
                </c:pt>
                <c:pt idx="3799">
                  <c:v>38251</c:v>
                </c:pt>
                <c:pt idx="3800">
                  <c:v>38252</c:v>
                </c:pt>
                <c:pt idx="3801">
                  <c:v>38253</c:v>
                </c:pt>
                <c:pt idx="3802">
                  <c:v>38254</c:v>
                </c:pt>
                <c:pt idx="3803">
                  <c:v>38255</c:v>
                </c:pt>
                <c:pt idx="3804">
                  <c:v>38256</c:v>
                </c:pt>
                <c:pt idx="3805">
                  <c:v>38257</c:v>
                </c:pt>
                <c:pt idx="3806">
                  <c:v>38258</c:v>
                </c:pt>
                <c:pt idx="3807">
                  <c:v>38259</c:v>
                </c:pt>
                <c:pt idx="3808">
                  <c:v>38260</c:v>
                </c:pt>
                <c:pt idx="3809">
                  <c:v>38261</c:v>
                </c:pt>
                <c:pt idx="3810">
                  <c:v>38262</c:v>
                </c:pt>
                <c:pt idx="3811">
                  <c:v>38263</c:v>
                </c:pt>
                <c:pt idx="3812">
                  <c:v>38264</c:v>
                </c:pt>
                <c:pt idx="3813">
                  <c:v>38265</c:v>
                </c:pt>
                <c:pt idx="3814">
                  <c:v>38266</c:v>
                </c:pt>
                <c:pt idx="3815">
                  <c:v>38267</c:v>
                </c:pt>
                <c:pt idx="3816">
                  <c:v>38268</c:v>
                </c:pt>
                <c:pt idx="3817">
                  <c:v>38269</c:v>
                </c:pt>
                <c:pt idx="3818">
                  <c:v>38270</c:v>
                </c:pt>
                <c:pt idx="3819">
                  <c:v>38271</c:v>
                </c:pt>
                <c:pt idx="3820">
                  <c:v>38272</c:v>
                </c:pt>
                <c:pt idx="3821">
                  <c:v>38273</c:v>
                </c:pt>
                <c:pt idx="3822">
                  <c:v>38274</c:v>
                </c:pt>
                <c:pt idx="3823">
                  <c:v>38275</c:v>
                </c:pt>
                <c:pt idx="3824">
                  <c:v>38276</c:v>
                </c:pt>
                <c:pt idx="3825">
                  <c:v>38277</c:v>
                </c:pt>
                <c:pt idx="3826">
                  <c:v>38278</c:v>
                </c:pt>
                <c:pt idx="3827">
                  <c:v>38279</c:v>
                </c:pt>
                <c:pt idx="3828">
                  <c:v>38280</c:v>
                </c:pt>
                <c:pt idx="3829">
                  <c:v>38281</c:v>
                </c:pt>
                <c:pt idx="3830">
                  <c:v>38282</c:v>
                </c:pt>
                <c:pt idx="3831">
                  <c:v>38283</c:v>
                </c:pt>
                <c:pt idx="3832">
                  <c:v>38284</c:v>
                </c:pt>
                <c:pt idx="3833">
                  <c:v>38285</c:v>
                </c:pt>
                <c:pt idx="3834">
                  <c:v>38286</c:v>
                </c:pt>
                <c:pt idx="3835">
                  <c:v>38287</c:v>
                </c:pt>
                <c:pt idx="3836">
                  <c:v>38288</c:v>
                </c:pt>
                <c:pt idx="3837">
                  <c:v>38289</c:v>
                </c:pt>
                <c:pt idx="3838">
                  <c:v>38290</c:v>
                </c:pt>
                <c:pt idx="3839">
                  <c:v>38291</c:v>
                </c:pt>
                <c:pt idx="3840">
                  <c:v>38292</c:v>
                </c:pt>
                <c:pt idx="3841">
                  <c:v>38293</c:v>
                </c:pt>
                <c:pt idx="3842">
                  <c:v>38294</c:v>
                </c:pt>
                <c:pt idx="3843">
                  <c:v>38295</c:v>
                </c:pt>
                <c:pt idx="3844">
                  <c:v>38296</c:v>
                </c:pt>
                <c:pt idx="3845">
                  <c:v>38297</c:v>
                </c:pt>
                <c:pt idx="3846">
                  <c:v>38298</c:v>
                </c:pt>
                <c:pt idx="3847">
                  <c:v>38299</c:v>
                </c:pt>
                <c:pt idx="3848">
                  <c:v>38300</c:v>
                </c:pt>
                <c:pt idx="3849">
                  <c:v>38301</c:v>
                </c:pt>
                <c:pt idx="3850">
                  <c:v>38302</c:v>
                </c:pt>
                <c:pt idx="3851">
                  <c:v>38303</c:v>
                </c:pt>
                <c:pt idx="3852">
                  <c:v>38304</c:v>
                </c:pt>
                <c:pt idx="3853">
                  <c:v>38305</c:v>
                </c:pt>
                <c:pt idx="3854">
                  <c:v>38306</c:v>
                </c:pt>
                <c:pt idx="3855">
                  <c:v>38307</c:v>
                </c:pt>
                <c:pt idx="3856">
                  <c:v>38308</c:v>
                </c:pt>
                <c:pt idx="3857">
                  <c:v>38309</c:v>
                </c:pt>
                <c:pt idx="3858">
                  <c:v>38310</c:v>
                </c:pt>
                <c:pt idx="3859">
                  <c:v>38311</c:v>
                </c:pt>
                <c:pt idx="3860">
                  <c:v>38312</c:v>
                </c:pt>
                <c:pt idx="3861">
                  <c:v>38313</c:v>
                </c:pt>
                <c:pt idx="3862">
                  <c:v>38314</c:v>
                </c:pt>
                <c:pt idx="3863">
                  <c:v>38315</c:v>
                </c:pt>
                <c:pt idx="3864">
                  <c:v>38316</c:v>
                </c:pt>
                <c:pt idx="3865">
                  <c:v>38317</c:v>
                </c:pt>
                <c:pt idx="3866">
                  <c:v>38318</c:v>
                </c:pt>
                <c:pt idx="3867">
                  <c:v>38319</c:v>
                </c:pt>
                <c:pt idx="3868">
                  <c:v>38320</c:v>
                </c:pt>
                <c:pt idx="3869">
                  <c:v>38321</c:v>
                </c:pt>
                <c:pt idx="3870">
                  <c:v>38322</c:v>
                </c:pt>
                <c:pt idx="3871">
                  <c:v>38323</c:v>
                </c:pt>
                <c:pt idx="3872">
                  <c:v>38324</c:v>
                </c:pt>
                <c:pt idx="3873">
                  <c:v>38325</c:v>
                </c:pt>
                <c:pt idx="3874">
                  <c:v>38326</c:v>
                </c:pt>
                <c:pt idx="3875">
                  <c:v>38327</c:v>
                </c:pt>
                <c:pt idx="3876">
                  <c:v>38328</c:v>
                </c:pt>
                <c:pt idx="3877">
                  <c:v>38329</c:v>
                </c:pt>
                <c:pt idx="3878">
                  <c:v>38330</c:v>
                </c:pt>
                <c:pt idx="3879">
                  <c:v>38331</c:v>
                </c:pt>
                <c:pt idx="3880">
                  <c:v>38332</c:v>
                </c:pt>
                <c:pt idx="3881">
                  <c:v>38333</c:v>
                </c:pt>
                <c:pt idx="3882">
                  <c:v>38334</c:v>
                </c:pt>
                <c:pt idx="3883">
                  <c:v>38335</c:v>
                </c:pt>
                <c:pt idx="3884">
                  <c:v>38336</c:v>
                </c:pt>
                <c:pt idx="3885">
                  <c:v>38337</c:v>
                </c:pt>
                <c:pt idx="3886">
                  <c:v>38338</c:v>
                </c:pt>
                <c:pt idx="3887">
                  <c:v>38339</c:v>
                </c:pt>
                <c:pt idx="3888">
                  <c:v>38340</c:v>
                </c:pt>
                <c:pt idx="3889">
                  <c:v>38341</c:v>
                </c:pt>
                <c:pt idx="3890">
                  <c:v>38342</c:v>
                </c:pt>
                <c:pt idx="3891">
                  <c:v>38343</c:v>
                </c:pt>
                <c:pt idx="3892">
                  <c:v>38344</c:v>
                </c:pt>
                <c:pt idx="3893">
                  <c:v>38345</c:v>
                </c:pt>
                <c:pt idx="3894">
                  <c:v>38346</c:v>
                </c:pt>
                <c:pt idx="3895">
                  <c:v>38347</c:v>
                </c:pt>
                <c:pt idx="3896">
                  <c:v>38348</c:v>
                </c:pt>
                <c:pt idx="3897">
                  <c:v>38349</c:v>
                </c:pt>
                <c:pt idx="3898">
                  <c:v>38350</c:v>
                </c:pt>
                <c:pt idx="3899">
                  <c:v>38351</c:v>
                </c:pt>
                <c:pt idx="3900">
                  <c:v>38352</c:v>
                </c:pt>
                <c:pt idx="3901">
                  <c:v>38353</c:v>
                </c:pt>
                <c:pt idx="3902">
                  <c:v>38354</c:v>
                </c:pt>
                <c:pt idx="3903">
                  <c:v>38355</c:v>
                </c:pt>
                <c:pt idx="3904">
                  <c:v>38356</c:v>
                </c:pt>
                <c:pt idx="3905">
                  <c:v>38357</c:v>
                </c:pt>
                <c:pt idx="3906">
                  <c:v>38358</c:v>
                </c:pt>
                <c:pt idx="3907">
                  <c:v>38359</c:v>
                </c:pt>
                <c:pt idx="3908">
                  <c:v>38360</c:v>
                </c:pt>
                <c:pt idx="3909">
                  <c:v>38361</c:v>
                </c:pt>
                <c:pt idx="3910">
                  <c:v>38362</c:v>
                </c:pt>
                <c:pt idx="3911">
                  <c:v>38363</c:v>
                </c:pt>
                <c:pt idx="3912">
                  <c:v>38364</c:v>
                </c:pt>
                <c:pt idx="3913">
                  <c:v>38365</c:v>
                </c:pt>
                <c:pt idx="3914">
                  <c:v>38366</c:v>
                </c:pt>
                <c:pt idx="3915">
                  <c:v>38367</c:v>
                </c:pt>
                <c:pt idx="3916">
                  <c:v>38368</c:v>
                </c:pt>
                <c:pt idx="3917">
                  <c:v>38369</c:v>
                </c:pt>
                <c:pt idx="3918">
                  <c:v>38370</c:v>
                </c:pt>
                <c:pt idx="3919">
                  <c:v>38371</c:v>
                </c:pt>
                <c:pt idx="3920">
                  <c:v>38372</c:v>
                </c:pt>
                <c:pt idx="3921">
                  <c:v>38373</c:v>
                </c:pt>
                <c:pt idx="3922">
                  <c:v>38374</c:v>
                </c:pt>
                <c:pt idx="3923">
                  <c:v>38375</c:v>
                </c:pt>
                <c:pt idx="3924">
                  <c:v>38376</c:v>
                </c:pt>
                <c:pt idx="3925">
                  <c:v>38377</c:v>
                </c:pt>
                <c:pt idx="3926">
                  <c:v>38378</c:v>
                </c:pt>
                <c:pt idx="3927">
                  <c:v>38379</c:v>
                </c:pt>
                <c:pt idx="3928">
                  <c:v>38380</c:v>
                </c:pt>
                <c:pt idx="3929">
                  <c:v>38381</c:v>
                </c:pt>
                <c:pt idx="3930">
                  <c:v>38382</c:v>
                </c:pt>
                <c:pt idx="3931">
                  <c:v>38383</c:v>
                </c:pt>
                <c:pt idx="3932">
                  <c:v>38384</c:v>
                </c:pt>
                <c:pt idx="3933">
                  <c:v>38385</c:v>
                </c:pt>
                <c:pt idx="3934">
                  <c:v>38386</c:v>
                </c:pt>
                <c:pt idx="3935">
                  <c:v>38387</c:v>
                </c:pt>
                <c:pt idx="3936">
                  <c:v>38388</c:v>
                </c:pt>
                <c:pt idx="3937">
                  <c:v>38389</c:v>
                </c:pt>
                <c:pt idx="3938">
                  <c:v>38390</c:v>
                </c:pt>
                <c:pt idx="3939">
                  <c:v>38391</c:v>
                </c:pt>
                <c:pt idx="3940">
                  <c:v>38392</c:v>
                </c:pt>
                <c:pt idx="3941">
                  <c:v>38393</c:v>
                </c:pt>
                <c:pt idx="3942">
                  <c:v>38394</c:v>
                </c:pt>
                <c:pt idx="3943">
                  <c:v>38395</c:v>
                </c:pt>
                <c:pt idx="3944">
                  <c:v>38396</c:v>
                </c:pt>
                <c:pt idx="3945">
                  <c:v>38397</c:v>
                </c:pt>
                <c:pt idx="3946">
                  <c:v>38398</c:v>
                </c:pt>
                <c:pt idx="3947">
                  <c:v>38399</c:v>
                </c:pt>
                <c:pt idx="3948">
                  <c:v>38400</c:v>
                </c:pt>
                <c:pt idx="3949">
                  <c:v>38401</c:v>
                </c:pt>
                <c:pt idx="3950">
                  <c:v>38402</c:v>
                </c:pt>
                <c:pt idx="3951">
                  <c:v>38403</c:v>
                </c:pt>
                <c:pt idx="3952">
                  <c:v>38404</c:v>
                </c:pt>
                <c:pt idx="3953">
                  <c:v>38405</c:v>
                </c:pt>
                <c:pt idx="3954">
                  <c:v>38406</c:v>
                </c:pt>
                <c:pt idx="3955">
                  <c:v>38407</c:v>
                </c:pt>
                <c:pt idx="3956">
                  <c:v>38408</c:v>
                </c:pt>
                <c:pt idx="3957">
                  <c:v>38409</c:v>
                </c:pt>
                <c:pt idx="3958">
                  <c:v>38410</c:v>
                </c:pt>
                <c:pt idx="3959">
                  <c:v>38411</c:v>
                </c:pt>
                <c:pt idx="3960">
                  <c:v>38412</c:v>
                </c:pt>
                <c:pt idx="3961">
                  <c:v>38413</c:v>
                </c:pt>
                <c:pt idx="3962">
                  <c:v>38414</c:v>
                </c:pt>
                <c:pt idx="3963">
                  <c:v>38415</c:v>
                </c:pt>
                <c:pt idx="3964">
                  <c:v>38416</c:v>
                </c:pt>
                <c:pt idx="3965">
                  <c:v>38417</c:v>
                </c:pt>
                <c:pt idx="3966">
                  <c:v>38418</c:v>
                </c:pt>
                <c:pt idx="3967">
                  <c:v>38419</c:v>
                </c:pt>
                <c:pt idx="3968">
                  <c:v>38420</c:v>
                </c:pt>
                <c:pt idx="3969">
                  <c:v>38421</c:v>
                </c:pt>
                <c:pt idx="3970">
                  <c:v>38422</c:v>
                </c:pt>
                <c:pt idx="3971">
                  <c:v>38423</c:v>
                </c:pt>
                <c:pt idx="3972">
                  <c:v>38424</c:v>
                </c:pt>
                <c:pt idx="3973">
                  <c:v>38425</c:v>
                </c:pt>
                <c:pt idx="3974">
                  <c:v>38426</c:v>
                </c:pt>
                <c:pt idx="3975">
                  <c:v>38427</c:v>
                </c:pt>
                <c:pt idx="3976">
                  <c:v>38428</c:v>
                </c:pt>
                <c:pt idx="3977">
                  <c:v>38429</c:v>
                </c:pt>
                <c:pt idx="3978">
                  <c:v>38430</c:v>
                </c:pt>
                <c:pt idx="3979">
                  <c:v>38431</c:v>
                </c:pt>
                <c:pt idx="3980">
                  <c:v>38432</c:v>
                </c:pt>
                <c:pt idx="3981">
                  <c:v>38433</c:v>
                </c:pt>
                <c:pt idx="3982">
                  <c:v>38434</c:v>
                </c:pt>
                <c:pt idx="3983">
                  <c:v>38435</c:v>
                </c:pt>
                <c:pt idx="3984">
                  <c:v>38436</c:v>
                </c:pt>
                <c:pt idx="3985">
                  <c:v>38437</c:v>
                </c:pt>
                <c:pt idx="3986">
                  <c:v>38438</c:v>
                </c:pt>
                <c:pt idx="3987">
                  <c:v>38439</c:v>
                </c:pt>
                <c:pt idx="3988">
                  <c:v>38440</c:v>
                </c:pt>
                <c:pt idx="3989">
                  <c:v>38441</c:v>
                </c:pt>
                <c:pt idx="3990">
                  <c:v>38442</c:v>
                </c:pt>
                <c:pt idx="3991">
                  <c:v>38443</c:v>
                </c:pt>
                <c:pt idx="3992">
                  <c:v>38444</c:v>
                </c:pt>
                <c:pt idx="3993">
                  <c:v>38445</c:v>
                </c:pt>
                <c:pt idx="3994">
                  <c:v>38446</c:v>
                </c:pt>
                <c:pt idx="3995">
                  <c:v>38447</c:v>
                </c:pt>
                <c:pt idx="3996">
                  <c:v>38448</c:v>
                </c:pt>
                <c:pt idx="3997">
                  <c:v>38449</c:v>
                </c:pt>
                <c:pt idx="3998">
                  <c:v>38450</c:v>
                </c:pt>
                <c:pt idx="3999">
                  <c:v>38451</c:v>
                </c:pt>
                <c:pt idx="4000">
                  <c:v>38452</c:v>
                </c:pt>
                <c:pt idx="4001">
                  <c:v>38453</c:v>
                </c:pt>
                <c:pt idx="4002">
                  <c:v>38454</c:v>
                </c:pt>
                <c:pt idx="4003">
                  <c:v>38455</c:v>
                </c:pt>
                <c:pt idx="4004">
                  <c:v>38456</c:v>
                </c:pt>
                <c:pt idx="4005">
                  <c:v>38457</c:v>
                </c:pt>
                <c:pt idx="4006">
                  <c:v>38458</c:v>
                </c:pt>
                <c:pt idx="4007">
                  <c:v>38459</c:v>
                </c:pt>
                <c:pt idx="4008">
                  <c:v>38460</c:v>
                </c:pt>
                <c:pt idx="4009">
                  <c:v>38461</c:v>
                </c:pt>
                <c:pt idx="4010">
                  <c:v>38462</c:v>
                </c:pt>
                <c:pt idx="4011">
                  <c:v>38463</c:v>
                </c:pt>
                <c:pt idx="4012">
                  <c:v>38464</c:v>
                </c:pt>
                <c:pt idx="4013">
                  <c:v>38465</c:v>
                </c:pt>
                <c:pt idx="4014">
                  <c:v>38466</c:v>
                </c:pt>
                <c:pt idx="4015">
                  <c:v>38467</c:v>
                </c:pt>
                <c:pt idx="4016">
                  <c:v>38468</c:v>
                </c:pt>
                <c:pt idx="4017">
                  <c:v>38469</c:v>
                </c:pt>
                <c:pt idx="4018">
                  <c:v>38470</c:v>
                </c:pt>
                <c:pt idx="4019">
                  <c:v>38471</c:v>
                </c:pt>
                <c:pt idx="4020">
                  <c:v>38472</c:v>
                </c:pt>
                <c:pt idx="4021">
                  <c:v>38473</c:v>
                </c:pt>
                <c:pt idx="4022">
                  <c:v>38474</c:v>
                </c:pt>
                <c:pt idx="4023">
                  <c:v>38475</c:v>
                </c:pt>
                <c:pt idx="4024">
                  <c:v>38476</c:v>
                </c:pt>
                <c:pt idx="4025">
                  <c:v>38477</c:v>
                </c:pt>
                <c:pt idx="4026">
                  <c:v>38478</c:v>
                </c:pt>
                <c:pt idx="4027">
                  <c:v>38479</c:v>
                </c:pt>
                <c:pt idx="4028">
                  <c:v>38480</c:v>
                </c:pt>
                <c:pt idx="4029">
                  <c:v>38481</c:v>
                </c:pt>
                <c:pt idx="4030">
                  <c:v>38482</c:v>
                </c:pt>
                <c:pt idx="4031">
                  <c:v>38483</c:v>
                </c:pt>
                <c:pt idx="4032">
                  <c:v>38484</c:v>
                </c:pt>
                <c:pt idx="4033">
                  <c:v>38485</c:v>
                </c:pt>
                <c:pt idx="4034">
                  <c:v>38486</c:v>
                </c:pt>
                <c:pt idx="4035">
                  <c:v>38487</c:v>
                </c:pt>
                <c:pt idx="4036">
                  <c:v>38488</c:v>
                </c:pt>
                <c:pt idx="4037">
                  <c:v>38489</c:v>
                </c:pt>
                <c:pt idx="4038">
                  <c:v>38490</c:v>
                </c:pt>
                <c:pt idx="4039">
                  <c:v>38491</c:v>
                </c:pt>
                <c:pt idx="4040">
                  <c:v>38492</c:v>
                </c:pt>
                <c:pt idx="4041">
                  <c:v>38493</c:v>
                </c:pt>
                <c:pt idx="4042">
                  <c:v>38494</c:v>
                </c:pt>
                <c:pt idx="4043">
                  <c:v>38495</c:v>
                </c:pt>
                <c:pt idx="4044">
                  <c:v>38496</c:v>
                </c:pt>
                <c:pt idx="4045">
                  <c:v>38497</c:v>
                </c:pt>
                <c:pt idx="4046">
                  <c:v>38498</c:v>
                </c:pt>
                <c:pt idx="4047">
                  <c:v>38499</c:v>
                </c:pt>
                <c:pt idx="4048">
                  <c:v>38500</c:v>
                </c:pt>
                <c:pt idx="4049">
                  <c:v>38501</c:v>
                </c:pt>
                <c:pt idx="4050">
                  <c:v>38502</c:v>
                </c:pt>
                <c:pt idx="4051">
                  <c:v>38503</c:v>
                </c:pt>
                <c:pt idx="4052">
                  <c:v>38504</c:v>
                </c:pt>
                <c:pt idx="4053">
                  <c:v>38505</c:v>
                </c:pt>
                <c:pt idx="4054">
                  <c:v>38506</c:v>
                </c:pt>
                <c:pt idx="4055">
                  <c:v>38507</c:v>
                </c:pt>
                <c:pt idx="4056">
                  <c:v>38508</c:v>
                </c:pt>
                <c:pt idx="4057">
                  <c:v>38509</c:v>
                </c:pt>
                <c:pt idx="4058">
                  <c:v>38510</c:v>
                </c:pt>
                <c:pt idx="4059">
                  <c:v>38511</c:v>
                </c:pt>
                <c:pt idx="4060">
                  <c:v>38512</c:v>
                </c:pt>
                <c:pt idx="4061">
                  <c:v>38513</c:v>
                </c:pt>
                <c:pt idx="4062">
                  <c:v>38514</c:v>
                </c:pt>
                <c:pt idx="4063">
                  <c:v>38515</c:v>
                </c:pt>
                <c:pt idx="4064">
                  <c:v>38516</c:v>
                </c:pt>
                <c:pt idx="4065">
                  <c:v>38517</c:v>
                </c:pt>
                <c:pt idx="4066">
                  <c:v>38518</c:v>
                </c:pt>
                <c:pt idx="4067">
                  <c:v>38519</c:v>
                </c:pt>
                <c:pt idx="4068">
                  <c:v>38520</c:v>
                </c:pt>
                <c:pt idx="4069">
                  <c:v>38521</c:v>
                </c:pt>
                <c:pt idx="4070">
                  <c:v>38522</c:v>
                </c:pt>
                <c:pt idx="4071">
                  <c:v>38523</c:v>
                </c:pt>
                <c:pt idx="4072">
                  <c:v>38524</c:v>
                </c:pt>
                <c:pt idx="4073">
                  <c:v>38525</c:v>
                </c:pt>
                <c:pt idx="4074">
                  <c:v>38526</c:v>
                </c:pt>
                <c:pt idx="4075">
                  <c:v>38527</c:v>
                </c:pt>
                <c:pt idx="4076">
                  <c:v>38528</c:v>
                </c:pt>
                <c:pt idx="4077">
                  <c:v>38529</c:v>
                </c:pt>
                <c:pt idx="4078">
                  <c:v>38530</c:v>
                </c:pt>
                <c:pt idx="4079">
                  <c:v>38531</c:v>
                </c:pt>
                <c:pt idx="4080">
                  <c:v>38532</c:v>
                </c:pt>
                <c:pt idx="4081">
                  <c:v>38533</c:v>
                </c:pt>
                <c:pt idx="4082">
                  <c:v>38534</c:v>
                </c:pt>
                <c:pt idx="4083">
                  <c:v>38535</c:v>
                </c:pt>
                <c:pt idx="4084">
                  <c:v>38536</c:v>
                </c:pt>
                <c:pt idx="4085">
                  <c:v>38537</c:v>
                </c:pt>
                <c:pt idx="4086">
                  <c:v>38538</c:v>
                </c:pt>
                <c:pt idx="4087">
                  <c:v>38539</c:v>
                </c:pt>
                <c:pt idx="4088">
                  <c:v>38540</c:v>
                </c:pt>
                <c:pt idx="4089">
                  <c:v>38541</c:v>
                </c:pt>
                <c:pt idx="4090">
                  <c:v>38542</c:v>
                </c:pt>
                <c:pt idx="4091">
                  <c:v>38543</c:v>
                </c:pt>
                <c:pt idx="4092">
                  <c:v>38544</c:v>
                </c:pt>
                <c:pt idx="4093">
                  <c:v>38545</c:v>
                </c:pt>
                <c:pt idx="4094">
                  <c:v>38546</c:v>
                </c:pt>
                <c:pt idx="4095">
                  <c:v>38547</c:v>
                </c:pt>
                <c:pt idx="4096">
                  <c:v>38548</c:v>
                </c:pt>
                <c:pt idx="4097">
                  <c:v>38549</c:v>
                </c:pt>
                <c:pt idx="4098">
                  <c:v>38550</c:v>
                </c:pt>
                <c:pt idx="4099">
                  <c:v>38551</c:v>
                </c:pt>
                <c:pt idx="4100">
                  <c:v>38552</c:v>
                </c:pt>
                <c:pt idx="4101">
                  <c:v>38553</c:v>
                </c:pt>
                <c:pt idx="4102">
                  <c:v>38554</c:v>
                </c:pt>
                <c:pt idx="4103">
                  <c:v>38555</c:v>
                </c:pt>
                <c:pt idx="4104">
                  <c:v>38556</c:v>
                </c:pt>
                <c:pt idx="4105">
                  <c:v>38557</c:v>
                </c:pt>
                <c:pt idx="4106">
                  <c:v>38558</c:v>
                </c:pt>
                <c:pt idx="4107">
                  <c:v>38559</c:v>
                </c:pt>
                <c:pt idx="4108">
                  <c:v>38560</c:v>
                </c:pt>
                <c:pt idx="4109">
                  <c:v>38561</c:v>
                </c:pt>
                <c:pt idx="4110">
                  <c:v>38562</c:v>
                </c:pt>
                <c:pt idx="4111">
                  <c:v>38563</c:v>
                </c:pt>
                <c:pt idx="4112">
                  <c:v>38564</c:v>
                </c:pt>
                <c:pt idx="4113">
                  <c:v>38565</c:v>
                </c:pt>
                <c:pt idx="4114">
                  <c:v>38566</c:v>
                </c:pt>
                <c:pt idx="4115">
                  <c:v>38567</c:v>
                </c:pt>
                <c:pt idx="4116">
                  <c:v>38568</c:v>
                </c:pt>
                <c:pt idx="4117">
                  <c:v>38569</c:v>
                </c:pt>
                <c:pt idx="4118">
                  <c:v>38570</c:v>
                </c:pt>
                <c:pt idx="4119">
                  <c:v>38571</c:v>
                </c:pt>
                <c:pt idx="4120">
                  <c:v>38572</c:v>
                </c:pt>
                <c:pt idx="4121">
                  <c:v>38573</c:v>
                </c:pt>
                <c:pt idx="4122">
                  <c:v>38574</c:v>
                </c:pt>
                <c:pt idx="4123">
                  <c:v>38575</c:v>
                </c:pt>
                <c:pt idx="4124">
                  <c:v>38576</c:v>
                </c:pt>
                <c:pt idx="4125">
                  <c:v>38577</c:v>
                </c:pt>
                <c:pt idx="4126">
                  <c:v>38578</c:v>
                </c:pt>
                <c:pt idx="4127">
                  <c:v>38579</c:v>
                </c:pt>
                <c:pt idx="4128">
                  <c:v>38580</c:v>
                </c:pt>
                <c:pt idx="4129">
                  <c:v>38581</c:v>
                </c:pt>
                <c:pt idx="4130">
                  <c:v>38582</c:v>
                </c:pt>
                <c:pt idx="4131">
                  <c:v>38583</c:v>
                </c:pt>
                <c:pt idx="4132">
                  <c:v>38584</c:v>
                </c:pt>
                <c:pt idx="4133">
                  <c:v>38585</c:v>
                </c:pt>
                <c:pt idx="4134">
                  <c:v>38586</c:v>
                </c:pt>
                <c:pt idx="4135">
                  <c:v>38587</c:v>
                </c:pt>
                <c:pt idx="4136">
                  <c:v>38588</c:v>
                </c:pt>
                <c:pt idx="4137">
                  <c:v>38589</c:v>
                </c:pt>
                <c:pt idx="4138">
                  <c:v>38590</c:v>
                </c:pt>
                <c:pt idx="4139">
                  <c:v>38591</c:v>
                </c:pt>
                <c:pt idx="4140">
                  <c:v>38592</c:v>
                </c:pt>
                <c:pt idx="4141">
                  <c:v>38593</c:v>
                </c:pt>
                <c:pt idx="4142">
                  <c:v>38594</c:v>
                </c:pt>
                <c:pt idx="4143">
                  <c:v>38595</c:v>
                </c:pt>
                <c:pt idx="4144">
                  <c:v>38596</c:v>
                </c:pt>
                <c:pt idx="4145">
                  <c:v>38597</c:v>
                </c:pt>
                <c:pt idx="4146">
                  <c:v>38598</c:v>
                </c:pt>
                <c:pt idx="4147">
                  <c:v>38599</c:v>
                </c:pt>
                <c:pt idx="4148">
                  <c:v>38600</c:v>
                </c:pt>
                <c:pt idx="4149">
                  <c:v>38601</c:v>
                </c:pt>
                <c:pt idx="4150">
                  <c:v>38602</c:v>
                </c:pt>
                <c:pt idx="4151">
                  <c:v>38603</c:v>
                </c:pt>
                <c:pt idx="4152">
                  <c:v>38604</c:v>
                </c:pt>
                <c:pt idx="4153">
                  <c:v>38605</c:v>
                </c:pt>
                <c:pt idx="4154">
                  <c:v>38606</c:v>
                </c:pt>
                <c:pt idx="4155">
                  <c:v>38607</c:v>
                </c:pt>
                <c:pt idx="4156">
                  <c:v>38608</c:v>
                </c:pt>
                <c:pt idx="4157">
                  <c:v>38609</c:v>
                </c:pt>
                <c:pt idx="4158">
                  <c:v>38610</c:v>
                </c:pt>
                <c:pt idx="4159">
                  <c:v>38611</c:v>
                </c:pt>
                <c:pt idx="4160">
                  <c:v>38612</c:v>
                </c:pt>
                <c:pt idx="4161">
                  <c:v>38613</c:v>
                </c:pt>
                <c:pt idx="4162">
                  <c:v>38614</c:v>
                </c:pt>
                <c:pt idx="4163">
                  <c:v>38615</c:v>
                </c:pt>
                <c:pt idx="4164">
                  <c:v>38616</c:v>
                </c:pt>
                <c:pt idx="4165">
                  <c:v>38617</c:v>
                </c:pt>
                <c:pt idx="4166">
                  <c:v>38618</c:v>
                </c:pt>
                <c:pt idx="4167">
                  <c:v>38619</c:v>
                </c:pt>
                <c:pt idx="4168">
                  <c:v>38620</c:v>
                </c:pt>
                <c:pt idx="4169">
                  <c:v>38621</c:v>
                </c:pt>
                <c:pt idx="4170">
                  <c:v>38622</c:v>
                </c:pt>
                <c:pt idx="4171">
                  <c:v>38623</c:v>
                </c:pt>
                <c:pt idx="4172">
                  <c:v>38624</c:v>
                </c:pt>
                <c:pt idx="4173">
                  <c:v>38625</c:v>
                </c:pt>
                <c:pt idx="4174">
                  <c:v>38626</c:v>
                </c:pt>
                <c:pt idx="4175">
                  <c:v>38627</c:v>
                </c:pt>
                <c:pt idx="4176">
                  <c:v>38628</c:v>
                </c:pt>
                <c:pt idx="4177">
                  <c:v>38629</c:v>
                </c:pt>
                <c:pt idx="4178">
                  <c:v>38630</c:v>
                </c:pt>
                <c:pt idx="4179">
                  <c:v>38631</c:v>
                </c:pt>
                <c:pt idx="4180">
                  <c:v>38632</c:v>
                </c:pt>
                <c:pt idx="4181">
                  <c:v>38633</c:v>
                </c:pt>
                <c:pt idx="4182">
                  <c:v>38634</c:v>
                </c:pt>
                <c:pt idx="4183">
                  <c:v>38635</c:v>
                </c:pt>
                <c:pt idx="4184">
                  <c:v>38636</c:v>
                </c:pt>
                <c:pt idx="4185">
                  <c:v>38637</c:v>
                </c:pt>
                <c:pt idx="4186">
                  <c:v>38638</c:v>
                </c:pt>
                <c:pt idx="4187">
                  <c:v>38639</c:v>
                </c:pt>
                <c:pt idx="4188">
                  <c:v>38640</c:v>
                </c:pt>
                <c:pt idx="4189">
                  <c:v>38641</c:v>
                </c:pt>
                <c:pt idx="4190">
                  <c:v>38642</c:v>
                </c:pt>
                <c:pt idx="4191">
                  <c:v>38643</c:v>
                </c:pt>
                <c:pt idx="4192">
                  <c:v>38644</c:v>
                </c:pt>
                <c:pt idx="4193">
                  <c:v>38645</c:v>
                </c:pt>
                <c:pt idx="4194">
                  <c:v>38646</c:v>
                </c:pt>
                <c:pt idx="4195">
                  <c:v>38647</c:v>
                </c:pt>
                <c:pt idx="4196">
                  <c:v>38648</c:v>
                </c:pt>
                <c:pt idx="4197">
                  <c:v>38649</c:v>
                </c:pt>
                <c:pt idx="4198">
                  <c:v>38650</c:v>
                </c:pt>
                <c:pt idx="4199">
                  <c:v>38651</c:v>
                </c:pt>
                <c:pt idx="4200">
                  <c:v>38652</c:v>
                </c:pt>
                <c:pt idx="4201">
                  <c:v>38653</c:v>
                </c:pt>
                <c:pt idx="4202">
                  <c:v>38654</c:v>
                </c:pt>
                <c:pt idx="4203">
                  <c:v>38655</c:v>
                </c:pt>
                <c:pt idx="4204">
                  <c:v>38656</c:v>
                </c:pt>
                <c:pt idx="4205">
                  <c:v>38657</c:v>
                </c:pt>
                <c:pt idx="4206">
                  <c:v>38658</c:v>
                </c:pt>
                <c:pt idx="4207">
                  <c:v>38659</c:v>
                </c:pt>
                <c:pt idx="4208">
                  <c:v>38660</c:v>
                </c:pt>
                <c:pt idx="4209">
                  <c:v>38661</c:v>
                </c:pt>
                <c:pt idx="4210">
                  <c:v>38662</c:v>
                </c:pt>
                <c:pt idx="4211">
                  <c:v>38663</c:v>
                </c:pt>
                <c:pt idx="4212">
                  <c:v>38664</c:v>
                </c:pt>
                <c:pt idx="4213">
                  <c:v>38665</c:v>
                </c:pt>
                <c:pt idx="4214">
                  <c:v>38666</c:v>
                </c:pt>
                <c:pt idx="4215">
                  <c:v>38667</c:v>
                </c:pt>
                <c:pt idx="4216">
                  <c:v>38668</c:v>
                </c:pt>
                <c:pt idx="4217">
                  <c:v>38669</c:v>
                </c:pt>
                <c:pt idx="4218">
                  <c:v>38670</c:v>
                </c:pt>
                <c:pt idx="4219">
                  <c:v>38671</c:v>
                </c:pt>
                <c:pt idx="4220">
                  <c:v>38672</c:v>
                </c:pt>
                <c:pt idx="4221">
                  <c:v>38673</c:v>
                </c:pt>
                <c:pt idx="4222">
                  <c:v>38674</c:v>
                </c:pt>
                <c:pt idx="4223">
                  <c:v>38675</c:v>
                </c:pt>
                <c:pt idx="4224">
                  <c:v>38676</c:v>
                </c:pt>
                <c:pt idx="4225">
                  <c:v>38677</c:v>
                </c:pt>
                <c:pt idx="4226">
                  <c:v>38678</c:v>
                </c:pt>
                <c:pt idx="4227">
                  <c:v>38679</c:v>
                </c:pt>
                <c:pt idx="4228">
                  <c:v>38680</c:v>
                </c:pt>
                <c:pt idx="4229">
                  <c:v>38681</c:v>
                </c:pt>
                <c:pt idx="4230">
                  <c:v>38682</c:v>
                </c:pt>
                <c:pt idx="4231">
                  <c:v>38683</c:v>
                </c:pt>
                <c:pt idx="4232">
                  <c:v>38684</c:v>
                </c:pt>
                <c:pt idx="4233">
                  <c:v>38685</c:v>
                </c:pt>
                <c:pt idx="4234">
                  <c:v>38686</c:v>
                </c:pt>
                <c:pt idx="4235">
                  <c:v>38687</c:v>
                </c:pt>
                <c:pt idx="4236">
                  <c:v>38688</c:v>
                </c:pt>
                <c:pt idx="4237">
                  <c:v>38689</c:v>
                </c:pt>
                <c:pt idx="4238">
                  <c:v>38690</c:v>
                </c:pt>
                <c:pt idx="4239">
                  <c:v>38691</c:v>
                </c:pt>
                <c:pt idx="4240">
                  <c:v>38692</c:v>
                </c:pt>
                <c:pt idx="4241">
                  <c:v>38693</c:v>
                </c:pt>
                <c:pt idx="4242">
                  <c:v>38694</c:v>
                </c:pt>
                <c:pt idx="4243">
                  <c:v>38695</c:v>
                </c:pt>
                <c:pt idx="4244">
                  <c:v>38696</c:v>
                </c:pt>
                <c:pt idx="4245">
                  <c:v>38697</c:v>
                </c:pt>
                <c:pt idx="4246">
                  <c:v>38698</c:v>
                </c:pt>
                <c:pt idx="4247">
                  <c:v>38699</c:v>
                </c:pt>
                <c:pt idx="4248">
                  <c:v>38700</c:v>
                </c:pt>
                <c:pt idx="4249">
                  <c:v>38701</c:v>
                </c:pt>
                <c:pt idx="4250">
                  <c:v>38702</c:v>
                </c:pt>
                <c:pt idx="4251">
                  <c:v>38703</c:v>
                </c:pt>
                <c:pt idx="4252">
                  <c:v>38704</c:v>
                </c:pt>
                <c:pt idx="4253">
                  <c:v>38705</c:v>
                </c:pt>
                <c:pt idx="4254">
                  <c:v>38706</c:v>
                </c:pt>
                <c:pt idx="4255">
                  <c:v>38707</c:v>
                </c:pt>
                <c:pt idx="4256">
                  <c:v>38708</c:v>
                </c:pt>
                <c:pt idx="4257">
                  <c:v>38709</c:v>
                </c:pt>
                <c:pt idx="4258">
                  <c:v>38710</c:v>
                </c:pt>
                <c:pt idx="4259">
                  <c:v>38711</c:v>
                </c:pt>
                <c:pt idx="4260">
                  <c:v>38712</c:v>
                </c:pt>
                <c:pt idx="4261">
                  <c:v>38713</c:v>
                </c:pt>
                <c:pt idx="4262">
                  <c:v>38714</c:v>
                </c:pt>
                <c:pt idx="4263">
                  <c:v>38715</c:v>
                </c:pt>
                <c:pt idx="4264">
                  <c:v>38716</c:v>
                </c:pt>
                <c:pt idx="4265">
                  <c:v>38718</c:v>
                </c:pt>
                <c:pt idx="4266">
                  <c:v>38719</c:v>
                </c:pt>
                <c:pt idx="4267">
                  <c:v>38720</c:v>
                </c:pt>
                <c:pt idx="4268">
                  <c:v>38721</c:v>
                </c:pt>
                <c:pt idx="4269">
                  <c:v>38722</c:v>
                </c:pt>
                <c:pt idx="4270">
                  <c:v>38723</c:v>
                </c:pt>
                <c:pt idx="4271">
                  <c:v>38724</c:v>
                </c:pt>
                <c:pt idx="4272">
                  <c:v>38725</c:v>
                </c:pt>
                <c:pt idx="4273">
                  <c:v>38726</c:v>
                </c:pt>
                <c:pt idx="4274">
                  <c:v>38727</c:v>
                </c:pt>
                <c:pt idx="4275">
                  <c:v>38728</c:v>
                </c:pt>
                <c:pt idx="4276">
                  <c:v>38729</c:v>
                </c:pt>
                <c:pt idx="4277">
                  <c:v>38730</c:v>
                </c:pt>
                <c:pt idx="4278">
                  <c:v>38731</c:v>
                </c:pt>
                <c:pt idx="4279">
                  <c:v>38732</c:v>
                </c:pt>
                <c:pt idx="4280">
                  <c:v>38733</c:v>
                </c:pt>
                <c:pt idx="4281">
                  <c:v>38734</c:v>
                </c:pt>
                <c:pt idx="4282">
                  <c:v>38735</c:v>
                </c:pt>
                <c:pt idx="4283">
                  <c:v>38736</c:v>
                </c:pt>
                <c:pt idx="4284">
                  <c:v>38737</c:v>
                </c:pt>
                <c:pt idx="4285">
                  <c:v>38738</c:v>
                </c:pt>
                <c:pt idx="4286">
                  <c:v>38739</c:v>
                </c:pt>
                <c:pt idx="4287">
                  <c:v>38740</c:v>
                </c:pt>
                <c:pt idx="4288">
                  <c:v>38741</c:v>
                </c:pt>
                <c:pt idx="4289">
                  <c:v>38742</c:v>
                </c:pt>
                <c:pt idx="4290">
                  <c:v>38743</c:v>
                </c:pt>
                <c:pt idx="4291">
                  <c:v>38744</c:v>
                </c:pt>
                <c:pt idx="4292">
                  <c:v>38745</c:v>
                </c:pt>
                <c:pt idx="4293">
                  <c:v>38746</c:v>
                </c:pt>
                <c:pt idx="4294">
                  <c:v>38747</c:v>
                </c:pt>
                <c:pt idx="4295">
                  <c:v>38748</c:v>
                </c:pt>
                <c:pt idx="4296">
                  <c:v>38749</c:v>
                </c:pt>
                <c:pt idx="4297">
                  <c:v>38750</c:v>
                </c:pt>
                <c:pt idx="4298">
                  <c:v>38751</c:v>
                </c:pt>
                <c:pt idx="4299">
                  <c:v>38752</c:v>
                </c:pt>
                <c:pt idx="4300">
                  <c:v>38753</c:v>
                </c:pt>
                <c:pt idx="4301">
                  <c:v>38754</c:v>
                </c:pt>
                <c:pt idx="4302">
                  <c:v>38755</c:v>
                </c:pt>
                <c:pt idx="4303">
                  <c:v>38756</c:v>
                </c:pt>
                <c:pt idx="4304">
                  <c:v>38757</c:v>
                </c:pt>
                <c:pt idx="4305">
                  <c:v>38758</c:v>
                </c:pt>
                <c:pt idx="4306">
                  <c:v>38759</c:v>
                </c:pt>
                <c:pt idx="4307">
                  <c:v>38760</c:v>
                </c:pt>
                <c:pt idx="4308">
                  <c:v>38761</c:v>
                </c:pt>
                <c:pt idx="4309">
                  <c:v>38762</c:v>
                </c:pt>
                <c:pt idx="4310">
                  <c:v>38763</c:v>
                </c:pt>
                <c:pt idx="4311">
                  <c:v>38764</c:v>
                </c:pt>
                <c:pt idx="4312">
                  <c:v>38765</c:v>
                </c:pt>
                <c:pt idx="4313">
                  <c:v>38766</c:v>
                </c:pt>
                <c:pt idx="4314">
                  <c:v>38767</c:v>
                </c:pt>
                <c:pt idx="4315">
                  <c:v>38768</c:v>
                </c:pt>
                <c:pt idx="4316">
                  <c:v>38769</c:v>
                </c:pt>
                <c:pt idx="4317">
                  <c:v>38770</c:v>
                </c:pt>
                <c:pt idx="4318">
                  <c:v>38771</c:v>
                </c:pt>
                <c:pt idx="4319">
                  <c:v>38772</c:v>
                </c:pt>
                <c:pt idx="4320">
                  <c:v>38773</c:v>
                </c:pt>
                <c:pt idx="4321">
                  <c:v>38774</c:v>
                </c:pt>
                <c:pt idx="4322">
                  <c:v>38775</c:v>
                </c:pt>
                <c:pt idx="4323">
                  <c:v>38776</c:v>
                </c:pt>
                <c:pt idx="4324">
                  <c:v>38777</c:v>
                </c:pt>
                <c:pt idx="4325">
                  <c:v>38778</c:v>
                </c:pt>
                <c:pt idx="4326">
                  <c:v>38779</c:v>
                </c:pt>
                <c:pt idx="4327">
                  <c:v>38780</c:v>
                </c:pt>
                <c:pt idx="4328">
                  <c:v>38781</c:v>
                </c:pt>
                <c:pt idx="4329">
                  <c:v>38782</c:v>
                </c:pt>
                <c:pt idx="4330">
                  <c:v>38783</c:v>
                </c:pt>
                <c:pt idx="4331">
                  <c:v>38784</c:v>
                </c:pt>
                <c:pt idx="4332">
                  <c:v>38785</c:v>
                </c:pt>
                <c:pt idx="4333">
                  <c:v>38786</c:v>
                </c:pt>
                <c:pt idx="4334">
                  <c:v>38787</c:v>
                </c:pt>
                <c:pt idx="4335">
                  <c:v>38788</c:v>
                </c:pt>
                <c:pt idx="4336">
                  <c:v>38789</c:v>
                </c:pt>
                <c:pt idx="4337">
                  <c:v>38790</c:v>
                </c:pt>
                <c:pt idx="4338">
                  <c:v>38791</c:v>
                </c:pt>
                <c:pt idx="4339">
                  <c:v>38792</c:v>
                </c:pt>
                <c:pt idx="4340">
                  <c:v>38793</c:v>
                </c:pt>
                <c:pt idx="4341">
                  <c:v>38794</c:v>
                </c:pt>
                <c:pt idx="4342">
                  <c:v>38795</c:v>
                </c:pt>
                <c:pt idx="4343">
                  <c:v>38796</c:v>
                </c:pt>
                <c:pt idx="4344">
                  <c:v>38797</c:v>
                </c:pt>
                <c:pt idx="4345">
                  <c:v>38798</c:v>
                </c:pt>
                <c:pt idx="4346">
                  <c:v>38799</c:v>
                </c:pt>
                <c:pt idx="4347">
                  <c:v>38800</c:v>
                </c:pt>
                <c:pt idx="4348">
                  <c:v>38801</c:v>
                </c:pt>
                <c:pt idx="4349">
                  <c:v>38802</c:v>
                </c:pt>
                <c:pt idx="4350">
                  <c:v>38803</c:v>
                </c:pt>
                <c:pt idx="4351">
                  <c:v>38804</c:v>
                </c:pt>
                <c:pt idx="4352">
                  <c:v>38805</c:v>
                </c:pt>
                <c:pt idx="4353">
                  <c:v>38806</c:v>
                </c:pt>
                <c:pt idx="4354">
                  <c:v>38807</c:v>
                </c:pt>
                <c:pt idx="4355">
                  <c:v>38810</c:v>
                </c:pt>
                <c:pt idx="4356">
                  <c:v>38811</c:v>
                </c:pt>
                <c:pt idx="4357">
                  <c:v>38812</c:v>
                </c:pt>
                <c:pt idx="4358">
                  <c:v>38813</c:v>
                </c:pt>
                <c:pt idx="4359">
                  <c:v>38814</c:v>
                </c:pt>
                <c:pt idx="4360">
                  <c:v>38815</c:v>
                </c:pt>
                <c:pt idx="4361">
                  <c:v>38816</c:v>
                </c:pt>
                <c:pt idx="4362">
                  <c:v>38817</c:v>
                </c:pt>
                <c:pt idx="4363">
                  <c:v>38818</c:v>
                </c:pt>
                <c:pt idx="4364">
                  <c:v>38819</c:v>
                </c:pt>
                <c:pt idx="4365">
                  <c:v>38820</c:v>
                </c:pt>
                <c:pt idx="4366">
                  <c:v>38821</c:v>
                </c:pt>
                <c:pt idx="4367">
                  <c:v>38822</c:v>
                </c:pt>
                <c:pt idx="4368">
                  <c:v>38823</c:v>
                </c:pt>
                <c:pt idx="4369">
                  <c:v>38824</c:v>
                </c:pt>
                <c:pt idx="4370">
                  <c:v>38825</c:v>
                </c:pt>
                <c:pt idx="4371">
                  <c:v>38826</c:v>
                </c:pt>
                <c:pt idx="4372">
                  <c:v>38827</c:v>
                </c:pt>
                <c:pt idx="4373">
                  <c:v>38828</c:v>
                </c:pt>
                <c:pt idx="4374">
                  <c:v>38829</c:v>
                </c:pt>
                <c:pt idx="4375">
                  <c:v>38830</c:v>
                </c:pt>
                <c:pt idx="4376">
                  <c:v>38831</c:v>
                </c:pt>
                <c:pt idx="4377">
                  <c:v>38832</c:v>
                </c:pt>
                <c:pt idx="4378">
                  <c:v>38833</c:v>
                </c:pt>
                <c:pt idx="4379">
                  <c:v>38834</c:v>
                </c:pt>
                <c:pt idx="4380">
                  <c:v>38835</c:v>
                </c:pt>
                <c:pt idx="4381">
                  <c:v>38836</c:v>
                </c:pt>
                <c:pt idx="4382">
                  <c:v>38837</c:v>
                </c:pt>
                <c:pt idx="4383">
                  <c:v>38838</c:v>
                </c:pt>
                <c:pt idx="4384">
                  <c:v>38839</c:v>
                </c:pt>
                <c:pt idx="4385">
                  <c:v>38840</c:v>
                </c:pt>
                <c:pt idx="4386">
                  <c:v>38841</c:v>
                </c:pt>
                <c:pt idx="4387">
                  <c:v>38842</c:v>
                </c:pt>
                <c:pt idx="4388">
                  <c:v>38843</c:v>
                </c:pt>
                <c:pt idx="4389">
                  <c:v>38844</c:v>
                </c:pt>
                <c:pt idx="4390">
                  <c:v>38845</c:v>
                </c:pt>
                <c:pt idx="4391">
                  <c:v>38846</c:v>
                </c:pt>
                <c:pt idx="4392">
                  <c:v>38847</c:v>
                </c:pt>
                <c:pt idx="4393">
                  <c:v>38848</c:v>
                </c:pt>
                <c:pt idx="4394">
                  <c:v>38849</c:v>
                </c:pt>
                <c:pt idx="4395">
                  <c:v>38850</c:v>
                </c:pt>
                <c:pt idx="4396">
                  <c:v>38851</c:v>
                </c:pt>
                <c:pt idx="4397">
                  <c:v>38852</c:v>
                </c:pt>
                <c:pt idx="4398">
                  <c:v>38853</c:v>
                </c:pt>
                <c:pt idx="4399">
                  <c:v>38854</c:v>
                </c:pt>
                <c:pt idx="4400">
                  <c:v>38855</c:v>
                </c:pt>
                <c:pt idx="4401">
                  <c:v>38856</c:v>
                </c:pt>
                <c:pt idx="4402">
                  <c:v>38857</c:v>
                </c:pt>
                <c:pt idx="4403">
                  <c:v>38858</c:v>
                </c:pt>
                <c:pt idx="4404">
                  <c:v>38859</c:v>
                </c:pt>
                <c:pt idx="4405">
                  <c:v>38860</c:v>
                </c:pt>
                <c:pt idx="4406">
                  <c:v>38861</c:v>
                </c:pt>
                <c:pt idx="4407">
                  <c:v>38862</c:v>
                </c:pt>
                <c:pt idx="4408">
                  <c:v>38863</c:v>
                </c:pt>
                <c:pt idx="4409">
                  <c:v>38864</c:v>
                </c:pt>
                <c:pt idx="4410">
                  <c:v>38865</c:v>
                </c:pt>
                <c:pt idx="4411">
                  <c:v>38866</c:v>
                </c:pt>
                <c:pt idx="4412">
                  <c:v>38867</c:v>
                </c:pt>
                <c:pt idx="4413">
                  <c:v>38868</c:v>
                </c:pt>
                <c:pt idx="4414">
                  <c:v>38869</c:v>
                </c:pt>
                <c:pt idx="4415">
                  <c:v>38870</c:v>
                </c:pt>
                <c:pt idx="4416">
                  <c:v>38871</c:v>
                </c:pt>
                <c:pt idx="4417">
                  <c:v>38872</c:v>
                </c:pt>
                <c:pt idx="4418">
                  <c:v>38873</c:v>
                </c:pt>
                <c:pt idx="4419">
                  <c:v>38874</c:v>
                </c:pt>
                <c:pt idx="4420">
                  <c:v>38875</c:v>
                </c:pt>
                <c:pt idx="4421">
                  <c:v>38876</c:v>
                </c:pt>
                <c:pt idx="4422">
                  <c:v>38877</c:v>
                </c:pt>
                <c:pt idx="4423">
                  <c:v>38878</c:v>
                </c:pt>
                <c:pt idx="4424">
                  <c:v>38879</c:v>
                </c:pt>
                <c:pt idx="4425">
                  <c:v>38880</c:v>
                </c:pt>
                <c:pt idx="4426">
                  <c:v>38881</c:v>
                </c:pt>
                <c:pt idx="4427">
                  <c:v>38882</c:v>
                </c:pt>
                <c:pt idx="4428">
                  <c:v>38883</c:v>
                </c:pt>
                <c:pt idx="4429">
                  <c:v>38884</c:v>
                </c:pt>
                <c:pt idx="4430">
                  <c:v>38885</c:v>
                </c:pt>
                <c:pt idx="4431">
                  <c:v>38886</c:v>
                </c:pt>
                <c:pt idx="4432">
                  <c:v>38887</c:v>
                </c:pt>
                <c:pt idx="4433">
                  <c:v>38888</c:v>
                </c:pt>
                <c:pt idx="4434">
                  <c:v>38889</c:v>
                </c:pt>
                <c:pt idx="4435">
                  <c:v>38890</c:v>
                </c:pt>
                <c:pt idx="4436">
                  <c:v>38891</c:v>
                </c:pt>
                <c:pt idx="4437">
                  <c:v>38892</c:v>
                </c:pt>
                <c:pt idx="4438">
                  <c:v>38893</c:v>
                </c:pt>
                <c:pt idx="4439">
                  <c:v>38894</c:v>
                </c:pt>
                <c:pt idx="4440">
                  <c:v>38895</c:v>
                </c:pt>
                <c:pt idx="4441">
                  <c:v>38896</c:v>
                </c:pt>
                <c:pt idx="4442">
                  <c:v>38897</c:v>
                </c:pt>
                <c:pt idx="4443">
                  <c:v>38898</c:v>
                </c:pt>
                <c:pt idx="4444">
                  <c:v>38899</c:v>
                </c:pt>
                <c:pt idx="4445">
                  <c:v>38900</c:v>
                </c:pt>
                <c:pt idx="4446">
                  <c:v>38901</c:v>
                </c:pt>
                <c:pt idx="4447">
                  <c:v>38902</c:v>
                </c:pt>
                <c:pt idx="4448">
                  <c:v>38903</c:v>
                </c:pt>
                <c:pt idx="4449">
                  <c:v>38904</c:v>
                </c:pt>
                <c:pt idx="4450">
                  <c:v>38905</c:v>
                </c:pt>
                <c:pt idx="4451">
                  <c:v>38906</c:v>
                </c:pt>
                <c:pt idx="4452">
                  <c:v>38907</c:v>
                </c:pt>
                <c:pt idx="4453">
                  <c:v>38908</c:v>
                </c:pt>
                <c:pt idx="4454">
                  <c:v>38909</c:v>
                </c:pt>
                <c:pt idx="4455">
                  <c:v>38910</c:v>
                </c:pt>
                <c:pt idx="4456">
                  <c:v>38911</c:v>
                </c:pt>
                <c:pt idx="4457">
                  <c:v>38912</c:v>
                </c:pt>
                <c:pt idx="4458">
                  <c:v>38913</c:v>
                </c:pt>
                <c:pt idx="4459">
                  <c:v>38914</c:v>
                </c:pt>
                <c:pt idx="4460">
                  <c:v>38915</c:v>
                </c:pt>
                <c:pt idx="4461">
                  <c:v>38916</c:v>
                </c:pt>
                <c:pt idx="4462">
                  <c:v>38917</c:v>
                </c:pt>
                <c:pt idx="4463">
                  <c:v>38918</c:v>
                </c:pt>
                <c:pt idx="4464">
                  <c:v>38919</c:v>
                </c:pt>
                <c:pt idx="4465">
                  <c:v>38920</c:v>
                </c:pt>
                <c:pt idx="4466">
                  <c:v>38921</c:v>
                </c:pt>
                <c:pt idx="4467">
                  <c:v>38922</c:v>
                </c:pt>
                <c:pt idx="4468">
                  <c:v>38923</c:v>
                </c:pt>
                <c:pt idx="4469">
                  <c:v>38924</c:v>
                </c:pt>
                <c:pt idx="4470">
                  <c:v>38925</c:v>
                </c:pt>
                <c:pt idx="4471">
                  <c:v>38926</c:v>
                </c:pt>
                <c:pt idx="4472">
                  <c:v>38927</c:v>
                </c:pt>
                <c:pt idx="4473">
                  <c:v>38928</c:v>
                </c:pt>
                <c:pt idx="4474">
                  <c:v>38929</c:v>
                </c:pt>
                <c:pt idx="4475">
                  <c:v>38930</c:v>
                </c:pt>
                <c:pt idx="4476">
                  <c:v>38931</c:v>
                </c:pt>
                <c:pt idx="4477">
                  <c:v>38932</c:v>
                </c:pt>
                <c:pt idx="4478">
                  <c:v>38933</c:v>
                </c:pt>
                <c:pt idx="4479">
                  <c:v>38934</c:v>
                </c:pt>
                <c:pt idx="4480">
                  <c:v>38935</c:v>
                </c:pt>
                <c:pt idx="4481">
                  <c:v>38936</c:v>
                </c:pt>
                <c:pt idx="4482">
                  <c:v>38937</c:v>
                </c:pt>
                <c:pt idx="4483">
                  <c:v>38938</c:v>
                </c:pt>
                <c:pt idx="4484">
                  <c:v>38939</c:v>
                </c:pt>
                <c:pt idx="4485">
                  <c:v>38940</c:v>
                </c:pt>
                <c:pt idx="4486">
                  <c:v>38941</c:v>
                </c:pt>
                <c:pt idx="4487">
                  <c:v>38942</c:v>
                </c:pt>
                <c:pt idx="4488">
                  <c:v>38943</c:v>
                </c:pt>
                <c:pt idx="4489">
                  <c:v>38944</c:v>
                </c:pt>
                <c:pt idx="4490">
                  <c:v>38945</c:v>
                </c:pt>
                <c:pt idx="4491">
                  <c:v>38946</c:v>
                </c:pt>
                <c:pt idx="4492">
                  <c:v>38947</c:v>
                </c:pt>
                <c:pt idx="4493">
                  <c:v>38948</c:v>
                </c:pt>
                <c:pt idx="4494">
                  <c:v>38949</c:v>
                </c:pt>
                <c:pt idx="4495">
                  <c:v>38950</c:v>
                </c:pt>
                <c:pt idx="4496">
                  <c:v>38951</c:v>
                </c:pt>
                <c:pt idx="4497">
                  <c:v>38952</c:v>
                </c:pt>
                <c:pt idx="4498">
                  <c:v>38953</c:v>
                </c:pt>
                <c:pt idx="4499">
                  <c:v>38954</c:v>
                </c:pt>
                <c:pt idx="4500">
                  <c:v>38955</c:v>
                </c:pt>
                <c:pt idx="4501">
                  <c:v>38956</c:v>
                </c:pt>
                <c:pt idx="4502">
                  <c:v>38957</c:v>
                </c:pt>
                <c:pt idx="4503">
                  <c:v>38958</c:v>
                </c:pt>
                <c:pt idx="4504">
                  <c:v>38959</c:v>
                </c:pt>
                <c:pt idx="4505">
                  <c:v>38960</c:v>
                </c:pt>
                <c:pt idx="4506">
                  <c:v>38961</c:v>
                </c:pt>
                <c:pt idx="4507">
                  <c:v>38962</c:v>
                </c:pt>
                <c:pt idx="4508">
                  <c:v>38963</c:v>
                </c:pt>
                <c:pt idx="4509">
                  <c:v>38964</c:v>
                </c:pt>
                <c:pt idx="4510">
                  <c:v>38965</c:v>
                </c:pt>
                <c:pt idx="4511">
                  <c:v>38966</c:v>
                </c:pt>
                <c:pt idx="4512">
                  <c:v>38967</c:v>
                </c:pt>
                <c:pt idx="4513">
                  <c:v>38968</c:v>
                </c:pt>
                <c:pt idx="4514">
                  <c:v>38969</c:v>
                </c:pt>
                <c:pt idx="4515">
                  <c:v>38970</c:v>
                </c:pt>
                <c:pt idx="4516">
                  <c:v>38971</c:v>
                </c:pt>
                <c:pt idx="4517">
                  <c:v>38972</c:v>
                </c:pt>
                <c:pt idx="4518">
                  <c:v>38973</c:v>
                </c:pt>
                <c:pt idx="4519">
                  <c:v>38974</c:v>
                </c:pt>
                <c:pt idx="4520">
                  <c:v>38975</c:v>
                </c:pt>
                <c:pt idx="4521">
                  <c:v>38976</c:v>
                </c:pt>
                <c:pt idx="4522">
                  <c:v>38977</c:v>
                </c:pt>
                <c:pt idx="4523">
                  <c:v>38978</c:v>
                </c:pt>
                <c:pt idx="4524">
                  <c:v>38979</c:v>
                </c:pt>
                <c:pt idx="4525">
                  <c:v>38980</c:v>
                </c:pt>
                <c:pt idx="4526">
                  <c:v>38981</c:v>
                </c:pt>
                <c:pt idx="4527">
                  <c:v>38982</c:v>
                </c:pt>
                <c:pt idx="4528">
                  <c:v>38983</c:v>
                </c:pt>
                <c:pt idx="4529">
                  <c:v>38984</c:v>
                </c:pt>
                <c:pt idx="4530">
                  <c:v>38985</c:v>
                </c:pt>
                <c:pt idx="4531">
                  <c:v>38986</c:v>
                </c:pt>
                <c:pt idx="4532">
                  <c:v>38987</c:v>
                </c:pt>
                <c:pt idx="4533">
                  <c:v>38988</c:v>
                </c:pt>
                <c:pt idx="4534">
                  <c:v>38989</c:v>
                </c:pt>
                <c:pt idx="4535">
                  <c:v>38990</c:v>
                </c:pt>
                <c:pt idx="4536">
                  <c:v>38991</c:v>
                </c:pt>
                <c:pt idx="4537">
                  <c:v>38992</c:v>
                </c:pt>
                <c:pt idx="4538">
                  <c:v>38993</c:v>
                </c:pt>
                <c:pt idx="4539">
                  <c:v>38994</c:v>
                </c:pt>
                <c:pt idx="4540">
                  <c:v>38995</c:v>
                </c:pt>
                <c:pt idx="4541">
                  <c:v>38996</c:v>
                </c:pt>
                <c:pt idx="4542">
                  <c:v>38997</c:v>
                </c:pt>
                <c:pt idx="4543">
                  <c:v>38998</c:v>
                </c:pt>
                <c:pt idx="4544">
                  <c:v>38999</c:v>
                </c:pt>
                <c:pt idx="4545">
                  <c:v>39000</c:v>
                </c:pt>
                <c:pt idx="4546">
                  <c:v>39001</c:v>
                </c:pt>
                <c:pt idx="4547">
                  <c:v>39002</c:v>
                </c:pt>
                <c:pt idx="4548">
                  <c:v>39003</c:v>
                </c:pt>
                <c:pt idx="4549">
                  <c:v>39004</c:v>
                </c:pt>
                <c:pt idx="4550">
                  <c:v>39005</c:v>
                </c:pt>
                <c:pt idx="4551">
                  <c:v>39006</c:v>
                </c:pt>
                <c:pt idx="4552">
                  <c:v>39007</c:v>
                </c:pt>
                <c:pt idx="4553">
                  <c:v>39008</c:v>
                </c:pt>
                <c:pt idx="4554">
                  <c:v>39009</c:v>
                </c:pt>
                <c:pt idx="4555">
                  <c:v>39010</c:v>
                </c:pt>
                <c:pt idx="4556">
                  <c:v>39011</c:v>
                </c:pt>
                <c:pt idx="4557">
                  <c:v>39012</c:v>
                </c:pt>
                <c:pt idx="4558">
                  <c:v>39013</c:v>
                </c:pt>
                <c:pt idx="4559">
                  <c:v>39014</c:v>
                </c:pt>
                <c:pt idx="4560">
                  <c:v>39015</c:v>
                </c:pt>
                <c:pt idx="4561">
                  <c:v>39016</c:v>
                </c:pt>
                <c:pt idx="4562">
                  <c:v>39017</c:v>
                </c:pt>
                <c:pt idx="4563">
                  <c:v>39018</c:v>
                </c:pt>
                <c:pt idx="4564">
                  <c:v>39019</c:v>
                </c:pt>
                <c:pt idx="4565">
                  <c:v>39020</c:v>
                </c:pt>
                <c:pt idx="4566">
                  <c:v>39021</c:v>
                </c:pt>
                <c:pt idx="4567">
                  <c:v>39022</c:v>
                </c:pt>
                <c:pt idx="4568">
                  <c:v>39023</c:v>
                </c:pt>
                <c:pt idx="4569">
                  <c:v>39024</c:v>
                </c:pt>
                <c:pt idx="4570">
                  <c:v>39025</c:v>
                </c:pt>
                <c:pt idx="4571">
                  <c:v>39026</c:v>
                </c:pt>
                <c:pt idx="4572">
                  <c:v>39027</c:v>
                </c:pt>
                <c:pt idx="4573">
                  <c:v>39028</c:v>
                </c:pt>
                <c:pt idx="4574">
                  <c:v>39029</c:v>
                </c:pt>
                <c:pt idx="4575">
                  <c:v>39030</c:v>
                </c:pt>
                <c:pt idx="4576">
                  <c:v>39031</c:v>
                </c:pt>
                <c:pt idx="4577">
                  <c:v>39032</c:v>
                </c:pt>
                <c:pt idx="4578">
                  <c:v>39033</c:v>
                </c:pt>
                <c:pt idx="4579">
                  <c:v>39034</c:v>
                </c:pt>
                <c:pt idx="4580">
                  <c:v>39035</c:v>
                </c:pt>
                <c:pt idx="4581">
                  <c:v>39036</c:v>
                </c:pt>
                <c:pt idx="4582">
                  <c:v>39037</c:v>
                </c:pt>
                <c:pt idx="4583">
                  <c:v>39038</c:v>
                </c:pt>
                <c:pt idx="4584">
                  <c:v>39039</c:v>
                </c:pt>
                <c:pt idx="4585">
                  <c:v>39040</c:v>
                </c:pt>
                <c:pt idx="4586">
                  <c:v>39041</c:v>
                </c:pt>
                <c:pt idx="4587">
                  <c:v>39042</c:v>
                </c:pt>
                <c:pt idx="4588">
                  <c:v>39043</c:v>
                </c:pt>
                <c:pt idx="4589">
                  <c:v>39044</c:v>
                </c:pt>
                <c:pt idx="4590">
                  <c:v>39045</c:v>
                </c:pt>
                <c:pt idx="4591">
                  <c:v>39046</c:v>
                </c:pt>
                <c:pt idx="4592">
                  <c:v>39047</c:v>
                </c:pt>
                <c:pt idx="4593">
                  <c:v>39048</c:v>
                </c:pt>
                <c:pt idx="4594">
                  <c:v>39049</c:v>
                </c:pt>
                <c:pt idx="4595">
                  <c:v>39050</c:v>
                </c:pt>
                <c:pt idx="4596">
                  <c:v>39051</c:v>
                </c:pt>
                <c:pt idx="4597">
                  <c:v>39052</c:v>
                </c:pt>
                <c:pt idx="4598">
                  <c:v>39053</c:v>
                </c:pt>
                <c:pt idx="4599">
                  <c:v>39054</c:v>
                </c:pt>
                <c:pt idx="4600">
                  <c:v>39055</c:v>
                </c:pt>
                <c:pt idx="4601">
                  <c:v>39056</c:v>
                </c:pt>
                <c:pt idx="4602">
                  <c:v>39057</c:v>
                </c:pt>
                <c:pt idx="4603">
                  <c:v>39058</c:v>
                </c:pt>
                <c:pt idx="4604">
                  <c:v>39059</c:v>
                </c:pt>
                <c:pt idx="4605">
                  <c:v>39060</c:v>
                </c:pt>
                <c:pt idx="4606">
                  <c:v>39061</c:v>
                </c:pt>
                <c:pt idx="4607">
                  <c:v>39062</c:v>
                </c:pt>
                <c:pt idx="4608">
                  <c:v>39063</c:v>
                </c:pt>
                <c:pt idx="4609">
                  <c:v>39064</c:v>
                </c:pt>
                <c:pt idx="4610">
                  <c:v>39065</c:v>
                </c:pt>
                <c:pt idx="4611">
                  <c:v>39066</c:v>
                </c:pt>
                <c:pt idx="4612">
                  <c:v>39067</c:v>
                </c:pt>
                <c:pt idx="4613">
                  <c:v>39068</c:v>
                </c:pt>
                <c:pt idx="4614">
                  <c:v>39069</c:v>
                </c:pt>
                <c:pt idx="4615">
                  <c:v>39070</c:v>
                </c:pt>
                <c:pt idx="4616">
                  <c:v>39071</c:v>
                </c:pt>
                <c:pt idx="4617">
                  <c:v>39072</c:v>
                </c:pt>
                <c:pt idx="4618">
                  <c:v>39073</c:v>
                </c:pt>
                <c:pt idx="4619">
                  <c:v>39074</c:v>
                </c:pt>
                <c:pt idx="4620">
                  <c:v>39075</c:v>
                </c:pt>
                <c:pt idx="4621">
                  <c:v>39076</c:v>
                </c:pt>
                <c:pt idx="4622">
                  <c:v>39077</c:v>
                </c:pt>
                <c:pt idx="4623">
                  <c:v>39078</c:v>
                </c:pt>
                <c:pt idx="4624">
                  <c:v>39079</c:v>
                </c:pt>
                <c:pt idx="4625">
                  <c:v>39080</c:v>
                </c:pt>
                <c:pt idx="4626">
                  <c:v>39081</c:v>
                </c:pt>
                <c:pt idx="4627">
                  <c:v>39082</c:v>
                </c:pt>
                <c:pt idx="4628">
                  <c:v>39083</c:v>
                </c:pt>
                <c:pt idx="4629">
                  <c:v>39084</c:v>
                </c:pt>
                <c:pt idx="4630">
                  <c:v>39085</c:v>
                </c:pt>
                <c:pt idx="4631">
                  <c:v>39086</c:v>
                </c:pt>
                <c:pt idx="4632">
                  <c:v>39087</c:v>
                </c:pt>
                <c:pt idx="4633">
                  <c:v>39088</c:v>
                </c:pt>
                <c:pt idx="4634">
                  <c:v>39089</c:v>
                </c:pt>
                <c:pt idx="4635">
                  <c:v>39090</c:v>
                </c:pt>
                <c:pt idx="4636">
                  <c:v>39091</c:v>
                </c:pt>
                <c:pt idx="4637">
                  <c:v>39092</c:v>
                </c:pt>
                <c:pt idx="4638">
                  <c:v>39093</c:v>
                </c:pt>
                <c:pt idx="4639">
                  <c:v>39094</c:v>
                </c:pt>
                <c:pt idx="4640">
                  <c:v>39095</c:v>
                </c:pt>
                <c:pt idx="4641">
                  <c:v>39096</c:v>
                </c:pt>
                <c:pt idx="4642">
                  <c:v>39097</c:v>
                </c:pt>
                <c:pt idx="4643">
                  <c:v>39098</c:v>
                </c:pt>
                <c:pt idx="4644">
                  <c:v>39099</c:v>
                </c:pt>
                <c:pt idx="4645">
                  <c:v>39100</c:v>
                </c:pt>
                <c:pt idx="4646">
                  <c:v>39101</c:v>
                </c:pt>
                <c:pt idx="4647">
                  <c:v>39102</c:v>
                </c:pt>
                <c:pt idx="4648">
                  <c:v>39103</c:v>
                </c:pt>
                <c:pt idx="4649">
                  <c:v>39104</c:v>
                </c:pt>
                <c:pt idx="4650">
                  <c:v>39105</c:v>
                </c:pt>
                <c:pt idx="4651">
                  <c:v>39106</c:v>
                </c:pt>
                <c:pt idx="4652">
                  <c:v>39107</c:v>
                </c:pt>
                <c:pt idx="4653">
                  <c:v>39108</c:v>
                </c:pt>
                <c:pt idx="4654">
                  <c:v>39109</c:v>
                </c:pt>
                <c:pt idx="4655">
                  <c:v>39110</c:v>
                </c:pt>
                <c:pt idx="4656">
                  <c:v>39111</c:v>
                </c:pt>
                <c:pt idx="4657">
                  <c:v>39112</c:v>
                </c:pt>
                <c:pt idx="4658">
                  <c:v>39113</c:v>
                </c:pt>
                <c:pt idx="4659">
                  <c:v>39114</c:v>
                </c:pt>
                <c:pt idx="4660">
                  <c:v>39115</c:v>
                </c:pt>
                <c:pt idx="4661">
                  <c:v>39116</c:v>
                </c:pt>
                <c:pt idx="4662">
                  <c:v>39117</c:v>
                </c:pt>
                <c:pt idx="4663">
                  <c:v>39118</c:v>
                </c:pt>
                <c:pt idx="4664">
                  <c:v>39119</c:v>
                </c:pt>
                <c:pt idx="4665">
                  <c:v>39120</c:v>
                </c:pt>
                <c:pt idx="4666">
                  <c:v>39121</c:v>
                </c:pt>
                <c:pt idx="4667">
                  <c:v>39122</c:v>
                </c:pt>
                <c:pt idx="4668">
                  <c:v>39123</c:v>
                </c:pt>
                <c:pt idx="4669">
                  <c:v>39124</c:v>
                </c:pt>
                <c:pt idx="4670">
                  <c:v>39125</c:v>
                </c:pt>
                <c:pt idx="4671">
                  <c:v>39126</c:v>
                </c:pt>
                <c:pt idx="4672">
                  <c:v>39127</c:v>
                </c:pt>
                <c:pt idx="4673">
                  <c:v>39128</c:v>
                </c:pt>
                <c:pt idx="4674">
                  <c:v>39129</c:v>
                </c:pt>
                <c:pt idx="4675">
                  <c:v>39130</c:v>
                </c:pt>
                <c:pt idx="4676">
                  <c:v>39131</c:v>
                </c:pt>
                <c:pt idx="4677">
                  <c:v>39132</c:v>
                </c:pt>
                <c:pt idx="4678">
                  <c:v>39133</c:v>
                </c:pt>
                <c:pt idx="4679">
                  <c:v>39134</c:v>
                </c:pt>
                <c:pt idx="4680">
                  <c:v>39135</c:v>
                </c:pt>
                <c:pt idx="4681">
                  <c:v>39136</c:v>
                </c:pt>
                <c:pt idx="4682">
                  <c:v>39137</c:v>
                </c:pt>
                <c:pt idx="4683">
                  <c:v>39138</c:v>
                </c:pt>
                <c:pt idx="4684">
                  <c:v>39139</c:v>
                </c:pt>
                <c:pt idx="4685">
                  <c:v>39140</c:v>
                </c:pt>
                <c:pt idx="4686">
                  <c:v>39141</c:v>
                </c:pt>
                <c:pt idx="4687">
                  <c:v>39142</c:v>
                </c:pt>
                <c:pt idx="4688">
                  <c:v>39143</c:v>
                </c:pt>
                <c:pt idx="4689">
                  <c:v>39144</c:v>
                </c:pt>
                <c:pt idx="4690">
                  <c:v>39145</c:v>
                </c:pt>
                <c:pt idx="4691">
                  <c:v>39146</c:v>
                </c:pt>
                <c:pt idx="4692">
                  <c:v>39147</c:v>
                </c:pt>
                <c:pt idx="4693">
                  <c:v>39148</c:v>
                </c:pt>
                <c:pt idx="4694">
                  <c:v>39149</c:v>
                </c:pt>
                <c:pt idx="4695">
                  <c:v>39150</c:v>
                </c:pt>
                <c:pt idx="4696">
                  <c:v>39151</c:v>
                </c:pt>
                <c:pt idx="4697">
                  <c:v>39152</c:v>
                </c:pt>
                <c:pt idx="4698">
                  <c:v>39153</c:v>
                </c:pt>
                <c:pt idx="4699">
                  <c:v>39154</c:v>
                </c:pt>
                <c:pt idx="4700">
                  <c:v>39155</c:v>
                </c:pt>
                <c:pt idx="4701">
                  <c:v>39156</c:v>
                </c:pt>
                <c:pt idx="4702">
                  <c:v>39157</c:v>
                </c:pt>
                <c:pt idx="4703">
                  <c:v>39158</c:v>
                </c:pt>
                <c:pt idx="4704">
                  <c:v>39159</c:v>
                </c:pt>
                <c:pt idx="4705">
                  <c:v>39160</c:v>
                </c:pt>
                <c:pt idx="4706">
                  <c:v>39161</c:v>
                </c:pt>
                <c:pt idx="4707">
                  <c:v>39162</c:v>
                </c:pt>
                <c:pt idx="4708">
                  <c:v>39163</c:v>
                </c:pt>
                <c:pt idx="4709">
                  <c:v>39164</c:v>
                </c:pt>
                <c:pt idx="4710">
                  <c:v>39165</c:v>
                </c:pt>
                <c:pt idx="4711">
                  <c:v>39166</c:v>
                </c:pt>
                <c:pt idx="4712">
                  <c:v>39167</c:v>
                </c:pt>
                <c:pt idx="4713">
                  <c:v>39168</c:v>
                </c:pt>
                <c:pt idx="4714">
                  <c:v>39169</c:v>
                </c:pt>
                <c:pt idx="4715">
                  <c:v>39170</c:v>
                </c:pt>
                <c:pt idx="4716">
                  <c:v>39171</c:v>
                </c:pt>
                <c:pt idx="4717">
                  <c:v>39172</c:v>
                </c:pt>
                <c:pt idx="4718">
                  <c:v>39173</c:v>
                </c:pt>
                <c:pt idx="4719">
                  <c:v>39174</c:v>
                </c:pt>
                <c:pt idx="4720">
                  <c:v>39175</c:v>
                </c:pt>
                <c:pt idx="4721">
                  <c:v>39176</c:v>
                </c:pt>
                <c:pt idx="4722">
                  <c:v>39177</c:v>
                </c:pt>
                <c:pt idx="4723">
                  <c:v>39178</c:v>
                </c:pt>
                <c:pt idx="4724">
                  <c:v>39179</c:v>
                </c:pt>
                <c:pt idx="4725">
                  <c:v>39180</c:v>
                </c:pt>
                <c:pt idx="4726">
                  <c:v>39181</c:v>
                </c:pt>
                <c:pt idx="4727">
                  <c:v>39182</c:v>
                </c:pt>
                <c:pt idx="4728">
                  <c:v>39183</c:v>
                </c:pt>
                <c:pt idx="4729">
                  <c:v>39184</c:v>
                </c:pt>
                <c:pt idx="4730">
                  <c:v>39185</c:v>
                </c:pt>
                <c:pt idx="4731">
                  <c:v>39186</c:v>
                </c:pt>
                <c:pt idx="4732">
                  <c:v>39187</c:v>
                </c:pt>
                <c:pt idx="4733">
                  <c:v>39188</c:v>
                </c:pt>
                <c:pt idx="4734">
                  <c:v>39189</c:v>
                </c:pt>
                <c:pt idx="4735">
                  <c:v>39190</c:v>
                </c:pt>
                <c:pt idx="4736">
                  <c:v>39191</c:v>
                </c:pt>
                <c:pt idx="4737">
                  <c:v>39192</c:v>
                </c:pt>
                <c:pt idx="4738">
                  <c:v>39193</c:v>
                </c:pt>
                <c:pt idx="4739">
                  <c:v>39194</c:v>
                </c:pt>
                <c:pt idx="4740">
                  <c:v>39195</c:v>
                </c:pt>
                <c:pt idx="4741">
                  <c:v>39196</c:v>
                </c:pt>
                <c:pt idx="4742">
                  <c:v>39197</c:v>
                </c:pt>
                <c:pt idx="4743">
                  <c:v>39198</c:v>
                </c:pt>
                <c:pt idx="4744">
                  <c:v>39199</c:v>
                </c:pt>
                <c:pt idx="4745">
                  <c:v>39200</c:v>
                </c:pt>
                <c:pt idx="4746">
                  <c:v>39201</c:v>
                </c:pt>
                <c:pt idx="4747">
                  <c:v>39202</c:v>
                </c:pt>
                <c:pt idx="4748">
                  <c:v>39203</c:v>
                </c:pt>
                <c:pt idx="4749">
                  <c:v>39204</c:v>
                </c:pt>
                <c:pt idx="4750">
                  <c:v>39205</c:v>
                </c:pt>
                <c:pt idx="4751">
                  <c:v>39206</c:v>
                </c:pt>
                <c:pt idx="4752">
                  <c:v>39207</c:v>
                </c:pt>
                <c:pt idx="4753">
                  <c:v>39208</c:v>
                </c:pt>
                <c:pt idx="4754">
                  <c:v>39209</c:v>
                </c:pt>
                <c:pt idx="4755">
                  <c:v>39210</c:v>
                </c:pt>
                <c:pt idx="4756">
                  <c:v>39211</c:v>
                </c:pt>
                <c:pt idx="4757">
                  <c:v>39212</c:v>
                </c:pt>
                <c:pt idx="4758">
                  <c:v>39213</c:v>
                </c:pt>
                <c:pt idx="4759">
                  <c:v>39214</c:v>
                </c:pt>
                <c:pt idx="4760">
                  <c:v>39215</c:v>
                </c:pt>
                <c:pt idx="4761">
                  <c:v>39216</c:v>
                </c:pt>
                <c:pt idx="4762">
                  <c:v>39217</c:v>
                </c:pt>
                <c:pt idx="4763">
                  <c:v>39218</c:v>
                </c:pt>
                <c:pt idx="4764">
                  <c:v>39219</c:v>
                </c:pt>
                <c:pt idx="4765">
                  <c:v>39220</c:v>
                </c:pt>
                <c:pt idx="4766">
                  <c:v>39221</c:v>
                </c:pt>
                <c:pt idx="4767">
                  <c:v>39222</c:v>
                </c:pt>
                <c:pt idx="4768">
                  <c:v>39223</c:v>
                </c:pt>
                <c:pt idx="4769">
                  <c:v>39224</c:v>
                </c:pt>
                <c:pt idx="4770">
                  <c:v>39225</c:v>
                </c:pt>
                <c:pt idx="4771">
                  <c:v>39226</c:v>
                </c:pt>
                <c:pt idx="4772">
                  <c:v>39227</c:v>
                </c:pt>
                <c:pt idx="4773">
                  <c:v>39228</c:v>
                </c:pt>
                <c:pt idx="4774">
                  <c:v>39229</c:v>
                </c:pt>
                <c:pt idx="4775">
                  <c:v>39230</c:v>
                </c:pt>
                <c:pt idx="4776">
                  <c:v>39231</c:v>
                </c:pt>
                <c:pt idx="4777">
                  <c:v>39232</c:v>
                </c:pt>
                <c:pt idx="4778">
                  <c:v>39233</c:v>
                </c:pt>
                <c:pt idx="4779">
                  <c:v>39234</c:v>
                </c:pt>
                <c:pt idx="4780">
                  <c:v>39235</c:v>
                </c:pt>
                <c:pt idx="4781">
                  <c:v>39236</c:v>
                </c:pt>
                <c:pt idx="4782">
                  <c:v>39237</c:v>
                </c:pt>
                <c:pt idx="4783">
                  <c:v>39238</c:v>
                </c:pt>
                <c:pt idx="4784">
                  <c:v>39239</c:v>
                </c:pt>
                <c:pt idx="4785">
                  <c:v>39240</c:v>
                </c:pt>
                <c:pt idx="4786">
                  <c:v>39241</c:v>
                </c:pt>
                <c:pt idx="4787">
                  <c:v>39242</c:v>
                </c:pt>
                <c:pt idx="4788">
                  <c:v>39243</c:v>
                </c:pt>
                <c:pt idx="4789">
                  <c:v>39244</c:v>
                </c:pt>
                <c:pt idx="4790">
                  <c:v>39245</c:v>
                </c:pt>
                <c:pt idx="4791">
                  <c:v>39246</c:v>
                </c:pt>
                <c:pt idx="4792">
                  <c:v>39247</c:v>
                </c:pt>
                <c:pt idx="4793">
                  <c:v>39248</c:v>
                </c:pt>
                <c:pt idx="4794">
                  <c:v>39249</c:v>
                </c:pt>
                <c:pt idx="4795">
                  <c:v>39250</c:v>
                </c:pt>
                <c:pt idx="4796">
                  <c:v>39251</c:v>
                </c:pt>
                <c:pt idx="4797">
                  <c:v>39252</c:v>
                </c:pt>
                <c:pt idx="4798">
                  <c:v>39253</c:v>
                </c:pt>
                <c:pt idx="4799">
                  <c:v>39254</c:v>
                </c:pt>
                <c:pt idx="4800">
                  <c:v>39255</c:v>
                </c:pt>
                <c:pt idx="4801">
                  <c:v>39256</c:v>
                </c:pt>
                <c:pt idx="4802">
                  <c:v>39257</c:v>
                </c:pt>
                <c:pt idx="4803">
                  <c:v>39258</c:v>
                </c:pt>
                <c:pt idx="4804">
                  <c:v>39259</c:v>
                </c:pt>
                <c:pt idx="4805">
                  <c:v>39260</c:v>
                </c:pt>
                <c:pt idx="4806">
                  <c:v>39261</c:v>
                </c:pt>
                <c:pt idx="4807">
                  <c:v>39262</c:v>
                </c:pt>
                <c:pt idx="4808">
                  <c:v>39263</c:v>
                </c:pt>
                <c:pt idx="4809">
                  <c:v>39264</c:v>
                </c:pt>
                <c:pt idx="4810">
                  <c:v>39265</c:v>
                </c:pt>
                <c:pt idx="4811">
                  <c:v>39266</c:v>
                </c:pt>
                <c:pt idx="4812">
                  <c:v>39267</c:v>
                </c:pt>
                <c:pt idx="4813">
                  <c:v>39268</c:v>
                </c:pt>
                <c:pt idx="4814">
                  <c:v>39269</c:v>
                </c:pt>
                <c:pt idx="4815">
                  <c:v>39270</c:v>
                </c:pt>
                <c:pt idx="4816">
                  <c:v>39271</c:v>
                </c:pt>
                <c:pt idx="4817">
                  <c:v>39272</c:v>
                </c:pt>
                <c:pt idx="4818">
                  <c:v>39273</c:v>
                </c:pt>
                <c:pt idx="4819">
                  <c:v>39274</c:v>
                </c:pt>
                <c:pt idx="4820">
                  <c:v>39275</c:v>
                </c:pt>
                <c:pt idx="4821">
                  <c:v>39276</c:v>
                </c:pt>
                <c:pt idx="4822">
                  <c:v>39277</c:v>
                </c:pt>
                <c:pt idx="4823">
                  <c:v>39278</c:v>
                </c:pt>
                <c:pt idx="4824">
                  <c:v>39279</c:v>
                </c:pt>
                <c:pt idx="4825">
                  <c:v>39280</c:v>
                </c:pt>
                <c:pt idx="4826">
                  <c:v>39281</c:v>
                </c:pt>
                <c:pt idx="4827">
                  <c:v>39282</c:v>
                </c:pt>
                <c:pt idx="4828">
                  <c:v>39283</c:v>
                </c:pt>
                <c:pt idx="4829">
                  <c:v>39284</c:v>
                </c:pt>
                <c:pt idx="4830">
                  <c:v>39285</c:v>
                </c:pt>
                <c:pt idx="4831">
                  <c:v>39286</c:v>
                </c:pt>
                <c:pt idx="4832">
                  <c:v>39287</c:v>
                </c:pt>
                <c:pt idx="4833">
                  <c:v>39288</c:v>
                </c:pt>
                <c:pt idx="4834">
                  <c:v>39289</c:v>
                </c:pt>
                <c:pt idx="4835">
                  <c:v>39290</c:v>
                </c:pt>
                <c:pt idx="4836">
                  <c:v>39291</c:v>
                </c:pt>
                <c:pt idx="4837">
                  <c:v>39292</c:v>
                </c:pt>
                <c:pt idx="4838">
                  <c:v>39293</c:v>
                </c:pt>
                <c:pt idx="4839">
                  <c:v>39294</c:v>
                </c:pt>
                <c:pt idx="4840">
                  <c:v>39295</c:v>
                </c:pt>
                <c:pt idx="4841">
                  <c:v>39296</c:v>
                </c:pt>
                <c:pt idx="4842">
                  <c:v>39297</c:v>
                </c:pt>
                <c:pt idx="4843">
                  <c:v>39298</c:v>
                </c:pt>
                <c:pt idx="4844">
                  <c:v>39299</c:v>
                </c:pt>
                <c:pt idx="4845">
                  <c:v>39300</c:v>
                </c:pt>
                <c:pt idx="4846">
                  <c:v>39301</c:v>
                </c:pt>
                <c:pt idx="4847">
                  <c:v>39302</c:v>
                </c:pt>
                <c:pt idx="4848">
                  <c:v>39303</c:v>
                </c:pt>
                <c:pt idx="4849">
                  <c:v>39304</c:v>
                </c:pt>
                <c:pt idx="4850">
                  <c:v>39305</c:v>
                </c:pt>
                <c:pt idx="4851">
                  <c:v>39306</c:v>
                </c:pt>
                <c:pt idx="4852">
                  <c:v>39307</c:v>
                </c:pt>
                <c:pt idx="4853">
                  <c:v>39308</c:v>
                </c:pt>
                <c:pt idx="4854">
                  <c:v>39309</c:v>
                </c:pt>
                <c:pt idx="4855">
                  <c:v>39310</c:v>
                </c:pt>
                <c:pt idx="4856">
                  <c:v>39311</c:v>
                </c:pt>
                <c:pt idx="4857">
                  <c:v>39312</c:v>
                </c:pt>
                <c:pt idx="4858">
                  <c:v>39313</c:v>
                </c:pt>
                <c:pt idx="4859">
                  <c:v>39314</c:v>
                </c:pt>
                <c:pt idx="4860">
                  <c:v>39315</c:v>
                </c:pt>
                <c:pt idx="4861">
                  <c:v>39316</c:v>
                </c:pt>
                <c:pt idx="4862">
                  <c:v>39317</c:v>
                </c:pt>
                <c:pt idx="4863">
                  <c:v>39318</c:v>
                </c:pt>
                <c:pt idx="4864">
                  <c:v>39319</c:v>
                </c:pt>
                <c:pt idx="4865">
                  <c:v>39320</c:v>
                </c:pt>
                <c:pt idx="4866">
                  <c:v>39321</c:v>
                </c:pt>
                <c:pt idx="4867">
                  <c:v>39322</c:v>
                </c:pt>
                <c:pt idx="4868">
                  <c:v>39323</c:v>
                </c:pt>
                <c:pt idx="4869">
                  <c:v>39324</c:v>
                </c:pt>
                <c:pt idx="4870">
                  <c:v>39325</c:v>
                </c:pt>
                <c:pt idx="4871">
                  <c:v>39326</c:v>
                </c:pt>
                <c:pt idx="4872">
                  <c:v>39327</c:v>
                </c:pt>
                <c:pt idx="4873">
                  <c:v>39328</c:v>
                </c:pt>
                <c:pt idx="4874">
                  <c:v>39329</c:v>
                </c:pt>
                <c:pt idx="4875">
                  <c:v>39330</c:v>
                </c:pt>
                <c:pt idx="4876">
                  <c:v>39331</c:v>
                </c:pt>
                <c:pt idx="4877">
                  <c:v>39332</c:v>
                </c:pt>
                <c:pt idx="4878">
                  <c:v>39333</c:v>
                </c:pt>
                <c:pt idx="4879">
                  <c:v>39334</c:v>
                </c:pt>
                <c:pt idx="4880">
                  <c:v>39335</c:v>
                </c:pt>
                <c:pt idx="4881">
                  <c:v>39336</c:v>
                </c:pt>
                <c:pt idx="4882">
                  <c:v>39337</c:v>
                </c:pt>
                <c:pt idx="4883">
                  <c:v>39338</c:v>
                </c:pt>
                <c:pt idx="4884">
                  <c:v>39339</c:v>
                </c:pt>
                <c:pt idx="4885">
                  <c:v>39340</c:v>
                </c:pt>
                <c:pt idx="4886">
                  <c:v>39341</c:v>
                </c:pt>
                <c:pt idx="4887">
                  <c:v>39342</c:v>
                </c:pt>
                <c:pt idx="4888">
                  <c:v>39343</c:v>
                </c:pt>
                <c:pt idx="4889">
                  <c:v>39344</c:v>
                </c:pt>
                <c:pt idx="4890">
                  <c:v>39345</c:v>
                </c:pt>
                <c:pt idx="4891">
                  <c:v>39346</c:v>
                </c:pt>
                <c:pt idx="4892">
                  <c:v>39347</c:v>
                </c:pt>
                <c:pt idx="4893">
                  <c:v>39348</c:v>
                </c:pt>
                <c:pt idx="4894">
                  <c:v>39349</c:v>
                </c:pt>
                <c:pt idx="4895">
                  <c:v>39350</c:v>
                </c:pt>
                <c:pt idx="4896">
                  <c:v>39351</c:v>
                </c:pt>
                <c:pt idx="4897">
                  <c:v>39352</c:v>
                </c:pt>
                <c:pt idx="4898">
                  <c:v>39353</c:v>
                </c:pt>
                <c:pt idx="4899">
                  <c:v>39354</c:v>
                </c:pt>
                <c:pt idx="4900">
                  <c:v>39355</c:v>
                </c:pt>
                <c:pt idx="4901">
                  <c:v>39356</c:v>
                </c:pt>
                <c:pt idx="4902">
                  <c:v>39357</c:v>
                </c:pt>
                <c:pt idx="4903">
                  <c:v>39358</c:v>
                </c:pt>
                <c:pt idx="4904">
                  <c:v>39359</c:v>
                </c:pt>
                <c:pt idx="4905">
                  <c:v>39360</c:v>
                </c:pt>
                <c:pt idx="4906">
                  <c:v>39361</c:v>
                </c:pt>
                <c:pt idx="4907">
                  <c:v>39362</c:v>
                </c:pt>
                <c:pt idx="4908">
                  <c:v>39363</c:v>
                </c:pt>
                <c:pt idx="4909">
                  <c:v>39364</c:v>
                </c:pt>
                <c:pt idx="4910">
                  <c:v>39365</c:v>
                </c:pt>
                <c:pt idx="4911">
                  <c:v>39366</c:v>
                </c:pt>
                <c:pt idx="4912">
                  <c:v>39367</c:v>
                </c:pt>
                <c:pt idx="4913">
                  <c:v>39368</c:v>
                </c:pt>
                <c:pt idx="4914">
                  <c:v>39369</c:v>
                </c:pt>
                <c:pt idx="4915">
                  <c:v>39370</c:v>
                </c:pt>
                <c:pt idx="4916">
                  <c:v>39371</c:v>
                </c:pt>
                <c:pt idx="4917">
                  <c:v>39372</c:v>
                </c:pt>
                <c:pt idx="4918">
                  <c:v>39373</c:v>
                </c:pt>
                <c:pt idx="4919">
                  <c:v>39374</c:v>
                </c:pt>
                <c:pt idx="4920">
                  <c:v>39375</c:v>
                </c:pt>
                <c:pt idx="4921">
                  <c:v>39376</c:v>
                </c:pt>
                <c:pt idx="4922">
                  <c:v>39377</c:v>
                </c:pt>
                <c:pt idx="4923">
                  <c:v>39378</c:v>
                </c:pt>
                <c:pt idx="4924">
                  <c:v>39379</c:v>
                </c:pt>
                <c:pt idx="4925">
                  <c:v>39380</c:v>
                </c:pt>
                <c:pt idx="4926">
                  <c:v>39381</c:v>
                </c:pt>
                <c:pt idx="4927">
                  <c:v>39382</c:v>
                </c:pt>
                <c:pt idx="4928">
                  <c:v>39383</c:v>
                </c:pt>
                <c:pt idx="4929">
                  <c:v>39384</c:v>
                </c:pt>
                <c:pt idx="4930">
                  <c:v>39385</c:v>
                </c:pt>
                <c:pt idx="4931">
                  <c:v>39386</c:v>
                </c:pt>
                <c:pt idx="4932">
                  <c:v>39387</c:v>
                </c:pt>
                <c:pt idx="4933">
                  <c:v>39388</c:v>
                </c:pt>
                <c:pt idx="4934">
                  <c:v>39389</c:v>
                </c:pt>
                <c:pt idx="4935">
                  <c:v>39390</c:v>
                </c:pt>
                <c:pt idx="4936">
                  <c:v>39391</c:v>
                </c:pt>
                <c:pt idx="4937">
                  <c:v>39392</c:v>
                </c:pt>
                <c:pt idx="4938">
                  <c:v>39393</c:v>
                </c:pt>
                <c:pt idx="4939">
                  <c:v>39394</c:v>
                </c:pt>
                <c:pt idx="4940">
                  <c:v>39395</c:v>
                </c:pt>
                <c:pt idx="4941">
                  <c:v>39396</c:v>
                </c:pt>
                <c:pt idx="4942">
                  <c:v>39397</c:v>
                </c:pt>
                <c:pt idx="4943">
                  <c:v>39398</c:v>
                </c:pt>
                <c:pt idx="4944">
                  <c:v>39399</c:v>
                </c:pt>
                <c:pt idx="4945">
                  <c:v>39400</c:v>
                </c:pt>
                <c:pt idx="4946">
                  <c:v>39401</c:v>
                </c:pt>
                <c:pt idx="4947">
                  <c:v>39402</c:v>
                </c:pt>
                <c:pt idx="4948">
                  <c:v>39403</c:v>
                </c:pt>
                <c:pt idx="4949">
                  <c:v>39404</c:v>
                </c:pt>
                <c:pt idx="4950">
                  <c:v>39405</c:v>
                </c:pt>
                <c:pt idx="4951">
                  <c:v>39406</c:v>
                </c:pt>
                <c:pt idx="4952">
                  <c:v>39407</c:v>
                </c:pt>
                <c:pt idx="4953">
                  <c:v>39408</c:v>
                </c:pt>
                <c:pt idx="4954">
                  <c:v>39409</c:v>
                </c:pt>
                <c:pt idx="4955">
                  <c:v>39410</c:v>
                </c:pt>
                <c:pt idx="4956">
                  <c:v>39411</c:v>
                </c:pt>
                <c:pt idx="4957">
                  <c:v>39412</c:v>
                </c:pt>
                <c:pt idx="4958">
                  <c:v>39413</c:v>
                </c:pt>
                <c:pt idx="4959">
                  <c:v>39414</c:v>
                </c:pt>
                <c:pt idx="4960">
                  <c:v>39415</c:v>
                </c:pt>
                <c:pt idx="4961">
                  <c:v>39416</c:v>
                </c:pt>
                <c:pt idx="4962">
                  <c:v>39417</c:v>
                </c:pt>
                <c:pt idx="4963">
                  <c:v>39418</c:v>
                </c:pt>
                <c:pt idx="4964">
                  <c:v>39419</c:v>
                </c:pt>
                <c:pt idx="4965">
                  <c:v>39420</c:v>
                </c:pt>
                <c:pt idx="4966">
                  <c:v>39421</c:v>
                </c:pt>
                <c:pt idx="4967">
                  <c:v>39422</c:v>
                </c:pt>
                <c:pt idx="4968">
                  <c:v>39423</c:v>
                </c:pt>
                <c:pt idx="4969">
                  <c:v>39424</c:v>
                </c:pt>
                <c:pt idx="4970">
                  <c:v>39425</c:v>
                </c:pt>
                <c:pt idx="4971">
                  <c:v>39426</c:v>
                </c:pt>
                <c:pt idx="4972">
                  <c:v>39427</c:v>
                </c:pt>
                <c:pt idx="4973">
                  <c:v>39428</c:v>
                </c:pt>
                <c:pt idx="4974">
                  <c:v>39429</c:v>
                </c:pt>
                <c:pt idx="4975">
                  <c:v>39430</c:v>
                </c:pt>
                <c:pt idx="4976">
                  <c:v>39431</c:v>
                </c:pt>
                <c:pt idx="4977">
                  <c:v>39432</c:v>
                </c:pt>
                <c:pt idx="4978">
                  <c:v>39433</c:v>
                </c:pt>
                <c:pt idx="4979">
                  <c:v>39434</c:v>
                </c:pt>
                <c:pt idx="4980">
                  <c:v>39435</c:v>
                </c:pt>
                <c:pt idx="4981">
                  <c:v>39436</c:v>
                </c:pt>
                <c:pt idx="4982">
                  <c:v>39437</c:v>
                </c:pt>
                <c:pt idx="4983">
                  <c:v>39438</c:v>
                </c:pt>
                <c:pt idx="4984">
                  <c:v>39439</c:v>
                </c:pt>
                <c:pt idx="4985">
                  <c:v>39440</c:v>
                </c:pt>
                <c:pt idx="4986">
                  <c:v>39441</c:v>
                </c:pt>
                <c:pt idx="4987">
                  <c:v>39442</c:v>
                </c:pt>
                <c:pt idx="4988">
                  <c:v>39443</c:v>
                </c:pt>
                <c:pt idx="4989">
                  <c:v>39444</c:v>
                </c:pt>
                <c:pt idx="4990">
                  <c:v>39445</c:v>
                </c:pt>
                <c:pt idx="4991">
                  <c:v>39446</c:v>
                </c:pt>
                <c:pt idx="4992">
                  <c:v>39447</c:v>
                </c:pt>
                <c:pt idx="4993">
                  <c:v>39448</c:v>
                </c:pt>
                <c:pt idx="4994">
                  <c:v>39449</c:v>
                </c:pt>
                <c:pt idx="4995">
                  <c:v>39450</c:v>
                </c:pt>
                <c:pt idx="4996">
                  <c:v>39451</c:v>
                </c:pt>
                <c:pt idx="4997">
                  <c:v>39452</c:v>
                </c:pt>
                <c:pt idx="4998">
                  <c:v>39453</c:v>
                </c:pt>
                <c:pt idx="4999">
                  <c:v>39454</c:v>
                </c:pt>
                <c:pt idx="5000">
                  <c:v>39455</c:v>
                </c:pt>
                <c:pt idx="5001">
                  <c:v>39456</c:v>
                </c:pt>
                <c:pt idx="5002">
                  <c:v>39457</c:v>
                </c:pt>
                <c:pt idx="5003">
                  <c:v>39458</c:v>
                </c:pt>
                <c:pt idx="5004">
                  <c:v>39459</c:v>
                </c:pt>
                <c:pt idx="5005">
                  <c:v>39460</c:v>
                </c:pt>
                <c:pt idx="5006">
                  <c:v>39461</c:v>
                </c:pt>
                <c:pt idx="5007">
                  <c:v>39462</c:v>
                </c:pt>
                <c:pt idx="5008">
                  <c:v>39463</c:v>
                </c:pt>
                <c:pt idx="5009">
                  <c:v>39464</c:v>
                </c:pt>
                <c:pt idx="5010">
                  <c:v>39465</c:v>
                </c:pt>
                <c:pt idx="5011">
                  <c:v>39466</c:v>
                </c:pt>
                <c:pt idx="5012">
                  <c:v>39467</c:v>
                </c:pt>
                <c:pt idx="5013">
                  <c:v>39468</c:v>
                </c:pt>
                <c:pt idx="5014">
                  <c:v>39469</c:v>
                </c:pt>
                <c:pt idx="5015">
                  <c:v>39470</c:v>
                </c:pt>
                <c:pt idx="5016">
                  <c:v>39471</c:v>
                </c:pt>
                <c:pt idx="5017">
                  <c:v>39472</c:v>
                </c:pt>
                <c:pt idx="5018">
                  <c:v>39473</c:v>
                </c:pt>
                <c:pt idx="5019">
                  <c:v>39474</c:v>
                </c:pt>
                <c:pt idx="5020">
                  <c:v>39475</c:v>
                </c:pt>
                <c:pt idx="5021">
                  <c:v>39476</c:v>
                </c:pt>
                <c:pt idx="5022">
                  <c:v>39477</c:v>
                </c:pt>
                <c:pt idx="5023">
                  <c:v>39478</c:v>
                </c:pt>
                <c:pt idx="5024">
                  <c:v>39479</c:v>
                </c:pt>
                <c:pt idx="5025">
                  <c:v>39480</c:v>
                </c:pt>
                <c:pt idx="5026">
                  <c:v>39481</c:v>
                </c:pt>
                <c:pt idx="5027">
                  <c:v>39482</c:v>
                </c:pt>
                <c:pt idx="5028">
                  <c:v>39483</c:v>
                </c:pt>
                <c:pt idx="5029">
                  <c:v>39484</c:v>
                </c:pt>
                <c:pt idx="5030">
                  <c:v>39485</c:v>
                </c:pt>
                <c:pt idx="5031">
                  <c:v>39486</c:v>
                </c:pt>
                <c:pt idx="5032">
                  <c:v>39487</c:v>
                </c:pt>
                <c:pt idx="5033">
                  <c:v>39488</c:v>
                </c:pt>
                <c:pt idx="5034">
                  <c:v>39489</c:v>
                </c:pt>
                <c:pt idx="5035">
                  <c:v>39490</c:v>
                </c:pt>
                <c:pt idx="5036">
                  <c:v>39491</c:v>
                </c:pt>
                <c:pt idx="5037">
                  <c:v>39492</c:v>
                </c:pt>
                <c:pt idx="5038">
                  <c:v>39493</c:v>
                </c:pt>
                <c:pt idx="5039">
                  <c:v>39494</c:v>
                </c:pt>
                <c:pt idx="5040">
                  <c:v>39495</c:v>
                </c:pt>
                <c:pt idx="5041">
                  <c:v>39496</c:v>
                </c:pt>
                <c:pt idx="5042">
                  <c:v>39497</c:v>
                </c:pt>
                <c:pt idx="5043">
                  <c:v>39498</c:v>
                </c:pt>
                <c:pt idx="5044">
                  <c:v>39499</c:v>
                </c:pt>
                <c:pt idx="5045">
                  <c:v>39500</c:v>
                </c:pt>
                <c:pt idx="5046">
                  <c:v>39501</c:v>
                </c:pt>
                <c:pt idx="5047">
                  <c:v>39502</c:v>
                </c:pt>
                <c:pt idx="5048">
                  <c:v>39503</c:v>
                </c:pt>
                <c:pt idx="5049">
                  <c:v>39504</c:v>
                </c:pt>
                <c:pt idx="5050">
                  <c:v>39505</c:v>
                </c:pt>
                <c:pt idx="5051">
                  <c:v>39506</c:v>
                </c:pt>
                <c:pt idx="5052">
                  <c:v>39507</c:v>
                </c:pt>
                <c:pt idx="5053">
                  <c:v>39508</c:v>
                </c:pt>
                <c:pt idx="5054">
                  <c:v>39509</c:v>
                </c:pt>
                <c:pt idx="5055">
                  <c:v>39510</c:v>
                </c:pt>
                <c:pt idx="5056">
                  <c:v>39511</c:v>
                </c:pt>
                <c:pt idx="5057">
                  <c:v>39512</c:v>
                </c:pt>
                <c:pt idx="5058">
                  <c:v>39513</c:v>
                </c:pt>
                <c:pt idx="5059">
                  <c:v>39514</c:v>
                </c:pt>
                <c:pt idx="5060">
                  <c:v>39515</c:v>
                </c:pt>
                <c:pt idx="5061">
                  <c:v>39516</c:v>
                </c:pt>
                <c:pt idx="5062">
                  <c:v>39517</c:v>
                </c:pt>
                <c:pt idx="5063">
                  <c:v>39518</c:v>
                </c:pt>
                <c:pt idx="5064">
                  <c:v>39519</c:v>
                </c:pt>
                <c:pt idx="5065">
                  <c:v>39520</c:v>
                </c:pt>
                <c:pt idx="5066">
                  <c:v>39521</c:v>
                </c:pt>
                <c:pt idx="5067">
                  <c:v>39522</c:v>
                </c:pt>
                <c:pt idx="5068">
                  <c:v>39523</c:v>
                </c:pt>
                <c:pt idx="5069">
                  <c:v>39524</c:v>
                </c:pt>
                <c:pt idx="5070">
                  <c:v>39525</c:v>
                </c:pt>
                <c:pt idx="5071">
                  <c:v>39526</c:v>
                </c:pt>
                <c:pt idx="5072">
                  <c:v>39527</c:v>
                </c:pt>
                <c:pt idx="5073">
                  <c:v>39528</c:v>
                </c:pt>
                <c:pt idx="5074">
                  <c:v>39529</c:v>
                </c:pt>
                <c:pt idx="5075">
                  <c:v>39530</c:v>
                </c:pt>
                <c:pt idx="5076">
                  <c:v>39531</c:v>
                </c:pt>
                <c:pt idx="5077">
                  <c:v>39532</c:v>
                </c:pt>
                <c:pt idx="5078">
                  <c:v>39533</c:v>
                </c:pt>
                <c:pt idx="5079">
                  <c:v>39534</c:v>
                </c:pt>
                <c:pt idx="5080">
                  <c:v>39535</c:v>
                </c:pt>
                <c:pt idx="5081">
                  <c:v>39536</c:v>
                </c:pt>
                <c:pt idx="5082">
                  <c:v>39537</c:v>
                </c:pt>
                <c:pt idx="5083">
                  <c:v>39538</c:v>
                </c:pt>
                <c:pt idx="5084">
                  <c:v>39539</c:v>
                </c:pt>
                <c:pt idx="5085">
                  <c:v>39540</c:v>
                </c:pt>
                <c:pt idx="5086">
                  <c:v>39541</c:v>
                </c:pt>
                <c:pt idx="5087">
                  <c:v>39542</c:v>
                </c:pt>
                <c:pt idx="5088">
                  <c:v>39543</c:v>
                </c:pt>
                <c:pt idx="5089">
                  <c:v>39544</c:v>
                </c:pt>
                <c:pt idx="5090">
                  <c:v>39545</c:v>
                </c:pt>
                <c:pt idx="5091">
                  <c:v>39546</c:v>
                </c:pt>
                <c:pt idx="5092">
                  <c:v>39547</c:v>
                </c:pt>
                <c:pt idx="5093">
                  <c:v>39548</c:v>
                </c:pt>
                <c:pt idx="5094">
                  <c:v>39549</c:v>
                </c:pt>
                <c:pt idx="5095">
                  <c:v>39550</c:v>
                </c:pt>
                <c:pt idx="5096">
                  <c:v>39551</c:v>
                </c:pt>
                <c:pt idx="5097">
                  <c:v>39552</c:v>
                </c:pt>
                <c:pt idx="5098">
                  <c:v>39553</c:v>
                </c:pt>
                <c:pt idx="5099">
                  <c:v>39554</c:v>
                </c:pt>
                <c:pt idx="5100">
                  <c:v>39555</c:v>
                </c:pt>
                <c:pt idx="5101">
                  <c:v>39556</c:v>
                </c:pt>
                <c:pt idx="5102">
                  <c:v>39557</c:v>
                </c:pt>
                <c:pt idx="5103">
                  <c:v>39558</c:v>
                </c:pt>
                <c:pt idx="5104">
                  <c:v>39559</c:v>
                </c:pt>
                <c:pt idx="5105">
                  <c:v>39560</c:v>
                </c:pt>
                <c:pt idx="5106">
                  <c:v>39561</c:v>
                </c:pt>
                <c:pt idx="5107">
                  <c:v>39562</c:v>
                </c:pt>
                <c:pt idx="5108">
                  <c:v>39563</c:v>
                </c:pt>
                <c:pt idx="5109">
                  <c:v>39564</c:v>
                </c:pt>
                <c:pt idx="5110">
                  <c:v>39565</c:v>
                </c:pt>
                <c:pt idx="5111">
                  <c:v>39566</c:v>
                </c:pt>
                <c:pt idx="5112">
                  <c:v>39567</c:v>
                </c:pt>
                <c:pt idx="5113">
                  <c:v>39568</c:v>
                </c:pt>
                <c:pt idx="5114">
                  <c:v>39569</c:v>
                </c:pt>
                <c:pt idx="5115">
                  <c:v>39570</c:v>
                </c:pt>
                <c:pt idx="5116">
                  <c:v>39571</c:v>
                </c:pt>
                <c:pt idx="5117">
                  <c:v>39572</c:v>
                </c:pt>
                <c:pt idx="5118">
                  <c:v>39573</c:v>
                </c:pt>
                <c:pt idx="5119">
                  <c:v>39574</c:v>
                </c:pt>
                <c:pt idx="5120">
                  <c:v>39575</c:v>
                </c:pt>
                <c:pt idx="5121">
                  <c:v>39576</c:v>
                </c:pt>
                <c:pt idx="5122">
                  <c:v>39577</c:v>
                </c:pt>
                <c:pt idx="5123">
                  <c:v>39578</c:v>
                </c:pt>
                <c:pt idx="5124">
                  <c:v>39579</c:v>
                </c:pt>
                <c:pt idx="5125">
                  <c:v>39580</c:v>
                </c:pt>
                <c:pt idx="5126">
                  <c:v>39581</c:v>
                </c:pt>
                <c:pt idx="5127">
                  <c:v>39582</c:v>
                </c:pt>
                <c:pt idx="5128">
                  <c:v>39583</c:v>
                </c:pt>
                <c:pt idx="5129">
                  <c:v>39584</c:v>
                </c:pt>
                <c:pt idx="5130">
                  <c:v>39585</c:v>
                </c:pt>
                <c:pt idx="5131">
                  <c:v>39586</c:v>
                </c:pt>
                <c:pt idx="5132">
                  <c:v>39587</c:v>
                </c:pt>
                <c:pt idx="5133">
                  <c:v>39588</c:v>
                </c:pt>
                <c:pt idx="5134">
                  <c:v>39589</c:v>
                </c:pt>
                <c:pt idx="5135">
                  <c:v>39590</c:v>
                </c:pt>
                <c:pt idx="5136">
                  <c:v>39591</c:v>
                </c:pt>
                <c:pt idx="5137">
                  <c:v>39592</c:v>
                </c:pt>
                <c:pt idx="5138">
                  <c:v>39593</c:v>
                </c:pt>
                <c:pt idx="5139">
                  <c:v>39594</c:v>
                </c:pt>
                <c:pt idx="5140">
                  <c:v>39595</c:v>
                </c:pt>
                <c:pt idx="5141">
                  <c:v>39596</c:v>
                </c:pt>
                <c:pt idx="5142">
                  <c:v>39597</c:v>
                </c:pt>
                <c:pt idx="5143">
                  <c:v>39598</c:v>
                </c:pt>
                <c:pt idx="5144">
                  <c:v>39599</c:v>
                </c:pt>
                <c:pt idx="5145">
                  <c:v>39600</c:v>
                </c:pt>
                <c:pt idx="5146">
                  <c:v>39601</c:v>
                </c:pt>
                <c:pt idx="5147">
                  <c:v>39602</c:v>
                </c:pt>
                <c:pt idx="5148">
                  <c:v>39603</c:v>
                </c:pt>
                <c:pt idx="5149">
                  <c:v>39604</c:v>
                </c:pt>
                <c:pt idx="5150">
                  <c:v>39605</c:v>
                </c:pt>
                <c:pt idx="5151">
                  <c:v>39606</c:v>
                </c:pt>
                <c:pt idx="5152">
                  <c:v>39607</c:v>
                </c:pt>
                <c:pt idx="5153">
                  <c:v>39608</c:v>
                </c:pt>
                <c:pt idx="5154">
                  <c:v>39609</c:v>
                </c:pt>
                <c:pt idx="5155">
                  <c:v>39610</c:v>
                </c:pt>
                <c:pt idx="5156">
                  <c:v>39611</c:v>
                </c:pt>
                <c:pt idx="5157">
                  <c:v>39612</c:v>
                </c:pt>
                <c:pt idx="5158">
                  <c:v>39613</c:v>
                </c:pt>
                <c:pt idx="5159">
                  <c:v>39614</c:v>
                </c:pt>
                <c:pt idx="5160">
                  <c:v>39615</c:v>
                </c:pt>
                <c:pt idx="5161">
                  <c:v>39616</c:v>
                </c:pt>
                <c:pt idx="5162">
                  <c:v>39617</c:v>
                </c:pt>
                <c:pt idx="5163">
                  <c:v>39618</c:v>
                </c:pt>
                <c:pt idx="5164">
                  <c:v>39619</c:v>
                </c:pt>
                <c:pt idx="5165">
                  <c:v>39620</c:v>
                </c:pt>
                <c:pt idx="5166">
                  <c:v>39621</c:v>
                </c:pt>
                <c:pt idx="5167">
                  <c:v>39622</c:v>
                </c:pt>
                <c:pt idx="5168">
                  <c:v>39623</c:v>
                </c:pt>
                <c:pt idx="5169">
                  <c:v>39624</c:v>
                </c:pt>
                <c:pt idx="5170">
                  <c:v>39625</c:v>
                </c:pt>
                <c:pt idx="5171">
                  <c:v>39626</c:v>
                </c:pt>
                <c:pt idx="5172">
                  <c:v>39627</c:v>
                </c:pt>
                <c:pt idx="5173">
                  <c:v>39628</c:v>
                </c:pt>
                <c:pt idx="5174">
                  <c:v>39629</c:v>
                </c:pt>
                <c:pt idx="5175">
                  <c:v>39630</c:v>
                </c:pt>
                <c:pt idx="5176">
                  <c:v>39631</c:v>
                </c:pt>
                <c:pt idx="5177">
                  <c:v>39632</c:v>
                </c:pt>
                <c:pt idx="5178">
                  <c:v>39633</c:v>
                </c:pt>
                <c:pt idx="5179">
                  <c:v>39634</c:v>
                </c:pt>
                <c:pt idx="5180">
                  <c:v>39635</c:v>
                </c:pt>
                <c:pt idx="5181">
                  <c:v>39636</c:v>
                </c:pt>
                <c:pt idx="5182">
                  <c:v>39637</c:v>
                </c:pt>
                <c:pt idx="5183">
                  <c:v>39638</c:v>
                </c:pt>
                <c:pt idx="5184">
                  <c:v>39639</c:v>
                </c:pt>
                <c:pt idx="5185">
                  <c:v>39640</c:v>
                </c:pt>
                <c:pt idx="5186">
                  <c:v>39641</c:v>
                </c:pt>
                <c:pt idx="5187">
                  <c:v>39642</c:v>
                </c:pt>
                <c:pt idx="5188">
                  <c:v>39643</c:v>
                </c:pt>
                <c:pt idx="5189">
                  <c:v>39644</c:v>
                </c:pt>
                <c:pt idx="5190">
                  <c:v>39645</c:v>
                </c:pt>
                <c:pt idx="5191">
                  <c:v>39646</c:v>
                </c:pt>
                <c:pt idx="5192">
                  <c:v>39647</c:v>
                </c:pt>
                <c:pt idx="5193">
                  <c:v>39648</c:v>
                </c:pt>
                <c:pt idx="5194">
                  <c:v>39649</c:v>
                </c:pt>
                <c:pt idx="5195">
                  <c:v>39650</c:v>
                </c:pt>
                <c:pt idx="5196">
                  <c:v>39651</c:v>
                </c:pt>
                <c:pt idx="5197">
                  <c:v>39652</c:v>
                </c:pt>
                <c:pt idx="5198">
                  <c:v>39653</c:v>
                </c:pt>
                <c:pt idx="5199">
                  <c:v>39654</c:v>
                </c:pt>
                <c:pt idx="5200">
                  <c:v>39655</c:v>
                </c:pt>
                <c:pt idx="5201">
                  <c:v>39656</c:v>
                </c:pt>
                <c:pt idx="5202">
                  <c:v>39657</c:v>
                </c:pt>
                <c:pt idx="5203">
                  <c:v>39658</c:v>
                </c:pt>
                <c:pt idx="5204">
                  <c:v>39659</c:v>
                </c:pt>
                <c:pt idx="5205">
                  <c:v>39660</c:v>
                </c:pt>
                <c:pt idx="5206">
                  <c:v>39661</c:v>
                </c:pt>
                <c:pt idx="5207">
                  <c:v>39662</c:v>
                </c:pt>
                <c:pt idx="5208">
                  <c:v>39663</c:v>
                </c:pt>
                <c:pt idx="5209">
                  <c:v>39664</c:v>
                </c:pt>
                <c:pt idx="5210">
                  <c:v>39665</c:v>
                </c:pt>
                <c:pt idx="5211">
                  <c:v>39666</c:v>
                </c:pt>
                <c:pt idx="5212">
                  <c:v>39667</c:v>
                </c:pt>
                <c:pt idx="5213">
                  <c:v>39668</c:v>
                </c:pt>
                <c:pt idx="5214">
                  <c:v>39669</c:v>
                </c:pt>
                <c:pt idx="5215">
                  <c:v>39670</c:v>
                </c:pt>
                <c:pt idx="5216">
                  <c:v>39671</c:v>
                </c:pt>
                <c:pt idx="5217">
                  <c:v>39672</c:v>
                </c:pt>
                <c:pt idx="5218">
                  <c:v>39673</c:v>
                </c:pt>
                <c:pt idx="5219">
                  <c:v>39674</c:v>
                </c:pt>
                <c:pt idx="5220">
                  <c:v>39675</c:v>
                </c:pt>
                <c:pt idx="5221">
                  <c:v>39676</c:v>
                </c:pt>
                <c:pt idx="5222">
                  <c:v>39677</c:v>
                </c:pt>
                <c:pt idx="5223">
                  <c:v>39678</c:v>
                </c:pt>
                <c:pt idx="5224">
                  <c:v>39679</c:v>
                </c:pt>
                <c:pt idx="5225">
                  <c:v>39680</c:v>
                </c:pt>
                <c:pt idx="5226">
                  <c:v>39681</c:v>
                </c:pt>
                <c:pt idx="5227">
                  <c:v>39682</c:v>
                </c:pt>
                <c:pt idx="5228">
                  <c:v>39683</c:v>
                </c:pt>
                <c:pt idx="5229">
                  <c:v>39684</c:v>
                </c:pt>
                <c:pt idx="5230">
                  <c:v>39685</c:v>
                </c:pt>
                <c:pt idx="5231">
                  <c:v>39686</c:v>
                </c:pt>
                <c:pt idx="5232">
                  <c:v>39687</c:v>
                </c:pt>
                <c:pt idx="5233">
                  <c:v>39688</c:v>
                </c:pt>
                <c:pt idx="5234">
                  <c:v>39689</c:v>
                </c:pt>
                <c:pt idx="5235">
                  <c:v>39690</c:v>
                </c:pt>
                <c:pt idx="5236">
                  <c:v>39691</c:v>
                </c:pt>
                <c:pt idx="5237">
                  <c:v>39692</c:v>
                </c:pt>
                <c:pt idx="5238">
                  <c:v>39693</c:v>
                </c:pt>
                <c:pt idx="5239">
                  <c:v>39694</c:v>
                </c:pt>
                <c:pt idx="5240">
                  <c:v>39695</c:v>
                </c:pt>
                <c:pt idx="5241">
                  <c:v>39696</c:v>
                </c:pt>
                <c:pt idx="5242">
                  <c:v>39697</c:v>
                </c:pt>
                <c:pt idx="5243">
                  <c:v>39698</c:v>
                </c:pt>
                <c:pt idx="5244">
                  <c:v>39699</c:v>
                </c:pt>
                <c:pt idx="5245">
                  <c:v>39700</c:v>
                </c:pt>
                <c:pt idx="5246">
                  <c:v>39701</c:v>
                </c:pt>
                <c:pt idx="5247">
                  <c:v>39702</c:v>
                </c:pt>
                <c:pt idx="5248">
                  <c:v>39703</c:v>
                </c:pt>
                <c:pt idx="5249">
                  <c:v>39704</c:v>
                </c:pt>
                <c:pt idx="5250">
                  <c:v>39705</c:v>
                </c:pt>
                <c:pt idx="5251">
                  <c:v>39706</c:v>
                </c:pt>
                <c:pt idx="5252">
                  <c:v>39707</c:v>
                </c:pt>
                <c:pt idx="5253">
                  <c:v>39708</c:v>
                </c:pt>
                <c:pt idx="5254">
                  <c:v>39709</c:v>
                </c:pt>
                <c:pt idx="5255">
                  <c:v>39710</c:v>
                </c:pt>
                <c:pt idx="5256">
                  <c:v>39711</c:v>
                </c:pt>
                <c:pt idx="5257">
                  <c:v>39712</c:v>
                </c:pt>
                <c:pt idx="5258">
                  <c:v>39713</c:v>
                </c:pt>
                <c:pt idx="5259">
                  <c:v>39714</c:v>
                </c:pt>
                <c:pt idx="5260">
                  <c:v>39715</c:v>
                </c:pt>
                <c:pt idx="5261">
                  <c:v>39716</c:v>
                </c:pt>
                <c:pt idx="5262">
                  <c:v>39717</c:v>
                </c:pt>
                <c:pt idx="5263">
                  <c:v>39718</c:v>
                </c:pt>
                <c:pt idx="5264">
                  <c:v>39719</c:v>
                </c:pt>
                <c:pt idx="5265">
                  <c:v>39720</c:v>
                </c:pt>
                <c:pt idx="5266">
                  <c:v>39721</c:v>
                </c:pt>
                <c:pt idx="5267">
                  <c:v>39722</c:v>
                </c:pt>
                <c:pt idx="5268">
                  <c:v>39723</c:v>
                </c:pt>
                <c:pt idx="5269">
                  <c:v>39724</c:v>
                </c:pt>
                <c:pt idx="5270">
                  <c:v>39725</c:v>
                </c:pt>
                <c:pt idx="5271">
                  <c:v>39726</c:v>
                </c:pt>
                <c:pt idx="5272">
                  <c:v>39727</c:v>
                </c:pt>
                <c:pt idx="5273">
                  <c:v>39728</c:v>
                </c:pt>
                <c:pt idx="5274">
                  <c:v>39729</c:v>
                </c:pt>
                <c:pt idx="5275">
                  <c:v>39730</c:v>
                </c:pt>
                <c:pt idx="5276">
                  <c:v>39731</c:v>
                </c:pt>
                <c:pt idx="5277">
                  <c:v>39732</c:v>
                </c:pt>
                <c:pt idx="5278">
                  <c:v>39733</c:v>
                </c:pt>
                <c:pt idx="5279">
                  <c:v>39734</c:v>
                </c:pt>
                <c:pt idx="5280">
                  <c:v>39735</c:v>
                </c:pt>
                <c:pt idx="5281">
                  <c:v>39736</c:v>
                </c:pt>
                <c:pt idx="5282">
                  <c:v>39737</c:v>
                </c:pt>
                <c:pt idx="5283">
                  <c:v>39738</c:v>
                </c:pt>
                <c:pt idx="5284">
                  <c:v>39739</c:v>
                </c:pt>
                <c:pt idx="5285">
                  <c:v>39740</c:v>
                </c:pt>
                <c:pt idx="5286">
                  <c:v>39741</c:v>
                </c:pt>
                <c:pt idx="5287">
                  <c:v>39742</c:v>
                </c:pt>
                <c:pt idx="5288">
                  <c:v>39743</c:v>
                </c:pt>
                <c:pt idx="5289">
                  <c:v>39744</c:v>
                </c:pt>
                <c:pt idx="5290">
                  <c:v>39745</c:v>
                </c:pt>
                <c:pt idx="5291">
                  <c:v>39746</c:v>
                </c:pt>
                <c:pt idx="5292">
                  <c:v>39747</c:v>
                </c:pt>
                <c:pt idx="5293">
                  <c:v>39748</c:v>
                </c:pt>
                <c:pt idx="5294">
                  <c:v>39749</c:v>
                </c:pt>
                <c:pt idx="5295">
                  <c:v>39750</c:v>
                </c:pt>
                <c:pt idx="5296">
                  <c:v>39751</c:v>
                </c:pt>
                <c:pt idx="5297">
                  <c:v>39752</c:v>
                </c:pt>
                <c:pt idx="5298">
                  <c:v>39753</c:v>
                </c:pt>
                <c:pt idx="5299">
                  <c:v>39754</c:v>
                </c:pt>
                <c:pt idx="5300">
                  <c:v>39755</c:v>
                </c:pt>
                <c:pt idx="5301">
                  <c:v>39756</c:v>
                </c:pt>
                <c:pt idx="5302">
                  <c:v>39757</c:v>
                </c:pt>
                <c:pt idx="5303">
                  <c:v>39758</c:v>
                </c:pt>
                <c:pt idx="5304">
                  <c:v>39759</c:v>
                </c:pt>
                <c:pt idx="5305">
                  <c:v>39760</c:v>
                </c:pt>
                <c:pt idx="5306">
                  <c:v>39761</c:v>
                </c:pt>
                <c:pt idx="5307">
                  <c:v>39762</c:v>
                </c:pt>
                <c:pt idx="5308">
                  <c:v>39763</c:v>
                </c:pt>
                <c:pt idx="5309">
                  <c:v>39764</c:v>
                </c:pt>
                <c:pt idx="5310">
                  <c:v>39765</c:v>
                </c:pt>
                <c:pt idx="5311">
                  <c:v>39766</c:v>
                </c:pt>
                <c:pt idx="5312">
                  <c:v>39767</c:v>
                </c:pt>
                <c:pt idx="5313">
                  <c:v>39768</c:v>
                </c:pt>
                <c:pt idx="5314">
                  <c:v>39769</c:v>
                </c:pt>
                <c:pt idx="5315">
                  <c:v>39770</c:v>
                </c:pt>
                <c:pt idx="5316">
                  <c:v>39771</c:v>
                </c:pt>
                <c:pt idx="5317">
                  <c:v>39772</c:v>
                </c:pt>
                <c:pt idx="5318">
                  <c:v>39773</c:v>
                </c:pt>
                <c:pt idx="5319">
                  <c:v>39774</c:v>
                </c:pt>
                <c:pt idx="5320">
                  <c:v>39775</c:v>
                </c:pt>
                <c:pt idx="5321">
                  <c:v>39776</c:v>
                </c:pt>
                <c:pt idx="5322">
                  <c:v>39777</c:v>
                </c:pt>
                <c:pt idx="5323">
                  <c:v>39778</c:v>
                </c:pt>
                <c:pt idx="5324">
                  <c:v>39779</c:v>
                </c:pt>
                <c:pt idx="5325">
                  <c:v>39780</c:v>
                </c:pt>
                <c:pt idx="5326">
                  <c:v>39781</c:v>
                </c:pt>
                <c:pt idx="5327">
                  <c:v>39782</c:v>
                </c:pt>
                <c:pt idx="5328">
                  <c:v>39783</c:v>
                </c:pt>
                <c:pt idx="5329">
                  <c:v>39784</c:v>
                </c:pt>
                <c:pt idx="5330">
                  <c:v>39785</c:v>
                </c:pt>
                <c:pt idx="5331">
                  <c:v>39786</c:v>
                </c:pt>
                <c:pt idx="5332">
                  <c:v>39787</c:v>
                </c:pt>
                <c:pt idx="5333">
                  <c:v>39788</c:v>
                </c:pt>
                <c:pt idx="5334">
                  <c:v>39789</c:v>
                </c:pt>
                <c:pt idx="5335">
                  <c:v>39790</c:v>
                </c:pt>
                <c:pt idx="5336">
                  <c:v>39791</c:v>
                </c:pt>
                <c:pt idx="5337">
                  <c:v>39792</c:v>
                </c:pt>
                <c:pt idx="5338">
                  <c:v>39793</c:v>
                </c:pt>
                <c:pt idx="5339">
                  <c:v>39794</c:v>
                </c:pt>
                <c:pt idx="5340">
                  <c:v>39795</c:v>
                </c:pt>
                <c:pt idx="5341">
                  <c:v>39796</c:v>
                </c:pt>
                <c:pt idx="5342">
                  <c:v>39797</c:v>
                </c:pt>
                <c:pt idx="5343">
                  <c:v>39798</c:v>
                </c:pt>
                <c:pt idx="5344">
                  <c:v>39799</c:v>
                </c:pt>
                <c:pt idx="5345">
                  <c:v>39800</c:v>
                </c:pt>
                <c:pt idx="5346">
                  <c:v>39801</c:v>
                </c:pt>
                <c:pt idx="5347">
                  <c:v>39802</c:v>
                </c:pt>
                <c:pt idx="5348">
                  <c:v>39803</c:v>
                </c:pt>
                <c:pt idx="5349">
                  <c:v>39804</c:v>
                </c:pt>
                <c:pt idx="5350">
                  <c:v>39805</c:v>
                </c:pt>
                <c:pt idx="5351">
                  <c:v>39806</c:v>
                </c:pt>
                <c:pt idx="5352">
                  <c:v>39807</c:v>
                </c:pt>
                <c:pt idx="5353">
                  <c:v>39808</c:v>
                </c:pt>
                <c:pt idx="5354">
                  <c:v>39809</c:v>
                </c:pt>
                <c:pt idx="5355">
                  <c:v>39810</c:v>
                </c:pt>
                <c:pt idx="5356">
                  <c:v>39811</c:v>
                </c:pt>
                <c:pt idx="5357">
                  <c:v>39812</c:v>
                </c:pt>
                <c:pt idx="5358">
                  <c:v>39813</c:v>
                </c:pt>
                <c:pt idx="5359">
                  <c:v>39814</c:v>
                </c:pt>
                <c:pt idx="5360">
                  <c:v>39815</c:v>
                </c:pt>
                <c:pt idx="5361">
                  <c:v>39816</c:v>
                </c:pt>
                <c:pt idx="5362">
                  <c:v>39817</c:v>
                </c:pt>
                <c:pt idx="5363">
                  <c:v>39818</c:v>
                </c:pt>
                <c:pt idx="5364">
                  <c:v>39819</c:v>
                </c:pt>
                <c:pt idx="5365">
                  <c:v>39820</c:v>
                </c:pt>
                <c:pt idx="5366">
                  <c:v>39821</c:v>
                </c:pt>
                <c:pt idx="5367">
                  <c:v>39822</c:v>
                </c:pt>
                <c:pt idx="5368">
                  <c:v>39823</c:v>
                </c:pt>
                <c:pt idx="5369">
                  <c:v>39824</c:v>
                </c:pt>
                <c:pt idx="5370">
                  <c:v>39825</c:v>
                </c:pt>
                <c:pt idx="5371">
                  <c:v>39826</c:v>
                </c:pt>
                <c:pt idx="5372">
                  <c:v>39827</c:v>
                </c:pt>
                <c:pt idx="5373">
                  <c:v>39828</c:v>
                </c:pt>
                <c:pt idx="5374">
                  <c:v>39829</c:v>
                </c:pt>
                <c:pt idx="5375">
                  <c:v>39830</c:v>
                </c:pt>
                <c:pt idx="5376">
                  <c:v>39831</c:v>
                </c:pt>
                <c:pt idx="5377">
                  <c:v>39832</c:v>
                </c:pt>
                <c:pt idx="5378">
                  <c:v>39833</c:v>
                </c:pt>
                <c:pt idx="5379">
                  <c:v>39834</c:v>
                </c:pt>
                <c:pt idx="5380">
                  <c:v>39835</c:v>
                </c:pt>
                <c:pt idx="5381">
                  <c:v>39836</c:v>
                </c:pt>
                <c:pt idx="5382">
                  <c:v>39837</c:v>
                </c:pt>
                <c:pt idx="5383">
                  <c:v>39838</c:v>
                </c:pt>
                <c:pt idx="5384">
                  <c:v>39839</c:v>
                </c:pt>
                <c:pt idx="5385">
                  <c:v>39840</c:v>
                </c:pt>
                <c:pt idx="5386">
                  <c:v>39841</c:v>
                </c:pt>
                <c:pt idx="5387">
                  <c:v>39842</c:v>
                </c:pt>
                <c:pt idx="5388">
                  <c:v>39843</c:v>
                </c:pt>
                <c:pt idx="5389">
                  <c:v>39844</c:v>
                </c:pt>
                <c:pt idx="5390">
                  <c:v>39845</c:v>
                </c:pt>
                <c:pt idx="5391">
                  <c:v>39846</c:v>
                </c:pt>
                <c:pt idx="5392">
                  <c:v>39847</c:v>
                </c:pt>
                <c:pt idx="5393">
                  <c:v>39848</c:v>
                </c:pt>
                <c:pt idx="5394">
                  <c:v>39849</c:v>
                </c:pt>
                <c:pt idx="5395">
                  <c:v>39850</c:v>
                </c:pt>
                <c:pt idx="5396">
                  <c:v>39851</c:v>
                </c:pt>
                <c:pt idx="5397">
                  <c:v>39852</c:v>
                </c:pt>
                <c:pt idx="5398">
                  <c:v>39853</c:v>
                </c:pt>
                <c:pt idx="5399">
                  <c:v>39854</c:v>
                </c:pt>
                <c:pt idx="5400">
                  <c:v>39855</c:v>
                </c:pt>
                <c:pt idx="5401">
                  <c:v>39856</c:v>
                </c:pt>
                <c:pt idx="5402">
                  <c:v>39857</c:v>
                </c:pt>
                <c:pt idx="5403">
                  <c:v>39858</c:v>
                </c:pt>
                <c:pt idx="5404">
                  <c:v>39859</c:v>
                </c:pt>
                <c:pt idx="5405">
                  <c:v>39860</c:v>
                </c:pt>
                <c:pt idx="5406">
                  <c:v>39861</c:v>
                </c:pt>
                <c:pt idx="5407">
                  <c:v>39862</c:v>
                </c:pt>
                <c:pt idx="5408">
                  <c:v>39863</c:v>
                </c:pt>
                <c:pt idx="5409">
                  <c:v>39864</c:v>
                </c:pt>
                <c:pt idx="5410">
                  <c:v>39865</c:v>
                </c:pt>
                <c:pt idx="5411">
                  <c:v>39866</c:v>
                </c:pt>
                <c:pt idx="5412">
                  <c:v>39867</c:v>
                </c:pt>
                <c:pt idx="5413">
                  <c:v>39868</c:v>
                </c:pt>
                <c:pt idx="5414">
                  <c:v>39869</c:v>
                </c:pt>
                <c:pt idx="5415">
                  <c:v>39870</c:v>
                </c:pt>
                <c:pt idx="5416">
                  <c:v>39871</c:v>
                </c:pt>
                <c:pt idx="5417">
                  <c:v>39872</c:v>
                </c:pt>
                <c:pt idx="5418">
                  <c:v>39873</c:v>
                </c:pt>
                <c:pt idx="5419">
                  <c:v>39874</c:v>
                </c:pt>
                <c:pt idx="5420">
                  <c:v>39875</c:v>
                </c:pt>
                <c:pt idx="5421">
                  <c:v>39876</c:v>
                </c:pt>
                <c:pt idx="5422">
                  <c:v>39877</c:v>
                </c:pt>
                <c:pt idx="5423">
                  <c:v>39878</c:v>
                </c:pt>
                <c:pt idx="5424">
                  <c:v>39879</c:v>
                </c:pt>
                <c:pt idx="5425">
                  <c:v>39880</c:v>
                </c:pt>
                <c:pt idx="5426">
                  <c:v>39881</c:v>
                </c:pt>
                <c:pt idx="5427">
                  <c:v>39882</c:v>
                </c:pt>
                <c:pt idx="5428">
                  <c:v>39883</c:v>
                </c:pt>
                <c:pt idx="5429">
                  <c:v>39884</c:v>
                </c:pt>
                <c:pt idx="5430">
                  <c:v>39885</c:v>
                </c:pt>
                <c:pt idx="5431">
                  <c:v>39886</c:v>
                </c:pt>
                <c:pt idx="5432">
                  <c:v>39887</c:v>
                </c:pt>
                <c:pt idx="5433">
                  <c:v>39888</c:v>
                </c:pt>
                <c:pt idx="5434">
                  <c:v>39889</c:v>
                </c:pt>
                <c:pt idx="5435">
                  <c:v>39890</c:v>
                </c:pt>
                <c:pt idx="5436">
                  <c:v>39891</c:v>
                </c:pt>
                <c:pt idx="5437">
                  <c:v>39892</c:v>
                </c:pt>
                <c:pt idx="5438">
                  <c:v>39893</c:v>
                </c:pt>
                <c:pt idx="5439">
                  <c:v>39894</c:v>
                </c:pt>
                <c:pt idx="5440">
                  <c:v>39895</c:v>
                </c:pt>
                <c:pt idx="5441">
                  <c:v>39896</c:v>
                </c:pt>
                <c:pt idx="5442">
                  <c:v>39897</c:v>
                </c:pt>
                <c:pt idx="5443">
                  <c:v>39898</c:v>
                </c:pt>
                <c:pt idx="5444">
                  <c:v>39899</c:v>
                </c:pt>
                <c:pt idx="5445">
                  <c:v>39900</c:v>
                </c:pt>
                <c:pt idx="5446">
                  <c:v>39901</c:v>
                </c:pt>
                <c:pt idx="5447">
                  <c:v>39902</c:v>
                </c:pt>
                <c:pt idx="5448">
                  <c:v>39903</c:v>
                </c:pt>
                <c:pt idx="5449">
                  <c:v>39904</c:v>
                </c:pt>
                <c:pt idx="5450">
                  <c:v>39905</c:v>
                </c:pt>
                <c:pt idx="5451">
                  <c:v>39906</c:v>
                </c:pt>
                <c:pt idx="5452">
                  <c:v>39907</c:v>
                </c:pt>
                <c:pt idx="5453">
                  <c:v>39908</c:v>
                </c:pt>
                <c:pt idx="5454">
                  <c:v>39909</c:v>
                </c:pt>
                <c:pt idx="5455">
                  <c:v>39910</c:v>
                </c:pt>
                <c:pt idx="5456">
                  <c:v>39911</c:v>
                </c:pt>
                <c:pt idx="5457">
                  <c:v>39912</c:v>
                </c:pt>
                <c:pt idx="5458">
                  <c:v>39913</c:v>
                </c:pt>
                <c:pt idx="5459">
                  <c:v>39914</c:v>
                </c:pt>
                <c:pt idx="5460">
                  <c:v>39915</c:v>
                </c:pt>
                <c:pt idx="5461">
                  <c:v>39916</c:v>
                </c:pt>
                <c:pt idx="5462">
                  <c:v>39917</c:v>
                </c:pt>
                <c:pt idx="5463">
                  <c:v>39918</c:v>
                </c:pt>
                <c:pt idx="5464">
                  <c:v>39919</c:v>
                </c:pt>
                <c:pt idx="5465">
                  <c:v>39920</c:v>
                </c:pt>
                <c:pt idx="5466">
                  <c:v>39921</c:v>
                </c:pt>
                <c:pt idx="5467">
                  <c:v>39922</c:v>
                </c:pt>
                <c:pt idx="5468">
                  <c:v>39923</c:v>
                </c:pt>
                <c:pt idx="5469">
                  <c:v>39924</c:v>
                </c:pt>
                <c:pt idx="5470">
                  <c:v>39925</c:v>
                </c:pt>
                <c:pt idx="5471">
                  <c:v>39926</c:v>
                </c:pt>
                <c:pt idx="5472">
                  <c:v>39927</c:v>
                </c:pt>
                <c:pt idx="5473">
                  <c:v>39928</c:v>
                </c:pt>
                <c:pt idx="5474">
                  <c:v>39929</c:v>
                </c:pt>
                <c:pt idx="5475">
                  <c:v>39930</c:v>
                </c:pt>
                <c:pt idx="5476">
                  <c:v>39931</c:v>
                </c:pt>
                <c:pt idx="5477">
                  <c:v>39932</c:v>
                </c:pt>
                <c:pt idx="5478">
                  <c:v>39933</c:v>
                </c:pt>
                <c:pt idx="5479">
                  <c:v>39934</c:v>
                </c:pt>
                <c:pt idx="5480">
                  <c:v>39935</c:v>
                </c:pt>
                <c:pt idx="5481">
                  <c:v>39936</c:v>
                </c:pt>
                <c:pt idx="5482">
                  <c:v>39937</c:v>
                </c:pt>
                <c:pt idx="5483">
                  <c:v>39938</c:v>
                </c:pt>
                <c:pt idx="5484">
                  <c:v>39939</c:v>
                </c:pt>
                <c:pt idx="5485">
                  <c:v>39940</c:v>
                </c:pt>
                <c:pt idx="5486">
                  <c:v>39941</c:v>
                </c:pt>
                <c:pt idx="5487">
                  <c:v>39942</c:v>
                </c:pt>
                <c:pt idx="5488">
                  <c:v>39943</c:v>
                </c:pt>
                <c:pt idx="5489">
                  <c:v>39944</c:v>
                </c:pt>
                <c:pt idx="5490">
                  <c:v>39945</c:v>
                </c:pt>
                <c:pt idx="5491">
                  <c:v>39946</c:v>
                </c:pt>
                <c:pt idx="5492">
                  <c:v>39947</c:v>
                </c:pt>
                <c:pt idx="5493">
                  <c:v>39948</c:v>
                </c:pt>
                <c:pt idx="5494">
                  <c:v>39949</c:v>
                </c:pt>
                <c:pt idx="5495">
                  <c:v>39950</c:v>
                </c:pt>
                <c:pt idx="5496">
                  <c:v>39951</c:v>
                </c:pt>
                <c:pt idx="5497">
                  <c:v>39952</c:v>
                </c:pt>
                <c:pt idx="5498">
                  <c:v>39953</c:v>
                </c:pt>
                <c:pt idx="5499">
                  <c:v>39954</c:v>
                </c:pt>
                <c:pt idx="5500">
                  <c:v>39955</c:v>
                </c:pt>
                <c:pt idx="5501">
                  <c:v>39956</c:v>
                </c:pt>
                <c:pt idx="5502">
                  <c:v>39957</c:v>
                </c:pt>
                <c:pt idx="5503">
                  <c:v>39958</c:v>
                </c:pt>
                <c:pt idx="5504">
                  <c:v>39959</c:v>
                </c:pt>
                <c:pt idx="5505">
                  <c:v>39960</c:v>
                </c:pt>
                <c:pt idx="5506">
                  <c:v>39961</c:v>
                </c:pt>
                <c:pt idx="5507">
                  <c:v>39962</c:v>
                </c:pt>
                <c:pt idx="5508">
                  <c:v>39963</c:v>
                </c:pt>
                <c:pt idx="5509">
                  <c:v>39964</c:v>
                </c:pt>
                <c:pt idx="5510">
                  <c:v>39965</c:v>
                </c:pt>
                <c:pt idx="5511">
                  <c:v>39966</c:v>
                </c:pt>
                <c:pt idx="5512">
                  <c:v>39967</c:v>
                </c:pt>
                <c:pt idx="5513">
                  <c:v>39968</c:v>
                </c:pt>
                <c:pt idx="5514">
                  <c:v>39969</c:v>
                </c:pt>
                <c:pt idx="5515">
                  <c:v>39970</c:v>
                </c:pt>
                <c:pt idx="5516">
                  <c:v>39971</c:v>
                </c:pt>
                <c:pt idx="5517">
                  <c:v>39972</c:v>
                </c:pt>
                <c:pt idx="5518">
                  <c:v>39973</c:v>
                </c:pt>
                <c:pt idx="5519">
                  <c:v>39974</c:v>
                </c:pt>
                <c:pt idx="5520">
                  <c:v>39975</c:v>
                </c:pt>
                <c:pt idx="5521">
                  <c:v>39976</c:v>
                </c:pt>
                <c:pt idx="5522">
                  <c:v>39977</c:v>
                </c:pt>
                <c:pt idx="5523">
                  <c:v>39978</c:v>
                </c:pt>
                <c:pt idx="5524">
                  <c:v>39979</c:v>
                </c:pt>
                <c:pt idx="5525">
                  <c:v>39980</c:v>
                </c:pt>
                <c:pt idx="5526">
                  <c:v>39981</c:v>
                </c:pt>
                <c:pt idx="5527">
                  <c:v>39982</c:v>
                </c:pt>
                <c:pt idx="5528">
                  <c:v>39983</c:v>
                </c:pt>
                <c:pt idx="5529">
                  <c:v>39984</c:v>
                </c:pt>
                <c:pt idx="5530">
                  <c:v>39985</c:v>
                </c:pt>
                <c:pt idx="5531">
                  <c:v>39986</c:v>
                </c:pt>
                <c:pt idx="5532">
                  <c:v>39987</c:v>
                </c:pt>
                <c:pt idx="5533">
                  <c:v>39988</c:v>
                </c:pt>
                <c:pt idx="5534">
                  <c:v>39989</c:v>
                </c:pt>
                <c:pt idx="5535">
                  <c:v>39990</c:v>
                </c:pt>
                <c:pt idx="5536">
                  <c:v>39991</c:v>
                </c:pt>
                <c:pt idx="5537">
                  <c:v>39992</c:v>
                </c:pt>
                <c:pt idx="5538">
                  <c:v>39993</c:v>
                </c:pt>
                <c:pt idx="5539">
                  <c:v>39994</c:v>
                </c:pt>
                <c:pt idx="5540">
                  <c:v>39995</c:v>
                </c:pt>
                <c:pt idx="5541">
                  <c:v>39996</c:v>
                </c:pt>
                <c:pt idx="5542">
                  <c:v>39997</c:v>
                </c:pt>
                <c:pt idx="5543">
                  <c:v>39998</c:v>
                </c:pt>
                <c:pt idx="5544">
                  <c:v>39999</c:v>
                </c:pt>
                <c:pt idx="5545">
                  <c:v>40000</c:v>
                </c:pt>
                <c:pt idx="5546">
                  <c:v>40001</c:v>
                </c:pt>
                <c:pt idx="5547">
                  <c:v>40002</c:v>
                </c:pt>
                <c:pt idx="5548">
                  <c:v>40003</c:v>
                </c:pt>
                <c:pt idx="5549">
                  <c:v>40004</c:v>
                </c:pt>
                <c:pt idx="5550">
                  <c:v>40005</c:v>
                </c:pt>
                <c:pt idx="5551">
                  <c:v>40006</c:v>
                </c:pt>
                <c:pt idx="5552">
                  <c:v>40007</c:v>
                </c:pt>
                <c:pt idx="5553">
                  <c:v>40008</c:v>
                </c:pt>
                <c:pt idx="5554">
                  <c:v>40009</c:v>
                </c:pt>
                <c:pt idx="5555">
                  <c:v>40010</c:v>
                </c:pt>
                <c:pt idx="5556">
                  <c:v>40011</c:v>
                </c:pt>
                <c:pt idx="5557">
                  <c:v>40012</c:v>
                </c:pt>
                <c:pt idx="5558">
                  <c:v>40013</c:v>
                </c:pt>
                <c:pt idx="5559">
                  <c:v>40014</c:v>
                </c:pt>
                <c:pt idx="5560">
                  <c:v>40015</c:v>
                </c:pt>
                <c:pt idx="5561">
                  <c:v>40016</c:v>
                </c:pt>
                <c:pt idx="5562">
                  <c:v>40017</c:v>
                </c:pt>
                <c:pt idx="5563">
                  <c:v>40018</c:v>
                </c:pt>
                <c:pt idx="5564">
                  <c:v>40021</c:v>
                </c:pt>
                <c:pt idx="5565">
                  <c:v>40022</c:v>
                </c:pt>
                <c:pt idx="5566">
                  <c:v>40023</c:v>
                </c:pt>
                <c:pt idx="5567">
                  <c:v>40024</c:v>
                </c:pt>
                <c:pt idx="5568">
                  <c:v>40025</c:v>
                </c:pt>
                <c:pt idx="5569">
                  <c:v>40026</c:v>
                </c:pt>
                <c:pt idx="5570">
                  <c:v>40027</c:v>
                </c:pt>
                <c:pt idx="5571">
                  <c:v>40028</c:v>
                </c:pt>
                <c:pt idx="5572">
                  <c:v>40029</c:v>
                </c:pt>
                <c:pt idx="5573">
                  <c:v>40030</c:v>
                </c:pt>
                <c:pt idx="5574">
                  <c:v>40031</c:v>
                </c:pt>
                <c:pt idx="5575">
                  <c:v>40032</c:v>
                </c:pt>
                <c:pt idx="5576">
                  <c:v>40033</c:v>
                </c:pt>
                <c:pt idx="5577">
                  <c:v>40034</c:v>
                </c:pt>
                <c:pt idx="5578">
                  <c:v>40035</c:v>
                </c:pt>
                <c:pt idx="5579">
                  <c:v>40036</c:v>
                </c:pt>
                <c:pt idx="5580">
                  <c:v>40037</c:v>
                </c:pt>
                <c:pt idx="5581">
                  <c:v>40038</c:v>
                </c:pt>
                <c:pt idx="5582">
                  <c:v>40039</c:v>
                </c:pt>
                <c:pt idx="5583">
                  <c:v>40040</c:v>
                </c:pt>
                <c:pt idx="5584">
                  <c:v>40041</c:v>
                </c:pt>
                <c:pt idx="5585">
                  <c:v>40042</c:v>
                </c:pt>
                <c:pt idx="5586">
                  <c:v>40043</c:v>
                </c:pt>
                <c:pt idx="5587">
                  <c:v>40044</c:v>
                </c:pt>
                <c:pt idx="5588">
                  <c:v>40045</c:v>
                </c:pt>
                <c:pt idx="5589">
                  <c:v>40046</c:v>
                </c:pt>
                <c:pt idx="5590">
                  <c:v>40047</c:v>
                </c:pt>
                <c:pt idx="5591">
                  <c:v>40048</c:v>
                </c:pt>
                <c:pt idx="5592">
                  <c:v>40049</c:v>
                </c:pt>
                <c:pt idx="5593">
                  <c:v>40050</c:v>
                </c:pt>
                <c:pt idx="5594">
                  <c:v>40051</c:v>
                </c:pt>
                <c:pt idx="5595">
                  <c:v>40052</c:v>
                </c:pt>
                <c:pt idx="5596">
                  <c:v>40053</c:v>
                </c:pt>
                <c:pt idx="5597">
                  <c:v>40054</c:v>
                </c:pt>
                <c:pt idx="5598">
                  <c:v>40055</c:v>
                </c:pt>
                <c:pt idx="5599">
                  <c:v>40056</c:v>
                </c:pt>
                <c:pt idx="5600">
                  <c:v>40057</c:v>
                </c:pt>
                <c:pt idx="5601">
                  <c:v>40058</c:v>
                </c:pt>
                <c:pt idx="5602">
                  <c:v>40059</c:v>
                </c:pt>
                <c:pt idx="5603">
                  <c:v>40060</c:v>
                </c:pt>
                <c:pt idx="5604">
                  <c:v>40061</c:v>
                </c:pt>
                <c:pt idx="5605">
                  <c:v>40062</c:v>
                </c:pt>
                <c:pt idx="5606">
                  <c:v>40063</c:v>
                </c:pt>
                <c:pt idx="5607">
                  <c:v>40064</c:v>
                </c:pt>
                <c:pt idx="5608">
                  <c:v>40065</c:v>
                </c:pt>
                <c:pt idx="5609">
                  <c:v>40066</c:v>
                </c:pt>
                <c:pt idx="5610">
                  <c:v>40067</c:v>
                </c:pt>
                <c:pt idx="5611">
                  <c:v>40068</c:v>
                </c:pt>
                <c:pt idx="5612">
                  <c:v>40069</c:v>
                </c:pt>
                <c:pt idx="5613">
                  <c:v>40070</c:v>
                </c:pt>
                <c:pt idx="5614">
                  <c:v>40071</c:v>
                </c:pt>
                <c:pt idx="5615">
                  <c:v>40072</c:v>
                </c:pt>
                <c:pt idx="5616">
                  <c:v>40073</c:v>
                </c:pt>
                <c:pt idx="5617">
                  <c:v>40074</c:v>
                </c:pt>
                <c:pt idx="5618">
                  <c:v>40075</c:v>
                </c:pt>
                <c:pt idx="5619">
                  <c:v>40076</c:v>
                </c:pt>
                <c:pt idx="5620">
                  <c:v>40077</c:v>
                </c:pt>
                <c:pt idx="5621">
                  <c:v>40078</c:v>
                </c:pt>
                <c:pt idx="5622">
                  <c:v>40079</c:v>
                </c:pt>
                <c:pt idx="5623">
                  <c:v>40080</c:v>
                </c:pt>
                <c:pt idx="5624">
                  <c:v>40081</c:v>
                </c:pt>
                <c:pt idx="5625">
                  <c:v>40082</c:v>
                </c:pt>
                <c:pt idx="5626">
                  <c:v>40083</c:v>
                </c:pt>
                <c:pt idx="5627">
                  <c:v>40084</c:v>
                </c:pt>
                <c:pt idx="5628">
                  <c:v>40085</c:v>
                </c:pt>
                <c:pt idx="5629">
                  <c:v>40086</c:v>
                </c:pt>
                <c:pt idx="5630">
                  <c:v>40087</c:v>
                </c:pt>
                <c:pt idx="5631">
                  <c:v>40088</c:v>
                </c:pt>
                <c:pt idx="5632">
                  <c:v>40089</c:v>
                </c:pt>
                <c:pt idx="5633">
                  <c:v>40090</c:v>
                </c:pt>
                <c:pt idx="5634">
                  <c:v>40091</c:v>
                </c:pt>
                <c:pt idx="5635">
                  <c:v>40092</c:v>
                </c:pt>
                <c:pt idx="5636">
                  <c:v>40093</c:v>
                </c:pt>
                <c:pt idx="5637">
                  <c:v>40094</c:v>
                </c:pt>
                <c:pt idx="5638">
                  <c:v>40095</c:v>
                </c:pt>
                <c:pt idx="5639">
                  <c:v>40096</c:v>
                </c:pt>
                <c:pt idx="5640">
                  <c:v>40097</c:v>
                </c:pt>
                <c:pt idx="5641">
                  <c:v>40098</c:v>
                </c:pt>
                <c:pt idx="5642">
                  <c:v>40099</c:v>
                </c:pt>
                <c:pt idx="5643">
                  <c:v>40100</c:v>
                </c:pt>
                <c:pt idx="5644">
                  <c:v>40101</c:v>
                </c:pt>
                <c:pt idx="5645">
                  <c:v>40102</c:v>
                </c:pt>
                <c:pt idx="5646">
                  <c:v>40103</c:v>
                </c:pt>
                <c:pt idx="5647">
                  <c:v>40104</c:v>
                </c:pt>
                <c:pt idx="5648">
                  <c:v>40105</c:v>
                </c:pt>
                <c:pt idx="5649">
                  <c:v>40106</c:v>
                </c:pt>
                <c:pt idx="5650">
                  <c:v>40107</c:v>
                </c:pt>
                <c:pt idx="5651">
                  <c:v>40108</c:v>
                </c:pt>
                <c:pt idx="5652">
                  <c:v>40109</c:v>
                </c:pt>
                <c:pt idx="5653">
                  <c:v>40110</c:v>
                </c:pt>
                <c:pt idx="5654">
                  <c:v>40111</c:v>
                </c:pt>
                <c:pt idx="5655">
                  <c:v>40112</c:v>
                </c:pt>
                <c:pt idx="5656">
                  <c:v>40113</c:v>
                </c:pt>
                <c:pt idx="5657">
                  <c:v>40114</c:v>
                </c:pt>
                <c:pt idx="5658">
                  <c:v>40115</c:v>
                </c:pt>
                <c:pt idx="5659">
                  <c:v>40116</c:v>
                </c:pt>
                <c:pt idx="5660">
                  <c:v>40117</c:v>
                </c:pt>
                <c:pt idx="5661">
                  <c:v>40118</c:v>
                </c:pt>
                <c:pt idx="5662">
                  <c:v>40119</c:v>
                </c:pt>
                <c:pt idx="5663">
                  <c:v>40120</c:v>
                </c:pt>
                <c:pt idx="5664">
                  <c:v>40121</c:v>
                </c:pt>
                <c:pt idx="5665">
                  <c:v>40122</c:v>
                </c:pt>
                <c:pt idx="5666">
                  <c:v>40123</c:v>
                </c:pt>
                <c:pt idx="5667">
                  <c:v>40124</c:v>
                </c:pt>
                <c:pt idx="5668">
                  <c:v>40125</c:v>
                </c:pt>
                <c:pt idx="5669">
                  <c:v>40126</c:v>
                </c:pt>
                <c:pt idx="5670">
                  <c:v>40127</c:v>
                </c:pt>
                <c:pt idx="5671">
                  <c:v>40128</c:v>
                </c:pt>
                <c:pt idx="5672">
                  <c:v>40129</c:v>
                </c:pt>
                <c:pt idx="5673">
                  <c:v>40130</c:v>
                </c:pt>
                <c:pt idx="5674">
                  <c:v>40131</c:v>
                </c:pt>
                <c:pt idx="5675">
                  <c:v>40132</c:v>
                </c:pt>
                <c:pt idx="5676">
                  <c:v>40133</c:v>
                </c:pt>
                <c:pt idx="5677">
                  <c:v>40134</c:v>
                </c:pt>
                <c:pt idx="5678">
                  <c:v>40135</c:v>
                </c:pt>
                <c:pt idx="5679">
                  <c:v>40136</c:v>
                </c:pt>
                <c:pt idx="5680">
                  <c:v>40137</c:v>
                </c:pt>
                <c:pt idx="5681">
                  <c:v>40138</c:v>
                </c:pt>
                <c:pt idx="5682">
                  <c:v>40139</c:v>
                </c:pt>
                <c:pt idx="5683">
                  <c:v>40140</c:v>
                </c:pt>
                <c:pt idx="5684">
                  <c:v>40141</c:v>
                </c:pt>
                <c:pt idx="5685">
                  <c:v>40142</c:v>
                </c:pt>
                <c:pt idx="5686">
                  <c:v>40143</c:v>
                </c:pt>
                <c:pt idx="5687">
                  <c:v>40144</c:v>
                </c:pt>
                <c:pt idx="5688">
                  <c:v>40145</c:v>
                </c:pt>
                <c:pt idx="5689">
                  <c:v>40146</c:v>
                </c:pt>
                <c:pt idx="5690">
                  <c:v>40147</c:v>
                </c:pt>
                <c:pt idx="5691">
                  <c:v>40148</c:v>
                </c:pt>
                <c:pt idx="5692">
                  <c:v>40149</c:v>
                </c:pt>
                <c:pt idx="5693">
                  <c:v>40150</c:v>
                </c:pt>
                <c:pt idx="5694">
                  <c:v>40151</c:v>
                </c:pt>
                <c:pt idx="5695">
                  <c:v>40152</c:v>
                </c:pt>
                <c:pt idx="5696">
                  <c:v>40153</c:v>
                </c:pt>
                <c:pt idx="5697">
                  <c:v>40154</c:v>
                </c:pt>
                <c:pt idx="5698">
                  <c:v>40155</c:v>
                </c:pt>
                <c:pt idx="5699">
                  <c:v>40156</c:v>
                </c:pt>
                <c:pt idx="5700">
                  <c:v>40157</c:v>
                </c:pt>
                <c:pt idx="5701">
                  <c:v>40158</c:v>
                </c:pt>
                <c:pt idx="5702">
                  <c:v>40159</c:v>
                </c:pt>
                <c:pt idx="5703">
                  <c:v>40160</c:v>
                </c:pt>
                <c:pt idx="5704">
                  <c:v>40161</c:v>
                </c:pt>
                <c:pt idx="5705">
                  <c:v>40162</c:v>
                </c:pt>
                <c:pt idx="5706">
                  <c:v>40163</c:v>
                </c:pt>
                <c:pt idx="5707">
                  <c:v>40164</c:v>
                </c:pt>
                <c:pt idx="5708">
                  <c:v>40165</c:v>
                </c:pt>
                <c:pt idx="5709">
                  <c:v>40166</c:v>
                </c:pt>
                <c:pt idx="5710">
                  <c:v>40167</c:v>
                </c:pt>
                <c:pt idx="5711">
                  <c:v>40168</c:v>
                </c:pt>
                <c:pt idx="5712">
                  <c:v>40169</c:v>
                </c:pt>
                <c:pt idx="5713">
                  <c:v>40170</c:v>
                </c:pt>
                <c:pt idx="5714">
                  <c:v>40171</c:v>
                </c:pt>
                <c:pt idx="5715">
                  <c:v>40172</c:v>
                </c:pt>
                <c:pt idx="5716">
                  <c:v>40173</c:v>
                </c:pt>
                <c:pt idx="5717">
                  <c:v>40174</c:v>
                </c:pt>
                <c:pt idx="5718">
                  <c:v>40175</c:v>
                </c:pt>
                <c:pt idx="5719">
                  <c:v>40176</c:v>
                </c:pt>
                <c:pt idx="5720">
                  <c:v>40177</c:v>
                </c:pt>
                <c:pt idx="5721">
                  <c:v>40178</c:v>
                </c:pt>
                <c:pt idx="5722">
                  <c:v>40179</c:v>
                </c:pt>
                <c:pt idx="5723">
                  <c:v>40180</c:v>
                </c:pt>
                <c:pt idx="5724">
                  <c:v>40181</c:v>
                </c:pt>
                <c:pt idx="5725">
                  <c:v>40182</c:v>
                </c:pt>
                <c:pt idx="5726">
                  <c:v>40183</c:v>
                </c:pt>
                <c:pt idx="5727">
                  <c:v>40184</c:v>
                </c:pt>
                <c:pt idx="5728">
                  <c:v>40185</c:v>
                </c:pt>
                <c:pt idx="5729">
                  <c:v>40186</c:v>
                </c:pt>
                <c:pt idx="5730">
                  <c:v>40187</c:v>
                </c:pt>
                <c:pt idx="5731">
                  <c:v>40188</c:v>
                </c:pt>
                <c:pt idx="5732">
                  <c:v>40189</c:v>
                </c:pt>
                <c:pt idx="5733">
                  <c:v>40190</c:v>
                </c:pt>
                <c:pt idx="5734">
                  <c:v>40191</c:v>
                </c:pt>
                <c:pt idx="5735">
                  <c:v>40192</c:v>
                </c:pt>
                <c:pt idx="5736">
                  <c:v>40193</c:v>
                </c:pt>
                <c:pt idx="5737">
                  <c:v>40194</c:v>
                </c:pt>
                <c:pt idx="5738">
                  <c:v>40195</c:v>
                </c:pt>
                <c:pt idx="5739">
                  <c:v>40196</c:v>
                </c:pt>
                <c:pt idx="5740">
                  <c:v>40197</c:v>
                </c:pt>
                <c:pt idx="5741">
                  <c:v>40198</c:v>
                </c:pt>
                <c:pt idx="5742">
                  <c:v>40199</c:v>
                </c:pt>
                <c:pt idx="5743">
                  <c:v>40200</c:v>
                </c:pt>
                <c:pt idx="5744">
                  <c:v>40201</c:v>
                </c:pt>
                <c:pt idx="5745">
                  <c:v>40202</c:v>
                </c:pt>
                <c:pt idx="5746">
                  <c:v>40203</c:v>
                </c:pt>
                <c:pt idx="5747">
                  <c:v>40204</c:v>
                </c:pt>
                <c:pt idx="5748">
                  <c:v>40205</c:v>
                </c:pt>
                <c:pt idx="5749">
                  <c:v>40206</c:v>
                </c:pt>
                <c:pt idx="5750">
                  <c:v>40207</c:v>
                </c:pt>
                <c:pt idx="5751">
                  <c:v>40208</c:v>
                </c:pt>
                <c:pt idx="5752">
                  <c:v>40209</c:v>
                </c:pt>
                <c:pt idx="5753">
                  <c:v>40210</c:v>
                </c:pt>
                <c:pt idx="5754">
                  <c:v>40211</c:v>
                </c:pt>
                <c:pt idx="5755">
                  <c:v>40212</c:v>
                </c:pt>
                <c:pt idx="5756">
                  <c:v>40213</c:v>
                </c:pt>
                <c:pt idx="5757">
                  <c:v>40214</c:v>
                </c:pt>
                <c:pt idx="5758">
                  <c:v>40215</c:v>
                </c:pt>
                <c:pt idx="5759">
                  <c:v>40216</c:v>
                </c:pt>
                <c:pt idx="5760">
                  <c:v>40217</c:v>
                </c:pt>
                <c:pt idx="5761">
                  <c:v>40218</c:v>
                </c:pt>
                <c:pt idx="5762">
                  <c:v>40219</c:v>
                </c:pt>
                <c:pt idx="5763">
                  <c:v>40220</c:v>
                </c:pt>
                <c:pt idx="5764">
                  <c:v>40221</c:v>
                </c:pt>
                <c:pt idx="5765">
                  <c:v>40222</c:v>
                </c:pt>
                <c:pt idx="5766">
                  <c:v>40223</c:v>
                </c:pt>
                <c:pt idx="5767">
                  <c:v>40224</c:v>
                </c:pt>
                <c:pt idx="5768">
                  <c:v>40225</c:v>
                </c:pt>
                <c:pt idx="5769">
                  <c:v>40226</c:v>
                </c:pt>
                <c:pt idx="5770">
                  <c:v>40227</c:v>
                </c:pt>
                <c:pt idx="5771">
                  <c:v>40228</c:v>
                </c:pt>
                <c:pt idx="5772">
                  <c:v>40229</c:v>
                </c:pt>
                <c:pt idx="5773">
                  <c:v>40230</c:v>
                </c:pt>
                <c:pt idx="5774">
                  <c:v>40231</c:v>
                </c:pt>
                <c:pt idx="5775">
                  <c:v>40232</c:v>
                </c:pt>
                <c:pt idx="5776">
                  <c:v>40233</c:v>
                </c:pt>
                <c:pt idx="5777">
                  <c:v>40234</c:v>
                </c:pt>
                <c:pt idx="5778">
                  <c:v>40235</c:v>
                </c:pt>
                <c:pt idx="5779">
                  <c:v>40236</c:v>
                </c:pt>
                <c:pt idx="5780">
                  <c:v>40237</c:v>
                </c:pt>
                <c:pt idx="5781">
                  <c:v>40238</c:v>
                </c:pt>
                <c:pt idx="5782">
                  <c:v>40239</c:v>
                </c:pt>
                <c:pt idx="5783">
                  <c:v>40240</c:v>
                </c:pt>
                <c:pt idx="5784">
                  <c:v>40241</c:v>
                </c:pt>
                <c:pt idx="5785">
                  <c:v>40242</c:v>
                </c:pt>
                <c:pt idx="5786">
                  <c:v>40243</c:v>
                </c:pt>
                <c:pt idx="5787">
                  <c:v>40244</c:v>
                </c:pt>
                <c:pt idx="5788">
                  <c:v>40245</c:v>
                </c:pt>
                <c:pt idx="5789">
                  <c:v>40246</c:v>
                </c:pt>
                <c:pt idx="5790">
                  <c:v>40247</c:v>
                </c:pt>
                <c:pt idx="5791">
                  <c:v>40248</c:v>
                </c:pt>
                <c:pt idx="5792">
                  <c:v>40249</c:v>
                </c:pt>
                <c:pt idx="5793">
                  <c:v>40250</c:v>
                </c:pt>
                <c:pt idx="5794">
                  <c:v>40251</c:v>
                </c:pt>
                <c:pt idx="5795">
                  <c:v>40252</c:v>
                </c:pt>
                <c:pt idx="5796">
                  <c:v>40253</c:v>
                </c:pt>
                <c:pt idx="5797">
                  <c:v>40254</c:v>
                </c:pt>
                <c:pt idx="5798">
                  <c:v>40255</c:v>
                </c:pt>
                <c:pt idx="5799">
                  <c:v>40256</c:v>
                </c:pt>
                <c:pt idx="5800">
                  <c:v>40257</c:v>
                </c:pt>
                <c:pt idx="5801">
                  <c:v>40258</c:v>
                </c:pt>
                <c:pt idx="5802">
                  <c:v>40259</c:v>
                </c:pt>
                <c:pt idx="5803">
                  <c:v>40260</c:v>
                </c:pt>
                <c:pt idx="5804">
                  <c:v>40261</c:v>
                </c:pt>
                <c:pt idx="5805">
                  <c:v>40262</c:v>
                </c:pt>
                <c:pt idx="5806">
                  <c:v>40263</c:v>
                </c:pt>
                <c:pt idx="5807">
                  <c:v>40264</c:v>
                </c:pt>
                <c:pt idx="5808">
                  <c:v>40265</c:v>
                </c:pt>
                <c:pt idx="5809">
                  <c:v>40266</c:v>
                </c:pt>
                <c:pt idx="5810">
                  <c:v>40267</c:v>
                </c:pt>
                <c:pt idx="5811">
                  <c:v>40268</c:v>
                </c:pt>
                <c:pt idx="5812">
                  <c:v>40269</c:v>
                </c:pt>
                <c:pt idx="5813">
                  <c:v>40270</c:v>
                </c:pt>
                <c:pt idx="5814">
                  <c:v>40271</c:v>
                </c:pt>
                <c:pt idx="5815">
                  <c:v>40272</c:v>
                </c:pt>
                <c:pt idx="5816">
                  <c:v>40273</c:v>
                </c:pt>
                <c:pt idx="5817">
                  <c:v>40274</c:v>
                </c:pt>
                <c:pt idx="5818">
                  <c:v>40275</c:v>
                </c:pt>
                <c:pt idx="5819">
                  <c:v>40276</c:v>
                </c:pt>
                <c:pt idx="5820">
                  <c:v>40277</c:v>
                </c:pt>
                <c:pt idx="5821">
                  <c:v>40278</c:v>
                </c:pt>
                <c:pt idx="5822">
                  <c:v>40279</c:v>
                </c:pt>
                <c:pt idx="5823">
                  <c:v>40280</c:v>
                </c:pt>
                <c:pt idx="5824">
                  <c:v>40281</c:v>
                </c:pt>
                <c:pt idx="5825">
                  <c:v>40282</c:v>
                </c:pt>
                <c:pt idx="5826">
                  <c:v>40283</c:v>
                </c:pt>
                <c:pt idx="5827">
                  <c:v>40284</c:v>
                </c:pt>
                <c:pt idx="5828">
                  <c:v>40285</c:v>
                </c:pt>
                <c:pt idx="5829">
                  <c:v>40286</c:v>
                </c:pt>
                <c:pt idx="5830">
                  <c:v>40287</c:v>
                </c:pt>
                <c:pt idx="5831">
                  <c:v>40288</c:v>
                </c:pt>
                <c:pt idx="5832">
                  <c:v>40289</c:v>
                </c:pt>
                <c:pt idx="5833">
                  <c:v>40290</c:v>
                </c:pt>
                <c:pt idx="5834">
                  <c:v>40291</c:v>
                </c:pt>
                <c:pt idx="5835">
                  <c:v>40292</c:v>
                </c:pt>
                <c:pt idx="5836">
                  <c:v>40293</c:v>
                </c:pt>
                <c:pt idx="5837">
                  <c:v>40294</c:v>
                </c:pt>
                <c:pt idx="5838">
                  <c:v>40295</c:v>
                </c:pt>
                <c:pt idx="5839">
                  <c:v>40296</c:v>
                </c:pt>
                <c:pt idx="5840">
                  <c:v>40297</c:v>
                </c:pt>
                <c:pt idx="5841">
                  <c:v>40298</c:v>
                </c:pt>
                <c:pt idx="5842">
                  <c:v>40299</c:v>
                </c:pt>
                <c:pt idx="5843">
                  <c:v>40300</c:v>
                </c:pt>
                <c:pt idx="5844">
                  <c:v>40301</c:v>
                </c:pt>
                <c:pt idx="5845">
                  <c:v>40302</c:v>
                </c:pt>
                <c:pt idx="5846">
                  <c:v>40303</c:v>
                </c:pt>
                <c:pt idx="5847">
                  <c:v>40304</c:v>
                </c:pt>
                <c:pt idx="5848">
                  <c:v>40305</c:v>
                </c:pt>
                <c:pt idx="5849">
                  <c:v>40306</c:v>
                </c:pt>
                <c:pt idx="5850">
                  <c:v>40307</c:v>
                </c:pt>
                <c:pt idx="5851">
                  <c:v>40308</c:v>
                </c:pt>
                <c:pt idx="5852">
                  <c:v>40309</c:v>
                </c:pt>
                <c:pt idx="5853">
                  <c:v>40310</c:v>
                </c:pt>
                <c:pt idx="5854">
                  <c:v>40311</c:v>
                </c:pt>
                <c:pt idx="5855">
                  <c:v>40312</c:v>
                </c:pt>
                <c:pt idx="5856">
                  <c:v>40313</c:v>
                </c:pt>
                <c:pt idx="5857">
                  <c:v>40314</c:v>
                </c:pt>
                <c:pt idx="5858">
                  <c:v>40315</c:v>
                </c:pt>
                <c:pt idx="5859">
                  <c:v>40316</c:v>
                </c:pt>
                <c:pt idx="5860">
                  <c:v>40317</c:v>
                </c:pt>
                <c:pt idx="5861">
                  <c:v>40318</c:v>
                </c:pt>
                <c:pt idx="5862">
                  <c:v>40319</c:v>
                </c:pt>
                <c:pt idx="5863">
                  <c:v>40320</c:v>
                </c:pt>
                <c:pt idx="5864">
                  <c:v>40321</c:v>
                </c:pt>
                <c:pt idx="5865">
                  <c:v>40322</c:v>
                </c:pt>
                <c:pt idx="5866">
                  <c:v>40323</c:v>
                </c:pt>
                <c:pt idx="5867">
                  <c:v>40324</c:v>
                </c:pt>
                <c:pt idx="5868">
                  <c:v>40325</c:v>
                </c:pt>
                <c:pt idx="5869">
                  <c:v>40326</c:v>
                </c:pt>
                <c:pt idx="5870">
                  <c:v>40327</c:v>
                </c:pt>
                <c:pt idx="5871">
                  <c:v>40328</c:v>
                </c:pt>
                <c:pt idx="5872">
                  <c:v>40329</c:v>
                </c:pt>
                <c:pt idx="5873">
                  <c:v>40330</c:v>
                </c:pt>
                <c:pt idx="5874">
                  <c:v>40331</c:v>
                </c:pt>
                <c:pt idx="5875">
                  <c:v>40332</c:v>
                </c:pt>
                <c:pt idx="5876">
                  <c:v>40333</c:v>
                </c:pt>
                <c:pt idx="5877">
                  <c:v>40334</c:v>
                </c:pt>
                <c:pt idx="5878">
                  <c:v>40335</c:v>
                </c:pt>
                <c:pt idx="5879">
                  <c:v>40336</c:v>
                </c:pt>
                <c:pt idx="5880">
                  <c:v>40337</c:v>
                </c:pt>
                <c:pt idx="5881">
                  <c:v>40338</c:v>
                </c:pt>
                <c:pt idx="5882">
                  <c:v>40339</c:v>
                </c:pt>
                <c:pt idx="5883">
                  <c:v>40340</c:v>
                </c:pt>
                <c:pt idx="5884">
                  <c:v>40341</c:v>
                </c:pt>
                <c:pt idx="5885">
                  <c:v>40342</c:v>
                </c:pt>
                <c:pt idx="5886">
                  <c:v>40343</c:v>
                </c:pt>
                <c:pt idx="5887">
                  <c:v>40344</c:v>
                </c:pt>
                <c:pt idx="5888">
                  <c:v>40345</c:v>
                </c:pt>
                <c:pt idx="5889">
                  <c:v>40346</c:v>
                </c:pt>
                <c:pt idx="5890">
                  <c:v>40347</c:v>
                </c:pt>
                <c:pt idx="5891">
                  <c:v>40348</c:v>
                </c:pt>
                <c:pt idx="5892">
                  <c:v>40349</c:v>
                </c:pt>
                <c:pt idx="5893">
                  <c:v>40350</c:v>
                </c:pt>
                <c:pt idx="5894">
                  <c:v>40351</c:v>
                </c:pt>
                <c:pt idx="5895">
                  <c:v>40352</c:v>
                </c:pt>
                <c:pt idx="5896">
                  <c:v>40353</c:v>
                </c:pt>
                <c:pt idx="5897">
                  <c:v>40354</c:v>
                </c:pt>
                <c:pt idx="5898">
                  <c:v>40355</c:v>
                </c:pt>
                <c:pt idx="5899">
                  <c:v>40356</c:v>
                </c:pt>
                <c:pt idx="5900">
                  <c:v>40357</c:v>
                </c:pt>
                <c:pt idx="5901">
                  <c:v>40358</c:v>
                </c:pt>
                <c:pt idx="5902">
                  <c:v>40359</c:v>
                </c:pt>
                <c:pt idx="5903">
                  <c:v>40360</c:v>
                </c:pt>
                <c:pt idx="5904">
                  <c:v>40361</c:v>
                </c:pt>
                <c:pt idx="5905">
                  <c:v>40362</c:v>
                </c:pt>
                <c:pt idx="5906">
                  <c:v>40363</c:v>
                </c:pt>
                <c:pt idx="5907">
                  <c:v>40364</c:v>
                </c:pt>
                <c:pt idx="5908">
                  <c:v>40365</c:v>
                </c:pt>
                <c:pt idx="5909">
                  <c:v>40366</c:v>
                </c:pt>
                <c:pt idx="5910">
                  <c:v>40367</c:v>
                </c:pt>
                <c:pt idx="5911">
                  <c:v>40368</c:v>
                </c:pt>
                <c:pt idx="5912">
                  <c:v>40369</c:v>
                </c:pt>
                <c:pt idx="5913">
                  <c:v>40370</c:v>
                </c:pt>
                <c:pt idx="5914">
                  <c:v>40371</c:v>
                </c:pt>
                <c:pt idx="5915">
                  <c:v>40372</c:v>
                </c:pt>
                <c:pt idx="5916">
                  <c:v>40373</c:v>
                </c:pt>
                <c:pt idx="5917">
                  <c:v>40374</c:v>
                </c:pt>
                <c:pt idx="5918">
                  <c:v>40375</c:v>
                </c:pt>
                <c:pt idx="5919">
                  <c:v>40376</c:v>
                </c:pt>
                <c:pt idx="5920">
                  <c:v>40377</c:v>
                </c:pt>
                <c:pt idx="5921">
                  <c:v>40378</c:v>
                </c:pt>
                <c:pt idx="5922">
                  <c:v>40379</c:v>
                </c:pt>
                <c:pt idx="5923">
                  <c:v>40380</c:v>
                </c:pt>
                <c:pt idx="5924">
                  <c:v>40381</c:v>
                </c:pt>
                <c:pt idx="5925">
                  <c:v>40382</c:v>
                </c:pt>
                <c:pt idx="5926">
                  <c:v>40383</c:v>
                </c:pt>
                <c:pt idx="5927">
                  <c:v>40384</c:v>
                </c:pt>
                <c:pt idx="5928">
                  <c:v>40385</c:v>
                </c:pt>
                <c:pt idx="5929">
                  <c:v>40386</c:v>
                </c:pt>
                <c:pt idx="5930">
                  <c:v>40387</c:v>
                </c:pt>
                <c:pt idx="5931">
                  <c:v>40388</c:v>
                </c:pt>
                <c:pt idx="5932">
                  <c:v>40389</c:v>
                </c:pt>
                <c:pt idx="5933">
                  <c:v>40390</c:v>
                </c:pt>
                <c:pt idx="5934">
                  <c:v>40391</c:v>
                </c:pt>
                <c:pt idx="5935">
                  <c:v>40392</c:v>
                </c:pt>
                <c:pt idx="5936">
                  <c:v>40393</c:v>
                </c:pt>
                <c:pt idx="5937">
                  <c:v>40394</c:v>
                </c:pt>
                <c:pt idx="5938">
                  <c:v>40395</c:v>
                </c:pt>
                <c:pt idx="5939">
                  <c:v>40396</c:v>
                </c:pt>
                <c:pt idx="5940">
                  <c:v>40397</c:v>
                </c:pt>
                <c:pt idx="5941">
                  <c:v>40398</c:v>
                </c:pt>
                <c:pt idx="5942">
                  <c:v>40399</c:v>
                </c:pt>
                <c:pt idx="5943">
                  <c:v>40400</c:v>
                </c:pt>
                <c:pt idx="5944">
                  <c:v>40401</c:v>
                </c:pt>
                <c:pt idx="5945">
                  <c:v>40402</c:v>
                </c:pt>
                <c:pt idx="5946">
                  <c:v>40403</c:v>
                </c:pt>
                <c:pt idx="5947">
                  <c:v>40404</c:v>
                </c:pt>
                <c:pt idx="5948">
                  <c:v>40405</c:v>
                </c:pt>
                <c:pt idx="5949">
                  <c:v>40406</c:v>
                </c:pt>
                <c:pt idx="5950">
                  <c:v>40407</c:v>
                </c:pt>
                <c:pt idx="5951">
                  <c:v>40408</c:v>
                </c:pt>
                <c:pt idx="5952">
                  <c:v>40409</c:v>
                </c:pt>
                <c:pt idx="5953">
                  <c:v>40410</c:v>
                </c:pt>
                <c:pt idx="5954">
                  <c:v>40411</c:v>
                </c:pt>
                <c:pt idx="5955">
                  <c:v>40412</c:v>
                </c:pt>
                <c:pt idx="5956">
                  <c:v>40413</c:v>
                </c:pt>
                <c:pt idx="5957">
                  <c:v>40414</c:v>
                </c:pt>
                <c:pt idx="5958">
                  <c:v>40415</c:v>
                </c:pt>
                <c:pt idx="5959">
                  <c:v>40416</c:v>
                </c:pt>
                <c:pt idx="5960">
                  <c:v>40417</c:v>
                </c:pt>
                <c:pt idx="5961">
                  <c:v>40418</c:v>
                </c:pt>
                <c:pt idx="5962">
                  <c:v>40419</c:v>
                </c:pt>
                <c:pt idx="5963">
                  <c:v>40420</c:v>
                </c:pt>
                <c:pt idx="5964">
                  <c:v>40421</c:v>
                </c:pt>
                <c:pt idx="5965">
                  <c:v>40422</c:v>
                </c:pt>
                <c:pt idx="5966">
                  <c:v>40423</c:v>
                </c:pt>
                <c:pt idx="5967">
                  <c:v>40424</c:v>
                </c:pt>
                <c:pt idx="5968">
                  <c:v>40425</c:v>
                </c:pt>
                <c:pt idx="5969">
                  <c:v>40426</c:v>
                </c:pt>
                <c:pt idx="5970">
                  <c:v>40427</c:v>
                </c:pt>
                <c:pt idx="5971">
                  <c:v>40428</c:v>
                </c:pt>
                <c:pt idx="5972">
                  <c:v>40429</c:v>
                </c:pt>
                <c:pt idx="5973">
                  <c:v>40430</c:v>
                </c:pt>
                <c:pt idx="5974">
                  <c:v>40431</c:v>
                </c:pt>
                <c:pt idx="5975">
                  <c:v>40432</c:v>
                </c:pt>
                <c:pt idx="5976">
                  <c:v>40433</c:v>
                </c:pt>
                <c:pt idx="5977">
                  <c:v>40434</c:v>
                </c:pt>
                <c:pt idx="5978">
                  <c:v>40435</c:v>
                </c:pt>
                <c:pt idx="5979">
                  <c:v>40436</c:v>
                </c:pt>
                <c:pt idx="5980">
                  <c:v>40437</c:v>
                </c:pt>
                <c:pt idx="5981">
                  <c:v>40438</c:v>
                </c:pt>
                <c:pt idx="5982">
                  <c:v>40439</c:v>
                </c:pt>
                <c:pt idx="5983">
                  <c:v>40440</c:v>
                </c:pt>
                <c:pt idx="5984">
                  <c:v>40441</c:v>
                </c:pt>
                <c:pt idx="5985">
                  <c:v>40442</c:v>
                </c:pt>
                <c:pt idx="5986">
                  <c:v>40443</c:v>
                </c:pt>
                <c:pt idx="5987">
                  <c:v>40444</c:v>
                </c:pt>
                <c:pt idx="5988">
                  <c:v>40445</c:v>
                </c:pt>
                <c:pt idx="5989">
                  <c:v>40446</c:v>
                </c:pt>
                <c:pt idx="5990">
                  <c:v>40447</c:v>
                </c:pt>
                <c:pt idx="5991">
                  <c:v>40448</c:v>
                </c:pt>
                <c:pt idx="5992">
                  <c:v>40449</c:v>
                </c:pt>
                <c:pt idx="5993">
                  <c:v>40450</c:v>
                </c:pt>
                <c:pt idx="5994">
                  <c:v>40451</c:v>
                </c:pt>
                <c:pt idx="5995">
                  <c:v>40452</c:v>
                </c:pt>
                <c:pt idx="5996">
                  <c:v>40453</c:v>
                </c:pt>
                <c:pt idx="5997">
                  <c:v>40454</c:v>
                </c:pt>
                <c:pt idx="5998">
                  <c:v>40455</c:v>
                </c:pt>
                <c:pt idx="5999">
                  <c:v>40456</c:v>
                </c:pt>
                <c:pt idx="6000">
                  <c:v>40457</c:v>
                </c:pt>
                <c:pt idx="6001">
                  <c:v>40458</c:v>
                </c:pt>
                <c:pt idx="6002">
                  <c:v>40459</c:v>
                </c:pt>
                <c:pt idx="6003">
                  <c:v>40460</c:v>
                </c:pt>
                <c:pt idx="6004">
                  <c:v>40461</c:v>
                </c:pt>
                <c:pt idx="6005">
                  <c:v>40462</c:v>
                </c:pt>
                <c:pt idx="6006">
                  <c:v>40463</c:v>
                </c:pt>
                <c:pt idx="6007">
                  <c:v>40464</c:v>
                </c:pt>
                <c:pt idx="6008">
                  <c:v>40465</c:v>
                </c:pt>
                <c:pt idx="6009">
                  <c:v>40466</c:v>
                </c:pt>
                <c:pt idx="6010">
                  <c:v>40467</c:v>
                </c:pt>
                <c:pt idx="6011">
                  <c:v>40468</c:v>
                </c:pt>
                <c:pt idx="6012">
                  <c:v>40469</c:v>
                </c:pt>
                <c:pt idx="6013">
                  <c:v>40470</c:v>
                </c:pt>
                <c:pt idx="6014">
                  <c:v>40471</c:v>
                </c:pt>
                <c:pt idx="6015">
                  <c:v>40472</c:v>
                </c:pt>
                <c:pt idx="6016">
                  <c:v>40473</c:v>
                </c:pt>
                <c:pt idx="6017">
                  <c:v>40474</c:v>
                </c:pt>
                <c:pt idx="6018">
                  <c:v>40475</c:v>
                </c:pt>
                <c:pt idx="6019">
                  <c:v>40476</c:v>
                </c:pt>
                <c:pt idx="6020">
                  <c:v>40477</c:v>
                </c:pt>
                <c:pt idx="6021">
                  <c:v>40478</c:v>
                </c:pt>
                <c:pt idx="6022">
                  <c:v>40479</c:v>
                </c:pt>
                <c:pt idx="6023">
                  <c:v>40480</c:v>
                </c:pt>
                <c:pt idx="6024">
                  <c:v>40481</c:v>
                </c:pt>
                <c:pt idx="6025">
                  <c:v>40482</c:v>
                </c:pt>
                <c:pt idx="6026">
                  <c:v>40483</c:v>
                </c:pt>
                <c:pt idx="6027">
                  <c:v>40484</c:v>
                </c:pt>
                <c:pt idx="6028">
                  <c:v>40485</c:v>
                </c:pt>
                <c:pt idx="6029">
                  <c:v>40486</c:v>
                </c:pt>
                <c:pt idx="6030">
                  <c:v>40487</c:v>
                </c:pt>
                <c:pt idx="6031">
                  <c:v>40488</c:v>
                </c:pt>
                <c:pt idx="6032">
                  <c:v>40489</c:v>
                </c:pt>
                <c:pt idx="6033">
                  <c:v>40490</c:v>
                </c:pt>
                <c:pt idx="6034">
                  <c:v>40491</c:v>
                </c:pt>
                <c:pt idx="6035">
                  <c:v>40492</c:v>
                </c:pt>
                <c:pt idx="6036">
                  <c:v>40493</c:v>
                </c:pt>
                <c:pt idx="6037">
                  <c:v>40494</c:v>
                </c:pt>
                <c:pt idx="6038">
                  <c:v>40495</c:v>
                </c:pt>
                <c:pt idx="6039">
                  <c:v>40496</c:v>
                </c:pt>
                <c:pt idx="6040">
                  <c:v>40497</c:v>
                </c:pt>
                <c:pt idx="6041">
                  <c:v>40498</c:v>
                </c:pt>
                <c:pt idx="6042">
                  <c:v>40499</c:v>
                </c:pt>
                <c:pt idx="6043">
                  <c:v>40500</c:v>
                </c:pt>
                <c:pt idx="6044">
                  <c:v>40501</c:v>
                </c:pt>
                <c:pt idx="6045">
                  <c:v>40502</c:v>
                </c:pt>
                <c:pt idx="6046">
                  <c:v>40503</c:v>
                </c:pt>
                <c:pt idx="6047">
                  <c:v>40504</c:v>
                </c:pt>
                <c:pt idx="6048">
                  <c:v>40505</c:v>
                </c:pt>
                <c:pt idx="6049">
                  <c:v>40506</c:v>
                </c:pt>
                <c:pt idx="6050">
                  <c:v>40507</c:v>
                </c:pt>
                <c:pt idx="6051">
                  <c:v>40508</c:v>
                </c:pt>
                <c:pt idx="6052">
                  <c:v>40509</c:v>
                </c:pt>
                <c:pt idx="6053">
                  <c:v>40510</c:v>
                </c:pt>
                <c:pt idx="6054">
                  <c:v>40511</c:v>
                </c:pt>
                <c:pt idx="6055">
                  <c:v>40512</c:v>
                </c:pt>
                <c:pt idx="6056">
                  <c:v>40513</c:v>
                </c:pt>
                <c:pt idx="6057">
                  <c:v>40514</c:v>
                </c:pt>
                <c:pt idx="6058">
                  <c:v>40515</c:v>
                </c:pt>
                <c:pt idx="6059">
                  <c:v>40516</c:v>
                </c:pt>
                <c:pt idx="6060">
                  <c:v>40517</c:v>
                </c:pt>
                <c:pt idx="6061">
                  <c:v>40518</c:v>
                </c:pt>
                <c:pt idx="6062">
                  <c:v>40519</c:v>
                </c:pt>
                <c:pt idx="6063">
                  <c:v>40520</c:v>
                </c:pt>
                <c:pt idx="6064">
                  <c:v>40521</c:v>
                </c:pt>
                <c:pt idx="6065">
                  <c:v>40522</c:v>
                </c:pt>
                <c:pt idx="6066">
                  <c:v>40523</c:v>
                </c:pt>
                <c:pt idx="6067">
                  <c:v>40524</c:v>
                </c:pt>
                <c:pt idx="6068">
                  <c:v>40525</c:v>
                </c:pt>
                <c:pt idx="6069">
                  <c:v>40526</c:v>
                </c:pt>
                <c:pt idx="6070">
                  <c:v>40527</c:v>
                </c:pt>
                <c:pt idx="6071">
                  <c:v>40528</c:v>
                </c:pt>
                <c:pt idx="6072">
                  <c:v>40529</c:v>
                </c:pt>
                <c:pt idx="6073">
                  <c:v>40530</c:v>
                </c:pt>
                <c:pt idx="6074">
                  <c:v>40531</c:v>
                </c:pt>
                <c:pt idx="6075">
                  <c:v>40532</c:v>
                </c:pt>
                <c:pt idx="6076">
                  <c:v>40533</c:v>
                </c:pt>
                <c:pt idx="6077">
                  <c:v>40534</c:v>
                </c:pt>
                <c:pt idx="6078">
                  <c:v>40535</c:v>
                </c:pt>
                <c:pt idx="6079">
                  <c:v>40536</c:v>
                </c:pt>
                <c:pt idx="6080">
                  <c:v>40537</c:v>
                </c:pt>
                <c:pt idx="6081">
                  <c:v>40538</c:v>
                </c:pt>
                <c:pt idx="6082">
                  <c:v>40539</c:v>
                </c:pt>
                <c:pt idx="6083">
                  <c:v>40540</c:v>
                </c:pt>
                <c:pt idx="6084">
                  <c:v>40541</c:v>
                </c:pt>
                <c:pt idx="6085">
                  <c:v>40542</c:v>
                </c:pt>
                <c:pt idx="6086">
                  <c:v>40543</c:v>
                </c:pt>
                <c:pt idx="6087">
                  <c:v>40544</c:v>
                </c:pt>
                <c:pt idx="6088">
                  <c:v>40545</c:v>
                </c:pt>
                <c:pt idx="6089">
                  <c:v>40546</c:v>
                </c:pt>
                <c:pt idx="6090">
                  <c:v>40547</c:v>
                </c:pt>
                <c:pt idx="6091">
                  <c:v>40548</c:v>
                </c:pt>
                <c:pt idx="6092">
                  <c:v>40549</c:v>
                </c:pt>
                <c:pt idx="6093">
                  <c:v>40550</c:v>
                </c:pt>
                <c:pt idx="6094">
                  <c:v>40551</c:v>
                </c:pt>
                <c:pt idx="6095">
                  <c:v>40552</c:v>
                </c:pt>
                <c:pt idx="6096">
                  <c:v>40553</c:v>
                </c:pt>
                <c:pt idx="6097">
                  <c:v>40554</c:v>
                </c:pt>
                <c:pt idx="6098">
                  <c:v>40555</c:v>
                </c:pt>
                <c:pt idx="6099">
                  <c:v>40556</c:v>
                </c:pt>
                <c:pt idx="6100">
                  <c:v>40557</c:v>
                </c:pt>
                <c:pt idx="6101">
                  <c:v>40558</c:v>
                </c:pt>
                <c:pt idx="6102">
                  <c:v>40559</c:v>
                </c:pt>
                <c:pt idx="6103">
                  <c:v>40560</c:v>
                </c:pt>
                <c:pt idx="6104">
                  <c:v>40561</c:v>
                </c:pt>
                <c:pt idx="6105">
                  <c:v>40562</c:v>
                </c:pt>
                <c:pt idx="6106">
                  <c:v>40563</c:v>
                </c:pt>
                <c:pt idx="6107">
                  <c:v>40564</c:v>
                </c:pt>
                <c:pt idx="6108">
                  <c:v>40565</c:v>
                </c:pt>
                <c:pt idx="6109">
                  <c:v>40566</c:v>
                </c:pt>
                <c:pt idx="6110">
                  <c:v>40567</c:v>
                </c:pt>
                <c:pt idx="6111">
                  <c:v>40568</c:v>
                </c:pt>
                <c:pt idx="6112">
                  <c:v>40569</c:v>
                </c:pt>
                <c:pt idx="6113">
                  <c:v>40570</c:v>
                </c:pt>
                <c:pt idx="6114">
                  <c:v>40571</c:v>
                </c:pt>
                <c:pt idx="6115">
                  <c:v>40572</c:v>
                </c:pt>
                <c:pt idx="6116">
                  <c:v>40573</c:v>
                </c:pt>
                <c:pt idx="6117">
                  <c:v>40574</c:v>
                </c:pt>
                <c:pt idx="6118">
                  <c:v>40575</c:v>
                </c:pt>
                <c:pt idx="6119">
                  <c:v>40576</c:v>
                </c:pt>
                <c:pt idx="6120">
                  <c:v>40577</c:v>
                </c:pt>
                <c:pt idx="6121">
                  <c:v>40578</c:v>
                </c:pt>
                <c:pt idx="6122">
                  <c:v>40579</c:v>
                </c:pt>
                <c:pt idx="6123">
                  <c:v>40580</c:v>
                </c:pt>
                <c:pt idx="6124">
                  <c:v>40581</c:v>
                </c:pt>
                <c:pt idx="6125">
                  <c:v>40582</c:v>
                </c:pt>
                <c:pt idx="6126">
                  <c:v>40583</c:v>
                </c:pt>
                <c:pt idx="6127">
                  <c:v>40584</c:v>
                </c:pt>
                <c:pt idx="6128">
                  <c:v>40585</c:v>
                </c:pt>
                <c:pt idx="6129">
                  <c:v>40586</c:v>
                </c:pt>
                <c:pt idx="6130">
                  <c:v>40587</c:v>
                </c:pt>
                <c:pt idx="6131">
                  <c:v>40588</c:v>
                </c:pt>
                <c:pt idx="6132">
                  <c:v>40589</c:v>
                </c:pt>
                <c:pt idx="6133">
                  <c:v>40590</c:v>
                </c:pt>
                <c:pt idx="6134">
                  <c:v>40591</c:v>
                </c:pt>
                <c:pt idx="6135">
                  <c:v>40592</c:v>
                </c:pt>
                <c:pt idx="6136">
                  <c:v>40593</c:v>
                </c:pt>
                <c:pt idx="6137">
                  <c:v>40594</c:v>
                </c:pt>
                <c:pt idx="6138">
                  <c:v>40595</c:v>
                </c:pt>
                <c:pt idx="6139">
                  <c:v>40596</c:v>
                </c:pt>
                <c:pt idx="6140">
                  <c:v>40597</c:v>
                </c:pt>
                <c:pt idx="6141">
                  <c:v>40598</c:v>
                </c:pt>
                <c:pt idx="6142">
                  <c:v>40599</c:v>
                </c:pt>
                <c:pt idx="6143">
                  <c:v>40600</c:v>
                </c:pt>
                <c:pt idx="6144">
                  <c:v>40601</c:v>
                </c:pt>
                <c:pt idx="6145">
                  <c:v>40602</c:v>
                </c:pt>
                <c:pt idx="6146">
                  <c:v>40603</c:v>
                </c:pt>
                <c:pt idx="6147">
                  <c:v>40604</c:v>
                </c:pt>
                <c:pt idx="6148">
                  <c:v>40605</c:v>
                </c:pt>
                <c:pt idx="6149">
                  <c:v>40606</c:v>
                </c:pt>
                <c:pt idx="6150">
                  <c:v>40607</c:v>
                </c:pt>
                <c:pt idx="6151">
                  <c:v>40608</c:v>
                </c:pt>
                <c:pt idx="6152">
                  <c:v>40609</c:v>
                </c:pt>
                <c:pt idx="6153">
                  <c:v>40610</c:v>
                </c:pt>
                <c:pt idx="6154">
                  <c:v>40611</c:v>
                </c:pt>
                <c:pt idx="6155">
                  <c:v>40612</c:v>
                </c:pt>
                <c:pt idx="6156">
                  <c:v>40613</c:v>
                </c:pt>
                <c:pt idx="6157">
                  <c:v>40614</c:v>
                </c:pt>
                <c:pt idx="6158">
                  <c:v>40615</c:v>
                </c:pt>
                <c:pt idx="6159">
                  <c:v>40616</c:v>
                </c:pt>
                <c:pt idx="6160">
                  <c:v>40617</c:v>
                </c:pt>
                <c:pt idx="6161">
                  <c:v>40618</c:v>
                </c:pt>
                <c:pt idx="6162">
                  <c:v>40619</c:v>
                </c:pt>
                <c:pt idx="6163">
                  <c:v>40620</c:v>
                </c:pt>
                <c:pt idx="6164">
                  <c:v>40621</c:v>
                </c:pt>
                <c:pt idx="6165">
                  <c:v>40622</c:v>
                </c:pt>
                <c:pt idx="6166">
                  <c:v>40623</c:v>
                </c:pt>
                <c:pt idx="6167">
                  <c:v>40624</c:v>
                </c:pt>
                <c:pt idx="6168">
                  <c:v>40625</c:v>
                </c:pt>
                <c:pt idx="6169">
                  <c:v>40626</c:v>
                </c:pt>
                <c:pt idx="6170">
                  <c:v>40627</c:v>
                </c:pt>
                <c:pt idx="6171">
                  <c:v>40628</c:v>
                </c:pt>
                <c:pt idx="6172">
                  <c:v>40629</c:v>
                </c:pt>
                <c:pt idx="6173">
                  <c:v>40630</c:v>
                </c:pt>
                <c:pt idx="6174">
                  <c:v>40631</c:v>
                </c:pt>
                <c:pt idx="6175">
                  <c:v>40632</c:v>
                </c:pt>
                <c:pt idx="6176">
                  <c:v>40633</c:v>
                </c:pt>
                <c:pt idx="6177">
                  <c:v>40634</c:v>
                </c:pt>
                <c:pt idx="6178">
                  <c:v>40635</c:v>
                </c:pt>
                <c:pt idx="6179">
                  <c:v>40636</c:v>
                </c:pt>
                <c:pt idx="6180">
                  <c:v>40637</c:v>
                </c:pt>
                <c:pt idx="6181">
                  <c:v>40638</c:v>
                </c:pt>
                <c:pt idx="6182">
                  <c:v>40639</c:v>
                </c:pt>
                <c:pt idx="6183">
                  <c:v>40640</c:v>
                </c:pt>
                <c:pt idx="6184">
                  <c:v>40641</c:v>
                </c:pt>
                <c:pt idx="6185">
                  <c:v>40642</c:v>
                </c:pt>
                <c:pt idx="6186">
                  <c:v>40643</c:v>
                </c:pt>
                <c:pt idx="6187">
                  <c:v>40644</c:v>
                </c:pt>
                <c:pt idx="6188">
                  <c:v>40645</c:v>
                </c:pt>
                <c:pt idx="6189">
                  <c:v>40646</c:v>
                </c:pt>
                <c:pt idx="6190">
                  <c:v>40647</c:v>
                </c:pt>
                <c:pt idx="6191">
                  <c:v>40648</c:v>
                </c:pt>
                <c:pt idx="6192">
                  <c:v>40649</c:v>
                </c:pt>
                <c:pt idx="6193">
                  <c:v>40650</c:v>
                </c:pt>
                <c:pt idx="6194">
                  <c:v>40651</c:v>
                </c:pt>
                <c:pt idx="6195">
                  <c:v>40652</c:v>
                </c:pt>
                <c:pt idx="6196">
                  <c:v>40653</c:v>
                </c:pt>
                <c:pt idx="6197">
                  <c:v>40654</c:v>
                </c:pt>
                <c:pt idx="6198">
                  <c:v>40655</c:v>
                </c:pt>
                <c:pt idx="6199">
                  <c:v>40656</c:v>
                </c:pt>
                <c:pt idx="6200">
                  <c:v>40657</c:v>
                </c:pt>
                <c:pt idx="6201">
                  <c:v>40658</c:v>
                </c:pt>
                <c:pt idx="6202">
                  <c:v>40659</c:v>
                </c:pt>
                <c:pt idx="6203">
                  <c:v>40660</c:v>
                </c:pt>
                <c:pt idx="6204">
                  <c:v>40661</c:v>
                </c:pt>
                <c:pt idx="6205">
                  <c:v>40662</c:v>
                </c:pt>
                <c:pt idx="6206">
                  <c:v>40663</c:v>
                </c:pt>
                <c:pt idx="6207">
                  <c:v>40664</c:v>
                </c:pt>
                <c:pt idx="6208">
                  <c:v>40665</c:v>
                </c:pt>
                <c:pt idx="6209">
                  <c:v>40666</c:v>
                </c:pt>
                <c:pt idx="6210">
                  <c:v>40667</c:v>
                </c:pt>
                <c:pt idx="6211">
                  <c:v>40668</c:v>
                </c:pt>
                <c:pt idx="6212">
                  <c:v>40669</c:v>
                </c:pt>
                <c:pt idx="6213">
                  <c:v>40670</c:v>
                </c:pt>
                <c:pt idx="6214">
                  <c:v>40671</c:v>
                </c:pt>
                <c:pt idx="6215">
                  <c:v>40672</c:v>
                </c:pt>
                <c:pt idx="6216">
                  <c:v>40673</c:v>
                </c:pt>
                <c:pt idx="6217">
                  <c:v>40674</c:v>
                </c:pt>
                <c:pt idx="6218">
                  <c:v>40675</c:v>
                </c:pt>
                <c:pt idx="6219">
                  <c:v>40676</c:v>
                </c:pt>
                <c:pt idx="6220">
                  <c:v>40677</c:v>
                </c:pt>
                <c:pt idx="6221">
                  <c:v>40678</c:v>
                </c:pt>
                <c:pt idx="6222">
                  <c:v>40679</c:v>
                </c:pt>
                <c:pt idx="6223">
                  <c:v>40680</c:v>
                </c:pt>
                <c:pt idx="6224">
                  <c:v>40681</c:v>
                </c:pt>
                <c:pt idx="6225">
                  <c:v>40682</c:v>
                </c:pt>
                <c:pt idx="6226">
                  <c:v>40683</c:v>
                </c:pt>
                <c:pt idx="6227">
                  <c:v>40684</c:v>
                </c:pt>
                <c:pt idx="6228">
                  <c:v>40685</c:v>
                </c:pt>
                <c:pt idx="6229">
                  <c:v>40686</c:v>
                </c:pt>
                <c:pt idx="6230">
                  <c:v>40687</c:v>
                </c:pt>
                <c:pt idx="6231">
                  <c:v>40688</c:v>
                </c:pt>
                <c:pt idx="6232">
                  <c:v>40689</c:v>
                </c:pt>
                <c:pt idx="6233">
                  <c:v>40690</c:v>
                </c:pt>
                <c:pt idx="6234">
                  <c:v>40691</c:v>
                </c:pt>
                <c:pt idx="6235">
                  <c:v>40692</c:v>
                </c:pt>
                <c:pt idx="6236">
                  <c:v>40693</c:v>
                </c:pt>
                <c:pt idx="6237">
                  <c:v>40694</c:v>
                </c:pt>
                <c:pt idx="6238">
                  <c:v>40695</c:v>
                </c:pt>
                <c:pt idx="6239">
                  <c:v>40696</c:v>
                </c:pt>
                <c:pt idx="6240">
                  <c:v>40697</c:v>
                </c:pt>
                <c:pt idx="6241">
                  <c:v>40698</c:v>
                </c:pt>
                <c:pt idx="6242">
                  <c:v>40699</c:v>
                </c:pt>
                <c:pt idx="6243">
                  <c:v>40700</c:v>
                </c:pt>
                <c:pt idx="6244">
                  <c:v>40701</c:v>
                </c:pt>
                <c:pt idx="6245">
                  <c:v>40702</c:v>
                </c:pt>
                <c:pt idx="6246">
                  <c:v>40703</c:v>
                </c:pt>
                <c:pt idx="6247">
                  <c:v>40704</c:v>
                </c:pt>
                <c:pt idx="6248">
                  <c:v>40705</c:v>
                </c:pt>
                <c:pt idx="6249">
                  <c:v>40706</c:v>
                </c:pt>
                <c:pt idx="6250">
                  <c:v>40707</c:v>
                </c:pt>
                <c:pt idx="6251">
                  <c:v>40708</c:v>
                </c:pt>
                <c:pt idx="6252">
                  <c:v>40709</c:v>
                </c:pt>
                <c:pt idx="6253">
                  <c:v>40710</c:v>
                </c:pt>
                <c:pt idx="6254">
                  <c:v>40711</c:v>
                </c:pt>
                <c:pt idx="6255">
                  <c:v>40712</c:v>
                </c:pt>
                <c:pt idx="6256">
                  <c:v>40713</c:v>
                </c:pt>
                <c:pt idx="6257">
                  <c:v>40714</c:v>
                </c:pt>
                <c:pt idx="6258">
                  <c:v>40715</c:v>
                </c:pt>
                <c:pt idx="6259">
                  <c:v>40716</c:v>
                </c:pt>
                <c:pt idx="6260">
                  <c:v>40717</c:v>
                </c:pt>
                <c:pt idx="6261">
                  <c:v>40718</c:v>
                </c:pt>
                <c:pt idx="6262">
                  <c:v>40719</c:v>
                </c:pt>
                <c:pt idx="6263">
                  <c:v>40720</c:v>
                </c:pt>
                <c:pt idx="6264">
                  <c:v>40721</c:v>
                </c:pt>
                <c:pt idx="6265">
                  <c:v>40722</c:v>
                </c:pt>
                <c:pt idx="6266">
                  <c:v>40723</c:v>
                </c:pt>
                <c:pt idx="6267">
                  <c:v>40724</c:v>
                </c:pt>
                <c:pt idx="6268">
                  <c:v>40725</c:v>
                </c:pt>
                <c:pt idx="6269">
                  <c:v>40726</c:v>
                </c:pt>
                <c:pt idx="6270">
                  <c:v>40727</c:v>
                </c:pt>
                <c:pt idx="6271">
                  <c:v>40728</c:v>
                </c:pt>
                <c:pt idx="6272">
                  <c:v>40729</c:v>
                </c:pt>
                <c:pt idx="6273">
                  <c:v>40730</c:v>
                </c:pt>
                <c:pt idx="6274">
                  <c:v>40731</c:v>
                </c:pt>
                <c:pt idx="6275">
                  <c:v>40732</c:v>
                </c:pt>
                <c:pt idx="6276">
                  <c:v>40733</c:v>
                </c:pt>
                <c:pt idx="6277">
                  <c:v>40734</c:v>
                </c:pt>
                <c:pt idx="6278">
                  <c:v>40735</c:v>
                </c:pt>
                <c:pt idx="6279">
                  <c:v>40736</c:v>
                </c:pt>
                <c:pt idx="6280">
                  <c:v>40737</c:v>
                </c:pt>
                <c:pt idx="6281">
                  <c:v>40738</c:v>
                </c:pt>
                <c:pt idx="6282">
                  <c:v>40739</c:v>
                </c:pt>
                <c:pt idx="6283">
                  <c:v>40740</c:v>
                </c:pt>
                <c:pt idx="6284">
                  <c:v>40741</c:v>
                </c:pt>
                <c:pt idx="6285">
                  <c:v>40742</c:v>
                </c:pt>
                <c:pt idx="6286">
                  <c:v>40743</c:v>
                </c:pt>
                <c:pt idx="6287">
                  <c:v>40744</c:v>
                </c:pt>
                <c:pt idx="6288">
                  <c:v>40745</c:v>
                </c:pt>
                <c:pt idx="6289">
                  <c:v>40746</c:v>
                </c:pt>
                <c:pt idx="6290">
                  <c:v>40747</c:v>
                </c:pt>
                <c:pt idx="6291">
                  <c:v>40748</c:v>
                </c:pt>
                <c:pt idx="6292">
                  <c:v>40749</c:v>
                </c:pt>
                <c:pt idx="6293">
                  <c:v>40750</c:v>
                </c:pt>
                <c:pt idx="6294">
                  <c:v>40751</c:v>
                </c:pt>
                <c:pt idx="6295">
                  <c:v>40752</c:v>
                </c:pt>
                <c:pt idx="6296">
                  <c:v>40753</c:v>
                </c:pt>
                <c:pt idx="6297">
                  <c:v>40754</c:v>
                </c:pt>
                <c:pt idx="6298">
                  <c:v>40755</c:v>
                </c:pt>
                <c:pt idx="6299">
                  <c:v>40756</c:v>
                </c:pt>
                <c:pt idx="6300">
                  <c:v>40757</c:v>
                </c:pt>
                <c:pt idx="6301">
                  <c:v>40758</c:v>
                </c:pt>
                <c:pt idx="6302">
                  <c:v>40759</c:v>
                </c:pt>
                <c:pt idx="6303">
                  <c:v>40760</c:v>
                </c:pt>
                <c:pt idx="6304">
                  <c:v>40761</c:v>
                </c:pt>
                <c:pt idx="6305">
                  <c:v>40762</c:v>
                </c:pt>
                <c:pt idx="6306">
                  <c:v>40763</c:v>
                </c:pt>
                <c:pt idx="6307">
                  <c:v>40764</c:v>
                </c:pt>
                <c:pt idx="6308">
                  <c:v>40765</c:v>
                </c:pt>
                <c:pt idx="6309">
                  <c:v>40766</c:v>
                </c:pt>
                <c:pt idx="6310">
                  <c:v>40767</c:v>
                </c:pt>
                <c:pt idx="6311">
                  <c:v>40768</c:v>
                </c:pt>
                <c:pt idx="6312">
                  <c:v>40769</c:v>
                </c:pt>
                <c:pt idx="6313">
                  <c:v>40770</c:v>
                </c:pt>
                <c:pt idx="6314">
                  <c:v>40771</c:v>
                </c:pt>
                <c:pt idx="6315">
                  <c:v>40772</c:v>
                </c:pt>
                <c:pt idx="6316">
                  <c:v>40773</c:v>
                </c:pt>
                <c:pt idx="6317">
                  <c:v>40774</c:v>
                </c:pt>
                <c:pt idx="6318">
                  <c:v>40775</c:v>
                </c:pt>
                <c:pt idx="6319">
                  <c:v>40776</c:v>
                </c:pt>
                <c:pt idx="6320">
                  <c:v>40777</c:v>
                </c:pt>
                <c:pt idx="6321">
                  <c:v>40778</c:v>
                </c:pt>
                <c:pt idx="6322">
                  <c:v>40779</c:v>
                </c:pt>
                <c:pt idx="6323">
                  <c:v>40780</c:v>
                </c:pt>
                <c:pt idx="6324">
                  <c:v>40781</c:v>
                </c:pt>
                <c:pt idx="6325">
                  <c:v>40782</c:v>
                </c:pt>
                <c:pt idx="6326">
                  <c:v>40783</c:v>
                </c:pt>
                <c:pt idx="6327">
                  <c:v>40784</c:v>
                </c:pt>
                <c:pt idx="6328">
                  <c:v>40785</c:v>
                </c:pt>
                <c:pt idx="6329">
                  <c:v>40786</c:v>
                </c:pt>
                <c:pt idx="6330">
                  <c:v>40787</c:v>
                </c:pt>
                <c:pt idx="6331">
                  <c:v>40788</c:v>
                </c:pt>
                <c:pt idx="6332">
                  <c:v>40789</c:v>
                </c:pt>
                <c:pt idx="6333">
                  <c:v>40790</c:v>
                </c:pt>
                <c:pt idx="6334">
                  <c:v>40791</c:v>
                </c:pt>
                <c:pt idx="6335">
                  <c:v>40792</c:v>
                </c:pt>
                <c:pt idx="6336">
                  <c:v>40793</c:v>
                </c:pt>
                <c:pt idx="6337">
                  <c:v>40794</c:v>
                </c:pt>
                <c:pt idx="6338">
                  <c:v>40795</c:v>
                </c:pt>
                <c:pt idx="6339">
                  <c:v>40796</c:v>
                </c:pt>
                <c:pt idx="6340">
                  <c:v>40797</c:v>
                </c:pt>
                <c:pt idx="6341">
                  <c:v>40798</c:v>
                </c:pt>
                <c:pt idx="6342">
                  <c:v>40799</c:v>
                </c:pt>
                <c:pt idx="6343">
                  <c:v>40800</c:v>
                </c:pt>
                <c:pt idx="6344">
                  <c:v>40801</c:v>
                </c:pt>
                <c:pt idx="6345">
                  <c:v>40802</c:v>
                </c:pt>
                <c:pt idx="6346">
                  <c:v>40803</c:v>
                </c:pt>
                <c:pt idx="6347">
                  <c:v>40804</c:v>
                </c:pt>
                <c:pt idx="6348">
                  <c:v>40805</c:v>
                </c:pt>
                <c:pt idx="6349">
                  <c:v>40806</c:v>
                </c:pt>
                <c:pt idx="6350">
                  <c:v>40807</c:v>
                </c:pt>
                <c:pt idx="6351">
                  <c:v>40808</c:v>
                </c:pt>
                <c:pt idx="6352">
                  <c:v>40809</c:v>
                </c:pt>
                <c:pt idx="6353">
                  <c:v>40810</c:v>
                </c:pt>
                <c:pt idx="6354">
                  <c:v>40811</c:v>
                </c:pt>
                <c:pt idx="6355">
                  <c:v>40812</c:v>
                </c:pt>
                <c:pt idx="6356">
                  <c:v>40813</c:v>
                </c:pt>
                <c:pt idx="6357">
                  <c:v>40814</c:v>
                </c:pt>
                <c:pt idx="6358">
                  <c:v>40815</c:v>
                </c:pt>
                <c:pt idx="6359">
                  <c:v>40816</c:v>
                </c:pt>
                <c:pt idx="6360">
                  <c:v>40817</c:v>
                </c:pt>
                <c:pt idx="6361">
                  <c:v>40818</c:v>
                </c:pt>
                <c:pt idx="6362">
                  <c:v>40819</c:v>
                </c:pt>
                <c:pt idx="6363">
                  <c:v>40820</c:v>
                </c:pt>
                <c:pt idx="6364">
                  <c:v>40821</c:v>
                </c:pt>
                <c:pt idx="6365">
                  <c:v>40822</c:v>
                </c:pt>
                <c:pt idx="6366">
                  <c:v>40823</c:v>
                </c:pt>
                <c:pt idx="6367">
                  <c:v>40824</c:v>
                </c:pt>
                <c:pt idx="6368">
                  <c:v>40825</c:v>
                </c:pt>
                <c:pt idx="6369">
                  <c:v>40826</c:v>
                </c:pt>
                <c:pt idx="6370">
                  <c:v>40827</c:v>
                </c:pt>
                <c:pt idx="6371">
                  <c:v>40828</c:v>
                </c:pt>
                <c:pt idx="6372">
                  <c:v>40829</c:v>
                </c:pt>
                <c:pt idx="6373">
                  <c:v>40830</c:v>
                </c:pt>
                <c:pt idx="6374">
                  <c:v>40831</c:v>
                </c:pt>
                <c:pt idx="6375">
                  <c:v>40832</c:v>
                </c:pt>
                <c:pt idx="6376">
                  <c:v>40833</c:v>
                </c:pt>
                <c:pt idx="6377">
                  <c:v>40834</c:v>
                </c:pt>
                <c:pt idx="6378">
                  <c:v>40835</c:v>
                </c:pt>
                <c:pt idx="6379">
                  <c:v>40836</c:v>
                </c:pt>
                <c:pt idx="6380">
                  <c:v>40837</c:v>
                </c:pt>
                <c:pt idx="6381">
                  <c:v>40838</c:v>
                </c:pt>
                <c:pt idx="6382">
                  <c:v>40839</c:v>
                </c:pt>
                <c:pt idx="6383">
                  <c:v>40840</c:v>
                </c:pt>
                <c:pt idx="6384">
                  <c:v>40841</c:v>
                </c:pt>
                <c:pt idx="6385">
                  <c:v>40842</c:v>
                </c:pt>
                <c:pt idx="6386">
                  <c:v>40843</c:v>
                </c:pt>
                <c:pt idx="6387">
                  <c:v>40844</c:v>
                </c:pt>
                <c:pt idx="6388">
                  <c:v>40845</c:v>
                </c:pt>
                <c:pt idx="6389">
                  <c:v>40846</c:v>
                </c:pt>
                <c:pt idx="6390">
                  <c:v>40847</c:v>
                </c:pt>
                <c:pt idx="6391">
                  <c:v>40848</c:v>
                </c:pt>
                <c:pt idx="6392">
                  <c:v>40849</c:v>
                </c:pt>
                <c:pt idx="6393">
                  <c:v>40850</c:v>
                </c:pt>
                <c:pt idx="6394">
                  <c:v>40851</c:v>
                </c:pt>
                <c:pt idx="6395">
                  <c:v>40852</c:v>
                </c:pt>
                <c:pt idx="6396">
                  <c:v>40853</c:v>
                </c:pt>
                <c:pt idx="6397">
                  <c:v>40854</c:v>
                </c:pt>
                <c:pt idx="6398">
                  <c:v>40855</c:v>
                </c:pt>
                <c:pt idx="6399">
                  <c:v>40856</c:v>
                </c:pt>
                <c:pt idx="6400">
                  <c:v>40857</c:v>
                </c:pt>
                <c:pt idx="6401">
                  <c:v>40858</c:v>
                </c:pt>
                <c:pt idx="6402">
                  <c:v>40859</c:v>
                </c:pt>
                <c:pt idx="6403">
                  <c:v>40860</c:v>
                </c:pt>
                <c:pt idx="6404">
                  <c:v>40861</c:v>
                </c:pt>
                <c:pt idx="6405">
                  <c:v>40862</c:v>
                </c:pt>
                <c:pt idx="6406">
                  <c:v>40863</c:v>
                </c:pt>
                <c:pt idx="6407">
                  <c:v>40864</c:v>
                </c:pt>
                <c:pt idx="6408">
                  <c:v>40865</c:v>
                </c:pt>
                <c:pt idx="6409">
                  <c:v>40866</c:v>
                </c:pt>
                <c:pt idx="6410">
                  <c:v>40867</c:v>
                </c:pt>
                <c:pt idx="6411">
                  <c:v>40868</c:v>
                </c:pt>
                <c:pt idx="6412">
                  <c:v>40869</c:v>
                </c:pt>
                <c:pt idx="6413">
                  <c:v>40870</c:v>
                </c:pt>
                <c:pt idx="6414">
                  <c:v>40871</c:v>
                </c:pt>
                <c:pt idx="6415">
                  <c:v>40872</c:v>
                </c:pt>
                <c:pt idx="6416">
                  <c:v>40873</c:v>
                </c:pt>
                <c:pt idx="6417">
                  <c:v>40874</c:v>
                </c:pt>
                <c:pt idx="6418">
                  <c:v>40875</c:v>
                </c:pt>
                <c:pt idx="6419">
                  <c:v>40876</c:v>
                </c:pt>
                <c:pt idx="6420">
                  <c:v>40877</c:v>
                </c:pt>
                <c:pt idx="6421">
                  <c:v>40878</c:v>
                </c:pt>
                <c:pt idx="6422">
                  <c:v>40879</c:v>
                </c:pt>
                <c:pt idx="6423">
                  <c:v>40880</c:v>
                </c:pt>
                <c:pt idx="6424">
                  <c:v>40881</c:v>
                </c:pt>
                <c:pt idx="6425">
                  <c:v>40882</c:v>
                </c:pt>
                <c:pt idx="6426">
                  <c:v>40883</c:v>
                </c:pt>
                <c:pt idx="6427">
                  <c:v>40884</c:v>
                </c:pt>
                <c:pt idx="6428">
                  <c:v>40885</c:v>
                </c:pt>
                <c:pt idx="6429">
                  <c:v>40886</c:v>
                </c:pt>
                <c:pt idx="6430">
                  <c:v>40887</c:v>
                </c:pt>
                <c:pt idx="6431">
                  <c:v>40888</c:v>
                </c:pt>
                <c:pt idx="6432">
                  <c:v>40889</c:v>
                </c:pt>
                <c:pt idx="6433">
                  <c:v>40890</c:v>
                </c:pt>
                <c:pt idx="6434">
                  <c:v>40891</c:v>
                </c:pt>
                <c:pt idx="6435">
                  <c:v>40892</c:v>
                </c:pt>
                <c:pt idx="6436">
                  <c:v>40893</c:v>
                </c:pt>
                <c:pt idx="6437">
                  <c:v>40894</c:v>
                </c:pt>
                <c:pt idx="6438">
                  <c:v>40895</c:v>
                </c:pt>
                <c:pt idx="6439">
                  <c:v>40896</c:v>
                </c:pt>
                <c:pt idx="6440">
                  <c:v>40897</c:v>
                </c:pt>
                <c:pt idx="6441">
                  <c:v>40898</c:v>
                </c:pt>
                <c:pt idx="6442">
                  <c:v>40899</c:v>
                </c:pt>
                <c:pt idx="6443">
                  <c:v>40900</c:v>
                </c:pt>
                <c:pt idx="6444">
                  <c:v>40901</c:v>
                </c:pt>
                <c:pt idx="6445">
                  <c:v>40902</c:v>
                </c:pt>
                <c:pt idx="6446">
                  <c:v>40903</c:v>
                </c:pt>
                <c:pt idx="6447">
                  <c:v>40904</c:v>
                </c:pt>
                <c:pt idx="6448">
                  <c:v>40905</c:v>
                </c:pt>
                <c:pt idx="6449">
                  <c:v>40906</c:v>
                </c:pt>
                <c:pt idx="6450">
                  <c:v>40907</c:v>
                </c:pt>
                <c:pt idx="6451">
                  <c:v>40908</c:v>
                </c:pt>
                <c:pt idx="6452">
                  <c:v>40909</c:v>
                </c:pt>
                <c:pt idx="6453">
                  <c:v>40910</c:v>
                </c:pt>
                <c:pt idx="6454">
                  <c:v>40911</c:v>
                </c:pt>
                <c:pt idx="6455">
                  <c:v>40912</c:v>
                </c:pt>
                <c:pt idx="6456">
                  <c:v>40913</c:v>
                </c:pt>
                <c:pt idx="6457">
                  <c:v>40914</c:v>
                </c:pt>
                <c:pt idx="6458">
                  <c:v>40915</c:v>
                </c:pt>
                <c:pt idx="6459">
                  <c:v>40916</c:v>
                </c:pt>
                <c:pt idx="6460">
                  <c:v>40917</c:v>
                </c:pt>
                <c:pt idx="6461">
                  <c:v>40918</c:v>
                </c:pt>
                <c:pt idx="6462">
                  <c:v>40919</c:v>
                </c:pt>
                <c:pt idx="6463">
                  <c:v>40920</c:v>
                </c:pt>
                <c:pt idx="6464">
                  <c:v>40921</c:v>
                </c:pt>
                <c:pt idx="6465">
                  <c:v>40922</c:v>
                </c:pt>
                <c:pt idx="6466">
                  <c:v>40923</c:v>
                </c:pt>
                <c:pt idx="6467">
                  <c:v>40924</c:v>
                </c:pt>
                <c:pt idx="6468">
                  <c:v>40925</c:v>
                </c:pt>
                <c:pt idx="6469">
                  <c:v>40926</c:v>
                </c:pt>
                <c:pt idx="6470">
                  <c:v>40927</c:v>
                </c:pt>
                <c:pt idx="6471">
                  <c:v>40928</c:v>
                </c:pt>
                <c:pt idx="6472">
                  <c:v>40929</c:v>
                </c:pt>
                <c:pt idx="6473">
                  <c:v>40930</c:v>
                </c:pt>
                <c:pt idx="6474">
                  <c:v>40931</c:v>
                </c:pt>
                <c:pt idx="6475">
                  <c:v>40932</c:v>
                </c:pt>
                <c:pt idx="6476">
                  <c:v>40933</c:v>
                </c:pt>
                <c:pt idx="6477">
                  <c:v>40934</c:v>
                </c:pt>
                <c:pt idx="6478">
                  <c:v>40935</c:v>
                </c:pt>
                <c:pt idx="6479">
                  <c:v>40936</c:v>
                </c:pt>
                <c:pt idx="6480">
                  <c:v>40937</c:v>
                </c:pt>
                <c:pt idx="6481">
                  <c:v>40938</c:v>
                </c:pt>
                <c:pt idx="6482">
                  <c:v>40939</c:v>
                </c:pt>
                <c:pt idx="6483">
                  <c:v>40940</c:v>
                </c:pt>
                <c:pt idx="6484">
                  <c:v>40941</c:v>
                </c:pt>
                <c:pt idx="6485">
                  <c:v>40942</c:v>
                </c:pt>
                <c:pt idx="6486">
                  <c:v>40943</c:v>
                </c:pt>
                <c:pt idx="6487">
                  <c:v>40944</c:v>
                </c:pt>
                <c:pt idx="6488">
                  <c:v>40945</c:v>
                </c:pt>
                <c:pt idx="6489">
                  <c:v>40946</c:v>
                </c:pt>
                <c:pt idx="6490">
                  <c:v>40947</c:v>
                </c:pt>
                <c:pt idx="6491">
                  <c:v>40948</c:v>
                </c:pt>
                <c:pt idx="6492">
                  <c:v>40949</c:v>
                </c:pt>
                <c:pt idx="6493">
                  <c:v>40950</c:v>
                </c:pt>
                <c:pt idx="6494">
                  <c:v>40951</c:v>
                </c:pt>
                <c:pt idx="6495">
                  <c:v>40952</c:v>
                </c:pt>
                <c:pt idx="6496">
                  <c:v>40953</c:v>
                </c:pt>
                <c:pt idx="6497">
                  <c:v>40954</c:v>
                </c:pt>
                <c:pt idx="6498">
                  <c:v>40955</c:v>
                </c:pt>
                <c:pt idx="6499">
                  <c:v>40956</c:v>
                </c:pt>
                <c:pt idx="6500">
                  <c:v>40957</c:v>
                </c:pt>
                <c:pt idx="6501">
                  <c:v>40958</c:v>
                </c:pt>
                <c:pt idx="6502">
                  <c:v>40959</c:v>
                </c:pt>
                <c:pt idx="6503">
                  <c:v>40960</c:v>
                </c:pt>
                <c:pt idx="6504">
                  <c:v>40961</c:v>
                </c:pt>
                <c:pt idx="6505">
                  <c:v>40962</c:v>
                </c:pt>
                <c:pt idx="6506">
                  <c:v>40963</c:v>
                </c:pt>
                <c:pt idx="6507">
                  <c:v>40964</c:v>
                </c:pt>
                <c:pt idx="6508">
                  <c:v>40965</c:v>
                </c:pt>
                <c:pt idx="6509">
                  <c:v>40966</c:v>
                </c:pt>
                <c:pt idx="6510">
                  <c:v>40967</c:v>
                </c:pt>
                <c:pt idx="6511">
                  <c:v>40968</c:v>
                </c:pt>
                <c:pt idx="6512">
                  <c:v>40969</c:v>
                </c:pt>
                <c:pt idx="6513">
                  <c:v>40970</c:v>
                </c:pt>
                <c:pt idx="6514">
                  <c:v>40971</c:v>
                </c:pt>
                <c:pt idx="6515">
                  <c:v>40972</c:v>
                </c:pt>
                <c:pt idx="6516">
                  <c:v>40973</c:v>
                </c:pt>
                <c:pt idx="6517">
                  <c:v>40974</c:v>
                </c:pt>
                <c:pt idx="6518">
                  <c:v>40975</c:v>
                </c:pt>
                <c:pt idx="6519">
                  <c:v>40976</c:v>
                </c:pt>
                <c:pt idx="6520">
                  <c:v>40977</c:v>
                </c:pt>
                <c:pt idx="6521">
                  <c:v>40978</c:v>
                </c:pt>
                <c:pt idx="6522">
                  <c:v>40979</c:v>
                </c:pt>
                <c:pt idx="6523">
                  <c:v>40980</c:v>
                </c:pt>
                <c:pt idx="6524">
                  <c:v>40981</c:v>
                </c:pt>
                <c:pt idx="6525">
                  <c:v>40982</c:v>
                </c:pt>
                <c:pt idx="6526">
                  <c:v>40983</c:v>
                </c:pt>
                <c:pt idx="6527">
                  <c:v>40984</c:v>
                </c:pt>
                <c:pt idx="6528">
                  <c:v>40985</c:v>
                </c:pt>
                <c:pt idx="6529">
                  <c:v>40986</c:v>
                </c:pt>
                <c:pt idx="6530">
                  <c:v>40987</c:v>
                </c:pt>
                <c:pt idx="6531">
                  <c:v>40988</c:v>
                </c:pt>
                <c:pt idx="6532">
                  <c:v>40989</c:v>
                </c:pt>
                <c:pt idx="6533">
                  <c:v>40990</c:v>
                </c:pt>
                <c:pt idx="6534">
                  <c:v>40991</c:v>
                </c:pt>
                <c:pt idx="6535">
                  <c:v>40992</c:v>
                </c:pt>
                <c:pt idx="6536">
                  <c:v>40993</c:v>
                </c:pt>
                <c:pt idx="6537">
                  <c:v>40994</c:v>
                </c:pt>
                <c:pt idx="6538">
                  <c:v>40995</c:v>
                </c:pt>
                <c:pt idx="6539">
                  <c:v>40996</c:v>
                </c:pt>
                <c:pt idx="6540">
                  <c:v>40997</c:v>
                </c:pt>
                <c:pt idx="6541">
                  <c:v>40998</c:v>
                </c:pt>
                <c:pt idx="6542">
                  <c:v>40999</c:v>
                </c:pt>
                <c:pt idx="6543">
                  <c:v>41000</c:v>
                </c:pt>
                <c:pt idx="6544">
                  <c:v>41001</c:v>
                </c:pt>
                <c:pt idx="6545">
                  <c:v>41002</c:v>
                </c:pt>
                <c:pt idx="6546">
                  <c:v>41003</c:v>
                </c:pt>
                <c:pt idx="6547">
                  <c:v>41004</c:v>
                </c:pt>
                <c:pt idx="6548">
                  <c:v>41005</c:v>
                </c:pt>
                <c:pt idx="6549">
                  <c:v>41006</c:v>
                </c:pt>
                <c:pt idx="6550">
                  <c:v>41007</c:v>
                </c:pt>
                <c:pt idx="6551">
                  <c:v>41008</c:v>
                </c:pt>
                <c:pt idx="6552">
                  <c:v>41009</c:v>
                </c:pt>
                <c:pt idx="6553">
                  <c:v>41010</c:v>
                </c:pt>
                <c:pt idx="6554">
                  <c:v>41011</c:v>
                </c:pt>
                <c:pt idx="6555">
                  <c:v>41012</c:v>
                </c:pt>
                <c:pt idx="6556">
                  <c:v>41013</c:v>
                </c:pt>
                <c:pt idx="6557">
                  <c:v>41014</c:v>
                </c:pt>
                <c:pt idx="6558">
                  <c:v>41015</c:v>
                </c:pt>
                <c:pt idx="6559">
                  <c:v>41016</c:v>
                </c:pt>
                <c:pt idx="6560">
                  <c:v>41017</c:v>
                </c:pt>
                <c:pt idx="6561">
                  <c:v>41018</c:v>
                </c:pt>
                <c:pt idx="6562">
                  <c:v>41019</c:v>
                </c:pt>
                <c:pt idx="6563">
                  <c:v>41020</c:v>
                </c:pt>
                <c:pt idx="6564">
                  <c:v>41021</c:v>
                </c:pt>
                <c:pt idx="6565">
                  <c:v>41022</c:v>
                </c:pt>
                <c:pt idx="6566">
                  <c:v>41023</c:v>
                </c:pt>
                <c:pt idx="6567">
                  <c:v>41024</c:v>
                </c:pt>
                <c:pt idx="6568">
                  <c:v>41025</c:v>
                </c:pt>
                <c:pt idx="6569">
                  <c:v>41026</c:v>
                </c:pt>
                <c:pt idx="6570">
                  <c:v>41027</c:v>
                </c:pt>
                <c:pt idx="6571">
                  <c:v>41028</c:v>
                </c:pt>
                <c:pt idx="6572">
                  <c:v>41029</c:v>
                </c:pt>
                <c:pt idx="6573">
                  <c:v>41030</c:v>
                </c:pt>
                <c:pt idx="6574">
                  <c:v>41031</c:v>
                </c:pt>
                <c:pt idx="6575">
                  <c:v>41032</c:v>
                </c:pt>
                <c:pt idx="6576">
                  <c:v>41033</c:v>
                </c:pt>
                <c:pt idx="6577">
                  <c:v>41034</c:v>
                </c:pt>
                <c:pt idx="6578">
                  <c:v>41035</c:v>
                </c:pt>
                <c:pt idx="6579">
                  <c:v>41036</c:v>
                </c:pt>
                <c:pt idx="6580">
                  <c:v>41037</c:v>
                </c:pt>
                <c:pt idx="6581">
                  <c:v>41038</c:v>
                </c:pt>
                <c:pt idx="6582">
                  <c:v>41039</c:v>
                </c:pt>
                <c:pt idx="6583">
                  <c:v>41040</c:v>
                </c:pt>
                <c:pt idx="6584">
                  <c:v>41041</c:v>
                </c:pt>
                <c:pt idx="6585">
                  <c:v>41042</c:v>
                </c:pt>
                <c:pt idx="6586">
                  <c:v>41043</c:v>
                </c:pt>
                <c:pt idx="6587">
                  <c:v>41044</c:v>
                </c:pt>
                <c:pt idx="6588">
                  <c:v>41045</c:v>
                </c:pt>
                <c:pt idx="6589">
                  <c:v>41046</c:v>
                </c:pt>
                <c:pt idx="6590">
                  <c:v>41047</c:v>
                </c:pt>
                <c:pt idx="6591">
                  <c:v>41048</c:v>
                </c:pt>
                <c:pt idx="6592">
                  <c:v>41049</c:v>
                </c:pt>
                <c:pt idx="6593">
                  <c:v>41050</c:v>
                </c:pt>
                <c:pt idx="6594">
                  <c:v>41051</c:v>
                </c:pt>
                <c:pt idx="6595">
                  <c:v>41052</c:v>
                </c:pt>
                <c:pt idx="6596">
                  <c:v>41053</c:v>
                </c:pt>
                <c:pt idx="6597">
                  <c:v>41054</c:v>
                </c:pt>
                <c:pt idx="6598">
                  <c:v>41055</c:v>
                </c:pt>
                <c:pt idx="6599">
                  <c:v>41056</c:v>
                </c:pt>
                <c:pt idx="6600">
                  <c:v>41057</c:v>
                </c:pt>
                <c:pt idx="6601">
                  <c:v>41058</c:v>
                </c:pt>
                <c:pt idx="6602">
                  <c:v>41059</c:v>
                </c:pt>
                <c:pt idx="6603">
                  <c:v>41060</c:v>
                </c:pt>
                <c:pt idx="6604">
                  <c:v>41061</c:v>
                </c:pt>
                <c:pt idx="6605">
                  <c:v>41062</c:v>
                </c:pt>
                <c:pt idx="6606">
                  <c:v>41063</c:v>
                </c:pt>
                <c:pt idx="6607">
                  <c:v>41064</c:v>
                </c:pt>
                <c:pt idx="6608">
                  <c:v>41065</c:v>
                </c:pt>
                <c:pt idx="6609">
                  <c:v>41066</c:v>
                </c:pt>
                <c:pt idx="6610">
                  <c:v>41067</c:v>
                </c:pt>
                <c:pt idx="6611">
                  <c:v>41068</c:v>
                </c:pt>
                <c:pt idx="6612">
                  <c:v>41069</c:v>
                </c:pt>
                <c:pt idx="6613">
                  <c:v>41070</c:v>
                </c:pt>
                <c:pt idx="6614">
                  <c:v>41071</c:v>
                </c:pt>
                <c:pt idx="6615">
                  <c:v>41072</c:v>
                </c:pt>
                <c:pt idx="6616">
                  <c:v>41073</c:v>
                </c:pt>
                <c:pt idx="6617">
                  <c:v>41074</c:v>
                </c:pt>
                <c:pt idx="6618">
                  <c:v>41075</c:v>
                </c:pt>
                <c:pt idx="6619">
                  <c:v>41076</c:v>
                </c:pt>
                <c:pt idx="6620">
                  <c:v>41077</c:v>
                </c:pt>
                <c:pt idx="6621">
                  <c:v>41078</c:v>
                </c:pt>
                <c:pt idx="6622">
                  <c:v>41079</c:v>
                </c:pt>
                <c:pt idx="6623">
                  <c:v>41080</c:v>
                </c:pt>
                <c:pt idx="6624">
                  <c:v>41081</c:v>
                </c:pt>
                <c:pt idx="6625">
                  <c:v>41082</c:v>
                </c:pt>
                <c:pt idx="6626">
                  <c:v>41083</c:v>
                </c:pt>
                <c:pt idx="6627">
                  <c:v>41084</c:v>
                </c:pt>
                <c:pt idx="6628">
                  <c:v>41085</c:v>
                </c:pt>
                <c:pt idx="6629">
                  <c:v>41086</c:v>
                </c:pt>
                <c:pt idx="6630">
                  <c:v>41087</c:v>
                </c:pt>
                <c:pt idx="6631">
                  <c:v>41088</c:v>
                </c:pt>
                <c:pt idx="6632">
                  <c:v>41089</c:v>
                </c:pt>
                <c:pt idx="6633">
                  <c:v>41090</c:v>
                </c:pt>
                <c:pt idx="6634">
                  <c:v>41091</c:v>
                </c:pt>
                <c:pt idx="6635">
                  <c:v>41092</c:v>
                </c:pt>
                <c:pt idx="6636">
                  <c:v>41093</c:v>
                </c:pt>
                <c:pt idx="6637">
                  <c:v>41094</c:v>
                </c:pt>
                <c:pt idx="6638">
                  <c:v>41095</c:v>
                </c:pt>
                <c:pt idx="6639">
                  <c:v>41096</c:v>
                </c:pt>
                <c:pt idx="6640">
                  <c:v>41097</c:v>
                </c:pt>
                <c:pt idx="6641">
                  <c:v>41098</c:v>
                </c:pt>
                <c:pt idx="6642">
                  <c:v>41099</c:v>
                </c:pt>
                <c:pt idx="6643">
                  <c:v>41100</c:v>
                </c:pt>
                <c:pt idx="6644">
                  <c:v>41101</c:v>
                </c:pt>
                <c:pt idx="6645">
                  <c:v>41102</c:v>
                </c:pt>
                <c:pt idx="6646">
                  <c:v>41103</c:v>
                </c:pt>
                <c:pt idx="6647">
                  <c:v>41104</c:v>
                </c:pt>
                <c:pt idx="6648">
                  <c:v>41105</c:v>
                </c:pt>
                <c:pt idx="6649">
                  <c:v>41106</c:v>
                </c:pt>
                <c:pt idx="6650">
                  <c:v>41107</c:v>
                </c:pt>
                <c:pt idx="6651">
                  <c:v>41108</c:v>
                </c:pt>
                <c:pt idx="6652">
                  <c:v>41109</c:v>
                </c:pt>
                <c:pt idx="6653">
                  <c:v>41110</c:v>
                </c:pt>
                <c:pt idx="6654">
                  <c:v>41112</c:v>
                </c:pt>
                <c:pt idx="6655">
                  <c:v>41113</c:v>
                </c:pt>
                <c:pt idx="6656">
                  <c:v>41114</c:v>
                </c:pt>
                <c:pt idx="6657">
                  <c:v>41115</c:v>
                </c:pt>
                <c:pt idx="6658">
                  <c:v>41116</c:v>
                </c:pt>
                <c:pt idx="6659">
                  <c:v>41117</c:v>
                </c:pt>
                <c:pt idx="6660">
                  <c:v>41118</c:v>
                </c:pt>
                <c:pt idx="6661">
                  <c:v>41119</c:v>
                </c:pt>
                <c:pt idx="6662">
                  <c:v>41120</c:v>
                </c:pt>
                <c:pt idx="6663">
                  <c:v>41121</c:v>
                </c:pt>
                <c:pt idx="6664">
                  <c:v>41122</c:v>
                </c:pt>
                <c:pt idx="6665">
                  <c:v>41123</c:v>
                </c:pt>
                <c:pt idx="6666">
                  <c:v>41124</c:v>
                </c:pt>
                <c:pt idx="6667">
                  <c:v>41125</c:v>
                </c:pt>
                <c:pt idx="6668">
                  <c:v>41126</c:v>
                </c:pt>
                <c:pt idx="6669">
                  <c:v>41127</c:v>
                </c:pt>
                <c:pt idx="6670">
                  <c:v>41128</c:v>
                </c:pt>
                <c:pt idx="6671">
                  <c:v>41129</c:v>
                </c:pt>
                <c:pt idx="6672">
                  <c:v>41130</c:v>
                </c:pt>
                <c:pt idx="6673">
                  <c:v>41131</c:v>
                </c:pt>
                <c:pt idx="6674">
                  <c:v>41132</c:v>
                </c:pt>
                <c:pt idx="6675">
                  <c:v>41133</c:v>
                </c:pt>
                <c:pt idx="6676">
                  <c:v>41134</c:v>
                </c:pt>
                <c:pt idx="6677">
                  <c:v>41135</c:v>
                </c:pt>
                <c:pt idx="6678">
                  <c:v>41136</c:v>
                </c:pt>
                <c:pt idx="6679">
                  <c:v>41137</c:v>
                </c:pt>
                <c:pt idx="6680">
                  <c:v>41138</c:v>
                </c:pt>
                <c:pt idx="6681">
                  <c:v>41139</c:v>
                </c:pt>
                <c:pt idx="6682">
                  <c:v>41140</c:v>
                </c:pt>
                <c:pt idx="6683">
                  <c:v>41141</c:v>
                </c:pt>
                <c:pt idx="6684">
                  <c:v>41142</c:v>
                </c:pt>
                <c:pt idx="6685">
                  <c:v>41143</c:v>
                </c:pt>
                <c:pt idx="6686">
                  <c:v>41144</c:v>
                </c:pt>
                <c:pt idx="6687">
                  <c:v>41145</c:v>
                </c:pt>
                <c:pt idx="6688">
                  <c:v>41146</c:v>
                </c:pt>
                <c:pt idx="6689">
                  <c:v>41147</c:v>
                </c:pt>
                <c:pt idx="6690">
                  <c:v>41148</c:v>
                </c:pt>
                <c:pt idx="6691">
                  <c:v>41149</c:v>
                </c:pt>
                <c:pt idx="6692">
                  <c:v>41150</c:v>
                </c:pt>
                <c:pt idx="6693">
                  <c:v>41151</c:v>
                </c:pt>
                <c:pt idx="6694">
                  <c:v>41152</c:v>
                </c:pt>
                <c:pt idx="6695">
                  <c:v>41153</c:v>
                </c:pt>
                <c:pt idx="6696">
                  <c:v>41154</c:v>
                </c:pt>
                <c:pt idx="6697">
                  <c:v>41155</c:v>
                </c:pt>
                <c:pt idx="6698">
                  <c:v>41156</c:v>
                </c:pt>
                <c:pt idx="6699">
                  <c:v>41157</c:v>
                </c:pt>
                <c:pt idx="6700">
                  <c:v>41158</c:v>
                </c:pt>
                <c:pt idx="6701">
                  <c:v>41159</c:v>
                </c:pt>
                <c:pt idx="6702">
                  <c:v>41160</c:v>
                </c:pt>
                <c:pt idx="6703">
                  <c:v>41161</c:v>
                </c:pt>
                <c:pt idx="6704">
                  <c:v>41162</c:v>
                </c:pt>
                <c:pt idx="6705">
                  <c:v>41163</c:v>
                </c:pt>
                <c:pt idx="6706">
                  <c:v>41164</c:v>
                </c:pt>
                <c:pt idx="6707">
                  <c:v>41165</c:v>
                </c:pt>
                <c:pt idx="6708">
                  <c:v>41166</c:v>
                </c:pt>
                <c:pt idx="6709">
                  <c:v>41167</c:v>
                </c:pt>
                <c:pt idx="6710">
                  <c:v>41168</c:v>
                </c:pt>
                <c:pt idx="6711">
                  <c:v>41169</c:v>
                </c:pt>
                <c:pt idx="6712">
                  <c:v>41170</c:v>
                </c:pt>
                <c:pt idx="6713">
                  <c:v>41171</c:v>
                </c:pt>
                <c:pt idx="6714">
                  <c:v>41172</c:v>
                </c:pt>
                <c:pt idx="6715">
                  <c:v>41173</c:v>
                </c:pt>
                <c:pt idx="6716">
                  <c:v>41174</c:v>
                </c:pt>
                <c:pt idx="6717">
                  <c:v>41175</c:v>
                </c:pt>
                <c:pt idx="6718">
                  <c:v>41176</c:v>
                </c:pt>
                <c:pt idx="6719">
                  <c:v>41177</c:v>
                </c:pt>
                <c:pt idx="6720">
                  <c:v>41178</c:v>
                </c:pt>
                <c:pt idx="6721">
                  <c:v>41179</c:v>
                </c:pt>
                <c:pt idx="6722">
                  <c:v>41180</c:v>
                </c:pt>
                <c:pt idx="6723">
                  <c:v>41181</c:v>
                </c:pt>
                <c:pt idx="6724">
                  <c:v>41182</c:v>
                </c:pt>
                <c:pt idx="6725">
                  <c:v>41184</c:v>
                </c:pt>
                <c:pt idx="6726">
                  <c:v>41185</c:v>
                </c:pt>
                <c:pt idx="6727">
                  <c:v>41186</c:v>
                </c:pt>
                <c:pt idx="6728">
                  <c:v>41187</c:v>
                </c:pt>
                <c:pt idx="6729">
                  <c:v>41188</c:v>
                </c:pt>
                <c:pt idx="6730">
                  <c:v>41189</c:v>
                </c:pt>
                <c:pt idx="6731">
                  <c:v>41190</c:v>
                </c:pt>
                <c:pt idx="6732">
                  <c:v>41191</c:v>
                </c:pt>
                <c:pt idx="6733">
                  <c:v>41192</c:v>
                </c:pt>
                <c:pt idx="6734">
                  <c:v>41193</c:v>
                </c:pt>
                <c:pt idx="6735">
                  <c:v>41194</c:v>
                </c:pt>
                <c:pt idx="6736">
                  <c:v>41195</c:v>
                </c:pt>
                <c:pt idx="6737">
                  <c:v>41196</c:v>
                </c:pt>
                <c:pt idx="6738">
                  <c:v>41197</c:v>
                </c:pt>
                <c:pt idx="6739">
                  <c:v>41198</c:v>
                </c:pt>
                <c:pt idx="6740">
                  <c:v>41199</c:v>
                </c:pt>
                <c:pt idx="6741">
                  <c:v>41200</c:v>
                </c:pt>
                <c:pt idx="6742">
                  <c:v>41201</c:v>
                </c:pt>
                <c:pt idx="6743">
                  <c:v>41202</c:v>
                </c:pt>
                <c:pt idx="6744">
                  <c:v>41203</c:v>
                </c:pt>
                <c:pt idx="6745">
                  <c:v>41204</c:v>
                </c:pt>
                <c:pt idx="6746">
                  <c:v>41205</c:v>
                </c:pt>
                <c:pt idx="6747">
                  <c:v>41206</c:v>
                </c:pt>
                <c:pt idx="6748">
                  <c:v>41207</c:v>
                </c:pt>
                <c:pt idx="6749">
                  <c:v>41208</c:v>
                </c:pt>
                <c:pt idx="6750">
                  <c:v>41209</c:v>
                </c:pt>
                <c:pt idx="6751">
                  <c:v>41210</c:v>
                </c:pt>
                <c:pt idx="6752">
                  <c:v>41211</c:v>
                </c:pt>
                <c:pt idx="6753">
                  <c:v>41212</c:v>
                </c:pt>
                <c:pt idx="6754">
                  <c:v>41213</c:v>
                </c:pt>
                <c:pt idx="6755">
                  <c:v>41214</c:v>
                </c:pt>
                <c:pt idx="6756">
                  <c:v>41215</c:v>
                </c:pt>
                <c:pt idx="6757">
                  <c:v>41226</c:v>
                </c:pt>
                <c:pt idx="6758">
                  <c:v>41227</c:v>
                </c:pt>
                <c:pt idx="6759">
                  <c:v>41228</c:v>
                </c:pt>
                <c:pt idx="6760">
                  <c:v>41229</c:v>
                </c:pt>
                <c:pt idx="6761">
                  <c:v>41230</c:v>
                </c:pt>
                <c:pt idx="6762">
                  <c:v>41231</c:v>
                </c:pt>
                <c:pt idx="6763">
                  <c:v>41232</c:v>
                </c:pt>
                <c:pt idx="6764">
                  <c:v>41233</c:v>
                </c:pt>
                <c:pt idx="6765">
                  <c:v>41234</c:v>
                </c:pt>
                <c:pt idx="6766">
                  <c:v>41235</c:v>
                </c:pt>
                <c:pt idx="6767">
                  <c:v>41236</c:v>
                </c:pt>
                <c:pt idx="6768">
                  <c:v>41237</c:v>
                </c:pt>
                <c:pt idx="6769">
                  <c:v>41238</c:v>
                </c:pt>
                <c:pt idx="6770">
                  <c:v>41239</c:v>
                </c:pt>
                <c:pt idx="6771">
                  <c:v>41240</c:v>
                </c:pt>
                <c:pt idx="6772">
                  <c:v>41241</c:v>
                </c:pt>
                <c:pt idx="6773">
                  <c:v>41242</c:v>
                </c:pt>
                <c:pt idx="6774">
                  <c:v>41243</c:v>
                </c:pt>
                <c:pt idx="6775">
                  <c:v>41244</c:v>
                </c:pt>
                <c:pt idx="6776">
                  <c:v>41245</c:v>
                </c:pt>
                <c:pt idx="6777">
                  <c:v>41246</c:v>
                </c:pt>
                <c:pt idx="6778">
                  <c:v>41247</c:v>
                </c:pt>
                <c:pt idx="6779">
                  <c:v>41248</c:v>
                </c:pt>
                <c:pt idx="6780">
                  <c:v>41249</c:v>
                </c:pt>
                <c:pt idx="6781">
                  <c:v>41250</c:v>
                </c:pt>
                <c:pt idx="6782">
                  <c:v>41251</c:v>
                </c:pt>
                <c:pt idx="6783">
                  <c:v>41252</c:v>
                </c:pt>
                <c:pt idx="6784">
                  <c:v>41253</c:v>
                </c:pt>
                <c:pt idx="6785">
                  <c:v>41254</c:v>
                </c:pt>
                <c:pt idx="6786">
                  <c:v>41255</c:v>
                </c:pt>
                <c:pt idx="6787">
                  <c:v>41256</c:v>
                </c:pt>
                <c:pt idx="6788">
                  <c:v>41257</c:v>
                </c:pt>
                <c:pt idx="6789">
                  <c:v>41258</c:v>
                </c:pt>
                <c:pt idx="6790">
                  <c:v>41259</c:v>
                </c:pt>
                <c:pt idx="6791">
                  <c:v>41260</c:v>
                </c:pt>
                <c:pt idx="6792">
                  <c:v>41261</c:v>
                </c:pt>
                <c:pt idx="6793">
                  <c:v>41262</c:v>
                </c:pt>
                <c:pt idx="6794">
                  <c:v>41263</c:v>
                </c:pt>
                <c:pt idx="6795">
                  <c:v>41264</c:v>
                </c:pt>
                <c:pt idx="6796">
                  <c:v>41265</c:v>
                </c:pt>
                <c:pt idx="6797">
                  <c:v>41266</c:v>
                </c:pt>
                <c:pt idx="6798">
                  <c:v>41267</c:v>
                </c:pt>
                <c:pt idx="6799">
                  <c:v>41268</c:v>
                </c:pt>
                <c:pt idx="6800">
                  <c:v>41269</c:v>
                </c:pt>
                <c:pt idx="6801">
                  <c:v>41270</c:v>
                </c:pt>
                <c:pt idx="6802">
                  <c:v>41271</c:v>
                </c:pt>
                <c:pt idx="6803">
                  <c:v>41272</c:v>
                </c:pt>
                <c:pt idx="6804">
                  <c:v>41273</c:v>
                </c:pt>
                <c:pt idx="6805">
                  <c:v>41274</c:v>
                </c:pt>
                <c:pt idx="6806">
                  <c:v>41275</c:v>
                </c:pt>
                <c:pt idx="6807">
                  <c:v>41276</c:v>
                </c:pt>
                <c:pt idx="6808">
                  <c:v>41277</c:v>
                </c:pt>
                <c:pt idx="6809">
                  <c:v>41278</c:v>
                </c:pt>
                <c:pt idx="6810">
                  <c:v>41279</c:v>
                </c:pt>
                <c:pt idx="6811">
                  <c:v>41280</c:v>
                </c:pt>
                <c:pt idx="6812">
                  <c:v>41281</c:v>
                </c:pt>
                <c:pt idx="6813">
                  <c:v>41282</c:v>
                </c:pt>
                <c:pt idx="6814">
                  <c:v>41283</c:v>
                </c:pt>
                <c:pt idx="6815">
                  <c:v>41284</c:v>
                </c:pt>
                <c:pt idx="6816">
                  <c:v>41285</c:v>
                </c:pt>
                <c:pt idx="6817">
                  <c:v>41286</c:v>
                </c:pt>
                <c:pt idx="6818">
                  <c:v>41287</c:v>
                </c:pt>
                <c:pt idx="6819">
                  <c:v>41288</c:v>
                </c:pt>
                <c:pt idx="6820">
                  <c:v>41289</c:v>
                </c:pt>
                <c:pt idx="6821">
                  <c:v>41290</c:v>
                </c:pt>
                <c:pt idx="6822">
                  <c:v>41291</c:v>
                </c:pt>
                <c:pt idx="6823">
                  <c:v>41292</c:v>
                </c:pt>
                <c:pt idx="6824">
                  <c:v>41293</c:v>
                </c:pt>
                <c:pt idx="6825">
                  <c:v>41294</c:v>
                </c:pt>
                <c:pt idx="6826">
                  <c:v>41295</c:v>
                </c:pt>
                <c:pt idx="6827">
                  <c:v>41296</c:v>
                </c:pt>
                <c:pt idx="6828">
                  <c:v>41297</c:v>
                </c:pt>
                <c:pt idx="6829">
                  <c:v>41298</c:v>
                </c:pt>
                <c:pt idx="6830">
                  <c:v>41299</c:v>
                </c:pt>
                <c:pt idx="6831">
                  <c:v>41300</c:v>
                </c:pt>
                <c:pt idx="6832">
                  <c:v>41301</c:v>
                </c:pt>
                <c:pt idx="6833">
                  <c:v>41302</c:v>
                </c:pt>
                <c:pt idx="6834">
                  <c:v>41303</c:v>
                </c:pt>
                <c:pt idx="6835">
                  <c:v>41304</c:v>
                </c:pt>
                <c:pt idx="6836">
                  <c:v>41305</c:v>
                </c:pt>
                <c:pt idx="6837">
                  <c:v>41306</c:v>
                </c:pt>
                <c:pt idx="6838">
                  <c:v>41307</c:v>
                </c:pt>
                <c:pt idx="6839">
                  <c:v>41308</c:v>
                </c:pt>
                <c:pt idx="6840">
                  <c:v>41309</c:v>
                </c:pt>
                <c:pt idx="6841">
                  <c:v>41310</c:v>
                </c:pt>
                <c:pt idx="6842">
                  <c:v>41311</c:v>
                </c:pt>
                <c:pt idx="6843">
                  <c:v>41312</c:v>
                </c:pt>
                <c:pt idx="6844">
                  <c:v>41313</c:v>
                </c:pt>
                <c:pt idx="6845">
                  <c:v>41314</c:v>
                </c:pt>
                <c:pt idx="6846">
                  <c:v>41315</c:v>
                </c:pt>
                <c:pt idx="6847">
                  <c:v>41316</c:v>
                </c:pt>
                <c:pt idx="6848">
                  <c:v>41317</c:v>
                </c:pt>
                <c:pt idx="6849">
                  <c:v>41318</c:v>
                </c:pt>
                <c:pt idx="6850">
                  <c:v>41319</c:v>
                </c:pt>
                <c:pt idx="6851">
                  <c:v>41320</c:v>
                </c:pt>
                <c:pt idx="6852">
                  <c:v>41321</c:v>
                </c:pt>
                <c:pt idx="6853">
                  <c:v>41322</c:v>
                </c:pt>
                <c:pt idx="6854">
                  <c:v>41323</c:v>
                </c:pt>
                <c:pt idx="6855">
                  <c:v>41324</c:v>
                </c:pt>
                <c:pt idx="6856">
                  <c:v>41325</c:v>
                </c:pt>
                <c:pt idx="6857">
                  <c:v>41326</c:v>
                </c:pt>
                <c:pt idx="6858">
                  <c:v>41327</c:v>
                </c:pt>
                <c:pt idx="6859">
                  <c:v>41328</c:v>
                </c:pt>
                <c:pt idx="6860">
                  <c:v>41329</c:v>
                </c:pt>
                <c:pt idx="6861">
                  <c:v>41330</c:v>
                </c:pt>
                <c:pt idx="6862">
                  <c:v>41331</c:v>
                </c:pt>
                <c:pt idx="6863">
                  <c:v>41332</c:v>
                </c:pt>
                <c:pt idx="6864">
                  <c:v>41333</c:v>
                </c:pt>
                <c:pt idx="6865">
                  <c:v>41334</c:v>
                </c:pt>
                <c:pt idx="6866">
                  <c:v>41335</c:v>
                </c:pt>
                <c:pt idx="6867">
                  <c:v>41336</c:v>
                </c:pt>
                <c:pt idx="6868">
                  <c:v>41337</c:v>
                </c:pt>
                <c:pt idx="6869">
                  <c:v>41338</c:v>
                </c:pt>
                <c:pt idx="6870">
                  <c:v>41339</c:v>
                </c:pt>
                <c:pt idx="6871">
                  <c:v>41340</c:v>
                </c:pt>
                <c:pt idx="6872">
                  <c:v>41341</c:v>
                </c:pt>
                <c:pt idx="6873">
                  <c:v>41342</c:v>
                </c:pt>
                <c:pt idx="6874">
                  <c:v>41343</c:v>
                </c:pt>
                <c:pt idx="6875">
                  <c:v>41344</c:v>
                </c:pt>
                <c:pt idx="6876">
                  <c:v>41345</c:v>
                </c:pt>
                <c:pt idx="6877">
                  <c:v>41346</c:v>
                </c:pt>
                <c:pt idx="6878">
                  <c:v>41347</c:v>
                </c:pt>
                <c:pt idx="6879">
                  <c:v>41348</c:v>
                </c:pt>
                <c:pt idx="6880">
                  <c:v>41349</c:v>
                </c:pt>
                <c:pt idx="6881">
                  <c:v>41350</c:v>
                </c:pt>
                <c:pt idx="6882">
                  <c:v>41351</c:v>
                </c:pt>
                <c:pt idx="6883">
                  <c:v>41352</c:v>
                </c:pt>
                <c:pt idx="6884">
                  <c:v>41353</c:v>
                </c:pt>
                <c:pt idx="6885">
                  <c:v>41354</c:v>
                </c:pt>
                <c:pt idx="6886">
                  <c:v>41355</c:v>
                </c:pt>
                <c:pt idx="6887">
                  <c:v>41356</c:v>
                </c:pt>
                <c:pt idx="6888">
                  <c:v>41357</c:v>
                </c:pt>
                <c:pt idx="6889">
                  <c:v>41358</c:v>
                </c:pt>
                <c:pt idx="6890">
                  <c:v>41359</c:v>
                </c:pt>
                <c:pt idx="6891">
                  <c:v>41360</c:v>
                </c:pt>
                <c:pt idx="6892">
                  <c:v>41361</c:v>
                </c:pt>
                <c:pt idx="6893">
                  <c:v>41362</c:v>
                </c:pt>
                <c:pt idx="6894">
                  <c:v>41363</c:v>
                </c:pt>
                <c:pt idx="6895">
                  <c:v>41364</c:v>
                </c:pt>
                <c:pt idx="6896">
                  <c:v>41365</c:v>
                </c:pt>
                <c:pt idx="6897">
                  <c:v>41366</c:v>
                </c:pt>
                <c:pt idx="6898">
                  <c:v>41367</c:v>
                </c:pt>
                <c:pt idx="6899">
                  <c:v>41368</c:v>
                </c:pt>
                <c:pt idx="6900">
                  <c:v>41369</c:v>
                </c:pt>
                <c:pt idx="6901">
                  <c:v>41370</c:v>
                </c:pt>
                <c:pt idx="6902">
                  <c:v>41371</c:v>
                </c:pt>
                <c:pt idx="6903">
                  <c:v>41372</c:v>
                </c:pt>
                <c:pt idx="6904">
                  <c:v>41373</c:v>
                </c:pt>
                <c:pt idx="6905">
                  <c:v>41374</c:v>
                </c:pt>
                <c:pt idx="6906">
                  <c:v>41375</c:v>
                </c:pt>
                <c:pt idx="6907">
                  <c:v>41376</c:v>
                </c:pt>
                <c:pt idx="6908">
                  <c:v>41377</c:v>
                </c:pt>
                <c:pt idx="6909">
                  <c:v>41378</c:v>
                </c:pt>
                <c:pt idx="6910">
                  <c:v>41379</c:v>
                </c:pt>
                <c:pt idx="6911">
                  <c:v>41380</c:v>
                </c:pt>
                <c:pt idx="6912">
                  <c:v>41381</c:v>
                </c:pt>
                <c:pt idx="6913">
                  <c:v>41382</c:v>
                </c:pt>
                <c:pt idx="6914">
                  <c:v>41383</c:v>
                </c:pt>
                <c:pt idx="6915">
                  <c:v>41384</c:v>
                </c:pt>
                <c:pt idx="6916">
                  <c:v>41385</c:v>
                </c:pt>
                <c:pt idx="6917">
                  <c:v>41386</c:v>
                </c:pt>
                <c:pt idx="6918">
                  <c:v>41387</c:v>
                </c:pt>
                <c:pt idx="6919">
                  <c:v>41388</c:v>
                </c:pt>
                <c:pt idx="6920">
                  <c:v>41389</c:v>
                </c:pt>
                <c:pt idx="6921">
                  <c:v>41390</c:v>
                </c:pt>
                <c:pt idx="6922">
                  <c:v>41391</c:v>
                </c:pt>
                <c:pt idx="6923">
                  <c:v>41392</c:v>
                </c:pt>
                <c:pt idx="6924">
                  <c:v>41393</c:v>
                </c:pt>
                <c:pt idx="6925">
                  <c:v>41394</c:v>
                </c:pt>
                <c:pt idx="6926">
                  <c:v>41395</c:v>
                </c:pt>
                <c:pt idx="6927">
                  <c:v>41396</c:v>
                </c:pt>
                <c:pt idx="6928">
                  <c:v>41397</c:v>
                </c:pt>
                <c:pt idx="6929">
                  <c:v>41398</c:v>
                </c:pt>
                <c:pt idx="6930">
                  <c:v>41399</c:v>
                </c:pt>
                <c:pt idx="6931">
                  <c:v>41400</c:v>
                </c:pt>
                <c:pt idx="6932">
                  <c:v>41401</c:v>
                </c:pt>
                <c:pt idx="6933">
                  <c:v>41402</c:v>
                </c:pt>
                <c:pt idx="6934">
                  <c:v>41403</c:v>
                </c:pt>
                <c:pt idx="6935">
                  <c:v>41404</c:v>
                </c:pt>
                <c:pt idx="6936">
                  <c:v>41405</c:v>
                </c:pt>
                <c:pt idx="6937">
                  <c:v>41406</c:v>
                </c:pt>
                <c:pt idx="6938">
                  <c:v>41407</c:v>
                </c:pt>
                <c:pt idx="6939">
                  <c:v>41408</c:v>
                </c:pt>
                <c:pt idx="6940">
                  <c:v>41409</c:v>
                </c:pt>
                <c:pt idx="6941">
                  <c:v>41410</c:v>
                </c:pt>
                <c:pt idx="6942">
                  <c:v>41411</c:v>
                </c:pt>
                <c:pt idx="6943">
                  <c:v>41412</c:v>
                </c:pt>
                <c:pt idx="6944">
                  <c:v>41413</c:v>
                </c:pt>
                <c:pt idx="6945">
                  <c:v>41414</c:v>
                </c:pt>
                <c:pt idx="6946">
                  <c:v>41415</c:v>
                </c:pt>
                <c:pt idx="6947">
                  <c:v>41416</c:v>
                </c:pt>
                <c:pt idx="6948">
                  <c:v>41417</c:v>
                </c:pt>
                <c:pt idx="6949">
                  <c:v>41418</c:v>
                </c:pt>
                <c:pt idx="6950">
                  <c:v>41419</c:v>
                </c:pt>
                <c:pt idx="6951">
                  <c:v>41420</c:v>
                </c:pt>
                <c:pt idx="6952">
                  <c:v>41421</c:v>
                </c:pt>
                <c:pt idx="6953">
                  <c:v>41422</c:v>
                </c:pt>
                <c:pt idx="6954">
                  <c:v>41423</c:v>
                </c:pt>
                <c:pt idx="6955">
                  <c:v>41424</c:v>
                </c:pt>
                <c:pt idx="6956">
                  <c:v>41425</c:v>
                </c:pt>
                <c:pt idx="6957">
                  <c:v>41426</c:v>
                </c:pt>
                <c:pt idx="6958">
                  <c:v>41427</c:v>
                </c:pt>
                <c:pt idx="6959">
                  <c:v>41428</c:v>
                </c:pt>
                <c:pt idx="6960">
                  <c:v>41429</c:v>
                </c:pt>
                <c:pt idx="6961">
                  <c:v>41430</c:v>
                </c:pt>
                <c:pt idx="6962">
                  <c:v>41431</c:v>
                </c:pt>
                <c:pt idx="6963">
                  <c:v>41432</c:v>
                </c:pt>
                <c:pt idx="6964">
                  <c:v>41433</c:v>
                </c:pt>
                <c:pt idx="6965">
                  <c:v>41434</c:v>
                </c:pt>
                <c:pt idx="6966">
                  <c:v>41435</c:v>
                </c:pt>
                <c:pt idx="6967">
                  <c:v>41436</c:v>
                </c:pt>
                <c:pt idx="6968">
                  <c:v>41437</c:v>
                </c:pt>
                <c:pt idx="6969">
                  <c:v>41438</c:v>
                </c:pt>
                <c:pt idx="6970">
                  <c:v>41439</c:v>
                </c:pt>
                <c:pt idx="6971">
                  <c:v>41440</c:v>
                </c:pt>
                <c:pt idx="6972">
                  <c:v>41441</c:v>
                </c:pt>
                <c:pt idx="6973">
                  <c:v>41442</c:v>
                </c:pt>
                <c:pt idx="6974">
                  <c:v>41443</c:v>
                </c:pt>
                <c:pt idx="6975">
                  <c:v>41444</c:v>
                </c:pt>
                <c:pt idx="6976">
                  <c:v>41445</c:v>
                </c:pt>
                <c:pt idx="6977">
                  <c:v>41446</c:v>
                </c:pt>
                <c:pt idx="6978">
                  <c:v>41447</c:v>
                </c:pt>
                <c:pt idx="6979">
                  <c:v>41448</c:v>
                </c:pt>
                <c:pt idx="6980">
                  <c:v>41449</c:v>
                </c:pt>
                <c:pt idx="6981">
                  <c:v>41450</c:v>
                </c:pt>
                <c:pt idx="6982">
                  <c:v>41451</c:v>
                </c:pt>
                <c:pt idx="6983">
                  <c:v>41452</c:v>
                </c:pt>
                <c:pt idx="6984">
                  <c:v>41453</c:v>
                </c:pt>
                <c:pt idx="6985">
                  <c:v>41454</c:v>
                </c:pt>
                <c:pt idx="6986">
                  <c:v>41455</c:v>
                </c:pt>
                <c:pt idx="6987">
                  <c:v>41456</c:v>
                </c:pt>
                <c:pt idx="6988">
                  <c:v>41457</c:v>
                </c:pt>
                <c:pt idx="6989">
                  <c:v>41458</c:v>
                </c:pt>
                <c:pt idx="6990">
                  <c:v>41459</c:v>
                </c:pt>
                <c:pt idx="6991">
                  <c:v>41460</c:v>
                </c:pt>
                <c:pt idx="6992">
                  <c:v>41461</c:v>
                </c:pt>
                <c:pt idx="6993">
                  <c:v>41462</c:v>
                </c:pt>
                <c:pt idx="6994">
                  <c:v>41463</c:v>
                </c:pt>
                <c:pt idx="6995">
                  <c:v>41464</c:v>
                </c:pt>
                <c:pt idx="6996">
                  <c:v>41465</c:v>
                </c:pt>
                <c:pt idx="6997">
                  <c:v>41466</c:v>
                </c:pt>
                <c:pt idx="6998">
                  <c:v>41467</c:v>
                </c:pt>
                <c:pt idx="6999">
                  <c:v>41468</c:v>
                </c:pt>
                <c:pt idx="7000">
                  <c:v>41469</c:v>
                </c:pt>
                <c:pt idx="7001">
                  <c:v>41470</c:v>
                </c:pt>
                <c:pt idx="7002">
                  <c:v>41471</c:v>
                </c:pt>
                <c:pt idx="7003">
                  <c:v>41472</c:v>
                </c:pt>
                <c:pt idx="7004">
                  <c:v>41473</c:v>
                </c:pt>
                <c:pt idx="7005">
                  <c:v>41474</c:v>
                </c:pt>
                <c:pt idx="7006">
                  <c:v>41475</c:v>
                </c:pt>
                <c:pt idx="7007">
                  <c:v>41476</c:v>
                </c:pt>
                <c:pt idx="7008">
                  <c:v>41477</c:v>
                </c:pt>
                <c:pt idx="7009">
                  <c:v>41478</c:v>
                </c:pt>
                <c:pt idx="7010">
                  <c:v>41479</c:v>
                </c:pt>
                <c:pt idx="7011">
                  <c:v>41480</c:v>
                </c:pt>
                <c:pt idx="7012">
                  <c:v>41481</c:v>
                </c:pt>
                <c:pt idx="7013">
                  <c:v>41482</c:v>
                </c:pt>
                <c:pt idx="7014">
                  <c:v>41483</c:v>
                </c:pt>
                <c:pt idx="7015">
                  <c:v>41484</c:v>
                </c:pt>
                <c:pt idx="7016">
                  <c:v>41485</c:v>
                </c:pt>
                <c:pt idx="7017">
                  <c:v>41486</c:v>
                </c:pt>
                <c:pt idx="7018">
                  <c:v>41487</c:v>
                </c:pt>
                <c:pt idx="7019">
                  <c:v>41488</c:v>
                </c:pt>
                <c:pt idx="7020">
                  <c:v>41489</c:v>
                </c:pt>
                <c:pt idx="7021">
                  <c:v>41490</c:v>
                </c:pt>
                <c:pt idx="7022">
                  <c:v>41491</c:v>
                </c:pt>
                <c:pt idx="7023">
                  <c:v>41492</c:v>
                </c:pt>
                <c:pt idx="7024">
                  <c:v>41493</c:v>
                </c:pt>
                <c:pt idx="7025">
                  <c:v>41494</c:v>
                </c:pt>
                <c:pt idx="7026">
                  <c:v>41495</c:v>
                </c:pt>
                <c:pt idx="7027">
                  <c:v>41496</c:v>
                </c:pt>
                <c:pt idx="7028">
                  <c:v>41497</c:v>
                </c:pt>
                <c:pt idx="7029">
                  <c:v>41498</c:v>
                </c:pt>
                <c:pt idx="7030">
                  <c:v>41499</c:v>
                </c:pt>
                <c:pt idx="7031">
                  <c:v>41500</c:v>
                </c:pt>
                <c:pt idx="7032">
                  <c:v>41501</c:v>
                </c:pt>
                <c:pt idx="7033">
                  <c:v>41502</c:v>
                </c:pt>
                <c:pt idx="7034">
                  <c:v>41503</c:v>
                </c:pt>
                <c:pt idx="7035">
                  <c:v>41504</c:v>
                </c:pt>
                <c:pt idx="7036">
                  <c:v>41505</c:v>
                </c:pt>
                <c:pt idx="7037">
                  <c:v>41506</c:v>
                </c:pt>
                <c:pt idx="7038">
                  <c:v>41507</c:v>
                </c:pt>
                <c:pt idx="7039">
                  <c:v>41508</c:v>
                </c:pt>
                <c:pt idx="7040">
                  <c:v>41509</c:v>
                </c:pt>
                <c:pt idx="7041">
                  <c:v>41510</c:v>
                </c:pt>
                <c:pt idx="7042">
                  <c:v>41511</c:v>
                </c:pt>
                <c:pt idx="7043">
                  <c:v>41512</c:v>
                </c:pt>
                <c:pt idx="7044">
                  <c:v>41513</c:v>
                </c:pt>
                <c:pt idx="7045">
                  <c:v>41514</c:v>
                </c:pt>
                <c:pt idx="7046">
                  <c:v>41515</c:v>
                </c:pt>
                <c:pt idx="7047">
                  <c:v>41516</c:v>
                </c:pt>
                <c:pt idx="7048">
                  <c:v>41517</c:v>
                </c:pt>
                <c:pt idx="7049">
                  <c:v>41518</c:v>
                </c:pt>
                <c:pt idx="7050">
                  <c:v>41519</c:v>
                </c:pt>
                <c:pt idx="7051">
                  <c:v>41520</c:v>
                </c:pt>
                <c:pt idx="7052">
                  <c:v>41521</c:v>
                </c:pt>
                <c:pt idx="7053">
                  <c:v>41522</c:v>
                </c:pt>
                <c:pt idx="7054">
                  <c:v>41523</c:v>
                </c:pt>
                <c:pt idx="7055">
                  <c:v>41524</c:v>
                </c:pt>
                <c:pt idx="7056">
                  <c:v>41525</c:v>
                </c:pt>
                <c:pt idx="7057">
                  <c:v>41526</c:v>
                </c:pt>
                <c:pt idx="7058">
                  <c:v>41527</c:v>
                </c:pt>
                <c:pt idx="7059">
                  <c:v>41528</c:v>
                </c:pt>
                <c:pt idx="7060">
                  <c:v>41529</c:v>
                </c:pt>
                <c:pt idx="7061">
                  <c:v>41530</c:v>
                </c:pt>
                <c:pt idx="7062">
                  <c:v>41531</c:v>
                </c:pt>
                <c:pt idx="7063">
                  <c:v>41532</c:v>
                </c:pt>
                <c:pt idx="7064">
                  <c:v>41533</c:v>
                </c:pt>
                <c:pt idx="7065">
                  <c:v>41534</c:v>
                </c:pt>
                <c:pt idx="7066">
                  <c:v>41535</c:v>
                </c:pt>
                <c:pt idx="7067">
                  <c:v>41536</c:v>
                </c:pt>
                <c:pt idx="7068">
                  <c:v>41537</c:v>
                </c:pt>
                <c:pt idx="7069">
                  <c:v>41538</c:v>
                </c:pt>
                <c:pt idx="7070">
                  <c:v>41539</c:v>
                </c:pt>
                <c:pt idx="7071">
                  <c:v>41540</c:v>
                </c:pt>
                <c:pt idx="7072">
                  <c:v>41541</c:v>
                </c:pt>
                <c:pt idx="7073">
                  <c:v>41542</c:v>
                </c:pt>
                <c:pt idx="7074">
                  <c:v>41543</c:v>
                </c:pt>
                <c:pt idx="7075">
                  <c:v>41544</c:v>
                </c:pt>
                <c:pt idx="7076">
                  <c:v>41545</c:v>
                </c:pt>
                <c:pt idx="7077">
                  <c:v>41546</c:v>
                </c:pt>
                <c:pt idx="7078">
                  <c:v>41547</c:v>
                </c:pt>
                <c:pt idx="7079">
                  <c:v>41548</c:v>
                </c:pt>
                <c:pt idx="7080">
                  <c:v>41549</c:v>
                </c:pt>
                <c:pt idx="7081">
                  <c:v>41550</c:v>
                </c:pt>
                <c:pt idx="7082">
                  <c:v>41551</c:v>
                </c:pt>
                <c:pt idx="7083">
                  <c:v>41552</c:v>
                </c:pt>
                <c:pt idx="7084">
                  <c:v>41553</c:v>
                </c:pt>
                <c:pt idx="7085">
                  <c:v>41554</c:v>
                </c:pt>
                <c:pt idx="7086">
                  <c:v>41555</c:v>
                </c:pt>
                <c:pt idx="7087">
                  <c:v>41556</c:v>
                </c:pt>
                <c:pt idx="7088">
                  <c:v>41557</c:v>
                </c:pt>
                <c:pt idx="7089">
                  <c:v>41558</c:v>
                </c:pt>
                <c:pt idx="7090">
                  <c:v>41559</c:v>
                </c:pt>
                <c:pt idx="7091">
                  <c:v>41560</c:v>
                </c:pt>
                <c:pt idx="7092">
                  <c:v>41561</c:v>
                </c:pt>
                <c:pt idx="7093">
                  <c:v>41562</c:v>
                </c:pt>
                <c:pt idx="7094">
                  <c:v>41563</c:v>
                </c:pt>
                <c:pt idx="7095">
                  <c:v>41564</c:v>
                </c:pt>
                <c:pt idx="7096">
                  <c:v>41565</c:v>
                </c:pt>
                <c:pt idx="7097">
                  <c:v>41566</c:v>
                </c:pt>
                <c:pt idx="7098">
                  <c:v>41567</c:v>
                </c:pt>
                <c:pt idx="7099">
                  <c:v>41568</c:v>
                </c:pt>
                <c:pt idx="7100">
                  <c:v>41569</c:v>
                </c:pt>
                <c:pt idx="7101">
                  <c:v>41570</c:v>
                </c:pt>
                <c:pt idx="7102">
                  <c:v>41571</c:v>
                </c:pt>
                <c:pt idx="7103">
                  <c:v>41572</c:v>
                </c:pt>
                <c:pt idx="7104">
                  <c:v>41573</c:v>
                </c:pt>
                <c:pt idx="7105">
                  <c:v>41574</c:v>
                </c:pt>
                <c:pt idx="7106">
                  <c:v>41575</c:v>
                </c:pt>
                <c:pt idx="7107">
                  <c:v>41576</c:v>
                </c:pt>
                <c:pt idx="7108">
                  <c:v>41577</c:v>
                </c:pt>
                <c:pt idx="7109">
                  <c:v>41578</c:v>
                </c:pt>
                <c:pt idx="7110">
                  <c:v>41579</c:v>
                </c:pt>
                <c:pt idx="7111">
                  <c:v>41580</c:v>
                </c:pt>
                <c:pt idx="7112">
                  <c:v>41581</c:v>
                </c:pt>
                <c:pt idx="7113">
                  <c:v>41582</c:v>
                </c:pt>
                <c:pt idx="7114">
                  <c:v>41583</c:v>
                </c:pt>
                <c:pt idx="7115">
                  <c:v>41584</c:v>
                </c:pt>
                <c:pt idx="7116">
                  <c:v>41585</c:v>
                </c:pt>
                <c:pt idx="7117">
                  <c:v>41586</c:v>
                </c:pt>
                <c:pt idx="7118">
                  <c:v>41587</c:v>
                </c:pt>
                <c:pt idx="7119">
                  <c:v>41588</c:v>
                </c:pt>
                <c:pt idx="7120">
                  <c:v>41589</c:v>
                </c:pt>
                <c:pt idx="7121">
                  <c:v>41590</c:v>
                </c:pt>
                <c:pt idx="7122">
                  <c:v>41591</c:v>
                </c:pt>
                <c:pt idx="7123">
                  <c:v>41592</c:v>
                </c:pt>
                <c:pt idx="7124">
                  <c:v>41593</c:v>
                </c:pt>
                <c:pt idx="7125">
                  <c:v>41594</c:v>
                </c:pt>
                <c:pt idx="7126">
                  <c:v>41595</c:v>
                </c:pt>
                <c:pt idx="7127">
                  <c:v>41596</c:v>
                </c:pt>
                <c:pt idx="7128">
                  <c:v>41597</c:v>
                </c:pt>
                <c:pt idx="7129">
                  <c:v>41598</c:v>
                </c:pt>
                <c:pt idx="7130">
                  <c:v>41599</c:v>
                </c:pt>
                <c:pt idx="7131">
                  <c:v>41600</c:v>
                </c:pt>
                <c:pt idx="7132">
                  <c:v>41601</c:v>
                </c:pt>
                <c:pt idx="7133">
                  <c:v>41602</c:v>
                </c:pt>
                <c:pt idx="7134">
                  <c:v>41603</c:v>
                </c:pt>
                <c:pt idx="7135">
                  <c:v>41604</c:v>
                </c:pt>
                <c:pt idx="7136">
                  <c:v>41605</c:v>
                </c:pt>
                <c:pt idx="7137">
                  <c:v>41606</c:v>
                </c:pt>
                <c:pt idx="7138">
                  <c:v>41607</c:v>
                </c:pt>
                <c:pt idx="7139">
                  <c:v>41608</c:v>
                </c:pt>
                <c:pt idx="7140">
                  <c:v>41609</c:v>
                </c:pt>
                <c:pt idx="7141">
                  <c:v>41610</c:v>
                </c:pt>
                <c:pt idx="7142">
                  <c:v>41611</c:v>
                </c:pt>
                <c:pt idx="7143">
                  <c:v>41612</c:v>
                </c:pt>
                <c:pt idx="7144">
                  <c:v>41613</c:v>
                </c:pt>
                <c:pt idx="7145">
                  <c:v>41614</c:v>
                </c:pt>
                <c:pt idx="7146">
                  <c:v>41615</c:v>
                </c:pt>
                <c:pt idx="7147">
                  <c:v>41616</c:v>
                </c:pt>
                <c:pt idx="7148">
                  <c:v>41617</c:v>
                </c:pt>
                <c:pt idx="7149">
                  <c:v>41618</c:v>
                </c:pt>
                <c:pt idx="7150">
                  <c:v>41619</c:v>
                </c:pt>
                <c:pt idx="7151">
                  <c:v>41620</c:v>
                </c:pt>
                <c:pt idx="7152">
                  <c:v>41621</c:v>
                </c:pt>
                <c:pt idx="7153">
                  <c:v>41622</c:v>
                </c:pt>
                <c:pt idx="7154">
                  <c:v>41623</c:v>
                </c:pt>
                <c:pt idx="7155">
                  <c:v>41624</c:v>
                </c:pt>
                <c:pt idx="7156">
                  <c:v>41625</c:v>
                </c:pt>
                <c:pt idx="7157">
                  <c:v>41626</c:v>
                </c:pt>
                <c:pt idx="7158">
                  <c:v>41627</c:v>
                </c:pt>
                <c:pt idx="7159">
                  <c:v>41628</c:v>
                </c:pt>
                <c:pt idx="7160">
                  <c:v>41629</c:v>
                </c:pt>
                <c:pt idx="7161">
                  <c:v>41630</c:v>
                </c:pt>
                <c:pt idx="7162">
                  <c:v>41631</c:v>
                </c:pt>
                <c:pt idx="7163">
                  <c:v>41632</c:v>
                </c:pt>
                <c:pt idx="7164">
                  <c:v>41633</c:v>
                </c:pt>
                <c:pt idx="7165">
                  <c:v>41634</c:v>
                </c:pt>
                <c:pt idx="7166">
                  <c:v>41635</c:v>
                </c:pt>
                <c:pt idx="7167">
                  <c:v>41636</c:v>
                </c:pt>
                <c:pt idx="7168">
                  <c:v>41637</c:v>
                </c:pt>
                <c:pt idx="7169">
                  <c:v>41638</c:v>
                </c:pt>
                <c:pt idx="7170">
                  <c:v>41639</c:v>
                </c:pt>
                <c:pt idx="7171">
                  <c:v>41640</c:v>
                </c:pt>
                <c:pt idx="7172">
                  <c:v>41641</c:v>
                </c:pt>
                <c:pt idx="7173">
                  <c:v>41642</c:v>
                </c:pt>
                <c:pt idx="7174">
                  <c:v>41643</c:v>
                </c:pt>
                <c:pt idx="7175">
                  <c:v>41644</c:v>
                </c:pt>
                <c:pt idx="7176">
                  <c:v>41645</c:v>
                </c:pt>
                <c:pt idx="7177">
                  <c:v>41646</c:v>
                </c:pt>
                <c:pt idx="7178">
                  <c:v>41647</c:v>
                </c:pt>
                <c:pt idx="7179">
                  <c:v>41648</c:v>
                </c:pt>
                <c:pt idx="7180">
                  <c:v>41649</c:v>
                </c:pt>
                <c:pt idx="7181">
                  <c:v>41650</c:v>
                </c:pt>
                <c:pt idx="7182">
                  <c:v>41651</c:v>
                </c:pt>
                <c:pt idx="7183">
                  <c:v>41652</c:v>
                </c:pt>
                <c:pt idx="7184">
                  <c:v>41653</c:v>
                </c:pt>
                <c:pt idx="7185">
                  <c:v>41654</c:v>
                </c:pt>
                <c:pt idx="7186">
                  <c:v>41655</c:v>
                </c:pt>
                <c:pt idx="7187">
                  <c:v>41656</c:v>
                </c:pt>
                <c:pt idx="7188">
                  <c:v>41657</c:v>
                </c:pt>
                <c:pt idx="7189">
                  <c:v>41658</c:v>
                </c:pt>
                <c:pt idx="7190">
                  <c:v>41659</c:v>
                </c:pt>
                <c:pt idx="7191">
                  <c:v>41660</c:v>
                </c:pt>
                <c:pt idx="7192">
                  <c:v>41661</c:v>
                </c:pt>
                <c:pt idx="7193">
                  <c:v>41662</c:v>
                </c:pt>
                <c:pt idx="7194">
                  <c:v>41663</c:v>
                </c:pt>
                <c:pt idx="7195">
                  <c:v>41664</c:v>
                </c:pt>
                <c:pt idx="7196">
                  <c:v>41665</c:v>
                </c:pt>
                <c:pt idx="7197">
                  <c:v>41666</c:v>
                </c:pt>
                <c:pt idx="7198">
                  <c:v>41667</c:v>
                </c:pt>
                <c:pt idx="7199">
                  <c:v>41668</c:v>
                </c:pt>
                <c:pt idx="7200">
                  <c:v>41669</c:v>
                </c:pt>
                <c:pt idx="7201">
                  <c:v>41670</c:v>
                </c:pt>
                <c:pt idx="7202">
                  <c:v>41671</c:v>
                </c:pt>
                <c:pt idx="7203">
                  <c:v>41672</c:v>
                </c:pt>
                <c:pt idx="7204">
                  <c:v>41673</c:v>
                </c:pt>
                <c:pt idx="7205">
                  <c:v>41674</c:v>
                </c:pt>
                <c:pt idx="7206">
                  <c:v>41675</c:v>
                </c:pt>
                <c:pt idx="7207">
                  <c:v>41676</c:v>
                </c:pt>
                <c:pt idx="7208">
                  <c:v>41677</c:v>
                </c:pt>
                <c:pt idx="7209">
                  <c:v>41678</c:v>
                </c:pt>
                <c:pt idx="7210">
                  <c:v>41679</c:v>
                </c:pt>
                <c:pt idx="7211">
                  <c:v>41680</c:v>
                </c:pt>
                <c:pt idx="7212">
                  <c:v>41681</c:v>
                </c:pt>
                <c:pt idx="7213">
                  <c:v>41682</c:v>
                </c:pt>
                <c:pt idx="7214">
                  <c:v>41683</c:v>
                </c:pt>
                <c:pt idx="7215">
                  <c:v>41684</c:v>
                </c:pt>
                <c:pt idx="7216">
                  <c:v>41685</c:v>
                </c:pt>
                <c:pt idx="7217">
                  <c:v>41686</c:v>
                </c:pt>
                <c:pt idx="7218">
                  <c:v>41687</c:v>
                </c:pt>
                <c:pt idx="7219">
                  <c:v>41688</c:v>
                </c:pt>
                <c:pt idx="7220">
                  <c:v>41689</c:v>
                </c:pt>
                <c:pt idx="7221">
                  <c:v>41690</c:v>
                </c:pt>
                <c:pt idx="7222">
                  <c:v>41691</c:v>
                </c:pt>
                <c:pt idx="7223">
                  <c:v>41692</c:v>
                </c:pt>
                <c:pt idx="7224">
                  <c:v>41693</c:v>
                </c:pt>
                <c:pt idx="7225">
                  <c:v>41694</c:v>
                </c:pt>
                <c:pt idx="7226">
                  <c:v>41695</c:v>
                </c:pt>
                <c:pt idx="7227">
                  <c:v>41696</c:v>
                </c:pt>
                <c:pt idx="7228">
                  <c:v>41697</c:v>
                </c:pt>
                <c:pt idx="7229">
                  <c:v>41698</c:v>
                </c:pt>
                <c:pt idx="7230">
                  <c:v>41699</c:v>
                </c:pt>
                <c:pt idx="7231">
                  <c:v>41700</c:v>
                </c:pt>
                <c:pt idx="7232">
                  <c:v>41701</c:v>
                </c:pt>
                <c:pt idx="7233">
                  <c:v>41702</c:v>
                </c:pt>
                <c:pt idx="7234">
                  <c:v>41703</c:v>
                </c:pt>
                <c:pt idx="7235">
                  <c:v>41704</c:v>
                </c:pt>
                <c:pt idx="7236">
                  <c:v>41705</c:v>
                </c:pt>
                <c:pt idx="7237">
                  <c:v>41706</c:v>
                </c:pt>
                <c:pt idx="7238">
                  <c:v>41707</c:v>
                </c:pt>
                <c:pt idx="7239">
                  <c:v>41708</c:v>
                </c:pt>
                <c:pt idx="7240">
                  <c:v>41709</c:v>
                </c:pt>
                <c:pt idx="7241">
                  <c:v>41710</c:v>
                </c:pt>
                <c:pt idx="7242">
                  <c:v>41711</c:v>
                </c:pt>
                <c:pt idx="7243">
                  <c:v>41712</c:v>
                </c:pt>
                <c:pt idx="7244">
                  <c:v>41713</c:v>
                </c:pt>
                <c:pt idx="7245">
                  <c:v>41714</c:v>
                </c:pt>
                <c:pt idx="7246">
                  <c:v>41715</c:v>
                </c:pt>
                <c:pt idx="7247">
                  <c:v>41716</c:v>
                </c:pt>
                <c:pt idx="7248">
                  <c:v>41717</c:v>
                </c:pt>
                <c:pt idx="7249">
                  <c:v>41718</c:v>
                </c:pt>
                <c:pt idx="7250">
                  <c:v>41719</c:v>
                </c:pt>
                <c:pt idx="7251">
                  <c:v>41720</c:v>
                </c:pt>
                <c:pt idx="7252">
                  <c:v>41721</c:v>
                </c:pt>
                <c:pt idx="7253">
                  <c:v>41722</c:v>
                </c:pt>
                <c:pt idx="7254">
                  <c:v>41723</c:v>
                </c:pt>
                <c:pt idx="7255">
                  <c:v>41724</c:v>
                </c:pt>
                <c:pt idx="7256">
                  <c:v>41725</c:v>
                </c:pt>
                <c:pt idx="7257">
                  <c:v>41726</c:v>
                </c:pt>
                <c:pt idx="7258">
                  <c:v>41727</c:v>
                </c:pt>
                <c:pt idx="7259">
                  <c:v>41728</c:v>
                </c:pt>
                <c:pt idx="7260">
                  <c:v>41729</c:v>
                </c:pt>
                <c:pt idx="7261">
                  <c:v>41730</c:v>
                </c:pt>
                <c:pt idx="7262">
                  <c:v>41731</c:v>
                </c:pt>
                <c:pt idx="7263">
                  <c:v>41732</c:v>
                </c:pt>
                <c:pt idx="7264">
                  <c:v>41733</c:v>
                </c:pt>
                <c:pt idx="7265">
                  <c:v>41734</c:v>
                </c:pt>
                <c:pt idx="7266">
                  <c:v>41735</c:v>
                </c:pt>
                <c:pt idx="7267">
                  <c:v>41736</c:v>
                </c:pt>
                <c:pt idx="7268">
                  <c:v>41737</c:v>
                </c:pt>
                <c:pt idx="7269">
                  <c:v>41738</c:v>
                </c:pt>
                <c:pt idx="7270">
                  <c:v>41739</c:v>
                </c:pt>
                <c:pt idx="7271">
                  <c:v>41740</c:v>
                </c:pt>
                <c:pt idx="7272">
                  <c:v>41741</c:v>
                </c:pt>
                <c:pt idx="7273">
                  <c:v>41742</c:v>
                </c:pt>
                <c:pt idx="7274">
                  <c:v>41743</c:v>
                </c:pt>
                <c:pt idx="7275">
                  <c:v>41744</c:v>
                </c:pt>
                <c:pt idx="7276">
                  <c:v>41745</c:v>
                </c:pt>
                <c:pt idx="7277">
                  <c:v>41746</c:v>
                </c:pt>
                <c:pt idx="7278">
                  <c:v>41747</c:v>
                </c:pt>
                <c:pt idx="7279">
                  <c:v>41748</c:v>
                </c:pt>
                <c:pt idx="7280">
                  <c:v>41749</c:v>
                </c:pt>
                <c:pt idx="7281">
                  <c:v>41750</c:v>
                </c:pt>
                <c:pt idx="7282">
                  <c:v>41751</c:v>
                </c:pt>
                <c:pt idx="7283">
                  <c:v>41752</c:v>
                </c:pt>
                <c:pt idx="7284">
                  <c:v>41753</c:v>
                </c:pt>
                <c:pt idx="7285">
                  <c:v>41754</c:v>
                </c:pt>
                <c:pt idx="7286">
                  <c:v>41755</c:v>
                </c:pt>
                <c:pt idx="7287">
                  <c:v>41756</c:v>
                </c:pt>
                <c:pt idx="7288">
                  <c:v>41757</c:v>
                </c:pt>
                <c:pt idx="7289">
                  <c:v>41758</c:v>
                </c:pt>
                <c:pt idx="7290">
                  <c:v>41759</c:v>
                </c:pt>
                <c:pt idx="7291">
                  <c:v>41760</c:v>
                </c:pt>
                <c:pt idx="7292">
                  <c:v>41761</c:v>
                </c:pt>
                <c:pt idx="7293">
                  <c:v>41762</c:v>
                </c:pt>
                <c:pt idx="7294">
                  <c:v>41763</c:v>
                </c:pt>
                <c:pt idx="7295">
                  <c:v>41764</c:v>
                </c:pt>
                <c:pt idx="7296">
                  <c:v>41765</c:v>
                </c:pt>
                <c:pt idx="7297">
                  <c:v>41766</c:v>
                </c:pt>
                <c:pt idx="7298">
                  <c:v>41767</c:v>
                </c:pt>
                <c:pt idx="7299">
                  <c:v>41768</c:v>
                </c:pt>
                <c:pt idx="7300">
                  <c:v>41769</c:v>
                </c:pt>
                <c:pt idx="7301">
                  <c:v>41770</c:v>
                </c:pt>
                <c:pt idx="7302">
                  <c:v>41771</c:v>
                </c:pt>
                <c:pt idx="7303">
                  <c:v>41772</c:v>
                </c:pt>
                <c:pt idx="7304">
                  <c:v>41773</c:v>
                </c:pt>
                <c:pt idx="7305">
                  <c:v>41774</c:v>
                </c:pt>
                <c:pt idx="7306">
                  <c:v>41775</c:v>
                </c:pt>
                <c:pt idx="7307">
                  <c:v>41776</c:v>
                </c:pt>
                <c:pt idx="7308">
                  <c:v>41777</c:v>
                </c:pt>
                <c:pt idx="7309">
                  <c:v>41778</c:v>
                </c:pt>
                <c:pt idx="7310">
                  <c:v>41779</c:v>
                </c:pt>
                <c:pt idx="7311">
                  <c:v>41780</c:v>
                </c:pt>
                <c:pt idx="7312">
                  <c:v>41781</c:v>
                </c:pt>
                <c:pt idx="7313">
                  <c:v>41782</c:v>
                </c:pt>
                <c:pt idx="7314">
                  <c:v>41783</c:v>
                </c:pt>
                <c:pt idx="7315">
                  <c:v>41784</c:v>
                </c:pt>
                <c:pt idx="7316">
                  <c:v>41785</c:v>
                </c:pt>
                <c:pt idx="7317">
                  <c:v>41786</c:v>
                </c:pt>
                <c:pt idx="7318">
                  <c:v>41787</c:v>
                </c:pt>
                <c:pt idx="7319">
                  <c:v>41788</c:v>
                </c:pt>
                <c:pt idx="7320">
                  <c:v>41789</c:v>
                </c:pt>
                <c:pt idx="7321">
                  <c:v>41790</c:v>
                </c:pt>
                <c:pt idx="7322">
                  <c:v>41791</c:v>
                </c:pt>
                <c:pt idx="7323">
                  <c:v>41792</c:v>
                </c:pt>
                <c:pt idx="7324">
                  <c:v>41793</c:v>
                </c:pt>
                <c:pt idx="7325">
                  <c:v>41794</c:v>
                </c:pt>
                <c:pt idx="7326">
                  <c:v>41795</c:v>
                </c:pt>
                <c:pt idx="7327">
                  <c:v>41796</c:v>
                </c:pt>
                <c:pt idx="7328">
                  <c:v>41797</c:v>
                </c:pt>
                <c:pt idx="7329">
                  <c:v>41798</c:v>
                </c:pt>
                <c:pt idx="7330">
                  <c:v>41799</c:v>
                </c:pt>
                <c:pt idx="7331">
                  <c:v>41800</c:v>
                </c:pt>
                <c:pt idx="7332">
                  <c:v>41801</c:v>
                </c:pt>
                <c:pt idx="7333">
                  <c:v>41802</c:v>
                </c:pt>
                <c:pt idx="7334">
                  <c:v>41803</c:v>
                </c:pt>
                <c:pt idx="7335">
                  <c:v>41804</c:v>
                </c:pt>
                <c:pt idx="7336">
                  <c:v>41805</c:v>
                </c:pt>
                <c:pt idx="7337">
                  <c:v>41806</c:v>
                </c:pt>
                <c:pt idx="7338">
                  <c:v>41807</c:v>
                </c:pt>
                <c:pt idx="7339">
                  <c:v>41808</c:v>
                </c:pt>
                <c:pt idx="7340">
                  <c:v>41809</c:v>
                </c:pt>
                <c:pt idx="7341">
                  <c:v>41810</c:v>
                </c:pt>
                <c:pt idx="7342">
                  <c:v>41811</c:v>
                </c:pt>
                <c:pt idx="7343">
                  <c:v>41812</c:v>
                </c:pt>
                <c:pt idx="7344">
                  <c:v>41813</c:v>
                </c:pt>
                <c:pt idx="7345">
                  <c:v>41814</c:v>
                </c:pt>
                <c:pt idx="7346">
                  <c:v>41815</c:v>
                </c:pt>
                <c:pt idx="7347">
                  <c:v>41816</c:v>
                </c:pt>
                <c:pt idx="7348">
                  <c:v>41817</c:v>
                </c:pt>
                <c:pt idx="7349">
                  <c:v>41818</c:v>
                </c:pt>
                <c:pt idx="7350">
                  <c:v>41819</c:v>
                </c:pt>
                <c:pt idx="7351">
                  <c:v>41820</c:v>
                </c:pt>
                <c:pt idx="7352">
                  <c:v>41821</c:v>
                </c:pt>
                <c:pt idx="7353">
                  <c:v>41822</c:v>
                </c:pt>
                <c:pt idx="7354">
                  <c:v>41823</c:v>
                </c:pt>
                <c:pt idx="7355">
                  <c:v>41824</c:v>
                </c:pt>
                <c:pt idx="7356">
                  <c:v>41825</c:v>
                </c:pt>
                <c:pt idx="7357">
                  <c:v>41826</c:v>
                </c:pt>
                <c:pt idx="7358">
                  <c:v>41827</c:v>
                </c:pt>
                <c:pt idx="7359">
                  <c:v>41828</c:v>
                </c:pt>
                <c:pt idx="7360">
                  <c:v>41829</c:v>
                </c:pt>
                <c:pt idx="7361">
                  <c:v>41830</c:v>
                </c:pt>
                <c:pt idx="7362">
                  <c:v>41831</c:v>
                </c:pt>
                <c:pt idx="7363">
                  <c:v>41832</c:v>
                </c:pt>
                <c:pt idx="7364">
                  <c:v>41833</c:v>
                </c:pt>
                <c:pt idx="7365">
                  <c:v>41834</c:v>
                </c:pt>
                <c:pt idx="7366">
                  <c:v>41835</c:v>
                </c:pt>
                <c:pt idx="7367">
                  <c:v>41836</c:v>
                </c:pt>
                <c:pt idx="7368">
                  <c:v>41837</c:v>
                </c:pt>
                <c:pt idx="7369">
                  <c:v>41838</c:v>
                </c:pt>
                <c:pt idx="7370">
                  <c:v>41839</c:v>
                </c:pt>
                <c:pt idx="7371">
                  <c:v>41840</c:v>
                </c:pt>
                <c:pt idx="7372">
                  <c:v>41841</c:v>
                </c:pt>
                <c:pt idx="7373">
                  <c:v>41842</c:v>
                </c:pt>
                <c:pt idx="7374">
                  <c:v>41843</c:v>
                </c:pt>
                <c:pt idx="7375">
                  <c:v>41844</c:v>
                </c:pt>
                <c:pt idx="7376">
                  <c:v>41845</c:v>
                </c:pt>
                <c:pt idx="7377">
                  <c:v>41846</c:v>
                </c:pt>
                <c:pt idx="7378">
                  <c:v>41847</c:v>
                </c:pt>
                <c:pt idx="7379">
                  <c:v>41848</c:v>
                </c:pt>
                <c:pt idx="7380">
                  <c:v>41849</c:v>
                </c:pt>
                <c:pt idx="7381">
                  <c:v>41850</c:v>
                </c:pt>
                <c:pt idx="7382">
                  <c:v>41851</c:v>
                </c:pt>
                <c:pt idx="7383">
                  <c:v>41852</c:v>
                </c:pt>
                <c:pt idx="7384">
                  <c:v>41853</c:v>
                </c:pt>
                <c:pt idx="7385">
                  <c:v>41854</c:v>
                </c:pt>
                <c:pt idx="7386">
                  <c:v>41855</c:v>
                </c:pt>
                <c:pt idx="7387">
                  <c:v>41856</c:v>
                </c:pt>
                <c:pt idx="7388">
                  <c:v>41857</c:v>
                </c:pt>
                <c:pt idx="7389">
                  <c:v>41858</c:v>
                </c:pt>
                <c:pt idx="7390">
                  <c:v>41859</c:v>
                </c:pt>
                <c:pt idx="7391">
                  <c:v>41860</c:v>
                </c:pt>
                <c:pt idx="7392">
                  <c:v>41861</c:v>
                </c:pt>
                <c:pt idx="7393">
                  <c:v>41862</c:v>
                </c:pt>
                <c:pt idx="7394">
                  <c:v>41863</c:v>
                </c:pt>
                <c:pt idx="7395">
                  <c:v>41864</c:v>
                </c:pt>
                <c:pt idx="7396">
                  <c:v>41865</c:v>
                </c:pt>
                <c:pt idx="7397">
                  <c:v>41866</c:v>
                </c:pt>
                <c:pt idx="7398">
                  <c:v>41867</c:v>
                </c:pt>
                <c:pt idx="7399">
                  <c:v>41868</c:v>
                </c:pt>
                <c:pt idx="7400">
                  <c:v>41869</c:v>
                </c:pt>
                <c:pt idx="7401">
                  <c:v>41870</c:v>
                </c:pt>
                <c:pt idx="7402">
                  <c:v>41871</c:v>
                </c:pt>
                <c:pt idx="7403">
                  <c:v>41872</c:v>
                </c:pt>
                <c:pt idx="7404">
                  <c:v>41873</c:v>
                </c:pt>
                <c:pt idx="7405">
                  <c:v>41874</c:v>
                </c:pt>
                <c:pt idx="7406">
                  <c:v>41875</c:v>
                </c:pt>
                <c:pt idx="7407">
                  <c:v>41876</c:v>
                </c:pt>
                <c:pt idx="7408">
                  <c:v>41877</c:v>
                </c:pt>
                <c:pt idx="7409">
                  <c:v>41878</c:v>
                </c:pt>
                <c:pt idx="7410">
                  <c:v>41879</c:v>
                </c:pt>
                <c:pt idx="7411">
                  <c:v>41880</c:v>
                </c:pt>
                <c:pt idx="7412">
                  <c:v>41881</c:v>
                </c:pt>
                <c:pt idx="7413">
                  <c:v>41882</c:v>
                </c:pt>
                <c:pt idx="7414">
                  <c:v>41883</c:v>
                </c:pt>
                <c:pt idx="7415">
                  <c:v>41884</c:v>
                </c:pt>
                <c:pt idx="7416">
                  <c:v>41885</c:v>
                </c:pt>
                <c:pt idx="7417">
                  <c:v>41886</c:v>
                </c:pt>
                <c:pt idx="7418">
                  <c:v>41887</c:v>
                </c:pt>
                <c:pt idx="7419">
                  <c:v>41888</c:v>
                </c:pt>
                <c:pt idx="7420">
                  <c:v>41889</c:v>
                </c:pt>
                <c:pt idx="7421">
                  <c:v>41890</c:v>
                </c:pt>
                <c:pt idx="7422">
                  <c:v>41891</c:v>
                </c:pt>
                <c:pt idx="7423">
                  <c:v>41892</c:v>
                </c:pt>
                <c:pt idx="7424">
                  <c:v>41893</c:v>
                </c:pt>
                <c:pt idx="7425">
                  <c:v>41894</c:v>
                </c:pt>
                <c:pt idx="7426">
                  <c:v>41896</c:v>
                </c:pt>
                <c:pt idx="7427">
                  <c:v>41897</c:v>
                </c:pt>
                <c:pt idx="7428">
                  <c:v>41898</c:v>
                </c:pt>
                <c:pt idx="7429">
                  <c:v>41899</c:v>
                </c:pt>
                <c:pt idx="7430">
                  <c:v>41900</c:v>
                </c:pt>
                <c:pt idx="7431">
                  <c:v>41901</c:v>
                </c:pt>
                <c:pt idx="7432">
                  <c:v>41902</c:v>
                </c:pt>
                <c:pt idx="7433">
                  <c:v>41903</c:v>
                </c:pt>
                <c:pt idx="7434">
                  <c:v>41904</c:v>
                </c:pt>
                <c:pt idx="7435">
                  <c:v>41905</c:v>
                </c:pt>
                <c:pt idx="7436">
                  <c:v>41906</c:v>
                </c:pt>
                <c:pt idx="7437">
                  <c:v>41907</c:v>
                </c:pt>
                <c:pt idx="7438">
                  <c:v>41908</c:v>
                </c:pt>
                <c:pt idx="7439">
                  <c:v>41909</c:v>
                </c:pt>
                <c:pt idx="7440">
                  <c:v>41910</c:v>
                </c:pt>
                <c:pt idx="7441">
                  <c:v>41911</c:v>
                </c:pt>
                <c:pt idx="7442">
                  <c:v>41912</c:v>
                </c:pt>
                <c:pt idx="7443">
                  <c:v>41913</c:v>
                </c:pt>
                <c:pt idx="7444">
                  <c:v>41914</c:v>
                </c:pt>
                <c:pt idx="7445">
                  <c:v>41915</c:v>
                </c:pt>
                <c:pt idx="7446">
                  <c:v>41916</c:v>
                </c:pt>
                <c:pt idx="7447">
                  <c:v>41917</c:v>
                </c:pt>
                <c:pt idx="7448">
                  <c:v>41918</c:v>
                </c:pt>
                <c:pt idx="7449">
                  <c:v>41919</c:v>
                </c:pt>
                <c:pt idx="7450">
                  <c:v>41920</c:v>
                </c:pt>
                <c:pt idx="7451">
                  <c:v>41921</c:v>
                </c:pt>
                <c:pt idx="7452">
                  <c:v>41922</c:v>
                </c:pt>
                <c:pt idx="7453">
                  <c:v>41923</c:v>
                </c:pt>
                <c:pt idx="7454">
                  <c:v>41924</c:v>
                </c:pt>
                <c:pt idx="7455">
                  <c:v>41925</c:v>
                </c:pt>
                <c:pt idx="7456">
                  <c:v>41926</c:v>
                </c:pt>
                <c:pt idx="7457">
                  <c:v>41927</c:v>
                </c:pt>
                <c:pt idx="7458">
                  <c:v>41928</c:v>
                </c:pt>
                <c:pt idx="7459">
                  <c:v>41929</c:v>
                </c:pt>
                <c:pt idx="7460">
                  <c:v>41930</c:v>
                </c:pt>
                <c:pt idx="7461">
                  <c:v>41931</c:v>
                </c:pt>
                <c:pt idx="7462">
                  <c:v>41932</c:v>
                </c:pt>
                <c:pt idx="7463">
                  <c:v>41933</c:v>
                </c:pt>
                <c:pt idx="7464">
                  <c:v>41934</c:v>
                </c:pt>
                <c:pt idx="7465">
                  <c:v>41935</c:v>
                </c:pt>
                <c:pt idx="7466">
                  <c:v>41936</c:v>
                </c:pt>
                <c:pt idx="7467">
                  <c:v>41937</c:v>
                </c:pt>
                <c:pt idx="7468">
                  <c:v>41938</c:v>
                </c:pt>
                <c:pt idx="7469">
                  <c:v>41939</c:v>
                </c:pt>
                <c:pt idx="7470">
                  <c:v>41940</c:v>
                </c:pt>
                <c:pt idx="7471">
                  <c:v>41941</c:v>
                </c:pt>
                <c:pt idx="7472">
                  <c:v>41942</c:v>
                </c:pt>
                <c:pt idx="7473">
                  <c:v>41943</c:v>
                </c:pt>
                <c:pt idx="7474">
                  <c:v>41944</c:v>
                </c:pt>
                <c:pt idx="7475">
                  <c:v>41945</c:v>
                </c:pt>
                <c:pt idx="7476">
                  <c:v>41946</c:v>
                </c:pt>
                <c:pt idx="7477">
                  <c:v>41947</c:v>
                </c:pt>
                <c:pt idx="7478">
                  <c:v>41948</c:v>
                </c:pt>
                <c:pt idx="7479">
                  <c:v>41949</c:v>
                </c:pt>
                <c:pt idx="7480">
                  <c:v>41950</c:v>
                </c:pt>
                <c:pt idx="7481">
                  <c:v>41951</c:v>
                </c:pt>
                <c:pt idx="7482">
                  <c:v>41952</c:v>
                </c:pt>
                <c:pt idx="7483">
                  <c:v>41953</c:v>
                </c:pt>
                <c:pt idx="7484">
                  <c:v>41954</c:v>
                </c:pt>
                <c:pt idx="7485">
                  <c:v>41955</c:v>
                </c:pt>
                <c:pt idx="7486">
                  <c:v>41956</c:v>
                </c:pt>
                <c:pt idx="7487">
                  <c:v>41957</c:v>
                </c:pt>
                <c:pt idx="7488">
                  <c:v>41958</c:v>
                </c:pt>
                <c:pt idx="7489">
                  <c:v>41959</c:v>
                </c:pt>
                <c:pt idx="7490">
                  <c:v>41960</c:v>
                </c:pt>
                <c:pt idx="7491">
                  <c:v>41961</c:v>
                </c:pt>
                <c:pt idx="7492">
                  <c:v>41962</c:v>
                </c:pt>
                <c:pt idx="7493">
                  <c:v>41963</c:v>
                </c:pt>
                <c:pt idx="7494">
                  <c:v>41964</c:v>
                </c:pt>
                <c:pt idx="7495">
                  <c:v>41965</c:v>
                </c:pt>
                <c:pt idx="7496">
                  <c:v>41966</c:v>
                </c:pt>
                <c:pt idx="7497">
                  <c:v>41967</c:v>
                </c:pt>
                <c:pt idx="7498">
                  <c:v>41968</c:v>
                </c:pt>
                <c:pt idx="7499">
                  <c:v>41969</c:v>
                </c:pt>
                <c:pt idx="7500">
                  <c:v>41970</c:v>
                </c:pt>
                <c:pt idx="7501">
                  <c:v>41971</c:v>
                </c:pt>
                <c:pt idx="7502">
                  <c:v>41972</c:v>
                </c:pt>
                <c:pt idx="7503">
                  <c:v>41973</c:v>
                </c:pt>
                <c:pt idx="7504">
                  <c:v>41974</c:v>
                </c:pt>
                <c:pt idx="7505">
                  <c:v>41975</c:v>
                </c:pt>
                <c:pt idx="7506">
                  <c:v>41976</c:v>
                </c:pt>
                <c:pt idx="7507">
                  <c:v>41977</c:v>
                </c:pt>
                <c:pt idx="7508">
                  <c:v>41978</c:v>
                </c:pt>
                <c:pt idx="7509">
                  <c:v>41979</c:v>
                </c:pt>
                <c:pt idx="7510">
                  <c:v>41980</c:v>
                </c:pt>
                <c:pt idx="7511">
                  <c:v>41981</c:v>
                </c:pt>
                <c:pt idx="7512">
                  <c:v>41982</c:v>
                </c:pt>
                <c:pt idx="7513">
                  <c:v>41983</c:v>
                </c:pt>
                <c:pt idx="7514">
                  <c:v>41984</c:v>
                </c:pt>
                <c:pt idx="7515">
                  <c:v>41985</c:v>
                </c:pt>
                <c:pt idx="7516">
                  <c:v>41986</c:v>
                </c:pt>
                <c:pt idx="7517">
                  <c:v>41987</c:v>
                </c:pt>
                <c:pt idx="7518">
                  <c:v>41988</c:v>
                </c:pt>
                <c:pt idx="7519">
                  <c:v>41989</c:v>
                </c:pt>
                <c:pt idx="7520">
                  <c:v>41990</c:v>
                </c:pt>
                <c:pt idx="7521">
                  <c:v>41991</c:v>
                </c:pt>
                <c:pt idx="7522">
                  <c:v>41992</c:v>
                </c:pt>
                <c:pt idx="7523">
                  <c:v>41993</c:v>
                </c:pt>
                <c:pt idx="7524">
                  <c:v>41994</c:v>
                </c:pt>
                <c:pt idx="7525">
                  <c:v>41995</c:v>
                </c:pt>
                <c:pt idx="7526">
                  <c:v>41996</c:v>
                </c:pt>
                <c:pt idx="7527">
                  <c:v>41997</c:v>
                </c:pt>
                <c:pt idx="7528">
                  <c:v>41998</c:v>
                </c:pt>
                <c:pt idx="7529">
                  <c:v>41999</c:v>
                </c:pt>
                <c:pt idx="7530">
                  <c:v>42000</c:v>
                </c:pt>
                <c:pt idx="7531">
                  <c:v>42001</c:v>
                </c:pt>
                <c:pt idx="7532">
                  <c:v>42002</c:v>
                </c:pt>
                <c:pt idx="7533">
                  <c:v>42003</c:v>
                </c:pt>
                <c:pt idx="7534">
                  <c:v>42004</c:v>
                </c:pt>
                <c:pt idx="7535">
                  <c:v>42005</c:v>
                </c:pt>
                <c:pt idx="7536">
                  <c:v>42006</c:v>
                </c:pt>
                <c:pt idx="7537">
                  <c:v>42007</c:v>
                </c:pt>
                <c:pt idx="7538">
                  <c:v>42008</c:v>
                </c:pt>
                <c:pt idx="7539">
                  <c:v>42009</c:v>
                </c:pt>
                <c:pt idx="7540">
                  <c:v>42010</c:v>
                </c:pt>
                <c:pt idx="7541">
                  <c:v>42011</c:v>
                </c:pt>
                <c:pt idx="7542">
                  <c:v>42012</c:v>
                </c:pt>
                <c:pt idx="7543">
                  <c:v>42013</c:v>
                </c:pt>
                <c:pt idx="7544">
                  <c:v>42014</c:v>
                </c:pt>
                <c:pt idx="7545">
                  <c:v>42015</c:v>
                </c:pt>
                <c:pt idx="7546">
                  <c:v>42016</c:v>
                </c:pt>
                <c:pt idx="7547">
                  <c:v>42017</c:v>
                </c:pt>
                <c:pt idx="7548">
                  <c:v>42018</c:v>
                </c:pt>
                <c:pt idx="7549">
                  <c:v>42019</c:v>
                </c:pt>
                <c:pt idx="7550">
                  <c:v>42020</c:v>
                </c:pt>
                <c:pt idx="7551">
                  <c:v>42021</c:v>
                </c:pt>
                <c:pt idx="7552">
                  <c:v>42022</c:v>
                </c:pt>
                <c:pt idx="7553">
                  <c:v>42023</c:v>
                </c:pt>
                <c:pt idx="7554">
                  <c:v>42024</c:v>
                </c:pt>
                <c:pt idx="7555">
                  <c:v>42025</c:v>
                </c:pt>
                <c:pt idx="7556">
                  <c:v>42026</c:v>
                </c:pt>
                <c:pt idx="7557">
                  <c:v>42027</c:v>
                </c:pt>
                <c:pt idx="7558">
                  <c:v>42028</c:v>
                </c:pt>
                <c:pt idx="7559">
                  <c:v>42029</c:v>
                </c:pt>
                <c:pt idx="7560">
                  <c:v>42030</c:v>
                </c:pt>
                <c:pt idx="7561">
                  <c:v>42031</c:v>
                </c:pt>
                <c:pt idx="7562">
                  <c:v>42032</c:v>
                </c:pt>
                <c:pt idx="7563">
                  <c:v>42033</c:v>
                </c:pt>
                <c:pt idx="7564">
                  <c:v>42034</c:v>
                </c:pt>
                <c:pt idx="7565">
                  <c:v>42035</c:v>
                </c:pt>
                <c:pt idx="7566">
                  <c:v>42036</c:v>
                </c:pt>
                <c:pt idx="7567">
                  <c:v>42037</c:v>
                </c:pt>
                <c:pt idx="7568">
                  <c:v>42038</c:v>
                </c:pt>
                <c:pt idx="7569">
                  <c:v>42039</c:v>
                </c:pt>
                <c:pt idx="7570">
                  <c:v>42040</c:v>
                </c:pt>
                <c:pt idx="7571">
                  <c:v>42041</c:v>
                </c:pt>
                <c:pt idx="7572">
                  <c:v>42042</c:v>
                </c:pt>
                <c:pt idx="7573">
                  <c:v>42043</c:v>
                </c:pt>
                <c:pt idx="7574">
                  <c:v>42044</c:v>
                </c:pt>
                <c:pt idx="7575">
                  <c:v>42045</c:v>
                </c:pt>
                <c:pt idx="7576">
                  <c:v>42046</c:v>
                </c:pt>
                <c:pt idx="7577">
                  <c:v>42047</c:v>
                </c:pt>
                <c:pt idx="7578">
                  <c:v>42048</c:v>
                </c:pt>
                <c:pt idx="7579">
                  <c:v>42049</c:v>
                </c:pt>
                <c:pt idx="7580">
                  <c:v>42050</c:v>
                </c:pt>
                <c:pt idx="7581">
                  <c:v>42051</c:v>
                </c:pt>
                <c:pt idx="7582">
                  <c:v>42052</c:v>
                </c:pt>
                <c:pt idx="7583">
                  <c:v>42053</c:v>
                </c:pt>
                <c:pt idx="7584">
                  <c:v>42054</c:v>
                </c:pt>
                <c:pt idx="7585">
                  <c:v>42055</c:v>
                </c:pt>
                <c:pt idx="7586">
                  <c:v>42056</c:v>
                </c:pt>
                <c:pt idx="7587">
                  <c:v>42057</c:v>
                </c:pt>
                <c:pt idx="7588">
                  <c:v>42058</c:v>
                </c:pt>
                <c:pt idx="7589">
                  <c:v>42059</c:v>
                </c:pt>
                <c:pt idx="7590">
                  <c:v>42060</c:v>
                </c:pt>
                <c:pt idx="7591">
                  <c:v>42061</c:v>
                </c:pt>
                <c:pt idx="7592">
                  <c:v>42062</c:v>
                </c:pt>
                <c:pt idx="7593">
                  <c:v>42063</c:v>
                </c:pt>
                <c:pt idx="7594">
                  <c:v>42064</c:v>
                </c:pt>
                <c:pt idx="7595">
                  <c:v>42065</c:v>
                </c:pt>
                <c:pt idx="7596">
                  <c:v>42066</c:v>
                </c:pt>
                <c:pt idx="7597">
                  <c:v>42067</c:v>
                </c:pt>
                <c:pt idx="7598">
                  <c:v>42068</c:v>
                </c:pt>
                <c:pt idx="7599">
                  <c:v>42069</c:v>
                </c:pt>
                <c:pt idx="7600">
                  <c:v>42070</c:v>
                </c:pt>
                <c:pt idx="7601">
                  <c:v>42071</c:v>
                </c:pt>
                <c:pt idx="7602">
                  <c:v>42072</c:v>
                </c:pt>
                <c:pt idx="7603">
                  <c:v>42073</c:v>
                </c:pt>
                <c:pt idx="7604">
                  <c:v>42074</c:v>
                </c:pt>
                <c:pt idx="7605">
                  <c:v>42075</c:v>
                </c:pt>
                <c:pt idx="7606">
                  <c:v>42076</c:v>
                </c:pt>
                <c:pt idx="7607">
                  <c:v>42077</c:v>
                </c:pt>
                <c:pt idx="7608">
                  <c:v>42078</c:v>
                </c:pt>
                <c:pt idx="7609">
                  <c:v>42079</c:v>
                </c:pt>
                <c:pt idx="7610">
                  <c:v>42080</c:v>
                </c:pt>
                <c:pt idx="7611">
                  <c:v>42081</c:v>
                </c:pt>
                <c:pt idx="7612">
                  <c:v>42082</c:v>
                </c:pt>
                <c:pt idx="7613">
                  <c:v>42083</c:v>
                </c:pt>
                <c:pt idx="7614">
                  <c:v>42084</c:v>
                </c:pt>
                <c:pt idx="7615">
                  <c:v>42085</c:v>
                </c:pt>
                <c:pt idx="7616">
                  <c:v>42086</c:v>
                </c:pt>
                <c:pt idx="7617">
                  <c:v>42087</c:v>
                </c:pt>
                <c:pt idx="7618">
                  <c:v>42088</c:v>
                </c:pt>
                <c:pt idx="7619">
                  <c:v>42089</c:v>
                </c:pt>
                <c:pt idx="7620">
                  <c:v>42090</c:v>
                </c:pt>
                <c:pt idx="7621">
                  <c:v>42091</c:v>
                </c:pt>
                <c:pt idx="7622">
                  <c:v>42092</c:v>
                </c:pt>
                <c:pt idx="7623">
                  <c:v>42093</c:v>
                </c:pt>
                <c:pt idx="7624">
                  <c:v>42094</c:v>
                </c:pt>
                <c:pt idx="7625">
                  <c:v>42095</c:v>
                </c:pt>
                <c:pt idx="7626">
                  <c:v>42096</c:v>
                </c:pt>
                <c:pt idx="7627">
                  <c:v>42097</c:v>
                </c:pt>
                <c:pt idx="7628">
                  <c:v>42098</c:v>
                </c:pt>
                <c:pt idx="7629">
                  <c:v>42099</c:v>
                </c:pt>
                <c:pt idx="7630">
                  <c:v>42100</c:v>
                </c:pt>
                <c:pt idx="7631">
                  <c:v>42101</c:v>
                </c:pt>
                <c:pt idx="7632">
                  <c:v>42102</c:v>
                </c:pt>
                <c:pt idx="7633">
                  <c:v>42103</c:v>
                </c:pt>
                <c:pt idx="7634">
                  <c:v>42104</c:v>
                </c:pt>
                <c:pt idx="7635">
                  <c:v>42105</c:v>
                </c:pt>
                <c:pt idx="7636">
                  <c:v>42106</c:v>
                </c:pt>
                <c:pt idx="7637">
                  <c:v>42107</c:v>
                </c:pt>
                <c:pt idx="7638">
                  <c:v>42108</c:v>
                </c:pt>
                <c:pt idx="7639">
                  <c:v>42109</c:v>
                </c:pt>
                <c:pt idx="7640">
                  <c:v>42110</c:v>
                </c:pt>
                <c:pt idx="7641">
                  <c:v>42111</c:v>
                </c:pt>
                <c:pt idx="7642">
                  <c:v>42112</c:v>
                </c:pt>
                <c:pt idx="7643">
                  <c:v>42113</c:v>
                </c:pt>
                <c:pt idx="7644">
                  <c:v>42114</c:v>
                </c:pt>
                <c:pt idx="7645">
                  <c:v>42115</c:v>
                </c:pt>
                <c:pt idx="7646">
                  <c:v>42116</c:v>
                </c:pt>
                <c:pt idx="7647">
                  <c:v>42117</c:v>
                </c:pt>
                <c:pt idx="7648">
                  <c:v>42118</c:v>
                </c:pt>
                <c:pt idx="7649">
                  <c:v>42119</c:v>
                </c:pt>
                <c:pt idx="7650">
                  <c:v>42120</c:v>
                </c:pt>
                <c:pt idx="7651">
                  <c:v>42121</c:v>
                </c:pt>
                <c:pt idx="7652">
                  <c:v>42122</c:v>
                </c:pt>
                <c:pt idx="7653">
                  <c:v>42123</c:v>
                </c:pt>
                <c:pt idx="7654">
                  <c:v>42124</c:v>
                </c:pt>
                <c:pt idx="7655">
                  <c:v>42125</c:v>
                </c:pt>
                <c:pt idx="7656">
                  <c:v>42126</c:v>
                </c:pt>
                <c:pt idx="7657">
                  <c:v>42127</c:v>
                </c:pt>
                <c:pt idx="7658">
                  <c:v>42128</c:v>
                </c:pt>
                <c:pt idx="7659">
                  <c:v>42129</c:v>
                </c:pt>
                <c:pt idx="7660">
                  <c:v>42130</c:v>
                </c:pt>
                <c:pt idx="7661">
                  <c:v>42131</c:v>
                </c:pt>
                <c:pt idx="7662">
                  <c:v>42132</c:v>
                </c:pt>
                <c:pt idx="7663">
                  <c:v>42133</c:v>
                </c:pt>
                <c:pt idx="7664">
                  <c:v>42134</c:v>
                </c:pt>
                <c:pt idx="7665">
                  <c:v>42135</c:v>
                </c:pt>
                <c:pt idx="7666">
                  <c:v>42136</c:v>
                </c:pt>
                <c:pt idx="7667">
                  <c:v>42137</c:v>
                </c:pt>
                <c:pt idx="7668">
                  <c:v>42138</c:v>
                </c:pt>
                <c:pt idx="7669">
                  <c:v>42139</c:v>
                </c:pt>
                <c:pt idx="7670">
                  <c:v>42140</c:v>
                </c:pt>
                <c:pt idx="7671">
                  <c:v>42141</c:v>
                </c:pt>
                <c:pt idx="7672">
                  <c:v>42142</c:v>
                </c:pt>
                <c:pt idx="7673">
                  <c:v>42143</c:v>
                </c:pt>
                <c:pt idx="7674">
                  <c:v>42144</c:v>
                </c:pt>
                <c:pt idx="7675">
                  <c:v>42145</c:v>
                </c:pt>
                <c:pt idx="7676">
                  <c:v>42146</c:v>
                </c:pt>
                <c:pt idx="7677">
                  <c:v>42147</c:v>
                </c:pt>
                <c:pt idx="7678">
                  <c:v>42148</c:v>
                </c:pt>
                <c:pt idx="7679">
                  <c:v>42149</c:v>
                </c:pt>
                <c:pt idx="7680">
                  <c:v>42150</c:v>
                </c:pt>
                <c:pt idx="7681">
                  <c:v>42151</c:v>
                </c:pt>
                <c:pt idx="7682">
                  <c:v>42152</c:v>
                </c:pt>
                <c:pt idx="7683">
                  <c:v>42153</c:v>
                </c:pt>
                <c:pt idx="7684">
                  <c:v>42154</c:v>
                </c:pt>
                <c:pt idx="7685">
                  <c:v>42155</c:v>
                </c:pt>
                <c:pt idx="7686">
                  <c:v>42156</c:v>
                </c:pt>
                <c:pt idx="7687">
                  <c:v>42157</c:v>
                </c:pt>
                <c:pt idx="7688">
                  <c:v>42158</c:v>
                </c:pt>
                <c:pt idx="7689">
                  <c:v>42159</c:v>
                </c:pt>
                <c:pt idx="7690">
                  <c:v>42160</c:v>
                </c:pt>
                <c:pt idx="7691">
                  <c:v>42161</c:v>
                </c:pt>
                <c:pt idx="7692">
                  <c:v>42162</c:v>
                </c:pt>
                <c:pt idx="7693">
                  <c:v>42163</c:v>
                </c:pt>
                <c:pt idx="7694">
                  <c:v>42164</c:v>
                </c:pt>
                <c:pt idx="7695">
                  <c:v>42165</c:v>
                </c:pt>
                <c:pt idx="7696">
                  <c:v>42166</c:v>
                </c:pt>
                <c:pt idx="7697">
                  <c:v>42167</c:v>
                </c:pt>
                <c:pt idx="7698">
                  <c:v>42168</c:v>
                </c:pt>
                <c:pt idx="7699">
                  <c:v>42169</c:v>
                </c:pt>
                <c:pt idx="7700">
                  <c:v>42170</c:v>
                </c:pt>
                <c:pt idx="7701">
                  <c:v>42171</c:v>
                </c:pt>
                <c:pt idx="7702">
                  <c:v>42172</c:v>
                </c:pt>
                <c:pt idx="7703">
                  <c:v>42173</c:v>
                </c:pt>
                <c:pt idx="7704">
                  <c:v>42174</c:v>
                </c:pt>
                <c:pt idx="7705">
                  <c:v>42175</c:v>
                </c:pt>
                <c:pt idx="7706">
                  <c:v>42176</c:v>
                </c:pt>
                <c:pt idx="7707">
                  <c:v>42177</c:v>
                </c:pt>
                <c:pt idx="7708">
                  <c:v>42178</c:v>
                </c:pt>
                <c:pt idx="7709">
                  <c:v>42179</c:v>
                </c:pt>
                <c:pt idx="7710">
                  <c:v>42180</c:v>
                </c:pt>
                <c:pt idx="7711">
                  <c:v>42181</c:v>
                </c:pt>
                <c:pt idx="7712">
                  <c:v>42182</c:v>
                </c:pt>
                <c:pt idx="7713">
                  <c:v>42183</c:v>
                </c:pt>
                <c:pt idx="7714">
                  <c:v>42184</c:v>
                </c:pt>
                <c:pt idx="7715">
                  <c:v>42185</c:v>
                </c:pt>
                <c:pt idx="7716">
                  <c:v>42186</c:v>
                </c:pt>
                <c:pt idx="7717">
                  <c:v>42187</c:v>
                </c:pt>
                <c:pt idx="7718">
                  <c:v>42188</c:v>
                </c:pt>
                <c:pt idx="7719">
                  <c:v>42189</c:v>
                </c:pt>
                <c:pt idx="7720">
                  <c:v>42190</c:v>
                </c:pt>
                <c:pt idx="7721">
                  <c:v>42191</c:v>
                </c:pt>
                <c:pt idx="7722">
                  <c:v>42192</c:v>
                </c:pt>
                <c:pt idx="7723">
                  <c:v>42193</c:v>
                </c:pt>
                <c:pt idx="7724">
                  <c:v>42194</c:v>
                </c:pt>
                <c:pt idx="7725">
                  <c:v>42195</c:v>
                </c:pt>
                <c:pt idx="7726">
                  <c:v>42196</c:v>
                </c:pt>
                <c:pt idx="7727">
                  <c:v>42197</c:v>
                </c:pt>
                <c:pt idx="7728">
                  <c:v>42198</c:v>
                </c:pt>
                <c:pt idx="7729">
                  <c:v>42199</c:v>
                </c:pt>
                <c:pt idx="7730">
                  <c:v>42200</c:v>
                </c:pt>
                <c:pt idx="7731">
                  <c:v>42201</c:v>
                </c:pt>
                <c:pt idx="7732">
                  <c:v>42202</c:v>
                </c:pt>
                <c:pt idx="7733">
                  <c:v>42203</c:v>
                </c:pt>
                <c:pt idx="7734">
                  <c:v>42204</c:v>
                </c:pt>
                <c:pt idx="7735">
                  <c:v>42205</c:v>
                </c:pt>
                <c:pt idx="7736">
                  <c:v>42206</c:v>
                </c:pt>
                <c:pt idx="7737">
                  <c:v>42207</c:v>
                </c:pt>
                <c:pt idx="7738">
                  <c:v>42208</c:v>
                </c:pt>
                <c:pt idx="7739">
                  <c:v>42209</c:v>
                </c:pt>
                <c:pt idx="7740">
                  <c:v>42210</c:v>
                </c:pt>
                <c:pt idx="7741">
                  <c:v>42211</c:v>
                </c:pt>
                <c:pt idx="7742">
                  <c:v>42212</c:v>
                </c:pt>
                <c:pt idx="7743">
                  <c:v>42213</c:v>
                </c:pt>
                <c:pt idx="7744">
                  <c:v>42214</c:v>
                </c:pt>
                <c:pt idx="7745">
                  <c:v>42215</c:v>
                </c:pt>
                <c:pt idx="7746">
                  <c:v>42216</c:v>
                </c:pt>
                <c:pt idx="7747">
                  <c:v>42217</c:v>
                </c:pt>
                <c:pt idx="7748">
                  <c:v>42218</c:v>
                </c:pt>
                <c:pt idx="7749">
                  <c:v>42219</c:v>
                </c:pt>
                <c:pt idx="7750">
                  <c:v>42220</c:v>
                </c:pt>
                <c:pt idx="7751">
                  <c:v>42221</c:v>
                </c:pt>
                <c:pt idx="7752">
                  <c:v>42222</c:v>
                </c:pt>
                <c:pt idx="7753">
                  <c:v>42223</c:v>
                </c:pt>
                <c:pt idx="7754">
                  <c:v>42224</c:v>
                </c:pt>
                <c:pt idx="7755">
                  <c:v>42225</c:v>
                </c:pt>
                <c:pt idx="7756">
                  <c:v>42226</c:v>
                </c:pt>
                <c:pt idx="7757">
                  <c:v>42227</c:v>
                </c:pt>
                <c:pt idx="7758">
                  <c:v>42228</c:v>
                </c:pt>
                <c:pt idx="7759">
                  <c:v>42229</c:v>
                </c:pt>
                <c:pt idx="7760">
                  <c:v>42230</c:v>
                </c:pt>
                <c:pt idx="7761">
                  <c:v>42232</c:v>
                </c:pt>
                <c:pt idx="7762">
                  <c:v>42233</c:v>
                </c:pt>
                <c:pt idx="7763">
                  <c:v>42234</c:v>
                </c:pt>
                <c:pt idx="7764">
                  <c:v>42235</c:v>
                </c:pt>
                <c:pt idx="7765">
                  <c:v>42236</c:v>
                </c:pt>
                <c:pt idx="7766">
                  <c:v>42237</c:v>
                </c:pt>
                <c:pt idx="7767">
                  <c:v>42238</c:v>
                </c:pt>
                <c:pt idx="7768">
                  <c:v>42239</c:v>
                </c:pt>
                <c:pt idx="7769">
                  <c:v>42240</c:v>
                </c:pt>
                <c:pt idx="7770">
                  <c:v>42241</c:v>
                </c:pt>
                <c:pt idx="7771">
                  <c:v>42242</c:v>
                </c:pt>
                <c:pt idx="7772">
                  <c:v>42243</c:v>
                </c:pt>
                <c:pt idx="7773">
                  <c:v>42244</c:v>
                </c:pt>
                <c:pt idx="7774">
                  <c:v>42245</c:v>
                </c:pt>
                <c:pt idx="7775">
                  <c:v>42246</c:v>
                </c:pt>
                <c:pt idx="7776">
                  <c:v>42247</c:v>
                </c:pt>
                <c:pt idx="7777">
                  <c:v>42248</c:v>
                </c:pt>
                <c:pt idx="7778">
                  <c:v>42249</c:v>
                </c:pt>
                <c:pt idx="7779">
                  <c:v>42250</c:v>
                </c:pt>
                <c:pt idx="7780">
                  <c:v>42251</c:v>
                </c:pt>
                <c:pt idx="7781">
                  <c:v>42252</c:v>
                </c:pt>
                <c:pt idx="7782">
                  <c:v>42253</c:v>
                </c:pt>
                <c:pt idx="7783">
                  <c:v>42254</c:v>
                </c:pt>
                <c:pt idx="7784">
                  <c:v>42255</c:v>
                </c:pt>
                <c:pt idx="7785">
                  <c:v>42256</c:v>
                </c:pt>
                <c:pt idx="7786">
                  <c:v>42257</c:v>
                </c:pt>
                <c:pt idx="7787">
                  <c:v>42258</c:v>
                </c:pt>
                <c:pt idx="7788">
                  <c:v>42259</c:v>
                </c:pt>
                <c:pt idx="7789">
                  <c:v>42260</c:v>
                </c:pt>
                <c:pt idx="7790">
                  <c:v>42261</c:v>
                </c:pt>
                <c:pt idx="7791">
                  <c:v>42262</c:v>
                </c:pt>
                <c:pt idx="7792">
                  <c:v>42263</c:v>
                </c:pt>
                <c:pt idx="7793">
                  <c:v>42264</c:v>
                </c:pt>
                <c:pt idx="7794">
                  <c:v>42265</c:v>
                </c:pt>
                <c:pt idx="7795">
                  <c:v>42266</c:v>
                </c:pt>
                <c:pt idx="7796">
                  <c:v>42267</c:v>
                </c:pt>
                <c:pt idx="7797">
                  <c:v>42268</c:v>
                </c:pt>
                <c:pt idx="7798">
                  <c:v>42269</c:v>
                </c:pt>
                <c:pt idx="7799">
                  <c:v>42270</c:v>
                </c:pt>
                <c:pt idx="7800">
                  <c:v>42271</c:v>
                </c:pt>
                <c:pt idx="7801">
                  <c:v>42272</c:v>
                </c:pt>
                <c:pt idx="7802">
                  <c:v>42273</c:v>
                </c:pt>
                <c:pt idx="7803">
                  <c:v>42274</c:v>
                </c:pt>
                <c:pt idx="7804">
                  <c:v>42275</c:v>
                </c:pt>
                <c:pt idx="7805">
                  <c:v>42276</c:v>
                </c:pt>
                <c:pt idx="7806">
                  <c:v>42277</c:v>
                </c:pt>
                <c:pt idx="7807">
                  <c:v>42278</c:v>
                </c:pt>
                <c:pt idx="7808">
                  <c:v>42279</c:v>
                </c:pt>
                <c:pt idx="7809">
                  <c:v>42280</c:v>
                </c:pt>
                <c:pt idx="7810">
                  <c:v>42281</c:v>
                </c:pt>
                <c:pt idx="7811">
                  <c:v>42282</c:v>
                </c:pt>
                <c:pt idx="7812">
                  <c:v>42283</c:v>
                </c:pt>
                <c:pt idx="7813">
                  <c:v>42284</c:v>
                </c:pt>
                <c:pt idx="7814">
                  <c:v>42285</c:v>
                </c:pt>
                <c:pt idx="7815">
                  <c:v>42286</c:v>
                </c:pt>
                <c:pt idx="7816">
                  <c:v>42287</c:v>
                </c:pt>
                <c:pt idx="7817">
                  <c:v>42288</c:v>
                </c:pt>
                <c:pt idx="7818">
                  <c:v>42289</c:v>
                </c:pt>
                <c:pt idx="7819">
                  <c:v>42290</c:v>
                </c:pt>
                <c:pt idx="7820">
                  <c:v>42291</c:v>
                </c:pt>
                <c:pt idx="7821">
                  <c:v>42292</c:v>
                </c:pt>
                <c:pt idx="7822">
                  <c:v>42293</c:v>
                </c:pt>
                <c:pt idx="7823">
                  <c:v>42294</c:v>
                </c:pt>
                <c:pt idx="7824">
                  <c:v>42295</c:v>
                </c:pt>
                <c:pt idx="7825">
                  <c:v>42296</c:v>
                </c:pt>
                <c:pt idx="7826">
                  <c:v>42297</c:v>
                </c:pt>
                <c:pt idx="7827">
                  <c:v>42298</c:v>
                </c:pt>
                <c:pt idx="7828">
                  <c:v>42299</c:v>
                </c:pt>
                <c:pt idx="7829">
                  <c:v>42300</c:v>
                </c:pt>
                <c:pt idx="7830">
                  <c:v>42301</c:v>
                </c:pt>
                <c:pt idx="7831">
                  <c:v>42302</c:v>
                </c:pt>
                <c:pt idx="7832">
                  <c:v>42303</c:v>
                </c:pt>
                <c:pt idx="7833">
                  <c:v>42304</c:v>
                </c:pt>
                <c:pt idx="7834">
                  <c:v>42305</c:v>
                </c:pt>
                <c:pt idx="7835">
                  <c:v>42306</c:v>
                </c:pt>
                <c:pt idx="7836">
                  <c:v>42307</c:v>
                </c:pt>
                <c:pt idx="7837">
                  <c:v>42308</c:v>
                </c:pt>
                <c:pt idx="7838">
                  <c:v>42309</c:v>
                </c:pt>
                <c:pt idx="7839">
                  <c:v>42310</c:v>
                </c:pt>
                <c:pt idx="7840">
                  <c:v>42311</c:v>
                </c:pt>
                <c:pt idx="7841">
                  <c:v>42312</c:v>
                </c:pt>
                <c:pt idx="7842">
                  <c:v>42313</c:v>
                </c:pt>
                <c:pt idx="7843">
                  <c:v>42314</c:v>
                </c:pt>
                <c:pt idx="7844">
                  <c:v>42315</c:v>
                </c:pt>
                <c:pt idx="7845">
                  <c:v>42316</c:v>
                </c:pt>
                <c:pt idx="7846">
                  <c:v>42317</c:v>
                </c:pt>
                <c:pt idx="7847">
                  <c:v>42318</c:v>
                </c:pt>
                <c:pt idx="7848">
                  <c:v>42319</c:v>
                </c:pt>
                <c:pt idx="7849">
                  <c:v>42320</c:v>
                </c:pt>
                <c:pt idx="7850">
                  <c:v>42321</c:v>
                </c:pt>
                <c:pt idx="7851">
                  <c:v>42322</c:v>
                </c:pt>
                <c:pt idx="7852">
                  <c:v>42323</c:v>
                </c:pt>
                <c:pt idx="7853">
                  <c:v>42324</c:v>
                </c:pt>
                <c:pt idx="7854">
                  <c:v>42325</c:v>
                </c:pt>
                <c:pt idx="7855">
                  <c:v>42326</c:v>
                </c:pt>
                <c:pt idx="7856">
                  <c:v>42327</c:v>
                </c:pt>
                <c:pt idx="7857">
                  <c:v>42328</c:v>
                </c:pt>
                <c:pt idx="7858">
                  <c:v>42329</c:v>
                </c:pt>
                <c:pt idx="7859">
                  <c:v>42330</c:v>
                </c:pt>
                <c:pt idx="7860">
                  <c:v>42331</c:v>
                </c:pt>
                <c:pt idx="7861">
                  <c:v>42332</c:v>
                </c:pt>
                <c:pt idx="7862">
                  <c:v>42333</c:v>
                </c:pt>
                <c:pt idx="7863">
                  <c:v>42334</c:v>
                </c:pt>
                <c:pt idx="7864">
                  <c:v>42335</c:v>
                </c:pt>
                <c:pt idx="7865">
                  <c:v>42336</c:v>
                </c:pt>
                <c:pt idx="7866">
                  <c:v>42337</c:v>
                </c:pt>
                <c:pt idx="7867">
                  <c:v>42338</c:v>
                </c:pt>
                <c:pt idx="7868">
                  <c:v>42339</c:v>
                </c:pt>
                <c:pt idx="7869">
                  <c:v>42340</c:v>
                </c:pt>
                <c:pt idx="7870">
                  <c:v>42341</c:v>
                </c:pt>
                <c:pt idx="7871">
                  <c:v>42342</c:v>
                </c:pt>
                <c:pt idx="7872">
                  <c:v>42343</c:v>
                </c:pt>
                <c:pt idx="7873">
                  <c:v>42344</c:v>
                </c:pt>
                <c:pt idx="7874">
                  <c:v>42345</c:v>
                </c:pt>
                <c:pt idx="7875">
                  <c:v>42346</c:v>
                </c:pt>
                <c:pt idx="7876">
                  <c:v>42347</c:v>
                </c:pt>
                <c:pt idx="7877">
                  <c:v>42348</c:v>
                </c:pt>
                <c:pt idx="7878">
                  <c:v>42349</c:v>
                </c:pt>
                <c:pt idx="7879">
                  <c:v>42350</c:v>
                </c:pt>
                <c:pt idx="7880">
                  <c:v>42351</c:v>
                </c:pt>
                <c:pt idx="7881">
                  <c:v>42352</c:v>
                </c:pt>
                <c:pt idx="7882">
                  <c:v>42353</c:v>
                </c:pt>
                <c:pt idx="7883">
                  <c:v>42354</c:v>
                </c:pt>
                <c:pt idx="7884">
                  <c:v>42355</c:v>
                </c:pt>
                <c:pt idx="7885">
                  <c:v>42356</c:v>
                </c:pt>
                <c:pt idx="7886">
                  <c:v>42357</c:v>
                </c:pt>
                <c:pt idx="7887">
                  <c:v>42358</c:v>
                </c:pt>
                <c:pt idx="7888">
                  <c:v>42359</c:v>
                </c:pt>
                <c:pt idx="7889">
                  <c:v>42360</c:v>
                </c:pt>
                <c:pt idx="7890">
                  <c:v>42361</c:v>
                </c:pt>
                <c:pt idx="7891">
                  <c:v>42362</c:v>
                </c:pt>
                <c:pt idx="7892">
                  <c:v>42363</c:v>
                </c:pt>
                <c:pt idx="7893">
                  <c:v>42364</c:v>
                </c:pt>
                <c:pt idx="7894">
                  <c:v>42365</c:v>
                </c:pt>
                <c:pt idx="7895">
                  <c:v>42366</c:v>
                </c:pt>
                <c:pt idx="7896">
                  <c:v>42367</c:v>
                </c:pt>
                <c:pt idx="7897">
                  <c:v>42368</c:v>
                </c:pt>
                <c:pt idx="7898">
                  <c:v>42369</c:v>
                </c:pt>
                <c:pt idx="7899">
                  <c:v>42370</c:v>
                </c:pt>
                <c:pt idx="7900">
                  <c:v>42371</c:v>
                </c:pt>
                <c:pt idx="7901">
                  <c:v>42372</c:v>
                </c:pt>
                <c:pt idx="7902">
                  <c:v>42373</c:v>
                </c:pt>
                <c:pt idx="7903">
                  <c:v>42374</c:v>
                </c:pt>
                <c:pt idx="7904">
                  <c:v>42375</c:v>
                </c:pt>
                <c:pt idx="7905">
                  <c:v>42376</c:v>
                </c:pt>
                <c:pt idx="7906">
                  <c:v>42377</c:v>
                </c:pt>
                <c:pt idx="7907">
                  <c:v>42378</c:v>
                </c:pt>
                <c:pt idx="7908">
                  <c:v>42379</c:v>
                </c:pt>
                <c:pt idx="7909">
                  <c:v>42380</c:v>
                </c:pt>
                <c:pt idx="7910">
                  <c:v>42381</c:v>
                </c:pt>
                <c:pt idx="7911">
                  <c:v>42382</c:v>
                </c:pt>
                <c:pt idx="7912">
                  <c:v>42383</c:v>
                </c:pt>
                <c:pt idx="7913">
                  <c:v>42384</c:v>
                </c:pt>
                <c:pt idx="7914">
                  <c:v>42385</c:v>
                </c:pt>
                <c:pt idx="7915">
                  <c:v>42386</c:v>
                </c:pt>
                <c:pt idx="7916">
                  <c:v>42387</c:v>
                </c:pt>
                <c:pt idx="7917">
                  <c:v>42388</c:v>
                </c:pt>
                <c:pt idx="7918">
                  <c:v>42389</c:v>
                </c:pt>
                <c:pt idx="7919">
                  <c:v>42390</c:v>
                </c:pt>
                <c:pt idx="7920">
                  <c:v>42391</c:v>
                </c:pt>
                <c:pt idx="7921">
                  <c:v>42392</c:v>
                </c:pt>
                <c:pt idx="7922">
                  <c:v>42393</c:v>
                </c:pt>
                <c:pt idx="7923">
                  <c:v>42394</c:v>
                </c:pt>
                <c:pt idx="7924">
                  <c:v>42395</c:v>
                </c:pt>
                <c:pt idx="7925">
                  <c:v>42396</c:v>
                </c:pt>
                <c:pt idx="7926">
                  <c:v>42397</c:v>
                </c:pt>
                <c:pt idx="7927">
                  <c:v>42398</c:v>
                </c:pt>
                <c:pt idx="7928">
                  <c:v>42399</c:v>
                </c:pt>
                <c:pt idx="7929">
                  <c:v>42400</c:v>
                </c:pt>
                <c:pt idx="7930">
                  <c:v>42401</c:v>
                </c:pt>
                <c:pt idx="7931">
                  <c:v>42402</c:v>
                </c:pt>
                <c:pt idx="7932">
                  <c:v>42403</c:v>
                </c:pt>
                <c:pt idx="7933">
                  <c:v>42404</c:v>
                </c:pt>
                <c:pt idx="7934">
                  <c:v>42405</c:v>
                </c:pt>
                <c:pt idx="7935">
                  <c:v>42406</c:v>
                </c:pt>
                <c:pt idx="7936">
                  <c:v>42407</c:v>
                </c:pt>
                <c:pt idx="7937">
                  <c:v>42408</c:v>
                </c:pt>
                <c:pt idx="7938">
                  <c:v>42409</c:v>
                </c:pt>
                <c:pt idx="7939">
                  <c:v>42410</c:v>
                </c:pt>
                <c:pt idx="7940">
                  <c:v>42411</c:v>
                </c:pt>
                <c:pt idx="7941">
                  <c:v>42412</c:v>
                </c:pt>
                <c:pt idx="7942">
                  <c:v>42413</c:v>
                </c:pt>
                <c:pt idx="7943">
                  <c:v>42414</c:v>
                </c:pt>
                <c:pt idx="7944">
                  <c:v>42415</c:v>
                </c:pt>
                <c:pt idx="7945">
                  <c:v>42416</c:v>
                </c:pt>
                <c:pt idx="7946">
                  <c:v>42417</c:v>
                </c:pt>
                <c:pt idx="7947">
                  <c:v>42418</c:v>
                </c:pt>
                <c:pt idx="7948">
                  <c:v>42419</c:v>
                </c:pt>
                <c:pt idx="7949">
                  <c:v>42420</c:v>
                </c:pt>
                <c:pt idx="7950">
                  <c:v>42421</c:v>
                </c:pt>
                <c:pt idx="7951">
                  <c:v>42422</c:v>
                </c:pt>
                <c:pt idx="7952">
                  <c:v>42423</c:v>
                </c:pt>
                <c:pt idx="7953">
                  <c:v>42424</c:v>
                </c:pt>
                <c:pt idx="7954">
                  <c:v>42425</c:v>
                </c:pt>
                <c:pt idx="7955">
                  <c:v>42426</c:v>
                </c:pt>
                <c:pt idx="7956">
                  <c:v>42427</c:v>
                </c:pt>
                <c:pt idx="7957">
                  <c:v>42428</c:v>
                </c:pt>
                <c:pt idx="7958">
                  <c:v>42429</c:v>
                </c:pt>
                <c:pt idx="7959">
                  <c:v>42430</c:v>
                </c:pt>
                <c:pt idx="7960">
                  <c:v>42431</c:v>
                </c:pt>
                <c:pt idx="7961">
                  <c:v>42432</c:v>
                </c:pt>
                <c:pt idx="7962">
                  <c:v>42433</c:v>
                </c:pt>
                <c:pt idx="7963">
                  <c:v>42434</c:v>
                </c:pt>
                <c:pt idx="7964">
                  <c:v>42435</c:v>
                </c:pt>
                <c:pt idx="7965">
                  <c:v>42436</c:v>
                </c:pt>
                <c:pt idx="7966">
                  <c:v>42437</c:v>
                </c:pt>
                <c:pt idx="7967">
                  <c:v>42438</c:v>
                </c:pt>
                <c:pt idx="7968">
                  <c:v>42439</c:v>
                </c:pt>
                <c:pt idx="7969">
                  <c:v>42440</c:v>
                </c:pt>
                <c:pt idx="7970">
                  <c:v>42441</c:v>
                </c:pt>
                <c:pt idx="7971">
                  <c:v>42442</c:v>
                </c:pt>
                <c:pt idx="7972">
                  <c:v>42443</c:v>
                </c:pt>
                <c:pt idx="7973">
                  <c:v>42444</c:v>
                </c:pt>
                <c:pt idx="7974">
                  <c:v>42445</c:v>
                </c:pt>
                <c:pt idx="7975">
                  <c:v>42446</c:v>
                </c:pt>
                <c:pt idx="7976">
                  <c:v>42447</c:v>
                </c:pt>
                <c:pt idx="7977">
                  <c:v>42448</c:v>
                </c:pt>
                <c:pt idx="7978">
                  <c:v>42449</c:v>
                </c:pt>
                <c:pt idx="7979">
                  <c:v>42450</c:v>
                </c:pt>
                <c:pt idx="7980">
                  <c:v>42451</c:v>
                </c:pt>
                <c:pt idx="7981">
                  <c:v>42452</c:v>
                </c:pt>
                <c:pt idx="7982">
                  <c:v>42453</c:v>
                </c:pt>
                <c:pt idx="7983">
                  <c:v>42454</c:v>
                </c:pt>
                <c:pt idx="7984">
                  <c:v>42455</c:v>
                </c:pt>
                <c:pt idx="7985">
                  <c:v>42456</c:v>
                </c:pt>
                <c:pt idx="7986">
                  <c:v>42457</c:v>
                </c:pt>
                <c:pt idx="7987">
                  <c:v>42458</c:v>
                </c:pt>
                <c:pt idx="7988">
                  <c:v>42459</c:v>
                </c:pt>
                <c:pt idx="7989">
                  <c:v>42460</c:v>
                </c:pt>
                <c:pt idx="7990">
                  <c:v>42461</c:v>
                </c:pt>
                <c:pt idx="7991">
                  <c:v>42462</c:v>
                </c:pt>
                <c:pt idx="7992">
                  <c:v>42463</c:v>
                </c:pt>
                <c:pt idx="7993">
                  <c:v>42464</c:v>
                </c:pt>
                <c:pt idx="7994">
                  <c:v>42465</c:v>
                </c:pt>
                <c:pt idx="7995">
                  <c:v>42466</c:v>
                </c:pt>
                <c:pt idx="7996">
                  <c:v>42467</c:v>
                </c:pt>
                <c:pt idx="7997">
                  <c:v>42468</c:v>
                </c:pt>
                <c:pt idx="7998">
                  <c:v>42469</c:v>
                </c:pt>
                <c:pt idx="7999">
                  <c:v>42470</c:v>
                </c:pt>
                <c:pt idx="8000">
                  <c:v>42471</c:v>
                </c:pt>
                <c:pt idx="8001">
                  <c:v>42472</c:v>
                </c:pt>
                <c:pt idx="8002">
                  <c:v>42473</c:v>
                </c:pt>
                <c:pt idx="8003">
                  <c:v>42474</c:v>
                </c:pt>
                <c:pt idx="8004">
                  <c:v>42475</c:v>
                </c:pt>
                <c:pt idx="8005">
                  <c:v>42476</c:v>
                </c:pt>
                <c:pt idx="8006">
                  <c:v>42477</c:v>
                </c:pt>
                <c:pt idx="8007">
                  <c:v>42478</c:v>
                </c:pt>
                <c:pt idx="8008">
                  <c:v>42479</c:v>
                </c:pt>
                <c:pt idx="8009">
                  <c:v>42480</c:v>
                </c:pt>
                <c:pt idx="8010">
                  <c:v>42481</c:v>
                </c:pt>
                <c:pt idx="8011">
                  <c:v>42482</c:v>
                </c:pt>
                <c:pt idx="8012">
                  <c:v>42483</c:v>
                </c:pt>
                <c:pt idx="8013">
                  <c:v>42484</c:v>
                </c:pt>
                <c:pt idx="8014">
                  <c:v>42485</c:v>
                </c:pt>
                <c:pt idx="8015">
                  <c:v>42486</c:v>
                </c:pt>
                <c:pt idx="8016">
                  <c:v>42487</c:v>
                </c:pt>
                <c:pt idx="8017">
                  <c:v>42488</c:v>
                </c:pt>
                <c:pt idx="8018">
                  <c:v>42489</c:v>
                </c:pt>
                <c:pt idx="8019">
                  <c:v>42490</c:v>
                </c:pt>
                <c:pt idx="8020">
                  <c:v>42491</c:v>
                </c:pt>
                <c:pt idx="8021">
                  <c:v>42492</c:v>
                </c:pt>
                <c:pt idx="8022">
                  <c:v>42493</c:v>
                </c:pt>
                <c:pt idx="8023">
                  <c:v>42494</c:v>
                </c:pt>
                <c:pt idx="8024">
                  <c:v>42495</c:v>
                </c:pt>
                <c:pt idx="8025">
                  <c:v>42496</c:v>
                </c:pt>
                <c:pt idx="8026">
                  <c:v>42497</c:v>
                </c:pt>
                <c:pt idx="8027">
                  <c:v>42498</c:v>
                </c:pt>
                <c:pt idx="8028">
                  <c:v>42499</c:v>
                </c:pt>
                <c:pt idx="8029">
                  <c:v>42500</c:v>
                </c:pt>
                <c:pt idx="8030">
                  <c:v>42501</c:v>
                </c:pt>
                <c:pt idx="8031">
                  <c:v>42502</c:v>
                </c:pt>
                <c:pt idx="8032">
                  <c:v>42503</c:v>
                </c:pt>
                <c:pt idx="8033">
                  <c:v>42504</c:v>
                </c:pt>
                <c:pt idx="8034">
                  <c:v>42505</c:v>
                </c:pt>
                <c:pt idx="8035">
                  <c:v>42506</c:v>
                </c:pt>
                <c:pt idx="8036">
                  <c:v>42507</c:v>
                </c:pt>
                <c:pt idx="8037">
                  <c:v>42508</c:v>
                </c:pt>
                <c:pt idx="8038">
                  <c:v>42509</c:v>
                </c:pt>
                <c:pt idx="8039">
                  <c:v>42510</c:v>
                </c:pt>
                <c:pt idx="8040">
                  <c:v>42511</c:v>
                </c:pt>
                <c:pt idx="8041">
                  <c:v>42512</c:v>
                </c:pt>
                <c:pt idx="8042">
                  <c:v>42513</c:v>
                </c:pt>
                <c:pt idx="8043">
                  <c:v>42514</c:v>
                </c:pt>
                <c:pt idx="8044">
                  <c:v>42515</c:v>
                </c:pt>
                <c:pt idx="8045">
                  <c:v>42516</c:v>
                </c:pt>
                <c:pt idx="8046">
                  <c:v>42517</c:v>
                </c:pt>
                <c:pt idx="8047">
                  <c:v>42518</c:v>
                </c:pt>
                <c:pt idx="8048">
                  <c:v>42519</c:v>
                </c:pt>
                <c:pt idx="8049">
                  <c:v>42520</c:v>
                </c:pt>
                <c:pt idx="8050">
                  <c:v>42521</c:v>
                </c:pt>
                <c:pt idx="8051">
                  <c:v>42522</c:v>
                </c:pt>
                <c:pt idx="8052">
                  <c:v>42523</c:v>
                </c:pt>
                <c:pt idx="8053">
                  <c:v>42524</c:v>
                </c:pt>
                <c:pt idx="8054">
                  <c:v>42525</c:v>
                </c:pt>
                <c:pt idx="8055">
                  <c:v>42526</c:v>
                </c:pt>
                <c:pt idx="8056">
                  <c:v>42527</c:v>
                </c:pt>
                <c:pt idx="8057">
                  <c:v>42528</c:v>
                </c:pt>
                <c:pt idx="8058">
                  <c:v>42529</c:v>
                </c:pt>
                <c:pt idx="8059">
                  <c:v>42530</c:v>
                </c:pt>
                <c:pt idx="8060">
                  <c:v>42531</c:v>
                </c:pt>
                <c:pt idx="8061">
                  <c:v>42532</c:v>
                </c:pt>
                <c:pt idx="8062">
                  <c:v>42533</c:v>
                </c:pt>
                <c:pt idx="8063">
                  <c:v>42534</c:v>
                </c:pt>
                <c:pt idx="8064">
                  <c:v>42535</c:v>
                </c:pt>
                <c:pt idx="8065">
                  <c:v>42536</c:v>
                </c:pt>
                <c:pt idx="8066">
                  <c:v>42537</c:v>
                </c:pt>
                <c:pt idx="8067">
                  <c:v>42538</c:v>
                </c:pt>
                <c:pt idx="8068">
                  <c:v>42539</c:v>
                </c:pt>
                <c:pt idx="8069">
                  <c:v>42540</c:v>
                </c:pt>
                <c:pt idx="8070">
                  <c:v>42541</c:v>
                </c:pt>
                <c:pt idx="8071">
                  <c:v>42542</c:v>
                </c:pt>
                <c:pt idx="8072">
                  <c:v>42543</c:v>
                </c:pt>
                <c:pt idx="8073">
                  <c:v>42544</c:v>
                </c:pt>
                <c:pt idx="8074">
                  <c:v>42545</c:v>
                </c:pt>
                <c:pt idx="8075">
                  <c:v>42546</c:v>
                </c:pt>
                <c:pt idx="8076">
                  <c:v>42547</c:v>
                </c:pt>
                <c:pt idx="8077">
                  <c:v>42548</c:v>
                </c:pt>
                <c:pt idx="8078">
                  <c:v>42549</c:v>
                </c:pt>
                <c:pt idx="8079">
                  <c:v>42550</c:v>
                </c:pt>
                <c:pt idx="8080">
                  <c:v>42551</c:v>
                </c:pt>
                <c:pt idx="8081">
                  <c:v>42552</c:v>
                </c:pt>
                <c:pt idx="8082">
                  <c:v>42553</c:v>
                </c:pt>
                <c:pt idx="8083">
                  <c:v>42554</c:v>
                </c:pt>
                <c:pt idx="8084">
                  <c:v>42555</c:v>
                </c:pt>
                <c:pt idx="8085">
                  <c:v>42556</c:v>
                </c:pt>
                <c:pt idx="8086">
                  <c:v>42557</c:v>
                </c:pt>
                <c:pt idx="8087">
                  <c:v>42558</c:v>
                </c:pt>
                <c:pt idx="8088">
                  <c:v>42559</c:v>
                </c:pt>
                <c:pt idx="8089">
                  <c:v>42560</c:v>
                </c:pt>
                <c:pt idx="8090">
                  <c:v>42561</c:v>
                </c:pt>
                <c:pt idx="8091">
                  <c:v>42562</c:v>
                </c:pt>
                <c:pt idx="8092">
                  <c:v>42563</c:v>
                </c:pt>
                <c:pt idx="8093">
                  <c:v>42564</c:v>
                </c:pt>
                <c:pt idx="8094">
                  <c:v>42565</c:v>
                </c:pt>
                <c:pt idx="8095">
                  <c:v>42566</c:v>
                </c:pt>
                <c:pt idx="8096">
                  <c:v>42567</c:v>
                </c:pt>
                <c:pt idx="8097">
                  <c:v>42568</c:v>
                </c:pt>
                <c:pt idx="8098">
                  <c:v>42569</c:v>
                </c:pt>
                <c:pt idx="8099">
                  <c:v>42570</c:v>
                </c:pt>
                <c:pt idx="8100">
                  <c:v>42571</c:v>
                </c:pt>
                <c:pt idx="8101">
                  <c:v>42572</c:v>
                </c:pt>
                <c:pt idx="8102">
                  <c:v>42573</c:v>
                </c:pt>
                <c:pt idx="8103">
                  <c:v>42574</c:v>
                </c:pt>
                <c:pt idx="8104">
                  <c:v>42575</c:v>
                </c:pt>
                <c:pt idx="8105">
                  <c:v>42576</c:v>
                </c:pt>
                <c:pt idx="8106">
                  <c:v>42577</c:v>
                </c:pt>
                <c:pt idx="8107">
                  <c:v>42578</c:v>
                </c:pt>
                <c:pt idx="8108">
                  <c:v>42579</c:v>
                </c:pt>
                <c:pt idx="8109">
                  <c:v>42580</c:v>
                </c:pt>
                <c:pt idx="8110">
                  <c:v>42581</c:v>
                </c:pt>
                <c:pt idx="8111">
                  <c:v>42582</c:v>
                </c:pt>
                <c:pt idx="8112">
                  <c:v>42583</c:v>
                </c:pt>
                <c:pt idx="8113">
                  <c:v>42584</c:v>
                </c:pt>
                <c:pt idx="8114">
                  <c:v>42585</c:v>
                </c:pt>
                <c:pt idx="8115">
                  <c:v>42586</c:v>
                </c:pt>
                <c:pt idx="8116">
                  <c:v>42587</c:v>
                </c:pt>
                <c:pt idx="8117">
                  <c:v>42588</c:v>
                </c:pt>
                <c:pt idx="8118">
                  <c:v>42589</c:v>
                </c:pt>
                <c:pt idx="8119">
                  <c:v>42590</c:v>
                </c:pt>
                <c:pt idx="8120">
                  <c:v>42591</c:v>
                </c:pt>
                <c:pt idx="8121">
                  <c:v>42592</c:v>
                </c:pt>
                <c:pt idx="8122">
                  <c:v>42593</c:v>
                </c:pt>
                <c:pt idx="8123">
                  <c:v>42594</c:v>
                </c:pt>
                <c:pt idx="8124">
                  <c:v>42595</c:v>
                </c:pt>
                <c:pt idx="8125">
                  <c:v>42596</c:v>
                </c:pt>
                <c:pt idx="8126">
                  <c:v>42597</c:v>
                </c:pt>
                <c:pt idx="8127">
                  <c:v>42598</c:v>
                </c:pt>
                <c:pt idx="8128">
                  <c:v>42599</c:v>
                </c:pt>
                <c:pt idx="8129">
                  <c:v>42600</c:v>
                </c:pt>
                <c:pt idx="8130">
                  <c:v>42601</c:v>
                </c:pt>
                <c:pt idx="8131">
                  <c:v>42602</c:v>
                </c:pt>
                <c:pt idx="8132">
                  <c:v>42603</c:v>
                </c:pt>
                <c:pt idx="8133">
                  <c:v>42604</c:v>
                </c:pt>
                <c:pt idx="8134">
                  <c:v>42605</c:v>
                </c:pt>
                <c:pt idx="8135">
                  <c:v>42606</c:v>
                </c:pt>
                <c:pt idx="8136">
                  <c:v>42607</c:v>
                </c:pt>
                <c:pt idx="8137">
                  <c:v>42608</c:v>
                </c:pt>
                <c:pt idx="8138">
                  <c:v>42609</c:v>
                </c:pt>
                <c:pt idx="8139">
                  <c:v>42610</c:v>
                </c:pt>
                <c:pt idx="8140">
                  <c:v>42611</c:v>
                </c:pt>
                <c:pt idx="8141">
                  <c:v>42612</c:v>
                </c:pt>
                <c:pt idx="8142">
                  <c:v>42613</c:v>
                </c:pt>
                <c:pt idx="8143">
                  <c:v>42614</c:v>
                </c:pt>
                <c:pt idx="8144">
                  <c:v>42615</c:v>
                </c:pt>
                <c:pt idx="8145">
                  <c:v>42616</c:v>
                </c:pt>
                <c:pt idx="8146">
                  <c:v>42617</c:v>
                </c:pt>
                <c:pt idx="8147">
                  <c:v>42618</c:v>
                </c:pt>
                <c:pt idx="8148">
                  <c:v>42619</c:v>
                </c:pt>
                <c:pt idx="8149">
                  <c:v>42620</c:v>
                </c:pt>
                <c:pt idx="8150">
                  <c:v>42621</c:v>
                </c:pt>
                <c:pt idx="8151">
                  <c:v>42622</c:v>
                </c:pt>
                <c:pt idx="8152">
                  <c:v>42623</c:v>
                </c:pt>
                <c:pt idx="8153">
                  <c:v>42624</c:v>
                </c:pt>
                <c:pt idx="8154">
                  <c:v>42625</c:v>
                </c:pt>
                <c:pt idx="8155">
                  <c:v>42626</c:v>
                </c:pt>
                <c:pt idx="8156">
                  <c:v>42627</c:v>
                </c:pt>
                <c:pt idx="8157">
                  <c:v>42628</c:v>
                </c:pt>
                <c:pt idx="8158">
                  <c:v>42629</c:v>
                </c:pt>
                <c:pt idx="8159">
                  <c:v>42631</c:v>
                </c:pt>
                <c:pt idx="8160">
                  <c:v>42632</c:v>
                </c:pt>
                <c:pt idx="8161">
                  <c:v>42633</c:v>
                </c:pt>
                <c:pt idx="8162">
                  <c:v>42634</c:v>
                </c:pt>
                <c:pt idx="8163">
                  <c:v>42635</c:v>
                </c:pt>
                <c:pt idx="8164">
                  <c:v>42636</c:v>
                </c:pt>
                <c:pt idx="8165">
                  <c:v>42637</c:v>
                </c:pt>
                <c:pt idx="8166">
                  <c:v>42638</c:v>
                </c:pt>
                <c:pt idx="8167">
                  <c:v>42639</c:v>
                </c:pt>
                <c:pt idx="8168">
                  <c:v>42640</c:v>
                </c:pt>
                <c:pt idx="8169">
                  <c:v>42641</c:v>
                </c:pt>
                <c:pt idx="8170">
                  <c:v>42642</c:v>
                </c:pt>
                <c:pt idx="8171">
                  <c:v>42643</c:v>
                </c:pt>
                <c:pt idx="8172">
                  <c:v>42644</c:v>
                </c:pt>
                <c:pt idx="8173">
                  <c:v>42645</c:v>
                </c:pt>
                <c:pt idx="8174">
                  <c:v>42646</c:v>
                </c:pt>
                <c:pt idx="8175">
                  <c:v>42647</c:v>
                </c:pt>
                <c:pt idx="8176">
                  <c:v>42648</c:v>
                </c:pt>
                <c:pt idx="8177">
                  <c:v>42649</c:v>
                </c:pt>
                <c:pt idx="8178">
                  <c:v>42650</c:v>
                </c:pt>
                <c:pt idx="8179">
                  <c:v>42651</c:v>
                </c:pt>
                <c:pt idx="8180">
                  <c:v>42652</c:v>
                </c:pt>
                <c:pt idx="8181">
                  <c:v>42653</c:v>
                </c:pt>
                <c:pt idx="8182">
                  <c:v>42654</c:v>
                </c:pt>
                <c:pt idx="8183">
                  <c:v>42655</c:v>
                </c:pt>
                <c:pt idx="8184">
                  <c:v>42656</c:v>
                </c:pt>
                <c:pt idx="8185">
                  <c:v>42657</c:v>
                </c:pt>
                <c:pt idx="8186">
                  <c:v>42658</c:v>
                </c:pt>
                <c:pt idx="8187">
                  <c:v>42659</c:v>
                </c:pt>
                <c:pt idx="8188">
                  <c:v>42660</c:v>
                </c:pt>
                <c:pt idx="8189">
                  <c:v>42661</c:v>
                </c:pt>
                <c:pt idx="8190">
                  <c:v>42662</c:v>
                </c:pt>
                <c:pt idx="8191">
                  <c:v>42663</c:v>
                </c:pt>
                <c:pt idx="8192">
                  <c:v>42664</c:v>
                </c:pt>
                <c:pt idx="8193">
                  <c:v>42665</c:v>
                </c:pt>
                <c:pt idx="8194">
                  <c:v>42666</c:v>
                </c:pt>
                <c:pt idx="8195">
                  <c:v>42667</c:v>
                </c:pt>
                <c:pt idx="8196">
                  <c:v>42668</c:v>
                </c:pt>
                <c:pt idx="8197">
                  <c:v>42669</c:v>
                </c:pt>
                <c:pt idx="8198">
                  <c:v>42670</c:v>
                </c:pt>
                <c:pt idx="8199">
                  <c:v>42671</c:v>
                </c:pt>
                <c:pt idx="8200">
                  <c:v>42672</c:v>
                </c:pt>
                <c:pt idx="8201">
                  <c:v>42673</c:v>
                </c:pt>
                <c:pt idx="8202">
                  <c:v>42674</c:v>
                </c:pt>
                <c:pt idx="8203">
                  <c:v>42675</c:v>
                </c:pt>
                <c:pt idx="8204">
                  <c:v>42676</c:v>
                </c:pt>
                <c:pt idx="8205">
                  <c:v>42677</c:v>
                </c:pt>
                <c:pt idx="8206">
                  <c:v>42678</c:v>
                </c:pt>
                <c:pt idx="8207">
                  <c:v>42679</c:v>
                </c:pt>
                <c:pt idx="8208">
                  <c:v>42680</c:v>
                </c:pt>
                <c:pt idx="8209">
                  <c:v>42681</c:v>
                </c:pt>
                <c:pt idx="8210">
                  <c:v>42682</c:v>
                </c:pt>
                <c:pt idx="8211">
                  <c:v>42683</c:v>
                </c:pt>
                <c:pt idx="8212">
                  <c:v>42684</c:v>
                </c:pt>
                <c:pt idx="8213">
                  <c:v>42685</c:v>
                </c:pt>
                <c:pt idx="8214">
                  <c:v>42686</c:v>
                </c:pt>
                <c:pt idx="8215">
                  <c:v>42687</c:v>
                </c:pt>
                <c:pt idx="8216">
                  <c:v>42688</c:v>
                </c:pt>
                <c:pt idx="8217">
                  <c:v>42689</c:v>
                </c:pt>
                <c:pt idx="8218">
                  <c:v>42690</c:v>
                </c:pt>
                <c:pt idx="8219">
                  <c:v>42691</c:v>
                </c:pt>
                <c:pt idx="8220">
                  <c:v>42692</c:v>
                </c:pt>
                <c:pt idx="8221">
                  <c:v>42693</c:v>
                </c:pt>
                <c:pt idx="8222">
                  <c:v>42694</c:v>
                </c:pt>
                <c:pt idx="8223">
                  <c:v>42695</c:v>
                </c:pt>
                <c:pt idx="8224">
                  <c:v>42696</c:v>
                </c:pt>
                <c:pt idx="8225">
                  <c:v>42697</c:v>
                </c:pt>
                <c:pt idx="8226">
                  <c:v>42698</c:v>
                </c:pt>
                <c:pt idx="8227">
                  <c:v>42699</c:v>
                </c:pt>
                <c:pt idx="8228">
                  <c:v>42700</c:v>
                </c:pt>
                <c:pt idx="8229">
                  <c:v>42701</c:v>
                </c:pt>
                <c:pt idx="8230">
                  <c:v>42702</c:v>
                </c:pt>
                <c:pt idx="8231">
                  <c:v>42703</c:v>
                </c:pt>
                <c:pt idx="8232">
                  <c:v>42704</c:v>
                </c:pt>
                <c:pt idx="8233">
                  <c:v>42705</c:v>
                </c:pt>
                <c:pt idx="8234">
                  <c:v>42706</c:v>
                </c:pt>
                <c:pt idx="8235">
                  <c:v>42707</c:v>
                </c:pt>
                <c:pt idx="8236">
                  <c:v>42708</c:v>
                </c:pt>
                <c:pt idx="8237">
                  <c:v>42709</c:v>
                </c:pt>
                <c:pt idx="8238">
                  <c:v>42710</c:v>
                </c:pt>
                <c:pt idx="8239">
                  <c:v>42711</c:v>
                </c:pt>
                <c:pt idx="8240">
                  <c:v>42712</c:v>
                </c:pt>
                <c:pt idx="8241">
                  <c:v>42713</c:v>
                </c:pt>
                <c:pt idx="8242">
                  <c:v>42714</c:v>
                </c:pt>
                <c:pt idx="8243">
                  <c:v>42715</c:v>
                </c:pt>
                <c:pt idx="8244">
                  <c:v>42716</c:v>
                </c:pt>
                <c:pt idx="8245">
                  <c:v>42717</c:v>
                </c:pt>
                <c:pt idx="8246">
                  <c:v>42718</c:v>
                </c:pt>
                <c:pt idx="8247">
                  <c:v>42719</c:v>
                </c:pt>
                <c:pt idx="8248">
                  <c:v>42720</c:v>
                </c:pt>
                <c:pt idx="8249">
                  <c:v>42721</c:v>
                </c:pt>
                <c:pt idx="8250">
                  <c:v>42722</c:v>
                </c:pt>
                <c:pt idx="8251">
                  <c:v>42723</c:v>
                </c:pt>
                <c:pt idx="8252">
                  <c:v>42724</c:v>
                </c:pt>
                <c:pt idx="8253">
                  <c:v>42725</c:v>
                </c:pt>
                <c:pt idx="8254">
                  <c:v>42726</c:v>
                </c:pt>
                <c:pt idx="8255">
                  <c:v>42727</c:v>
                </c:pt>
                <c:pt idx="8256">
                  <c:v>42728</c:v>
                </c:pt>
                <c:pt idx="8257">
                  <c:v>42729</c:v>
                </c:pt>
                <c:pt idx="8258">
                  <c:v>42730</c:v>
                </c:pt>
                <c:pt idx="8259">
                  <c:v>42731</c:v>
                </c:pt>
                <c:pt idx="8260">
                  <c:v>42732</c:v>
                </c:pt>
                <c:pt idx="8261">
                  <c:v>42733</c:v>
                </c:pt>
                <c:pt idx="8262">
                  <c:v>42734</c:v>
                </c:pt>
                <c:pt idx="8263">
                  <c:v>42735</c:v>
                </c:pt>
                <c:pt idx="8264">
                  <c:v>42736</c:v>
                </c:pt>
                <c:pt idx="8265">
                  <c:v>42737</c:v>
                </c:pt>
                <c:pt idx="8266">
                  <c:v>42738</c:v>
                </c:pt>
                <c:pt idx="8267">
                  <c:v>42739</c:v>
                </c:pt>
                <c:pt idx="8268">
                  <c:v>42740</c:v>
                </c:pt>
                <c:pt idx="8269">
                  <c:v>42741</c:v>
                </c:pt>
                <c:pt idx="8270">
                  <c:v>42742</c:v>
                </c:pt>
                <c:pt idx="8271">
                  <c:v>42743</c:v>
                </c:pt>
                <c:pt idx="8272">
                  <c:v>42744</c:v>
                </c:pt>
                <c:pt idx="8273">
                  <c:v>42745</c:v>
                </c:pt>
                <c:pt idx="8274">
                  <c:v>42746</c:v>
                </c:pt>
                <c:pt idx="8275">
                  <c:v>42747</c:v>
                </c:pt>
                <c:pt idx="8276">
                  <c:v>42748</c:v>
                </c:pt>
                <c:pt idx="8277">
                  <c:v>42749</c:v>
                </c:pt>
                <c:pt idx="8278">
                  <c:v>42750</c:v>
                </c:pt>
                <c:pt idx="8279">
                  <c:v>42751</c:v>
                </c:pt>
                <c:pt idx="8280">
                  <c:v>42752</c:v>
                </c:pt>
                <c:pt idx="8281">
                  <c:v>42753</c:v>
                </c:pt>
                <c:pt idx="8282">
                  <c:v>42754</c:v>
                </c:pt>
                <c:pt idx="8283">
                  <c:v>42755</c:v>
                </c:pt>
                <c:pt idx="8284">
                  <c:v>42756</c:v>
                </c:pt>
                <c:pt idx="8285">
                  <c:v>42757</c:v>
                </c:pt>
                <c:pt idx="8286">
                  <c:v>42758</c:v>
                </c:pt>
                <c:pt idx="8287">
                  <c:v>42759</c:v>
                </c:pt>
                <c:pt idx="8288">
                  <c:v>42760</c:v>
                </c:pt>
                <c:pt idx="8289">
                  <c:v>42761</c:v>
                </c:pt>
                <c:pt idx="8290">
                  <c:v>42762</c:v>
                </c:pt>
                <c:pt idx="8291">
                  <c:v>42763</c:v>
                </c:pt>
                <c:pt idx="8292">
                  <c:v>42764</c:v>
                </c:pt>
                <c:pt idx="8293">
                  <c:v>42765</c:v>
                </c:pt>
                <c:pt idx="8294">
                  <c:v>42766</c:v>
                </c:pt>
                <c:pt idx="8295">
                  <c:v>42767</c:v>
                </c:pt>
                <c:pt idx="8296">
                  <c:v>42768</c:v>
                </c:pt>
                <c:pt idx="8297">
                  <c:v>42769</c:v>
                </c:pt>
                <c:pt idx="8298">
                  <c:v>42770</c:v>
                </c:pt>
                <c:pt idx="8299">
                  <c:v>42771</c:v>
                </c:pt>
                <c:pt idx="8300">
                  <c:v>42772</c:v>
                </c:pt>
                <c:pt idx="8301">
                  <c:v>42773</c:v>
                </c:pt>
                <c:pt idx="8302">
                  <c:v>42774</c:v>
                </c:pt>
                <c:pt idx="8303">
                  <c:v>42775</c:v>
                </c:pt>
                <c:pt idx="8304">
                  <c:v>42776</c:v>
                </c:pt>
                <c:pt idx="8305">
                  <c:v>42777</c:v>
                </c:pt>
                <c:pt idx="8306">
                  <c:v>42778</c:v>
                </c:pt>
                <c:pt idx="8307">
                  <c:v>42779</c:v>
                </c:pt>
                <c:pt idx="8308">
                  <c:v>42780</c:v>
                </c:pt>
                <c:pt idx="8309">
                  <c:v>42781</c:v>
                </c:pt>
                <c:pt idx="8310">
                  <c:v>42782</c:v>
                </c:pt>
                <c:pt idx="8311">
                  <c:v>42783</c:v>
                </c:pt>
                <c:pt idx="8312">
                  <c:v>42784</c:v>
                </c:pt>
                <c:pt idx="8313">
                  <c:v>42785</c:v>
                </c:pt>
                <c:pt idx="8314">
                  <c:v>42786</c:v>
                </c:pt>
                <c:pt idx="8315">
                  <c:v>42787</c:v>
                </c:pt>
                <c:pt idx="8316">
                  <c:v>42788</c:v>
                </c:pt>
                <c:pt idx="8317">
                  <c:v>42789</c:v>
                </c:pt>
                <c:pt idx="8318">
                  <c:v>42790</c:v>
                </c:pt>
                <c:pt idx="8319">
                  <c:v>42791</c:v>
                </c:pt>
                <c:pt idx="8320">
                  <c:v>42792</c:v>
                </c:pt>
                <c:pt idx="8321">
                  <c:v>42793</c:v>
                </c:pt>
                <c:pt idx="8322">
                  <c:v>42794</c:v>
                </c:pt>
                <c:pt idx="8323">
                  <c:v>42795</c:v>
                </c:pt>
                <c:pt idx="8324">
                  <c:v>42796</c:v>
                </c:pt>
                <c:pt idx="8325">
                  <c:v>42797</c:v>
                </c:pt>
                <c:pt idx="8326">
                  <c:v>42798</c:v>
                </c:pt>
                <c:pt idx="8327">
                  <c:v>42799</c:v>
                </c:pt>
                <c:pt idx="8328">
                  <c:v>42800</c:v>
                </c:pt>
                <c:pt idx="8329">
                  <c:v>42801</c:v>
                </c:pt>
                <c:pt idx="8330">
                  <c:v>42802</c:v>
                </c:pt>
                <c:pt idx="8331">
                  <c:v>42803</c:v>
                </c:pt>
                <c:pt idx="8332">
                  <c:v>42804</c:v>
                </c:pt>
                <c:pt idx="8333">
                  <c:v>42805</c:v>
                </c:pt>
                <c:pt idx="8334">
                  <c:v>42806</c:v>
                </c:pt>
                <c:pt idx="8335">
                  <c:v>42807</c:v>
                </c:pt>
                <c:pt idx="8336">
                  <c:v>42808</c:v>
                </c:pt>
                <c:pt idx="8337">
                  <c:v>42809</c:v>
                </c:pt>
                <c:pt idx="8338">
                  <c:v>42810</c:v>
                </c:pt>
                <c:pt idx="8339">
                  <c:v>42811</c:v>
                </c:pt>
                <c:pt idx="8340">
                  <c:v>42812</c:v>
                </c:pt>
                <c:pt idx="8341">
                  <c:v>42813</c:v>
                </c:pt>
                <c:pt idx="8342">
                  <c:v>42814</c:v>
                </c:pt>
                <c:pt idx="8343">
                  <c:v>42815</c:v>
                </c:pt>
                <c:pt idx="8344">
                  <c:v>42816</c:v>
                </c:pt>
                <c:pt idx="8345">
                  <c:v>42817</c:v>
                </c:pt>
                <c:pt idx="8346">
                  <c:v>42818</c:v>
                </c:pt>
                <c:pt idx="8347">
                  <c:v>42819</c:v>
                </c:pt>
                <c:pt idx="8348">
                  <c:v>42820</c:v>
                </c:pt>
                <c:pt idx="8349">
                  <c:v>42821</c:v>
                </c:pt>
                <c:pt idx="8350">
                  <c:v>42822</c:v>
                </c:pt>
                <c:pt idx="8351">
                  <c:v>42823</c:v>
                </c:pt>
                <c:pt idx="8352">
                  <c:v>42824</c:v>
                </c:pt>
                <c:pt idx="8353">
                  <c:v>42825</c:v>
                </c:pt>
                <c:pt idx="8354">
                  <c:v>42826</c:v>
                </c:pt>
                <c:pt idx="8355">
                  <c:v>42827</c:v>
                </c:pt>
                <c:pt idx="8356">
                  <c:v>42828</c:v>
                </c:pt>
                <c:pt idx="8357">
                  <c:v>42829</c:v>
                </c:pt>
                <c:pt idx="8358">
                  <c:v>42830</c:v>
                </c:pt>
                <c:pt idx="8359">
                  <c:v>42831</c:v>
                </c:pt>
                <c:pt idx="8360">
                  <c:v>42832</c:v>
                </c:pt>
                <c:pt idx="8361">
                  <c:v>42833</c:v>
                </c:pt>
                <c:pt idx="8362">
                  <c:v>42834</c:v>
                </c:pt>
                <c:pt idx="8363">
                  <c:v>42835</c:v>
                </c:pt>
                <c:pt idx="8364">
                  <c:v>42836</c:v>
                </c:pt>
                <c:pt idx="8365">
                  <c:v>42837</c:v>
                </c:pt>
                <c:pt idx="8366">
                  <c:v>42838</c:v>
                </c:pt>
                <c:pt idx="8367">
                  <c:v>42839</c:v>
                </c:pt>
                <c:pt idx="8368">
                  <c:v>42840</c:v>
                </c:pt>
                <c:pt idx="8369">
                  <c:v>42841</c:v>
                </c:pt>
                <c:pt idx="8370">
                  <c:v>42842</c:v>
                </c:pt>
                <c:pt idx="8371">
                  <c:v>42843</c:v>
                </c:pt>
                <c:pt idx="8372">
                  <c:v>42844</c:v>
                </c:pt>
                <c:pt idx="8373">
                  <c:v>42845</c:v>
                </c:pt>
                <c:pt idx="8374">
                  <c:v>42846</c:v>
                </c:pt>
                <c:pt idx="8375">
                  <c:v>42847</c:v>
                </c:pt>
                <c:pt idx="8376">
                  <c:v>42848</c:v>
                </c:pt>
                <c:pt idx="8377">
                  <c:v>42849</c:v>
                </c:pt>
                <c:pt idx="8378">
                  <c:v>42850</c:v>
                </c:pt>
                <c:pt idx="8379">
                  <c:v>42851</c:v>
                </c:pt>
                <c:pt idx="8380">
                  <c:v>42852</c:v>
                </c:pt>
                <c:pt idx="8381">
                  <c:v>42853</c:v>
                </c:pt>
                <c:pt idx="8382">
                  <c:v>42854</c:v>
                </c:pt>
                <c:pt idx="8383">
                  <c:v>42855</c:v>
                </c:pt>
                <c:pt idx="8384">
                  <c:v>42856</c:v>
                </c:pt>
                <c:pt idx="8385">
                  <c:v>42857</c:v>
                </c:pt>
                <c:pt idx="8386">
                  <c:v>42858</c:v>
                </c:pt>
                <c:pt idx="8387">
                  <c:v>42859</c:v>
                </c:pt>
                <c:pt idx="8388">
                  <c:v>42860</c:v>
                </c:pt>
                <c:pt idx="8389">
                  <c:v>42861</c:v>
                </c:pt>
                <c:pt idx="8390">
                  <c:v>42862</c:v>
                </c:pt>
                <c:pt idx="8391">
                  <c:v>42863</c:v>
                </c:pt>
                <c:pt idx="8392">
                  <c:v>42864</c:v>
                </c:pt>
                <c:pt idx="8393">
                  <c:v>42865</c:v>
                </c:pt>
                <c:pt idx="8394">
                  <c:v>42866</c:v>
                </c:pt>
                <c:pt idx="8395">
                  <c:v>42867</c:v>
                </c:pt>
                <c:pt idx="8396">
                  <c:v>42868</c:v>
                </c:pt>
                <c:pt idx="8397">
                  <c:v>42869</c:v>
                </c:pt>
                <c:pt idx="8398">
                  <c:v>42870</c:v>
                </c:pt>
                <c:pt idx="8399">
                  <c:v>42871</c:v>
                </c:pt>
                <c:pt idx="8400">
                  <c:v>42872</c:v>
                </c:pt>
                <c:pt idx="8401">
                  <c:v>42873</c:v>
                </c:pt>
                <c:pt idx="8402">
                  <c:v>42874</c:v>
                </c:pt>
                <c:pt idx="8403">
                  <c:v>42875</c:v>
                </c:pt>
                <c:pt idx="8404">
                  <c:v>42876</c:v>
                </c:pt>
                <c:pt idx="8405">
                  <c:v>42877</c:v>
                </c:pt>
                <c:pt idx="8406">
                  <c:v>42878</c:v>
                </c:pt>
                <c:pt idx="8407">
                  <c:v>42879</c:v>
                </c:pt>
                <c:pt idx="8408">
                  <c:v>42880</c:v>
                </c:pt>
                <c:pt idx="8409">
                  <c:v>42881</c:v>
                </c:pt>
                <c:pt idx="8410">
                  <c:v>42882</c:v>
                </c:pt>
                <c:pt idx="8411">
                  <c:v>42883</c:v>
                </c:pt>
                <c:pt idx="8412">
                  <c:v>42884</c:v>
                </c:pt>
                <c:pt idx="8413">
                  <c:v>42885</c:v>
                </c:pt>
                <c:pt idx="8414">
                  <c:v>42886</c:v>
                </c:pt>
                <c:pt idx="8415">
                  <c:v>42887</c:v>
                </c:pt>
                <c:pt idx="8416">
                  <c:v>42888</c:v>
                </c:pt>
                <c:pt idx="8417">
                  <c:v>42889</c:v>
                </c:pt>
                <c:pt idx="8418">
                  <c:v>42890</c:v>
                </c:pt>
                <c:pt idx="8419">
                  <c:v>42891</c:v>
                </c:pt>
                <c:pt idx="8420">
                  <c:v>42892</c:v>
                </c:pt>
                <c:pt idx="8421">
                  <c:v>42893</c:v>
                </c:pt>
                <c:pt idx="8422">
                  <c:v>42894</c:v>
                </c:pt>
                <c:pt idx="8423">
                  <c:v>42895</c:v>
                </c:pt>
                <c:pt idx="8424">
                  <c:v>42896</c:v>
                </c:pt>
                <c:pt idx="8425">
                  <c:v>42897</c:v>
                </c:pt>
                <c:pt idx="8426">
                  <c:v>42898</c:v>
                </c:pt>
                <c:pt idx="8427">
                  <c:v>42899</c:v>
                </c:pt>
                <c:pt idx="8428">
                  <c:v>42900</c:v>
                </c:pt>
                <c:pt idx="8429">
                  <c:v>42901</c:v>
                </c:pt>
                <c:pt idx="8430">
                  <c:v>42902</c:v>
                </c:pt>
                <c:pt idx="8431">
                  <c:v>42903</c:v>
                </c:pt>
                <c:pt idx="8432">
                  <c:v>42904</c:v>
                </c:pt>
                <c:pt idx="8433">
                  <c:v>42905</c:v>
                </c:pt>
                <c:pt idx="8434">
                  <c:v>42906</c:v>
                </c:pt>
                <c:pt idx="8435">
                  <c:v>42907</c:v>
                </c:pt>
                <c:pt idx="8436">
                  <c:v>42908</c:v>
                </c:pt>
                <c:pt idx="8437">
                  <c:v>42909</c:v>
                </c:pt>
                <c:pt idx="8438">
                  <c:v>42910</c:v>
                </c:pt>
                <c:pt idx="8439">
                  <c:v>42911</c:v>
                </c:pt>
                <c:pt idx="8440">
                  <c:v>42912</c:v>
                </c:pt>
                <c:pt idx="8441">
                  <c:v>42913</c:v>
                </c:pt>
                <c:pt idx="8442">
                  <c:v>42914</c:v>
                </c:pt>
                <c:pt idx="8443">
                  <c:v>42915</c:v>
                </c:pt>
                <c:pt idx="8444">
                  <c:v>42916</c:v>
                </c:pt>
                <c:pt idx="8445">
                  <c:v>42917</c:v>
                </c:pt>
                <c:pt idx="8446">
                  <c:v>42918</c:v>
                </c:pt>
                <c:pt idx="8447">
                  <c:v>42919</c:v>
                </c:pt>
                <c:pt idx="8448">
                  <c:v>42920</c:v>
                </c:pt>
                <c:pt idx="8449">
                  <c:v>42921</c:v>
                </c:pt>
                <c:pt idx="8450">
                  <c:v>42922</c:v>
                </c:pt>
                <c:pt idx="8451">
                  <c:v>42923</c:v>
                </c:pt>
                <c:pt idx="8452">
                  <c:v>42924</c:v>
                </c:pt>
                <c:pt idx="8453">
                  <c:v>42925</c:v>
                </c:pt>
                <c:pt idx="8454">
                  <c:v>42926</c:v>
                </c:pt>
                <c:pt idx="8455">
                  <c:v>42927</c:v>
                </c:pt>
                <c:pt idx="8456">
                  <c:v>42928</c:v>
                </c:pt>
                <c:pt idx="8457">
                  <c:v>42929</c:v>
                </c:pt>
                <c:pt idx="8458">
                  <c:v>42930</c:v>
                </c:pt>
                <c:pt idx="8459">
                  <c:v>42931</c:v>
                </c:pt>
                <c:pt idx="8460">
                  <c:v>42932</c:v>
                </c:pt>
                <c:pt idx="8461">
                  <c:v>42933</c:v>
                </c:pt>
                <c:pt idx="8462">
                  <c:v>42934</c:v>
                </c:pt>
                <c:pt idx="8463">
                  <c:v>42935</c:v>
                </c:pt>
                <c:pt idx="8464">
                  <c:v>42936</c:v>
                </c:pt>
                <c:pt idx="8465">
                  <c:v>42937</c:v>
                </c:pt>
                <c:pt idx="8466">
                  <c:v>42938</c:v>
                </c:pt>
                <c:pt idx="8467">
                  <c:v>42939</c:v>
                </c:pt>
                <c:pt idx="8468">
                  <c:v>42940</c:v>
                </c:pt>
                <c:pt idx="8469">
                  <c:v>42941</c:v>
                </c:pt>
                <c:pt idx="8470">
                  <c:v>42942</c:v>
                </c:pt>
                <c:pt idx="8471">
                  <c:v>42943</c:v>
                </c:pt>
                <c:pt idx="8472">
                  <c:v>42944</c:v>
                </c:pt>
                <c:pt idx="8473">
                  <c:v>42945</c:v>
                </c:pt>
                <c:pt idx="8474">
                  <c:v>42946</c:v>
                </c:pt>
                <c:pt idx="8475">
                  <c:v>42947</c:v>
                </c:pt>
                <c:pt idx="8476">
                  <c:v>42948</c:v>
                </c:pt>
                <c:pt idx="8477">
                  <c:v>42949</c:v>
                </c:pt>
                <c:pt idx="8478">
                  <c:v>42950</c:v>
                </c:pt>
                <c:pt idx="8479">
                  <c:v>42951</c:v>
                </c:pt>
                <c:pt idx="8480">
                  <c:v>42952</c:v>
                </c:pt>
                <c:pt idx="8481">
                  <c:v>42953</c:v>
                </c:pt>
                <c:pt idx="8482">
                  <c:v>42954</c:v>
                </c:pt>
                <c:pt idx="8483">
                  <c:v>42955</c:v>
                </c:pt>
                <c:pt idx="8484">
                  <c:v>42956</c:v>
                </c:pt>
                <c:pt idx="8485">
                  <c:v>42957</c:v>
                </c:pt>
                <c:pt idx="8486">
                  <c:v>42958</c:v>
                </c:pt>
                <c:pt idx="8487">
                  <c:v>42959</c:v>
                </c:pt>
                <c:pt idx="8488">
                  <c:v>42960</c:v>
                </c:pt>
                <c:pt idx="8489">
                  <c:v>42961</c:v>
                </c:pt>
                <c:pt idx="8490">
                  <c:v>42962</c:v>
                </c:pt>
                <c:pt idx="8491">
                  <c:v>42963</c:v>
                </c:pt>
                <c:pt idx="8492">
                  <c:v>42964</c:v>
                </c:pt>
                <c:pt idx="8493">
                  <c:v>42965</c:v>
                </c:pt>
                <c:pt idx="8494">
                  <c:v>42966</c:v>
                </c:pt>
                <c:pt idx="8495">
                  <c:v>42967</c:v>
                </c:pt>
                <c:pt idx="8496">
                  <c:v>42968</c:v>
                </c:pt>
                <c:pt idx="8497">
                  <c:v>42969</c:v>
                </c:pt>
                <c:pt idx="8498">
                  <c:v>42970</c:v>
                </c:pt>
                <c:pt idx="8499">
                  <c:v>42971</c:v>
                </c:pt>
                <c:pt idx="8500">
                  <c:v>42972</c:v>
                </c:pt>
                <c:pt idx="8501">
                  <c:v>42973</c:v>
                </c:pt>
                <c:pt idx="8502">
                  <c:v>42974</c:v>
                </c:pt>
                <c:pt idx="8503">
                  <c:v>42975</c:v>
                </c:pt>
                <c:pt idx="8504">
                  <c:v>42976</c:v>
                </c:pt>
                <c:pt idx="8505">
                  <c:v>42977</c:v>
                </c:pt>
                <c:pt idx="8506">
                  <c:v>42978</c:v>
                </c:pt>
                <c:pt idx="8507">
                  <c:v>42979</c:v>
                </c:pt>
                <c:pt idx="8508">
                  <c:v>42980</c:v>
                </c:pt>
                <c:pt idx="8509">
                  <c:v>42981</c:v>
                </c:pt>
                <c:pt idx="8510">
                  <c:v>42982</c:v>
                </c:pt>
                <c:pt idx="8511">
                  <c:v>42983</c:v>
                </c:pt>
                <c:pt idx="8512">
                  <c:v>42984</c:v>
                </c:pt>
                <c:pt idx="8513">
                  <c:v>42985</c:v>
                </c:pt>
                <c:pt idx="8514">
                  <c:v>42986</c:v>
                </c:pt>
                <c:pt idx="8515">
                  <c:v>42987</c:v>
                </c:pt>
                <c:pt idx="8516">
                  <c:v>42988</c:v>
                </c:pt>
                <c:pt idx="8517">
                  <c:v>42989</c:v>
                </c:pt>
                <c:pt idx="8518">
                  <c:v>42990</c:v>
                </c:pt>
                <c:pt idx="8519">
                  <c:v>42991</c:v>
                </c:pt>
                <c:pt idx="8520">
                  <c:v>42992</c:v>
                </c:pt>
                <c:pt idx="8521">
                  <c:v>42993</c:v>
                </c:pt>
                <c:pt idx="8522">
                  <c:v>42994</c:v>
                </c:pt>
                <c:pt idx="8523">
                  <c:v>42995</c:v>
                </c:pt>
                <c:pt idx="8524">
                  <c:v>42996</c:v>
                </c:pt>
                <c:pt idx="8525">
                  <c:v>42997</c:v>
                </c:pt>
                <c:pt idx="8526">
                  <c:v>42998</c:v>
                </c:pt>
                <c:pt idx="8527">
                  <c:v>42999</c:v>
                </c:pt>
                <c:pt idx="8528">
                  <c:v>43000</c:v>
                </c:pt>
                <c:pt idx="8529">
                  <c:v>43001</c:v>
                </c:pt>
                <c:pt idx="8530">
                  <c:v>43002</c:v>
                </c:pt>
                <c:pt idx="8531">
                  <c:v>43003</c:v>
                </c:pt>
                <c:pt idx="8532">
                  <c:v>43004</c:v>
                </c:pt>
                <c:pt idx="8533">
                  <c:v>43005</c:v>
                </c:pt>
                <c:pt idx="8534">
                  <c:v>43006</c:v>
                </c:pt>
                <c:pt idx="8535">
                  <c:v>43007</c:v>
                </c:pt>
                <c:pt idx="8536">
                  <c:v>43008</c:v>
                </c:pt>
                <c:pt idx="8537">
                  <c:v>43009</c:v>
                </c:pt>
                <c:pt idx="8538">
                  <c:v>43010</c:v>
                </c:pt>
                <c:pt idx="8539">
                  <c:v>43011</c:v>
                </c:pt>
                <c:pt idx="8540">
                  <c:v>43012</c:v>
                </c:pt>
                <c:pt idx="8541">
                  <c:v>43013</c:v>
                </c:pt>
                <c:pt idx="8542">
                  <c:v>43014</c:v>
                </c:pt>
                <c:pt idx="8543">
                  <c:v>43015</c:v>
                </c:pt>
                <c:pt idx="8544">
                  <c:v>43016</c:v>
                </c:pt>
                <c:pt idx="8545">
                  <c:v>43017</c:v>
                </c:pt>
                <c:pt idx="8546">
                  <c:v>43018</c:v>
                </c:pt>
                <c:pt idx="8547">
                  <c:v>43019</c:v>
                </c:pt>
                <c:pt idx="8548">
                  <c:v>43020</c:v>
                </c:pt>
                <c:pt idx="8549">
                  <c:v>43021</c:v>
                </c:pt>
                <c:pt idx="8550">
                  <c:v>43022</c:v>
                </c:pt>
                <c:pt idx="8551">
                  <c:v>43023</c:v>
                </c:pt>
                <c:pt idx="8552">
                  <c:v>43024</c:v>
                </c:pt>
                <c:pt idx="8553">
                  <c:v>43025</c:v>
                </c:pt>
                <c:pt idx="8554">
                  <c:v>43026</c:v>
                </c:pt>
                <c:pt idx="8555">
                  <c:v>43027</c:v>
                </c:pt>
                <c:pt idx="8556">
                  <c:v>43028</c:v>
                </c:pt>
                <c:pt idx="8557">
                  <c:v>43029</c:v>
                </c:pt>
                <c:pt idx="8558">
                  <c:v>43030</c:v>
                </c:pt>
                <c:pt idx="8559">
                  <c:v>43031</c:v>
                </c:pt>
                <c:pt idx="8560">
                  <c:v>43032</c:v>
                </c:pt>
                <c:pt idx="8561">
                  <c:v>43033</c:v>
                </c:pt>
                <c:pt idx="8562">
                  <c:v>43034</c:v>
                </c:pt>
                <c:pt idx="8563">
                  <c:v>43035</c:v>
                </c:pt>
                <c:pt idx="8564">
                  <c:v>43036</c:v>
                </c:pt>
                <c:pt idx="8565">
                  <c:v>43037</c:v>
                </c:pt>
                <c:pt idx="8566">
                  <c:v>43038</c:v>
                </c:pt>
                <c:pt idx="8567">
                  <c:v>43039</c:v>
                </c:pt>
                <c:pt idx="8568">
                  <c:v>43040</c:v>
                </c:pt>
                <c:pt idx="8569">
                  <c:v>43041</c:v>
                </c:pt>
                <c:pt idx="8570">
                  <c:v>43042</c:v>
                </c:pt>
                <c:pt idx="8571">
                  <c:v>43043</c:v>
                </c:pt>
                <c:pt idx="8572">
                  <c:v>43044</c:v>
                </c:pt>
                <c:pt idx="8573">
                  <c:v>43045</c:v>
                </c:pt>
                <c:pt idx="8574">
                  <c:v>43046</c:v>
                </c:pt>
                <c:pt idx="8575">
                  <c:v>43047</c:v>
                </c:pt>
                <c:pt idx="8576">
                  <c:v>43048</c:v>
                </c:pt>
                <c:pt idx="8577">
                  <c:v>43049</c:v>
                </c:pt>
                <c:pt idx="8578">
                  <c:v>43050</c:v>
                </c:pt>
                <c:pt idx="8579">
                  <c:v>43051</c:v>
                </c:pt>
                <c:pt idx="8580">
                  <c:v>43052</c:v>
                </c:pt>
                <c:pt idx="8581">
                  <c:v>43053</c:v>
                </c:pt>
                <c:pt idx="8582">
                  <c:v>43054</c:v>
                </c:pt>
                <c:pt idx="8583">
                  <c:v>43055</c:v>
                </c:pt>
                <c:pt idx="8584">
                  <c:v>43056</c:v>
                </c:pt>
                <c:pt idx="8585">
                  <c:v>43057</c:v>
                </c:pt>
                <c:pt idx="8586">
                  <c:v>43058</c:v>
                </c:pt>
                <c:pt idx="8587">
                  <c:v>43059</c:v>
                </c:pt>
                <c:pt idx="8588">
                  <c:v>43060</c:v>
                </c:pt>
                <c:pt idx="8589">
                  <c:v>43061</c:v>
                </c:pt>
                <c:pt idx="8590">
                  <c:v>43062</c:v>
                </c:pt>
                <c:pt idx="8591">
                  <c:v>43063</c:v>
                </c:pt>
                <c:pt idx="8592">
                  <c:v>43064</c:v>
                </c:pt>
                <c:pt idx="8593">
                  <c:v>43065</c:v>
                </c:pt>
                <c:pt idx="8594">
                  <c:v>43066</c:v>
                </c:pt>
                <c:pt idx="8595">
                  <c:v>43067</c:v>
                </c:pt>
                <c:pt idx="8596">
                  <c:v>43068</c:v>
                </c:pt>
                <c:pt idx="8597">
                  <c:v>43069</c:v>
                </c:pt>
                <c:pt idx="8598">
                  <c:v>43070</c:v>
                </c:pt>
                <c:pt idx="8599">
                  <c:v>43071</c:v>
                </c:pt>
                <c:pt idx="8600">
                  <c:v>43072</c:v>
                </c:pt>
                <c:pt idx="8601">
                  <c:v>43073</c:v>
                </c:pt>
                <c:pt idx="8602">
                  <c:v>43074</c:v>
                </c:pt>
                <c:pt idx="8603">
                  <c:v>43075</c:v>
                </c:pt>
                <c:pt idx="8604">
                  <c:v>43076</c:v>
                </c:pt>
                <c:pt idx="8605">
                  <c:v>43077</c:v>
                </c:pt>
                <c:pt idx="8606">
                  <c:v>43078</c:v>
                </c:pt>
                <c:pt idx="8607">
                  <c:v>43079</c:v>
                </c:pt>
                <c:pt idx="8608">
                  <c:v>43080</c:v>
                </c:pt>
                <c:pt idx="8609">
                  <c:v>43081</c:v>
                </c:pt>
                <c:pt idx="8610">
                  <c:v>43082</c:v>
                </c:pt>
                <c:pt idx="8611">
                  <c:v>43083</c:v>
                </c:pt>
                <c:pt idx="8612">
                  <c:v>43084</c:v>
                </c:pt>
                <c:pt idx="8613">
                  <c:v>43085</c:v>
                </c:pt>
                <c:pt idx="8614">
                  <c:v>43086</c:v>
                </c:pt>
                <c:pt idx="8615">
                  <c:v>43087</c:v>
                </c:pt>
                <c:pt idx="8616">
                  <c:v>43088</c:v>
                </c:pt>
                <c:pt idx="8617">
                  <c:v>43089</c:v>
                </c:pt>
                <c:pt idx="8618">
                  <c:v>43090</c:v>
                </c:pt>
                <c:pt idx="8619">
                  <c:v>43091</c:v>
                </c:pt>
                <c:pt idx="8620">
                  <c:v>43092</c:v>
                </c:pt>
                <c:pt idx="8621">
                  <c:v>43093</c:v>
                </c:pt>
                <c:pt idx="8622">
                  <c:v>43094</c:v>
                </c:pt>
                <c:pt idx="8623">
                  <c:v>43095</c:v>
                </c:pt>
                <c:pt idx="8624">
                  <c:v>43096</c:v>
                </c:pt>
                <c:pt idx="8625">
                  <c:v>43097</c:v>
                </c:pt>
                <c:pt idx="8626">
                  <c:v>43098</c:v>
                </c:pt>
                <c:pt idx="8627">
                  <c:v>43099</c:v>
                </c:pt>
                <c:pt idx="8628">
                  <c:v>43100</c:v>
                </c:pt>
                <c:pt idx="8629">
                  <c:v>43101</c:v>
                </c:pt>
                <c:pt idx="8630">
                  <c:v>43102</c:v>
                </c:pt>
                <c:pt idx="8631">
                  <c:v>43103</c:v>
                </c:pt>
                <c:pt idx="8632">
                  <c:v>43104</c:v>
                </c:pt>
                <c:pt idx="8633">
                  <c:v>43105</c:v>
                </c:pt>
                <c:pt idx="8634">
                  <c:v>43106</c:v>
                </c:pt>
                <c:pt idx="8635">
                  <c:v>43107</c:v>
                </c:pt>
                <c:pt idx="8636">
                  <c:v>43108</c:v>
                </c:pt>
                <c:pt idx="8637">
                  <c:v>43109</c:v>
                </c:pt>
                <c:pt idx="8638">
                  <c:v>43110</c:v>
                </c:pt>
                <c:pt idx="8639">
                  <c:v>43111</c:v>
                </c:pt>
                <c:pt idx="8640">
                  <c:v>43112</c:v>
                </c:pt>
                <c:pt idx="8641">
                  <c:v>43113</c:v>
                </c:pt>
                <c:pt idx="8642">
                  <c:v>43114</c:v>
                </c:pt>
                <c:pt idx="8643">
                  <c:v>43115</c:v>
                </c:pt>
                <c:pt idx="8644">
                  <c:v>43116</c:v>
                </c:pt>
                <c:pt idx="8645">
                  <c:v>43117</c:v>
                </c:pt>
                <c:pt idx="8646">
                  <c:v>43118</c:v>
                </c:pt>
                <c:pt idx="8647">
                  <c:v>43119</c:v>
                </c:pt>
                <c:pt idx="8648">
                  <c:v>43120</c:v>
                </c:pt>
                <c:pt idx="8649">
                  <c:v>43121</c:v>
                </c:pt>
                <c:pt idx="8650">
                  <c:v>43122</c:v>
                </c:pt>
                <c:pt idx="8651">
                  <c:v>43123</c:v>
                </c:pt>
                <c:pt idx="8652">
                  <c:v>43124</c:v>
                </c:pt>
                <c:pt idx="8653">
                  <c:v>43125</c:v>
                </c:pt>
                <c:pt idx="8654">
                  <c:v>43126</c:v>
                </c:pt>
                <c:pt idx="8655">
                  <c:v>43127</c:v>
                </c:pt>
                <c:pt idx="8656">
                  <c:v>43128</c:v>
                </c:pt>
                <c:pt idx="8657">
                  <c:v>43129</c:v>
                </c:pt>
                <c:pt idx="8658">
                  <c:v>43130</c:v>
                </c:pt>
                <c:pt idx="8659">
                  <c:v>43131</c:v>
                </c:pt>
                <c:pt idx="8660">
                  <c:v>43132</c:v>
                </c:pt>
                <c:pt idx="8661">
                  <c:v>43133</c:v>
                </c:pt>
                <c:pt idx="8662">
                  <c:v>43134</c:v>
                </c:pt>
                <c:pt idx="8663">
                  <c:v>43135</c:v>
                </c:pt>
                <c:pt idx="8664">
                  <c:v>43136</c:v>
                </c:pt>
                <c:pt idx="8665">
                  <c:v>43137</c:v>
                </c:pt>
                <c:pt idx="8666">
                  <c:v>43138</c:v>
                </c:pt>
                <c:pt idx="8667">
                  <c:v>43139</c:v>
                </c:pt>
                <c:pt idx="8668">
                  <c:v>43140</c:v>
                </c:pt>
                <c:pt idx="8669">
                  <c:v>43141</c:v>
                </c:pt>
                <c:pt idx="8670">
                  <c:v>43142</c:v>
                </c:pt>
                <c:pt idx="8671">
                  <c:v>43143</c:v>
                </c:pt>
                <c:pt idx="8672">
                  <c:v>43144</c:v>
                </c:pt>
                <c:pt idx="8673">
                  <c:v>43145</c:v>
                </c:pt>
                <c:pt idx="8674">
                  <c:v>43146</c:v>
                </c:pt>
                <c:pt idx="8675">
                  <c:v>43147</c:v>
                </c:pt>
                <c:pt idx="8676">
                  <c:v>43148</c:v>
                </c:pt>
                <c:pt idx="8677">
                  <c:v>43149</c:v>
                </c:pt>
                <c:pt idx="8678">
                  <c:v>43150</c:v>
                </c:pt>
                <c:pt idx="8679">
                  <c:v>43151</c:v>
                </c:pt>
                <c:pt idx="8680">
                  <c:v>43152</c:v>
                </c:pt>
                <c:pt idx="8681">
                  <c:v>43153</c:v>
                </c:pt>
                <c:pt idx="8682">
                  <c:v>43154</c:v>
                </c:pt>
                <c:pt idx="8683">
                  <c:v>43155</c:v>
                </c:pt>
                <c:pt idx="8684">
                  <c:v>43156</c:v>
                </c:pt>
                <c:pt idx="8685">
                  <c:v>43157</c:v>
                </c:pt>
                <c:pt idx="8686">
                  <c:v>43158</c:v>
                </c:pt>
                <c:pt idx="8687">
                  <c:v>43159</c:v>
                </c:pt>
                <c:pt idx="8688">
                  <c:v>43160</c:v>
                </c:pt>
                <c:pt idx="8689">
                  <c:v>43161</c:v>
                </c:pt>
                <c:pt idx="8690">
                  <c:v>43162</c:v>
                </c:pt>
                <c:pt idx="8691">
                  <c:v>43163</c:v>
                </c:pt>
                <c:pt idx="8692">
                  <c:v>43164</c:v>
                </c:pt>
                <c:pt idx="8693">
                  <c:v>43165</c:v>
                </c:pt>
                <c:pt idx="8694">
                  <c:v>43166</c:v>
                </c:pt>
                <c:pt idx="8695">
                  <c:v>43167</c:v>
                </c:pt>
                <c:pt idx="8696">
                  <c:v>43168</c:v>
                </c:pt>
                <c:pt idx="8697">
                  <c:v>43169</c:v>
                </c:pt>
                <c:pt idx="8698">
                  <c:v>43170</c:v>
                </c:pt>
                <c:pt idx="8699">
                  <c:v>43171</c:v>
                </c:pt>
                <c:pt idx="8700">
                  <c:v>43172</c:v>
                </c:pt>
                <c:pt idx="8701">
                  <c:v>43173</c:v>
                </c:pt>
                <c:pt idx="8702">
                  <c:v>43174</c:v>
                </c:pt>
                <c:pt idx="8703">
                  <c:v>43175</c:v>
                </c:pt>
                <c:pt idx="8704">
                  <c:v>43176</c:v>
                </c:pt>
                <c:pt idx="8705">
                  <c:v>43177</c:v>
                </c:pt>
                <c:pt idx="8706">
                  <c:v>43178</c:v>
                </c:pt>
                <c:pt idx="8707">
                  <c:v>43179</c:v>
                </c:pt>
                <c:pt idx="8708">
                  <c:v>43180</c:v>
                </c:pt>
                <c:pt idx="8709">
                  <c:v>43181</c:v>
                </c:pt>
                <c:pt idx="8710">
                  <c:v>43182</c:v>
                </c:pt>
                <c:pt idx="8711">
                  <c:v>43183</c:v>
                </c:pt>
                <c:pt idx="8712">
                  <c:v>43184</c:v>
                </c:pt>
                <c:pt idx="8713">
                  <c:v>43185</c:v>
                </c:pt>
                <c:pt idx="8714">
                  <c:v>43186</c:v>
                </c:pt>
                <c:pt idx="8715">
                  <c:v>43187</c:v>
                </c:pt>
                <c:pt idx="8716">
                  <c:v>43188</c:v>
                </c:pt>
                <c:pt idx="8717">
                  <c:v>43189</c:v>
                </c:pt>
                <c:pt idx="8718">
                  <c:v>43190</c:v>
                </c:pt>
                <c:pt idx="8719">
                  <c:v>43191</c:v>
                </c:pt>
                <c:pt idx="8720">
                  <c:v>43192</c:v>
                </c:pt>
                <c:pt idx="8721">
                  <c:v>43193</c:v>
                </c:pt>
                <c:pt idx="8722">
                  <c:v>43194</c:v>
                </c:pt>
                <c:pt idx="8723">
                  <c:v>43195</c:v>
                </c:pt>
                <c:pt idx="8724">
                  <c:v>43196</c:v>
                </c:pt>
                <c:pt idx="8725">
                  <c:v>43197</c:v>
                </c:pt>
                <c:pt idx="8726">
                  <c:v>43198</c:v>
                </c:pt>
                <c:pt idx="8727">
                  <c:v>43199</c:v>
                </c:pt>
                <c:pt idx="8728">
                  <c:v>43200</c:v>
                </c:pt>
                <c:pt idx="8729">
                  <c:v>43201</c:v>
                </c:pt>
                <c:pt idx="8730">
                  <c:v>43202</c:v>
                </c:pt>
                <c:pt idx="8731">
                  <c:v>43203</c:v>
                </c:pt>
                <c:pt idx="8732">
                  <c:v>43204</c:v>
                </c:pt>
                <c:pt idx="8733">
                  <c:v>43205</c:v>
                </c:pt>
                <c:pt idx="8734">
                  <c:v>43206</c:v>
                </c:pt>
                <c:pt idx="8735">
                  <c:v>43207</c:v>
                </c:pt>
                <c:pt idx="8736">
                  <c:v>43208</c:v>
                </c:pt>
                <c:pt idx="8737">
                  <c:v>43209</c:v>
                </c:pt>
                <c:pt idx="8738">
                  <c:v>43210</c:v>
                </c:pt>
                <c:pt idx="8739">
                  <c:v>43211</c:v>
                </c:pt>
                <c:pt idx="8740">
                  <c:v>43212</c:v>
                </c:pt>
                <c:pt idx="8741">
                  <c:v>43213</c:v>
                </c:pt>
                <c:pt idx="8742">
                  <c:v>43214</c:v>
                </c:pt>
                <c:pt idx="8743">
                  <c:v>43215</c:v>
                </c:pt>
                <c:pt idx="8744">
                  <c:v>43216</c:v>
                </c:pt>
                <c:pt idx="8745">
                  <c:v>43217</c:v>
                </c:pt>
                <c:pt idx="8746">
                  <c:v>43218</c:v>
                </c:pt>
                <c:pt idx="8747">
                  <c:v>43219</c:v>
                </c:pt>
                <c:pt idx="8748">
                  <c:v>43220</c:v>
                </c:pt>
              </c:numCache>
            </c:numRef>
          </c:xVal>
          <c:yVal>
            <c:numRef>
              <c:f>'Plotting Data'!$W$3:$W$8751</c:f>
              <c:numCache>
                <c:formatCode>General</c:formatCode>
                <c:ptCount val="8749"/>
                <c:pt idx="0">
                  <c:v>1890833333333333.3</c:v>
                </c:pt>
                <c:pt idx="1">
                  <c:v>3018333333333333.5</c:v>
                </c:pt>
                <c:pt idx="2">
                  <c:v>2398750000000000</c:v>
                </c:pt>
                <c:pt idx="3">
                  <c:v>2282500000000000</c:v>
                </c:pt>
                <c:pt idx="4">
                  <c:v>3319166666666666.5</c:v>
                </c:pt>
                <c:pt idx="5">
                  <c:v>3302500000000000</c:v>
                </c:pt>
                <c:pt idx="6">
                  <c:v>2649166666666666.5</c:v>
                </c:pt>
                <c:pt idx="7">
                  <c:v>2204291666666666.8</c:v>
                </c:pt>
                <c:pt idx="8">
                  <c:v>2575833333333333.5</c:v>
                </c:pt>
                <c:pt idx="9">
                  <c:v>2795000000000000</c:v>
                </c:pt>
                <c:pt idx="10">
                  <c:v>2899583333333333.5</c:v>
                </c:pt>
                <c:pt idx="11">
                  <c:v>1467083333333333.3</c:v>
                </c:pt>
                <c:pt idx="12">
                  <c:v>3183750000000000</c:v>
                </c:pt>
                <c:pt idx="13">
                  <c:v>1031666666666666.6</c:v>
                </c:pt>
                <c:pt idx="14">
                  <c:v>1568333333333333.3</c:v>
                </c:pt>
                <c:pt idx="15">
                  <c:v>2433333333333333.5</c:v>
                </c:pt>
                <c:pt idx="16">
                  <c:v>2455833333333333.5</c:v>
                </c:pt>
                <c:pt idx="17">
                  <c:v>2697500000000000</c:v>
                </c:pt>
                <c:pt idx="18">
                  <c:v>3119583333333333.5</c:v>
                </c:pt>
                <c:pt idx="19">
                  <c:v>1242083333333333.3</c:v>
                </c:pt>
                <c:pt idx="20">
                  <c:v>1467500000000000</c:v>
                </c:pt>
                <c:pt idx="21">
                  <c:v>3552083333333333.5</c:v>
                </c:pt>
                <c:pt idx="22">
                  <c:v>2026250000000000</c:v>
                </c:pt>
                <c:pt idx="23">
                  <c:v>3968750000000000</c:v>
                </c:pt>
                <c:pt idx="24">
                  <c:v>3130000000000000</c:v>
                </c:pt>
                <c:pt idx="25">
                  <c:v>3242500000000000</c:v>
                </c:pt>
                <c:pt idx="26">
                  <c:v>2047500000000000</c:v>
                </c:pt>
                <c:pt idx="27">
                  <c:v>248208333333333.34</c:v>
                </c:pt>
                <c:pt idx="28">
                  <c:v>1754583333333333.3</c:v>
                </c:pt>
                <c:pt idx="29">
                  <c:v>2111666666666666.8</c:v>
                </c:pt>
                <c:pt idx="30">
                  <c:v>1702083333333333.3</c:v>
                </c:pt>
                <c:pt idx="31">
                  <c:v>0</c:v>
                </c:pt>
                <c:pt idx="32">
                  <c:v>706250000000000</c:v>
                </c:pt>
                <c:pt idx="33">
                  <c:v>1707637500000000</c:v>
                </c:pt>
                <c:pt idx="34">
                  <c:v>1415512500000000</c:v>
                </c:pt>
                <c:pt idx="35">
                  <c:v>1908750000000000</c:v>
                </c:pt>
                <c:pt idx="36">
                  <c:v>3385833333333333.5</c:v>
                </c:pt>
                <c:pt idx="37">
                  <c:v>1487870833333333.3</c:v>
                </c:pt>
                <c:pt idx="38">
                  <c:v>1018025000000000</c:v>
                </c:pt>
                <c:pt idx="39">
                  <c:v>2910095833333333.5</c:v>
                </c:pt>
                <c:pt idx="40">
                  <c:v>2666666666666666.5</c:v>
                </c:pt>
                <c:pt idx="41">
                  <c:v>2501250000000000</c:v>
                </c:pt>
                <c:pt idx="42">
                  <c:v>3067500000000000</c:v>
                </c:pt>
                <c:pt idx="43">
                  <c:v>2717083333333333.5</c:v>
                </c:pt>
                <c:pt idx="44">
                  <c:v>2267916666666666.5</c:v>
                </c:pt>
                <c:pt idx="45">
                  <c:v>2135833333333333.3</c:v>
                </c:pt>
                <c:pt idx="46">
                  <c:v>2235416666666666.8</c:v>
                </c:pt>
                <c:pt idx="47">
                  <c:v>2352916666666666.5</c:v>
                </c:pt>
                <c:pt idx="48">
                  <c:v>3239583333333333.5</c:v>
                </c:pt>
                <c:pt idx="49">
                  <c:v>2432500000000000</c:v>
                </c:pt>
                <c:pt idx="50">
                  <c:v>2772500000000000</c:v>
                </c:pt>
                <c:pt idx="51">
                  <c:v>1919583333333333.3</c:v>
                </c:pt>
                <c:pt idx="52">
                  <c:v>385875000000000</c:v>
                </c:pt>
                <c:pt idx="53">
                  <c:v>836333333333333.38</c:v>
                </c:pt>
                <c:pt idx="54">
                  <c:v>2362916666666666.5</c:v>
                </c:pt>
                <c:pt idx="55">
                  <c:v>1787083333333333.3</c:v>
                </c:pt>
                <c:pt idx="56">
                  <c:v>2633595833333333.5</c:v>
                </c:pt>
                <c:pt idx="57">
                  <c:v>2981250000000000</c:v>
                </c:pt>
                <c:pt idx="58">
                  <c:v>2027916666666666.8</c:v>
                </c:pt>
                <c:pt idx="59">
                  <c:v>1882916666666666.8</c:v>
                </c:pt>
                <c:pt idx="60">
                  <c:v>3312083333333333.5</c:v>
                </c:pt>
                <c:pt idx="61">
                  <c:v>3244583333333333.5</c:v>
                </c:pt>
                <c:pt idx="62">
                  <c:v>3057916666666666.5</c:v>
                </c:pt>
                <c:pt idx="63">
                  <c:v>3011250000000000</c:v>
                </c:pt>
                <c:pt idx="64">
                  <c:v>2961666666666666.5</c:v>
                </c:pt>
                <c:pt idx="65">
                  <c:v>2802916666666666.5</c:v>
                </c:pt>
                <c:pt idx="66">
                  <c:v>2701666666666666.5</c:v>
                </c:pt>
                <c:pt idx="67">
                  <c:v>2697412125000000</c:v>
                </c:pt>
                <c:pt idx="68">
                  <c:v>2976666666666666.5</c:v>
                </c:pt>
                <c:pt idx="69">
                  <c:v>1575000000000000</c:v>
                </c:pt>
                <c:pt idx="70">
                  <c:v>632208333333333.38</c:v>
                </c:pt>
                <c:pt idx="71">
                  <c:v>976250000000000</c:v>
                </c:pt>
                <c:pt idx="72">
                  <c:v>3496666666666666.5</c:v>
                </c:pt>
                <c:pt idx="73">
                  <c:v>1486666666666666.8</c:v>
                </c:pt>
                <c:pt idx="74">
                  <c:v>1655000000000000</c:v>
                </c:pt>
                <c:pt idx="75">
                  <c:v>1667083333333333.3</c:v>
                </c:pt>
                <c:pt idx="76">
                  <c:v>3632916666666666.5</c:v>
                </c:pt>
                <c:pt idx="77">
                  <c:v>2861666666666666.5</c:v>
                </c:pt>
                <c:pt idx="78">
                  <c:v>3252500000000000</c:v>
                </c:pt>
                <c:pt idx="79">
                  <c:v>3384166666666666.5</c:v>
                </c:pt>
                <c:pt idx="80">
                  <c:v>1153750000000000</c:v>
                </c:pt>
                <c:pt idx="81">
                  <c:v>1808333333333333.3</c:v>
                </c:pt>
                <c:pt idx="82">
                  <c:v>3952500000000000</c:v>
                </c:pt>
                <c:pt idx="83">
                  <c:v>3612083333333333.5</c:v>
                </c:pt>
                <c:pt idx="84">
                  <c:v>3123333333333333.5</c:v>
                </c:pt>
                <c:pt idx="85">
                  <c:v>2827916666666666.5</c:v>
                </c:pt>
                <c:pt idx="86">
                  <c:v>2448750000000000</c:v>
                </c:pt>
                <c:pt idx="87">
                  <c:v>2145000000000000</c:v>
                </c:pt>
                <c:pt idx="88">
                  <c:v>2566250000000000</c:v>
                </c:pt>
                <c:pt idx="89">
                  <c:v>2360416666666666.5</c:v>
                </c:pt>
                <c:pt idx="90">
                  <c:v>49291666666666.664</c:v>
                </c:pt>
                <c:pt idx="91">
                  <c:v>2280416666666666.5</c:v>
                </c:pt>
                <c:pt idx="92">
                  <c:v>3821666666666666.5</c:v>
                </c:pt>
                <c:pt idx="93">
                  <c:v>1946666666666666.8</c:v>
                </c:pt>
                <c:pt idx="94">
                  <c:v>2641200000000000</c:v>
                </c:pt>
                <c:pt idx="95">
                  <c:v>2766666666666666.5</c:v>
                </c:pt>
                <c:pt idx="96">
                  <c:v>3425833333333333.5</c:v>
                </c:pt>
                <c:pt idx="97">
                  <c:v>3023750000000000</c:v>
                </c:pt>
                <c:pt idx="98">
                  <c:v>2584583333333333.5</c:v>
                </c:pt>
                <c:pt idx="99">
                  <c:v>4040000000000000</c:v>
                </c:pt>
                <c:pt idx="100">
                  <c:v>3799583333333333.5</c:v>
                </c:pt>
                <c:pt idx="101">
                  <c:v>2740416666666666.5</c:v>
                </c:pt>
                <c:pt idx="102">
                  <c:v>3221416666666666.5</c:v>
                </c:pt>
                <c:pt idx="103">
                  <c:v>3545000000000000</c:v>
                </c:pt>
                <c:pt idx="104">
                  <c:v>3040012500000000</c:v>
                </c:pt>
                <c:pt idx="105">
                  <c:v>2512500000000000</c:v>
                </c:pt>
                <c:pt idx="106">
                  <c:v>3080416666666666.5</c:v>
                </c:pt>
                <c:pt idx="107">
                  <c:v>3279166666666666.5</c:v>
                </c:pt>
                <c:pt idx="108">
                  <c:v>3301250000000000</c:v>
                </c:pt>
                <c:pt idx="109">
                  <c:v>3479166666666666.5</c:v>
                </c:pt>
                <c:pt idx="110">
                  <c:v>2969479166666666.5</c:v>
                </c:pt>
                <c:pt idx="111">
                  <c:v>1952500000000000</c:v>
                </c:pt>
                <c:pt idx="112">
                  <c:v>2405833333333333.5</c:v>
                </c:pt>
                <c:pt idx="113">
                  <c:v>3514166666666666.5</c:v>
                </c:pt>
                <c:pt idx="114">
                  <c:v>3211250000000000</c:v>
                </c:pt>
                <c:pt idx="115">
                  <c:v>3336666666666666.5</c:v>
                </c:pt>
                <c:pt idx="116">
                  <c:v>1665666666666666.8</c:v>
                </c:pt>
                <c:pt idx="117">
                  <c:v>82750000000000</c:v>
                </c:pt>
                <c:pt idx="118">
                  <c:v>3830041666666666.5</c:v>
                </c:pt>
                <c:pt idx="119">
                  <c:v>3273750000000000</c:v>
                </c:pt>
                <c:pt idx="120">
                  <c:v>3380833333333333.5</c:v>
                </c:pt>
                <c:pt idx="121">
                  <c:v>3464583333333333.5</c:v>
                </c:pt>
                <c:pt idx="122">
                  <c:v>3677916666666666.5</c:v>
                </c:pt>
                <c:pt idx="123">
                  <c:v>3569583333333333.5</c:v>
                </c:pt>
                <c:pt idx="124">
                  <c:v>1568750000000000</c:v>
                </c:pt>
                <c:pt idx="125">
                  <c:v>2506666666666666.5</c:v>
                </c:pt>
                <c:pt idx="126">
                  <c:v>1993750000000000</c:v>
                </c:pt>
                <c:pt idx="127">
                  <c:v>3812500000000000</c:v>
                </c:pt>
                <c:pt idx="128">
                  <c:v>511666666666666.69</c:v>
                </c:pt>
                <c:pt idx="129">
                  <c:v>64166666666666.664</c:v>
                </c:pt>
                <c:pt idx="130">
                  <c:v>302083333333333.31</c:v>
                </c:pt>
                <c:pt idx="131">
                  <c:v>160416666666666.66</c:v>
                </c:pt>
                <c:pt idx="132">
                  <c:v>169500000000000</c:v>
                </c:pt>
                <c:pt idx="133">
                  <c:v>125554166666666.67</c:v>
                </c:pt>
                <c:pt idx="134">
                  <c:v>88666666666666.672</c:v>
                </c:pt>
                <c:pt idx="135">
                  <c:v>0</c:v>
                </c:pt>
                <c:pt idx="136">
                  <c:v>1428750000000</c:v>
                </c:pt>
                <c:pt idx="137">
                  <c:v>0</c:v>
                </c:pt>
                <c:pt idx="138">
                  <c:v>174125000000000</c:v>
                </c:pt>
                <c:pt idx="139">
                  <c:v>242833333333333.34</c:v>
                </c:pt>
                <c:pt idx="140">
                  <c:v>938750000000000</c:v>
                </c:pt>
                <c:pt idx="141">
                  <c:v>878750000000000</c:v>
                </c:pt>
                <c:pt idx="142">
                  <c:v>1263375000000000</c:v>
                </c:pt>
                <c:pt idx="143">
                  <c:v>505416666666666.69</c:v>
                </c:pt>
                <c:pt idx="144">
                  <c:v>902916666666666.63</c:v>
                </c:pt>
                <c:pt idx="145">
                  <c:v>1377916666666666.8</c:v>
                </c:pt>
                <c:pt idx="146">
                  <c:v>1462500000000000</c:v>
                </c:pt>
                <c:pt idx="147">
                  <c:v>200941666666666.66</c:v>
                </c:pt>
                <c:pt idx="148">
                  <c:v>512083333333333.31</c:v>
                </c:pt>
                <c:pt idx="149">
                  <c:v>33829166666666.668</c:v>
                </c:pt>
                <c:pt idx="150">
                  <c:v>1132916666666666.8</c:v>
                </c:pt>
                <c:pt idx="151">
                  <c:v>1076666666666666.6</c:v>
                </c:pt>
                <c:pt idx="152">
                  <c:v>216166666666666.66</c:v>
                </c:pt>
                <c:pt idx="153">
                  <c:v>381866666666666.69</c:v>
                </c:pt>
                <c:pt idx="154">
                  <c:v>1276250000000000</c:v>
                </c:pt>
                <c:pt idx="155">
                  <c:v>816250000000000</c:v>
                </c:pt>
                <c:pt idx="156">
                  <c:v>320083333333333.31</c:v>
                </c:pt>
                <c:pt idx="157">
                  <c:v>989191666666666.63</c:v>
                </c:pt>
                <c:pt idx="158">
                  <c:v>1717083333333333.3</c:v>
                </c:pt>
                <c:pt idx="159">
                  <c:v>198154166666666.66</c:v>
                </c:pt>
                <c:pt idx="160">
                  <c:v>1288787500000000</c:v>
                </c:pt>
                <c:pt idx="161">
                  <c:v>2875833333333333.5</c:v>
                </c:pt>
                <c:pt idx="162">
                  <c:v>2768333333333333.5</c:v>
                </c:pt>
                <c:pt idx="163">
                  <c:v>2746250000000000</c:v>
                </c:pt>
                <c:pt idx="164">
                  <c:v>3295416666666666.5</c:v>
                </c:pt>
                <c:pt idx="165">
                  <c:v>2120833333333333.3</c:v>
                </c:pt>
                <c:pt idx="166">
                  <c:v>3071666666666666.5</c:v>
                </c:pt>
                <c:pt idx="167">
                  <c:v>3602083333333333.5</c:v>
                </c:pt>
                <c:pt idx="168">
                  <c:v>2884583333333333.5</c:v>
                </c:pt>
                <c:pt idx="169">
                  <c:v>3656250000000000</c:v>
                </c:pt>
                <c:pt idx="170">
                  <c:v>2055416666666666.8</c:v>
                </c:pt>
                <c:pt idx="171">
                  <c:v>2532500000000000</c:v>
                </c:pt>
                <c:pt idx="172">
                  <c:v>2570250000000000</c:v>
                </c:pt>
                <c:pt idx="173">
                  <c:v>3976666666666666.5</c:v>
                </c:pt>
                <c:pt idx="174">
                  <c:v>3259583333333333.5</c:v>
                </c:pt>
                <c:pt idx="175">
                  <c:v>3428750000000000</c:v>
                </c:pt>
                <c:pt idx="176">
                  <c:v>3572916666666666.5</c:v>
                </c:pt>
                <c:pt idx="177">
                  <c:v>2790000000000000</c:v>
                </c:pt>
                <c:pt idx="178">
                  <c:v>3172916666666666.5</c:v>
                </c:pt>
                <c:pt idx="179">
                  <c:v>940833333333333.38</c:v>
                </c:pt>
                <c:pt idx="180">
                  <c:v>4454166666666666.5</c:v>
                </c:pt>
                <c:pt idx="181">
                  <c:v>4375000000000000</c:v>
                </c:pt>
                <c:pt idx="182">
                  <c:v>4454166666666666.5</c:v>
                </c:pt>
                <c:pt idx="183">
                  <c:v>3918750000000000</c:v>
                </c:pt>
                <c:pt idx="184">
                  <c:v>1478750000000000</c:v>
                </c:pt>
                <c:pt idx="185">
                  <c:v>2767500000000000</c:v>
                </c:pt>
                <c:pt idx="186">
                  <c:v>3572083333333333.5</c:v>
                </c:pt>
                <c:pt idx="187">
                  <c:v>3191250000000000</c:v>
                </c:pt>
                <c:pt idx="188">
                  <c:v>3085000000000000</c:v>
                </c:pt>
                <c:pt idx="189">
                  <c:v>4008333333333333.5</c:v>
                </c:pt>
                <c:pt idx="190">
                  <c:v>4430416666666666.5</c:v>
                </c:pt>
                <c:pt idx="191">
                  <c:v>2819166666666666.5</c:v>
                </c:pt>
                <c:pt idx="192">
                  <c:v>3322916666666666.5</c:v>
                </c:pt>
                <c:pt idx="193">
                  <c:v>3691958333333333.5</c:v>
                </c:pt>
                <c:pt idx="194">
                  <c:v>3160416666666666.5</c:v>
                </c:pt>
                <c:pt idx="195">
                  <c:v>3310833333333333.5</c:v>
                </c:pt>
                <c:pt idx="196">
                  <c:v>3368750000000000</c:v>
                </c:pt>
                <c:pt idx="197">
                  <c:v>3787083333333333.5</c:v>
                </c:pt>
                <c:pt idx="198">
                  <c:v>2410833333333333.5</c:v>
                </c:pt>
                <c:pt idx="199">
                  <c:v>1799250000000000</c:v>
                </c:pt>
                <c:pt idx="200">
                  <c:v>3995000000000000</c:v>
                </c:pt>
                <c:pt idx="201">
                  <c:v>3617500000000000</c:v>
                </c:pt>
                <c:pt idx="202">
                  <c:v>3773829166666666.5</c:v>
                </c:pt>
                <c:pt idx="203">
                  <c:v>3233333333333333.5</c:v>
                </c:pt>
                <c:pt idx="204">
                  <c:v>3306375000000000</c:v>
                </c:pt>
                <c:pt idx="205">
                  <c:v>3588750000000000</c:v>
                </c:pt>
                <c:pt idx="206">
                  <c:v>3803750000000000</c:v>
                </c:pt>
                <c:pt idx="207">
                  <c:v>3170416666666666.5</c:v>
                </c:pt>
                <c:pt idx="208">
                  <c:v>3254625000000000</c:v>
                </c:pt>
                <c:pt idx="209">
                  <c:v>2768333333333333.5</c:v>
                </c:pt>
                <c:pt idx="210">
                  <c:v>3225000000000000</c:v>
                </c:pt>
                <c:pt idx="211">
                  <c:v>3288333333333333.5</c:v>
                </c:pt>
                <c:pt idx="212">
                  <c:v>3146666666666666.5</c:v>
                </c:pt>
                <c:pt idx="213">
                  <c:v>2520000000000000</c:v>
                </c:pt>
                <c:pt idx="214">
                  <c:v>3999583333333333.5</c:v>
                </c:pt>
                <c:pt idx="215">
                  <c:v>4216666666666666.5</c:v>
                </c:pt>
                <c:pt idx="216">
                  <c:v>4183333333333333.5</c:v>
                </c:pt>
                <c:pt idx="217">
                  <c:v>3620000000000000</c:v>
                </c:pt>
                <c:pt idx="218">
                  <c:v>3314583333333333.5</c:v>
                </c:pt>
                <c:pt idx="219">
                  <c:v>3643916666666666.5</c:v>
                </c:pt>
                <c:pt idx="220">
                  <c:v>377345833333333.31</c:v>
                </c:pt>
                <c:pt idx="221">
                  <c:v>1967500000000000</c:v>
                </c:pt>
                <c:pt idx="222">
                  <c:v>1927820833333333.3</c:v>
                </c:pt>
                <c:pt idx="223">
                  <c:v>3956250000000000</c:v>
                </c:pt>
                <c:pt idx="224">
                  <c:v>3823575833333333.5</c:v>
                </c:pt>
                <c:pt idx="225">
                  <c:v>4110833333333333.5</c:v>
                </c:pt>
                <c:pt idx="226">
                  <c:v>3674166666666666.5</c:v>
                </c:pt>
                <c:pt idx="227">
                  <c:v>4164583333333333.5</c:v>
                </c:pt>
                <c:pt idx="228">
                  <c:v>2677666666666666.5</c:v>
                </c:pt>
                <c:pt idx="229">
                  <c:v>3600416666666666.5</c:v>
                </c:pt>
                <c:pt idx="230">
                  <c:v>3808750000000000</c:v>
                </c:pt>
                <c:pt idx="231">
                  <c:v>3867083333333333.5</c:v>
                </c:pt>
                <c:pt idx="232">
                  <c:v>4024416666666666.5</c:v>
                </c:pt>
                <c:pt idx="233">
                  <c:v>4006855000000000</c:v>
                </c:pt>
                <c:pt idx="234">
                  <c:v>3922500000000000</c:v>
                </c:pt>
                <c:pt idx="235">
                  <c:v>658333333333333.38</c:v>
                </c:pt>
                <c:pt idx="236">
                  <c:v>2872770833333333.5</c:v>
                </c:pt>
                <c:pt idx="237">
                  <c:v>1960833333333333.3</c:v>
                </c:pt>
                <c:pt idx="238">
                  <c:v>4554166666666667</c:v>
                </c:pt>
                <c:pt idx="239">
                  <c:v>4060000000000000</c:v>
                </c:pt>
                <c:pt idx="240">
                  <c:v>2375833333333333.5</c:v>
                </c:pt>
                <c:pt idx="241">
                  <c:v>3372916666666666.5</c:v>
                </c:pt>
                <c:pt idx="242">
                  <c:v>1109583333333333.4</c:v>
                </c:pt>
                <c:pt idx="243">
                  <c:v>2903333333333333.5</c:v>
                </c:pt>
                <c:pt idx="244">
                  <c:v>4100416666666666.5</c:v>
                </c:pt>
                <c:pt idx="245">
                  <c:v>3403333333333333.5</c:v>
                </c:pt>
                <c:pt idx="246">
                  <c:v>4013750000000000</c:v>
                </c:pt>
                <c:pt idx="247">
                  <c:v>3170791666666666.5</c:v>
                </c:pt>
                <c:pt idx="248">
                  <c:v>3532916666666666.5</c:v>
                </c:pt>
                <c:pt idx="249">
                  <c:v>3190000000000000</c:v>
                </c:pt>
                <c:pt idx="250">
                  <c:v>1962429166666666.8</c:v>
                </c:pt>
                <c:pt idx="251">
                  <c:v>3625595416666666.5</c:v>
                </c:pt>
                <c:pt idx="252">
                  <c:v>2333750000000000</c:v>
                </c:pt>
                <c:pt idx="253">
                  <c:v>3675000000000000</c:v>
                </c:pt>
                <c:pt idx="254">
                  <c:v>2406666666666666.5</c:v>
                </c:pt>
                <c:pt idx="255">
                  <c:v>3807083333333333.5</c:v>
                </c:pt>
                <c:pt idx="256">
                  <c:v>3336666666666666.5</c:v>
                </c:pt>
                <c:pt idx="257">
                  <c:v>2855000000000000</c:v>
                </c:pt>
                <c:pt idx="258">
                  <c:v>3713454166666666.5</c:v>
                </c:pt>
                <c:pt idx="259">
                  <c:v>4254166666666666.5</c:v>
                </c:pt>
                <c:pt idx="260">
                  <c:v>2487666666666666.5</c:v>
                </c:pt>
                <c:pt idx="261">
                  <c:v>2897916666666666.5</c:v>
                </c:pt>
                <c:pt idx="262">
                  <c:v>4075416666666666.5</c:v>
                </c:pt>
                <c:pt idx="263">
                  <c:v>3668333333333333.5</c:v>
                </c:pt>
                <c:pt idx="264">
                  <c:v>4135833333333333.5</c:v>
                </c:pt>
                <c:pt idx="265">
                  <c:v>3305000000000000</c:v>
                </c:pt>
                <c:pt idx="266">
                  <c:v>4208333333333333.5</c:v>
                </c:pt>
                <c:pt idx="267">
                  <c:v>4612500000000000</c:v>
                </c:pt>
                <c:pt idx="268">
                  <c:v>1698333333333333.3</c:v>
                </c:pt>
                <c:pt idx="269">
                  <c:v>3732083333333333.5</c:v>
                </c:pt>
                <c:pt idx="270">
                  <c:v>2928333333333333.5</c:v>
                </c:pt>
                <c:pt idx="271">
                  <c:v>4237500000000000</c:v>
                </c:pt>
                <c:pt idx="272">
                  <c:v>3622916666666666.5</c:v>
                </c:pt>
                <c:pt idx="273">
                  <c:v>3722916666666666.5</c:v>
                </c:pt>
                <c:pt idx="274">
                  <c:v>2725000000000000</c:v>
                </c:pt>
                <c:pt idx="275">
                  <c:v>3983750000000000</c:v>
                </c:pt>
                <c:pt idx="276">
                  <c:v>4069583333333333.5</c:v>
                </c:pt>
                <c:pt idx="277">
                  <c:v>3457500000000000</c:v>
                </c:pt>
                <c:pt idx="278">
                  <c:v>3339583333333333.5</c:v>
                </c:pt>
                <c:pt idx="279">
                  <c:v>2843750000000000</c:v>
                </c:pt>
                <c:pt idx="280">
                  <c:v>4954166666666667</c:v>
                </c:pt>
                <c:pt idx="281">
                  <c:v>3896250000000000</c:v>
                </c:pt>
                <c:pt idx="282">
                  <c:v>718345833333333.38</c:v>
                </c:pt>
                <c:pt idx="283">
                  <c:v>3548750000000000</c:v>
                </c:pt>
                <c:pt idx="284">
                  <c:v>1362916666666666.8</c:v>
                </c:pt>
                <c:pt idx="285">
                  <c:v>2838333333333333.5</c:v>
                </c:pt>
                <c:pt idx="286">
                  <c:v>3739166666666666.5</c:v>
                </c:pt>
                <c:pt idx="287">
                  <c:v>3242916666666666.5</c:v>
                </c:pt>
                <c:pt idx="288">
                  <c:v>4080000000000000</c:v>
                </c:pt>
                <c:pt idx="289">
                  <c:v>3431250000000000</c:v>
                </c:pt>
                <c:pt idx="290">
                  <c:v>3591666666666666.5</c:v>
                </c:pt>
                <c:pt idx="291">
                  <c:v>3464583333333333.5</c:v>
                </c:pt>
                <c:pt idx="292">
                  <c:v>2987083333333333.5</c:v>
                </c:pt>
                <c:pt idx="293">
                  <c:v>4085416666666666.5</c:v>
                </c:pt>
                <c:pt idx="294">
                  <c:v>3769583333333333.5</c:v>
                </c:pt>
                <c:pt idx="295">
                  <c:v>3017500000000000</c:v>
                </c:pt>
                <c:pt idx="296">
                  <c:v>1837083333333333.3</c:v>
                </c:pt>
                <c:pt idx="297">
                  <c:v>42958333333333.336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357333333333.33331</c:v>
                </c:pt>
                <c:pt idx="304">
                  <c:v>5562151666666.667</c:v>
                </c:pt>
                <c:pt idx="305">
                  <c:v>76666666666666.672</c:v>
                </c:pt>
                <c:pt idx="306">
                  <c:v>105958333333333.33</c:v>
                </c:pt>
                <c:pt idx="307">
                  <c:v>130625000000000</c:v>
                </c:pt>
                <c:pt idx="308">
                  <c:v>185541666666666.66</c:v>
                </c:pt>
                <c:pt idx="309">
                  <c:v>340916666666666.69</c:v>
                </c:pt>
                <c:pt idx="310">
                  <c:v>231958333333333.34</c:v>
                </c:pt>
                <c:pt idx="311">
                  <c:v>91808333333333.328</c:v>
                </c:pt>
                <c:pt idx="312">
                  <c:v>1446250000000000</c:v>
                </c:pt>
                <c:pt idx="313">
                  <c:v>923333333333333.38</c:v>
                </c:pt>
                <c:pt idx="314">
                  <c:v>533333333333333.31</c:v>
                </c:pt>
                <c:pt idx="315">
                  <c:v>1165833333333333.3</c:v>
                </c:pt>
                <c:pt idx="316">
                  <c:v>1976250000000000</c:v>
                </c:pt>
                <c:pt idx="317">
                  <c:v>3731666666666666.5</c:v>
                </c:pt>
                <c:pt idx="318">
                  <c:v>3726666666666666.5</c:v>
                </c:pt>
                <c:pt idx="319">
                  <c:v>3101666666666666.5</c:v>
                </c:pt>
                <c:pt idx="320">
                  <c:v>3366666666666666.5</c:v>
                </c:pt>
                <c:pt idx="321">
                  <c:v>3792500000000000</c:v>
                </c:pt>
                <c:pt idx="322">
                  <c:v>4081250000000000</c:v>
                </c:pt>
                <c:pt idx="323">
                  <c:v>4429166666666666.5</c:v>
                </c:pt>
                <c:pt idx="324">
                  <c:v>3690416666666666.5</c:v>
                </c:pt>
                <c:pt idx="325">
                  <c:v>2225416666666666.8</c:v>
                </c:pt>
                <c:pt idx="326">
                  <c:v>855833333333333.38</c:v>
                </c:pt>
                <c:pt idx="327">
                  <c:v>4175000000000000</c:v>
                </c:pt>
                <c:pt idx="328">
                  <c:v>3590000000000000</c:v>
                </c:pt>
                <c:pt idx="329">
                  <c:v>4341666666666666.5</c:v>
                </c:pt>
                <c:pt idx="330">
                  <c:v>4012500000000000</c:v>
                </c:pt>
                <c:pt idx="331">
                  <c:v>1647250000000000</c:v>
                </c:pt>
                <c:pt idx="332">
                  <c:v>1075416666666666.6</c:v>
                </c:pt>
                <c:pt idx="333">
                  <c:v>3375833333333333.5</c:v>
                </c:pt>
                <c:pt idx="334">
                  <c:v>4153750000000000</c:v>
                </c:pt>
                <c:pt idx="335">
                  <c:v>1786625000000000</c:v>
                </c:pt>
                <c:pt idx="336">
                  <c:v>2495000000000000</c:v>
                </c:pt>
                <c:pt idx="337">
                  <c:v>3613750000000000</c:v>
                </c:pt>
                <c:pt idx="338">
                  <c:v>4034166666666666.5</c:v>
                </c:pt>
                <c:pt idx="339">
                  <c:v>3370416666666666.5</c:v>
                </c:pt>
                <c:pt idx="340">
                  <c:v>4222916666666666.5</c:v>
                </c:pt>
                <c:pt idx="341">
                  <c:v>1812083333333333.3</c:v>
                </c:pt>
                <c:pt idx="342">
                  <c:v>2965833333333333.5</c:v>
                </c:pt>
                <c:pt idx="343">
                  <c:v>4616666666666667</c:v>
                </c:pt>
                <c:pt idx="344">
                  <c:v>3747262500000000</c:v>
                </c:pt>
                <c:pt idx="345">
                  <c:v>3162083333333333.5</c:v>
                </c:pt>
                <c:pt idx="346">
                  <c:v>3270000000000000</c:v>
                </c:pt>
                <c:pt idx="347">
                  <c:v>2834166666666666.5</c:v>
                </c:pt>
                <c:pt idx="348">
                  <c:v>3781250000000000</c:v>
                </c:pt>
                <c:pt idx="349">
                  <c:v>3842916666666666.5</c:v>
                </c:pt>
                <c:pt idx="350">
                  <c:v>2901250000000000</c:v>
                </c:pt>
                <c:pt idx="351">
                  <c:v>2770833333333333.5</c:v>
                </c:pt>
                <c:pt idx="352">
                  <c:v>3388333333333333.5</c:v>
                </c:pt>
                <c:pt idx="353">
                  <c:v>4091250000000000</c:v>
                </c:pt>
                <c:pt idx="354">
                  <c:v>3554583333333333.5</c:v>
                </c:pt>
                <c:pt idx="355">
                  <c:v>3501666666666666.5</c:v>
                </c:pt>
                <c:pt idx="356">
                  <c:v>2689583333333333.5</c:v>
                </c:pt>
                <c:pt idx="357">
                  <c:v>3024166666666666.5</c:v>
                </c:pt>
                <c:pt idx="358">
                  <c:v>4005416666666666.5</c:v>
                </c:pt>
                <c:pt idx="359">
                  <c:v>3923333333333333.5</c:v>
                </c:pt>
                <c:pt idx="360">
                  <c:v>4028666666666666.5</c:v>
                </c:pt>
                <c:pt idx="361">
                  <c:v>3790458333333333.5</c:v>
                </c:pt>
                <c:pt idx="362">
                  <c:v>2430000000000000</c:v>
                </c:pt>
                <c:pt idx="363">
                  <c:v>2755416666666666.5</c:v>
                </c:pt>
                <c:pt idx="364">
                  <c:v>4166666666666666.5</c:v>
                </c:pt>
                <c:pt idx="365">
                  <c:v>3865000000000000</c:v>
                </c:pt>
                <c:pt idx="366">
                  <c:v>4670833333333333</c:v>
                </c:pt>
                <c:pt idx="367">
                  <c:v>3104166666666666.5</c:v>
                </c:pt>
                <c:pt idx="368">
                  <c:v>3985416666666666.5</c:v>
                </c:pt>
                <c:pt idx="369">
                  <c:v>4050000000000000</c:v>
                </c:pt>
                <c:pt idx="370">
                  <c:v>2241166666666666.8</c:v>
                </c:pt>
                <c:pt idx="371">
                  <c:v>3320416666666666.5</c:v>
                </c:pt>
                <c:pt idx="372">
                  <c:v>3478333333333333.5</c:v>
                </c:pt>
                <c:pt idx="373">
                  <c:v>3088750000000000</c:v>
                </c:pt>
                <c:pt idx="374">
                  <c:v>1729775000000000</c:v>
                </c:pt>
                <c:pt idx="375">
                  <c:v>2520416666666666.5</c:v>
                </c:pt>
                <c:pt idx="376">
                  <c:v>4565416666666667</c:v>
                </c:pt>
                <c:pt idx="377">
                  <c:v>4145833333333333.5</c:v>
                </c:pt>
                <c:pt idx="378">
                  <c:v>3192083333333333.5</c:v>
                </c:pt>
                <c:pt idx="379">
                  <c:v>4370833333333333.5</c:v>
                </c:pt>
                <c:pt idx="380">
                  <c:v>4129583333333333.5</c:v>
                </c:pt>
                <c:pt idx="381">
                  <c:v>3751666666666666.5</c:v>
                </c:pt>
                <c:pt idx="382">
                  <c:v>3029583333333333.5</c:v>
                </c:pt>
                <c:pt idx="383">
                  <c:v>769000000000000</c:v>
                </c:pt>
                <c:pt idx="384">
                  <c:v>4566666666666667</c:v>
                </c:pt>
                <c:pt idx="385">
                  <c:v>4055833333333333.5</c:v>
                </c:pt>
                <c:pt idx="386">
                  <c:v>1481666666666666.8</c:v>
                </c:pt>
                <c:pt idx="387">
                  <c:v>450833333333333.31</c:v>
                </c:pt>
                <c:pt idx="388">
                  <c:v>802083333333333.38</c:v>
                </c:pt>
                <c:pt idx="389">
                  <c:v>8125000000000</c:v>
                </c:pt>
                <c:pt idx="390">
                  <c:v>321833333333333.31</c:v>
                </c:pt>
                <c:pt idx="391">
                  <c:v>19587500000000</c:v>
                </c:pt>
                <c:pt idx="392">
                  <c:v>637625000000000</c:v>
                </c:pt>
                <c:pt idx="393">
                  <c:v>554166666666666.69</c:v>
                </c:pt>
                <c:pt idx="394">
                  <c:v>1640833333333333.3</c:v>
                </c:pt>
                <c:pt idx="395">
                  <c:v>2555000000000000</c:v>
                </c:pt>
                <c:pt idx="396">
                  <c:v>437500000000000</c:v>
                </c:pt>
                <c:pt idx="397">
                  <c:v>704166666666666.63</c:v>
                </c:pt>
                <c:pt idx="398">
                  <c:v>2667916666666666.5</c:v>
                </c:pt>
                <c:pt idx="399">
                  <c:v>4279166666666666.5</c:v>
                </c:pt>
                <c:pt idx="400">
                  <c:v>4325000000000000</c:v>
                </c:pt>
                <c:pt idx="401">
                  <c:v>2272083333333333.5</c:v>
                </c:pt>
                <c:pt idx="402">
                  <c:v>1427869583333333.3</c:v>
                </c:pt>
                <c:pt idx="403">
                  <c:v>3906250000000000</c:v>
                </c:pt>
                <c:pt idx="404">
                  <c:v>4276666666666666.5</c:v>
                </c:pt>
                <c:pt idx="405">
                  <c:v>4014166666666666.5</c:v>
                </c:pt>
                <c:pt idx="406">
                  <c:v>4080000000000000</c:v>
                </c:pt>
                <c:pt idx="407">
                  <c:v>3185000000000000</c:v>
                </c:pt>
                <c:pt idx="408">
                  <c:v>3232500000000000</c:v>
                </c:pt>
                <c:pt idx="409">
                  <c:v>2845833333333333.5</c:v>
                </c:pt>
                <c:pt idx="410">
                  <c:v>3548750000000000</c:v>
                </c:pt>
                <c:pt idx="411">
                  <c:v>3107916666666666.5</c:v>
                </c:pt>
                <c:pt idx="412">
                  <c:v>3172083333333333.5</c:v>
                </c:pt>
                <c:pt idx="413">
                  <c:v>4266666666666666.5</c:v>
                </c:pt>
                <c:pt idx="414">
                  <c:v>4262500000000000</c:v>
                </c:pt>
                <c:pt idx="415">
                  <c:v>3270833333333333.5</c:v>
                </c:pt>
                <c:pt idx="416">
                  <c:v>2106250000000000</c:v>
                </c:pt>
                <c:pt idx="417">
                  <c:v>2834500000000000</c:v>
                </c:pt>
                <c:pt idx="418">
                  <c:v>3260416666666666.5</c:v>
                </c:pt>
                <c:pt idx="419">
                  <c:v>1062500000000000</c:v>
                </c:pt>
                <c:pt idx="420">
                  <c:v>4084583333333333.5</c:v>
                </c:pt>
                <c:pt idx="421">
                  <c:v>3597083333333333.5</c:v>
                </c:pt>
                <c:pt idx="422">
                  <c:v>3870833333333333.5</c:v>
                </c:pt>
                <c:pt idx="423">
                  <c:v>2059583333333333.3</c:v>
                </c:pt>
                <c:pt idx="424">
                  <c:v>2741381250000000</c:v>
                </c:pt>
                <c:pt idx="425">
                  <c:v>1446545416666666.8</c:v>
                </c:pt>
                <c:pt idx="426">
                  <c:v>588750000000000</c:v>
                </c:pt>
                <c:pt idx="427">
                  <c:v>2760416666666.6665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56333333333333.336</c:v>
                </c:pt>
                <c:pt idx="432">
                  <c:v>217916666666666.66</c:v>
                </c:pt>
                <c:pt idx="433">
                  <c:v>2178333333333333.3</c:v>
                </c:pt>
                <c:pt idx="434">
                  <c:v>1070416666666666.6</c:v>
                </c:pt>
                <c:pt idx="435">
                  <c:v>513420833333333.31</c:v>
                </c:pt>
                <c:pt idx="436">
                  <c:v>1432916666666.6667</c:v>
                </c:pt>
                <c:pt idx="437">
                  <c:v>8037500000000</c:v>
                </c:pt>
                <c:pt idx="438">
                  <c:v>715416666666666.63</c:v>
                </c:pt>
                <c:pt idx="439">
                  <c:v>3095833333333333.5</c:v>
                </c:pt>
                <c:pt idx="440">
                  <c:v>3019166666666666.5</c:v>
                </c:pt>
                <c:pt idx="441">
                  <c:v>4097083333333333.5</c:v>
                </c:pt>
                <c:pt idx="442">
                  <c:v>3520416666666666.5</c:v>
                </c:pt>
                <c:pt idx="443">
                  <c:v>2743333333333333.5</c:v>
                </c:pt>
                <c:pt idx="444">
                  <c:v>2615000000000000</c:v>
                </c:pt>
                <c:pt idx="445">
                  <c:v>1510833333333333.3</c:v>
                </c:pt>
                <c:pt idx="446">
                  <c:v>1127916666666666.8</c:v>
                </c:pt>
                <c:pt idx="447">
                  <c:v>1617500000000000</c:v>
                </c:pt>
                <c:pt idx="448">
                  <c:v>1059583333333333.4</c:v>
                </c:pt>
                <c:pt idx="449">
                  <c:v>4372333333333333.5</c:v>
                </c:pt>
                <c:pt idx="450">
                  <c:v>2401250000000000</c:v>
                </c:pt>
                <c:pt idx="451">
                  <c:v>1327833333333333.3</c:v>
                </c:pt>
                <c:pt idx="452">
                  <c:v>1851666666666666.8</c:v>
                </c:pt>
                <c:pt idx="453">
                  <c:v>2728333333333333.5</c:v>
                </c:pt>
                <c:pt idx="454">
                  <c:v>4000833333333333.5</c:v>
                </c:pt>
                <c:pt idx="455">
                  <c:v>2959166666666666.5</c:v>
                </c:pt>
                <c:pt idx="456">
                  <c:v>4006250000000000</c:v>
                </c:pt>
                <c:pt idx="457">
                  <c:v>59291666666666.664</c:v>
                </c:pt>
                <c:pt idx="458">
                  <c:v>745416666666666.63</c:v>
                </c:pt>
                <c:pt idx="459">
                  <c:v>613750000000000</c:v>
                </c:pt>
                <c:pt idx="460">
                  <c:v>1302083333333333.3</c:v>
                </c:pt>
                <c:pt idx="461">
                  <c:v>627291666666666.63</c:v>
                </c:pt>
                <c:pt idx="462">
                  <c:v>1858750000000000</c:v>
                </c:pt>
                <c:pt idx="463">
                  <c:v>540000000000000</c:v>
                </c:pt>
                <c:pt idx="464">
                  <c:v>0</c:v>
                </c:pt>
                <c:pt idx="465">
                  <c:v>52750000000000</c:v>
                </c:pt>
                <c:pt idx="466">
                  <c:v>309125000000000</c:v>
                </c:pt>
                <c:pt idx="467">
                  <c:v>170541666666666.66</c:v>
                </c:pt>
                <c:pt idx="468">
                  <c:v>104958333333333.33</c:v>
                </c:pt>
                <c:pt idx="469">
                  <c:v>69567083333333.336</c:v>
                </c:pt>
                <c:pt idx="470">
                  <c:v>31591666666666.668</c:v>
                </c:pt>
                <c:pt idx="471">
                  <c:v>219666666666666.66</c:v>
                </c:pt>
                <c:pt idx="472">
                  <c:v>339333333333333.31</c:v>
                </c:pt>
                <c:pt idx="473">
                  <c:v>608333333333333.38</c:v>
                </c:pt>
                <c:pt idx="474">
                  <c:v>97375000000000</c:v>
                </c:pt>
                <c:pt idx="475">
                  <c:v>72333333333333.328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39912500</c:v>
                </c:pt>
                <c:pt idx="513">
                  <c:v>0</c:v>
                </c:pt>
                <c:pt idx="514">
                  <c:v>0</c:v>
                </c:pt>
                <c:pt idx="515">
                  <c:v>25441666666666.668</c:v>
                </c:pt>
                <c:pt idx="516">
                  <c:v>108083333333333.33</c:v>
                </c:pt>
                <c:pt idx="517">
                  <c:v>201900000000000</c:v>
                </c:pt>
                <c:pt idx="518">
                  <c:v>126166666666666.67</c:v>
                </c:pt>
                <c:pt idx="519">
                  <c:v>125291666666666.67</c:v>
                </c:pt>
                <c:pt idx="520">
                  <c:v>482916666666666.69</c:v>
                </c:pt>
                <c:pt idx="521">
                  <c:v>150916666666666.66</c:v>
                </c:pt>
                <c:pt idx="522">
                  <c:v>338333333333333.31</c:v>
                </c:pt>
                <c:pt idx="523">
                  <c:v>442083333333333.31</c:v>
                </c:pt>
                <c:pt idx="524">
                  <c:v>336625000000000</c:v>
                </c:pt>
                <c:pt idx="525">
                  <c:v>383166666666666.69</c:v>
                </c:pt>
                <c:pt idx="526">
                  <c:v>342291666666666.69</c:v>
                </c:pt>
                <c:pt idx="527">
                  <c:v>470833333333333.31</c:v>
                </c:pt>
                <c:pt idx="528">
                  <c:v>117875000000000</c:v>
                </c:pt>
                <c:pt idx="529">
                  <c:v>176700000000000</c:v>
                </c:pt>
                <c:pt idx="530">
                  <c:v>19741666666666.668</c:v>
                </c:pt>
                <c:pt idx="531">
                  <c:v>76083333333333.328</c:v>
                </c:pt>
                <c:pt idx="532">
                  <c:v>342375000000000</c:v>
                </c:pt>
                <c:pt idx="533">
                  <c:v>1117916666666666.6</c:v>
                </c:pt>
                <c:pt idx="534">
                  <c:v>1401666666666666.8</c:v>
                </c:pt>
                <c:pt idx="535">
                  <c:v>1826250000000000</c:v>
                </c:pt>
                <c:pt idx="536">
                  <c:v>1383750000000000</c:v>
                </c:pt>
                <c:pt idx="537">
                  <c:v>802916666666666.63</c:v>
                </c:pt>
                <c:pt idx="538">
                  <c:v>1017083333333333.4</c:v>
                </c:pt>
                <c:pt idx="539">
                  <c:v>1330000000000000</c:v>
                </c:pt>
                <c:pt idx="540">
                  <c:v>813333333333333.38</c:v>
                </c:pt>
                <c:pt idx="541">
                  <c:v>1299583333333333.3</c:v>
                </c:pt>
                <c:pt idx="542">
                  <c:v>1222100000000000</c:v>
                </c:pt>
                <c:pt idx="543">
                  <c:v>1491041666666666.8</c:v>
                </c:pt>
                <c:pt idx="544">
                  <c:v>1361666666666666.8</c:v>
                </c:pt>
                <c:pt idx="545">
                  <c:v>1629166666666666.8</c:v>
                </c:pt>
                <c:pt idx="546">
                  <c:v>1386250000000000</c:v>
                </c:pt>
                <c:pt idx="547">
                  <c:v>1342916666666666.8</c:v>
                </c:pt>
                <c:pt idx="548">
                  <c:v>294625000000000</c:v>
                </c:pt>
                <c:pt idx="549">
                  <c:v>82041666666666.672</c:v>
                </c:pt>
                <c:pt idx="550">
                  <c:v>97083333333333.328</c:v>
                </c:pt>
                <c:pt idx="551">
                  <c:v>0</c:v>
                </c:pt>
                <c:pt idx="552">
                  <c:v>375875000000000</c:v>
                </c:pt>
                <c:pt idx="553">
                  <c:v>1303050000000000</c:v>
                </c:pt>
                <c:pt idx="554">
                  <c:v>507404166666666.69</c:v>
                </c:pt>
                <c:pt idx="555">
                  <c:v>1800000000000000</c:v>
                </c:pt>
                <c:pt idx="556">
                  <c:v>3562916666666666.5</c:v>
                </c:pt>
                <c:pt idx="557">
                  <c:v>3027083333333333.5</c:v>
                </c:pt>
                <c:pt idx="558">
                  <c:v>3369166666666666.5</c:v>
                </c:pt>
                <c:pt idx="559">
                  <c:v>3295000000000000</c:v>
                </c:pt>
                <c:pt idx="560">
                  <c:v>3528333333333333.5</c:v>
                </c:pt>
                <c:pt idx="561">
                  <c:v>2453333333333333.5</c:v>
                </c:pt>
                <c:pt idx="562">
                  <c:v>1967416666666666.8</c:v>
                </c:pt>
                <c:pt idx="563">
                  <c:v>2775000000000000</c:v>
                </c:pt>
                <c:pt idx="564">
                  <c:v>3057083333333333.5</c:v>
                </c:pt>
                <c:pt idx="565">
                  <c:v>1449166666666666.8</c:v>
                </c:pt>
                <c:pt idx="566">
                  <c:v>4386125000000000</c:v>
                </c:pt>
                <c:pt idx="567">
                  <c:v>3630833333333333.5</c:v>
                </c:pt>
                <c:pt idx="568">
                  <c:v>2967083333333333.5</c:v>
                </c:pt>
                <c:pt idx="569">
                  <c:v>158781666666666.66</c:v>
                </c:pt>
                <c:pt idx="570">
                  <c:v>1850000000000000</c:v>
                </c:pt>
                <c:pt idx="571">
                  <c:v>4065000000000000</c:v>
                </c:pt>
                <c:pt idx="572">
                  <c:v>2633325000000000</c:v>
                </c:pt>
                <c:pt idx="573">
                  <c:v>1454583333333333.3</c:v>
                </c:pt>
                <c:pt idx="574">
                  <c:v>4002500000000000</c:v>
                </c:pt>
                <c:pt idx="575">
                  <c:v>2601666666666666.5</c:v>
                </c:pt>
                <c:pt idx="576">
                  <c:v>3293333333333333.5</c:v>
                </c:pt>
                <c:pt idx="577">
                  <c:v>972500000000000</c:v>
                </c:pt>
                <c:pt idx="578">
                  <c:v>3200000000000000</c:v>
                </c:pt>
                <c:pt idx="579">
                  <c:v>4366666666666666.5</c:v>
                </c:pt>
                <c:pt idx="580">
                  <c:v>4281250000000000</c:v>
                </c:pt>
                <c:pt idx="581">
                  <c:v>3525416666666666.5</c:v>
                </c:pt>
                <c:pt idx="582">
                  <c:v>3213333333333333.5</c:v>
                </c:pt>
                <c:pt idx="583">
                  <c:v>4545833333333333</c:v>
                </c:pt>
                <c:pt idx="584">
                  <c:v>3174166666666666.5</c:v>
                </c:pt>
                <c:pt idx="585">
                  <c:v>1332083333333333.3</c:v>
                </c:pt>
                <c:pt idx="586">
                  <c:v>3489625000000000</c:v>
                </c:pt>
                <c:pt idx="587">
                  <c:v>3066666666666666.5</c:v>
                </c:pt>
                <c:pt idx="588">
                  <c:v>3567916666666666.5</c:v>
                </c:pt>
                <c:pt idx="589">
                  <c:v>2797500000000000</c:v>
                </c:pt>
                <c:pt idx="590">
                  <c:v>2937083333333333.5</c:v>
                </c:pt>
                <c:pt idx="591">
                  <c:v>3758750000000000</c:v>
                </c:pt>
                <c:pt idx="592">
                  <c:v>3236250000000000</c:v>
                </c:pt>
                <c:pt idx="593">
                  <c:v>3695000000000000</c:v>
                </c:pt>
                <c:pt idx="594">
                  <c:v>1050416666666666.6</c:v>
                </c:pt>
                <c:pt idx="595">
                  <c:v>1486250000000000</c:v>
                </c:pt>
                <c:pt idx="596">
                  <c:v>3383750000000000</c:v>
                </c:pt>
                <c:pt idx="597">
                  <c:v>1770000000000000</c:v>
                </c:pt>
                <c:pt idx="598">
                  <c:v>3267083333333333.5</c:v>
                </c:pt>
                <c:pt idx="599">
                  <c:v>4633333333333333</c:v>
                </c:pt>
                <c:pt idx="600">
                  <c:v>2734166666666666.5</c:v>
                </c:pt>
                <c:pt idx="601">
                  <c:v>4447500000000000</c:v>
                </c:pt>
                <c:pt idx="602">
                  <c:v>2742500000000000</c:v>
                </c:pt>
                <c:pt idx="603">
                  <c:v>3261666666666666.5</c:v>
                </c:pt>
                <c:pt idx="604">
                  <c:v>3161250000000000</c:v>
                </c:pt>
                <c:pt idx="605">
                  <c:v>3267500000000000</c:v>
                </c:pt>
                <c:pt idx="606">
                  <c:v>155500000000000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640416666666666.63</c:v>
                </c:pt>
                <c:pt idx="619">
                  <c:v>2388333333333333.5</c:v>
                </c:pt>
                <c:pt idx="620">
                  <c:v>3288333333333333.5</c:v>
                </c:pt>
                <c:pt idx="621">
                  <c:v>3043750000000000</c:v>
                </c:pt>
                <c:pt idx="622">
                  <c:v>2952083333333333.5</c:v>
                </c:pt>
                <c:pt idx="623">
                  <c:v>2885000000000000</c:v>
                </c:pt>
                <c:pt idx="624">
                  <c:v>2126250000000000</c:v>
                </c:pt>
                <c:pt idx="625">
                  <c:v>1029166666666666.6</c:v>
                </c:pt>
                <c:pt idx="626">
                  <c:v>2886250000000000</c:v>
                </c:pt>
                <c:pt idx="627">
                  <c:v>3075000000000000</c:v>
                </c:pt>
                <c:pt idx="628">
                  <c:v>3102916666666666.5</c:v>
                </c:pt>
                <c:pt idx="629">
                  <c:v>2581250000000000</c:v>
                </c:pt>
                <c:pt idx="630">
                  <c:v>2548333333333333.5</c:v>
                </c:pt>
                <c:pt idx="631">
                  <c:v>2693333333333333.5</c:v>
                </c:pt>
                <c:pt idx="632">
                  <c:v>2620416666666666.5</c:v>
                </c:pt>
                <c:pt idx="633">
                  <c:v>2193333333333333.3</c:v>
                </c:pt>
                <c:pt idx="634">
                  <c:v>1128975000000000</c:v>
                </c:pt>
                <c:pt idx="635">
                  <c:v>2814583333333333.5</c:v>
                </c:pt>
                <c:pt idx="636">
                  <c:v>50708333333333.336</c:v>
                </c:pt>
                <c:pt idx="637">
                  <c:v>2411666666666666.5</c:v>
                </c:pt>
                <c:pt idx="638">
                  <c:v>3144583333333333.5</c:v>
                </c:pt>
                <c:pt idx="639">
                  <c:v>3512083333333333.5</c:v>
                </c:pt>
                <c:pt idx="640">
                  <c:v>2190416666666666.8</c:v>
                </c:pt>
                <c:pt idx="641">
                  <c:v>3361666666666666.5</c:v>
                </c:pt>
                <c:pt idx="642">
                  <c:v>3241250000000000</c:v>
                </c:pt>
                <c:pt idx="643">
                  <c:v>3021666666666666.5</c:v>
                </c:pt>
                <c:pt idx="644">
                  <c:v>2812500000000000</c:v>
                </c:pt>
                <c:pt idx="645">
                  <c:v>2396666666666666.5</c:v>
                </c:pt>
                <c:pt idx="646">
                  <c:v>2635833333333333.5</c:v>
                </c:pt>
                <c:pt idx="647">
                  <c:v>609166666666666.63</c:v>
                </c:pt>
                <c:pt idx="648">
                  <c:v>2353750000000000</c:v>
                </c:pt>
                <c:pt idx="649">
                  <c:v>2912166666666666.5</c:v>
                </c:pt>
                <c:pt idx="650">
                  <c:v>2675833333333333.5</c:v>
                </c:pt>
                <c:pt idx="651">
                  <c:v>3752500000000000</c:v>
                </c:pt>
                <c:pt idx="652">
                  <c:v>1860416666666666.8</c:v>
                </c:pt>
                <c:pt idx="653">
                  <c:v>3083750000000000</c:v>
                </c:pt>
                <c:pt idx="654">
                  <c:v>3467916666666666.5</c:v>
                </c:pt>
                <c:pt idx="655">
                  <c:v>2820000000000000</c:v>
                </c:pt>
                <c:pt idx="656">
                  <c:v>2000416666666666.8</c:v>
                </c:pt>
                <c:pt idx="657">
                  <c:v>4072083333333333.5</c:v>
                </c:pt>
                <c:pt idx="658">
                  <c:v>3639583333333333.5</c:v>
                </c:pt>
                <c:pt idx="659">
                  <c:v>2854166666666666.5</c:v>
                </c:pt>
                <c:pt idx="660">
                  <c:v>2976666666666666.5</c:v>
                </c:pt>
                <c:pt idx="661">
                  <c:v>3372916666666666.5</c:v>
                </c:pt>
                <c:pt idx="662">
                  <c:v>1348750000000000</c:v>
                </c:pt>
                <c:pt idx="663">
                  <c:v>2066666666666666.8</c:v>
                </c:pt>
                <c:pt idx="664">
                  <c:v>4787500000000000</c:v>
                </c:pt>
                <c:pt idx="665">
                  <c:v>4037500000000000</c:v>
                </c:pt>
                <c:pt idx="666">
                  <c:v>2163333333333333.3</c:v>
                </c:pt>
                <c:pt idx="667">
                  <c:v>3707500000000000</c:v>
                </c:pt>
                <c:pt idx="668">
                  <c:v>3139583333333333.5</c:v>
                </c:pt>
                <c:pt idx="669">
                  <c:v>2297916666666666.5</c:v>
                </c:pt>
                <c:pt idx="670">
                  <c:v>2377916666666666.5</c:v>
                </c:pt>
                <c:pt idx="671">
                  <c:v>1607083333333333.3</c:v>
                </c:pt>
                <c:pt idx="672">
                  <c:v>3321666666666666.5</c:v>
                </c:pt>
                <c:pt idx="673">
                  <c:v>2524583333333333.5</c:v>
                </c:pt>
                <c:pt idx="674">
                  <c:v>1119583333333333.4</c:v>
                </c:pt>
                <c:pt idx="675">
                  <c:v>469166666666666.69</c:v>
                </c:pt>
                <c:pt idx="676">
                  <c:v>213458333333333.34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2179583333333.3333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2654166666.6666665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4433333333333.333</c:v>
                </c:pt>
                <c:pt idx="750">
                  <c:v>3778750000000</c:v>
                </c:pt>
                <c:pt idx="751">
                  <c:v>20766666666666.668</c:v>
                </c:pt>
                <c:pt idx="752">
                  <c:v>0</c:v>
                </c:pt>
                <c:pt idx="753">
                  <c:v>127666666666666.67</c:v>
                </c:pt>
                <c:pt idx="754">
                  <c:v>0</c:v>
                </c:pt>
                <c:pt idx="755">
                  <c:v>0</c:v>
                </c:pt>
                <c:pt idx="756">
                  <c:v>6287500000000</c:v>
                </c:pt>
                <c:pt idx="757">
                  <c:v>16895833333333.334</c:v>
                </c:pt>
                <c:pt idx="758">
                  <c:v>0</c:v>
                </c:pt>
                <c:pt idx="759">
                  <c:v>26666666666666.668</c:v>
                </c:pt>
                <c:pt idx="760">
                  <c:v>144541666666666.66</c:v>
                </c:pt>
                <c:pt idx="761">
                  <c:v>254458333333333.34</c:v>
                </c:pt>
                <c:pt idx="762">
                  <c:v>313625000000000</c:v>
                </c:pt>
                <c:pt idx="763">
                  <c:v>987916666666666.63</c:v>
                </c:pt>
                <c:pt idx="764">
                  <c:v>774583333333333.38</c:v>
                </c:pt>
                <c:pt idx="765">
                  <c:v>827500000000000</c:v>
                </c:pt>
                <c:pt idx="766">
                  <c:v>100875000000000</c:v>
                </c:pt>
                <c:pt idx="767">
                  <c:v>169833333333333.34</c:v>
                </c:pt>
                <c:pt idx="768">
                  <c:v>70208333333333.336</c:v>
                </c:pt>
                <c:pt idx="769">
                  <c:v>84416666666666.672</c:v>
                </c:pt>
                <c:pt idx="770">
                  <c:v>372875000000000</c:v>
                </c:pt>
                <c:pt idx="771">
                  <c:v>200083333333333.34</c:v>
                </c:pt>
                <c:pt idx="772">
                  <c:v>77125000000000</c:v>
                </c:pt>
                <c:pt idx="773">
                  <c:v>63041666666666.664</c:v>
                </c:pt>
                <c:pt idx="774">
                  <c:v>103208333333333.33</c:v>
                </c:pt>
                <c:pt idx="775">
                  <c:v>105125000000000</c:v>
                </c:pt>
                <c:pt idx="776">
                  <c:v>84012500000000</c:v>
                </c:pt>
                <c:pt idx="777">
                  <c:v>295245833333333.31</c:v>
                </c:pt>
                <c:pt idx="778">
                  <c:v>128750000000000</c:v>
                </c:pt>
                <c:pt idx="779">
                  <c:v>208291666666666.66</c:v>
                </c:pt>
                <c:pt idx="780">
                  <c:v>128458333333333.33</c:v>
                </c:pt>
                <c:pt idx="781">
                  <c:v>278041666666666.66</c:v>
                </c:pt>
                <c:pt idx="782">
                  <c:v>35854166666666.664</c:v>
                </c:pt>
                <c:pt idx="783">
                  <c:v>512916666666666.69</c:v>
                </c:pt>
                <c:pt idx="784">
                  <c:v>31654166666666.668</c:v>
                </c:pt>
                <c:pt idx="785">
                  <c:v>313500000000000</c:v>
                </c:pt>
                <c:pt idx="786">
                  <c:v>109958333333333.33</c:v>
                </c:pt>
                <c:pt idx="787">
                  <c:v>61414166666666.664</c:v>
                </c:pt>
                <c:pt idx="788">
                  <c:v>201366666666666.66</c:v>
                </c:pt>
                <c:pt idx="789">
                  <c:v>91791666666666.672</c:v>
                </c:pt>
                <c:pt idx="790">
                  <c:v>216737500000000</c:v>
                </c:pt>
                <c:pt idx="791">
                  <c:v>404500000000000</c:v>
                </c:pt>
                <c:pt idx="792">
                  <c:v>145170833333333.34</c:v>
                </c:pt>
                <c:pt idx="793">
                  <c:v>173250000000000</c:v>
                </c:pt>
                <c:pt idx="794">
                  <c:v>142125000000000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90708333333333.328</c:v>
                </c:pt>
                <c:pt idx="800">
                  <c:v>512916666666666.69</c:v>
                </c:pt>
                <c:pt idx="801">
                  <c:v>632083333333333.38</c:v>
                </c:pt>
                <c:pt idx="802">
                  <c:v>808750000000</c:v>
                </c:pt>
                <c:pt idx="803">
                  <c:v>241500000000000</c:v>
                </c:pt>
                <c:pt idx="804">
                  <c:v>35191666666666.664</c:v>
                </c:pt>
                <c:pt idx="805">
                  <c:v>26754166666666.668</c:v>
                </c:pt>
                <c:pt idx="806">
                  <c:v>507916666666666.69</c:v>
                </c:pt>
                <c:pt idx="807">
                  <c:v>8550000000000</c:v>
                </c:pt>
                <c:pt idx="808">
                  <c:v>548750000000000</c:v>
                </c:pt>
                <c:pt idx="809">
                  <c:v>278333333333333.34</c:v>
                </c:pt>
                <c:pt idx="810">
                  <c:v>44420833333333.336</c:v>
                </c:pt>
                <c:pt idx="811">
                  <c:v>144875000000000</c:v>
                </c:pt>
                <c:pt idx="812">
                  <c:v>321291666666666.69</c:v>
                </c:pt>
                <c:pt idx="813">
                  <c:v>257166666666666.66</c:v>
                </c:pt>
                <c:pt idx="814">
                  <c:v>330083333333333.31</c:v>
                </c:pt>
                <c:pt idx="815">
                  <c:v>216208333333333.34</c:v>
                </c:pt>
                <c:pt idx="816">
                  <c:v>25079166666666.668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20537500000000</c:v>
                </c:pt>
                <c:pt idx="821">
                  <c:v>373625000000000</c:v>
                </c:pt>
                <c:pt idx="822">
                  <c:v>444125000000000</c:v>
                </c:pt>
                <c:pt idx="823">
                  <c:v>691250000000000</c:v>
                </c:pt>
                <c:pt idx="824">
                  <c:v>59416666666666.664</c:v>
                </c:pt>
                <c:pt idx="825">
                  <c:v>1340000000000000</c:v>
                </c:pt>
                <c:pt idx="826">
                  <c:v>529583333333333.31</c:v>
                </c:pt>
                <c:pt idx="827">
                  <c:v>378217916666666.69</c:v>
                </c:pt>
                <c:pt idx="828">
                  <c:v>184666666666666.66</c:v>
                </c:pt>
                <c:pt idx="829">
                  <c:v>1523465741666666.8</c:v>
                </c:pt>
                <c:pt idx="830">
                  <c:v>1548333333333333.3</c:v>
                </c:pt>
                <c:pt idx="831">
                  <c:v>1271737500000000</c:v>
                </c:pt>
                <c:pt idx="832">
                  <c:v>1302500000000000</c:v>
                </c:pt>
                <c:pt idx="833">
                  <c:v>544166666666666.69</c:v>
                </c:pt>
                <c:pt idx="834">
                  <c:v>1062916666666666.6</c:v>
                </c:pt>
                <c:pt idx="835">
                  <c:v>846250000000000</c:v>
                </c:pt>
                <c:pt idx="836">
                  <c:v>1118333333333333.4</c:v>
                </c:pt>
                <c:pt idx="837">
                  <c:v>460083333333333.31</c:v>
                </c:pt>
                <c:pt idx="838">
                  <c:v>1021666666666666.6</c:v>
                </c:pt>
                <c:pt idx="839">
                  <c:v>771250000000000</c:v>
                </c:pt>
                <c:pt idx="840">
                  <c:v>248333333333333.34</c:v>
                </c:pt>
                <c:pt idx="841">
                  <c:v>172041666666666.66</c:v>
                </c:pt>
                <c:pt idx="842">
                  <c:v>314083333333333.31</c:v>
                </c:pt>
                <c:pt idx="843">
                  <c:v>906666666666666.63</c:v>
                </c:pt>
                <c:pt idx="844">
                  <c:v>840416666666666.63</c:v>
                </c:pt>
                <c:pt idx="845">
                  <c:v>787500000000000</c:v>
                </c:pt>
                <c:pt idx="846">
                  <c:v>573333333333333.38</c:v>
                </c:pt>
                <c:pt idx="847">
                  <c:v>685833333333333.38</c:v>
                </c:pt>
                <c:pt idx="848">
                  <c:v>229500000000000</c:v>
                </c:pt>
                <c:pt idx="849">
                  <c:v>799583333333333.38</c:v>
                </c:pt>
                <c:pt idx="850">
                  <c:v>70125000000000</c:v>
                </c:pt>
                <c:pt idx="851">
                  <c:v>0</c:v>
                </c:pt>
                <c:pt idx="852">
                  <c:v>771666666666666.63</c:v>
                </c:pt>
                <c:pt idx="853">
                  <c:v>7604166666666.667</c:v>
                </c:pt>
                <c:pt idx="854">
                  <c:v>0</c:v>
                </c:pt>
                <c:pt idx="855">
                  <c:v>286333333333333.31</c:v>
                </c:pt>
                <c:pt idx="856">
                  <c:v>101737500000000</c:v>
                </c:pt>
                <c:pt idx="857">
                  <c:v>875000000000000</c:v>
                </c:pt>
                <c:pt idx="858">
                  <c:v>800916666666666.63</c:v>
                </c:pt>
                <c:pt idx="859">
                  <c:v>438333333333333.31</c:v>
                </c:pt>
                <c:pt idx="860">
                  <c:v>612916666666666.63</c:v>
                </c:pt>
                <c:pt idx="861">
                  <c:v>469758333333333.31</c:v>
                </c:pt>
                <c:pt idx="862">
                  <c:v>231125000000000</c:v>
                </c:pt>
                <c:pt idx="863">
                  <c:v>223958333333333.34</c:v>
                </c:pt>
                <c:pt idx="864">
                  <c:v>92025000000000</c:v>
                </c:pt>
                <c:pt idx="865">
                  <c:v>79757500000000</c:v>
                </c:pt>
                <c:pt idx="866">
                  <c:v>150166666666666.66</c:v>
                </c:pt>
                <c:pt idx="867">
                  <c:v>298750000000000</c:v>
                </c:pt>
                <c:pt idx="868">
                  <c:v>163625000000000</c:v>
                </c:pt>
                <c:pt idx="869">
                  <c:v>223208333333333.34</c:v>
                </c:pt>
                <c:pt idx="870">
                  <c:v>65416666666666.664</c:v>
                </c:pt>
                <c:pt idx="871">
                  <c:v>2338750000000000</c:v>
                </c:pt>
                <c:pt idx="872">
                  <c:v>186583333333333.34</c:v>
                </c:pt>
                <c:pt idx="873">
                  <c:v>201500000000000</c:v>
                </c:pt>
                <c:pt idx="874">
                  <c:v>345500000000000</c:v>
                </c:pt>
                <c:pt idx="875">
                  <c:v>161333333333333.34</c:v>
                </c:pt>
                <c:pt idx="876">
                  <c:v>65750000000000</c:v>
                </c:pt>
                <c:pt idx="877">
                  <c:v>150625000000000</c:v>
                </c:pt>
                <c:pt idx="878">
                  <c:v>126000000000000</c:v>
                </c:pt>
                <c:pt idx="879">
                  <c:v>1206375000000000</c:v>
                </c:pt>
                <c:pt idx="880">
                  <c:v>1922500000000000</c:v>
                </c:pt>
                <c:pt idx="881">
                  <c:v>1598000000000000</c:v>
                </c:pt>
                <c:pt idx="882">
                  <c:v>1223125000000000</c:v>
                </c:pt>
                <c:pt idx="883">
                  <c:v>1386333333333333.3</c:v>
                </c:pt>
                <c:pt idx="884">
                  <c:v>137195833333333.33</c:v>
                </c:pt>
                <c:pt idx="885">
                  <c:v>115083333333333.33</c:v>
                </c:pt>
                <c:pt idx="886">
                  <c:v>399541666666666.69</c:v>
                </c:pt>
                <c:pt idx="887">
                  <c:v>326666666666666.69</c:v>
                </c:pt>
                <c:pt idx="888">
                  <c:v>140775000000000</c:v>
                </c:pt>
                <c:pt idx="889">
                  <c:v>903750000000000</c:v>
                </c:pt>
                <c:pt idx="890">
                  <c:v>838791666666666.63</c:v>
                </c:pt>
                <c:pt idx="891">
                  <c:v>261208333333333.34</c:v>
                </c:pt>
                <c:pt idx="892">
                  <c:v>296862500000000</c:v>
                </c:pt>
                <c:pt idx="893">
                  <c:v>347458333333333.31</c:v>
                </c:pt>
                <c:pt idx="894">
                  <c:v>259458333333333.34</c:v>
                </c:pt>
                <c:pt idx="895">
                  <c:v>221333333333333.34</c:v>
                </c:pt>
                <c:pt idx="896">
                  <c:v>2709166666666666.5</c:v>
                </c:pt>
                <c:pt idx="897">
                  <c:v>35033333333333.332</c:v>
                </c:pt>
                <c:pt idx="898">
                  <c:v>0</c:v>
                </c:pt>
                <c:pt idx="899">
                  <c:v>41708333333333.336</c:v>
                </c:pt>
                <c:pt idx="900">
                  <c:v>135041666666666.67</c:v>
                </c:pt>
                <c:pt idx="901">
                  <c:v>111416666666666.67</c:v>
                </c:pt>
                <c:pt idx="902">
                  <c:v>96916666666666.672</c:v>
                </c:pt>
                <c:pt idx="903">
                  <c:v>120750000000000</c:v>
                </c:pt>
                <c:pt idx="904">
                  <c:v>146500000000000</c:v>
                </c:pt>
                <c:pt idx="905">
                  <c:v>50270833333333.336</c:v>
                </c:pt>
                <c:pt idx="906">
                  <c:v>131125000000000</c:v>
                </c:pt>
                <c:pt idx="907">
                  <c:v>47291666666666.664</c:v>
                </c:pt>
                <c:pt idx="908">
                  <c:v>61750000000000</c:v>
                </c:pt>
                <c:pt idx="909">
                  <c:v>76125000000000</c:v>
                </c:pt>
                <c:pt idx="910">
                  <c:v>99291666666666.672</c:v>
                </c:pt>
                <c:pt idx="911">
                  <c:v>536666666666666.69</c:v>
                </c:pt>
                <c:pt idx="912">
                  <c:v>2259166666666666.5</c:v>
                </c:pt>
                <c:pt idx="913">
                  <c:v>757916666666666.63</c:v>
                </c:pt>
                <c:pt idx="914">
                  <c:v>1720625000000000</c:v>
                </c:pt>
                <c:pt idx="915">
                  <c:v>153916666666666.66</c:v>
                </c:pt>
                <c:pt idx="916">
                  <c:v>140208333333333.33</c:v>
                </c:pt>
                <c:pt idx="917">
                  <c:v>1113334583333333.4</c:v>
                </c:pt>
                <c:pt idx="918">
                  <c:v>995000000000000</c:v>
                </c:pt>
                <c:pt idx="919">
                  <c:v>330458333333333.31</c:v>
                </c:pt>
                <c:pt idx="920">
                  <c:v>348670833333333.31</c:v>
                </c:pt>
                <c:pt idx="921">
                  <c:v>99962500000000</c:v>
                </c:pt>
                <c:pt idx="922">
                  <c:v>151541666666666.66</c:v>
                </c:pt>
                <c:pt idx="923">
                  <c:v>99750000000000</c:v>
                </c:pt>
                <c:pt idx="924">
                  <c:v>89833333333333.328</c:v>
                </c:pt>
                <c:pt idx="925">
                  <c:v>284583333333333.31</c:v>
                </c:pt>
                <c:pt idx="926">
                  <c:v>151958333333333.34</c:v>
                </c:pt>
                <c:pt idx="927">
                  <c:v>144083333333333.34</c:v>
                </c:pt>
                <c:pt idx="928">
                  <c:v>264583333333333.34</c:v>
                </c:pt>
                <c:pt idx="929">
                  <c:v>2168333333333333.3</c:v>
                </c:pt>
                <c:pt idx="930">
                  <c:v>2091250000000000</c:v>
                </c:pt>
                <c:pt idx="931">
                  <c:v>127375000000000</c:v>
                </c:pt>
                <c:pt idx="932">
                  <c:v>232625000000000</c:v>
                </c:pt>
                <c:pt idx="933">
                  <c:v>122437500000000</c:v>
                </c:pt>
                <c:pt idx="934">
                  <c:v>110039708333333.33</c:v>
                </c:pt>
                <c:pt idx="935">
                  <c:v>653333333333333.38</c:v>
                </c:pt>
                <c:pt idx="936">
                  <c:v>182000000000000</c:v>
                </c:pt>
                <c:pt idx="937">
                  <c:v>479750000000000</c:v>
                </c:pt>
                <c:pt idx="938">
                  <c:v>231333333333333.34</c:v>
                </c:pt>
                <c:pt idx="939">
                  <c:v>513333333333333.31</c:v>
                </c:pt>
                <c:pt idx="940">
                  <c:v>2460000000000000</c:v>
                </c:pt>
                <c:pt idx="941">
                  <c:v>833333333333333.38</c:v>
                </c:pt>
                <c:pt idx="942">
                  <c:v>597279166666666.63</c:v>
                </c:pt>
                <c:pt idx="943">
                  <c:v>385041666666666.69</c:v>
                </c:pt>
                <c:pt idx="944">
                  <c:v>125083333333333.33</c:v>
                </c:pt>
                <c:pt idx="945">
                  <c:v>729583333333333.38</c:v>
                </c:pt>
                <c:pt idx="946">
                  <c:v>1481666666666666.8</c:v>
                </c:pt>
                <c:pt idx="947">
                  <c:v>2797916666666666.5</c:v>
                </c:pt>
                <c:pt idx="948">
                  <c:v>1707500000000000</c:v>
                </c:pt>
                <c:pt idx="949">
                  <c:v>276416666666666.66</c:v>
                </c:pt>
                <c:pt idx="950">
                  <c:v>261666666666666.66</c:v>
                </c:pt>
                <c:pt idx="951">
                  <c:v>78875000000000</c:v>
                </c:pt>
                <c:pt idx="952">
                  <c:v>318337500000000</c:v>
                </c:pt>
                <c:pt idx="953">
                  <c:v>1913333333333333.3</c:v>
                </c:pt>
                <c:pt idx="954">
                  <c:v>1391500000000000</c:v>
                </c:pt>
                <c:pt idx="955">
                  <c:v>542500000000000</c:v>
                </c:pt>
                <c:pt idx="956">
                  <c:v>493512500000000</c:v>
                </c:pt>
                <c:pt idx="957">
                  <c:v>400487500000000</c:v>
                </c:pt>
                <c:pt idx="958">
                  <c:v>645833333333333.38</c:v>
                </c:pt>
                <c:pt idx="959">
                  <c:v>747416666666666.63</c:v>
                </c:pt>
                <c:pt idx="960">
                  <c:v>2106666666666666.8</c:v>
                </c:pt>
                <c:pt idx="961">
                  <c:v>1642541666666666.8</c:v>
                </c:pt>
                <c:pt idx="962">
                  <c:v>824166666666666.63</c:v>
                </c:pt>
                <c:pt idx="963">
                  <c:v>279291666666666.66</c:v>
                </c:pt>
                <c:pt idx="964">
                  <c:v>252333333333333.34</c:v>
                </c:pt>
                <c:pt idx="965">
                  <c:v>186250000000000</c:v>
                </c:pt>
                <c:pt idx="966">
                  <c:v>496666666666666.69</c:v>
                </c:pt>
                <c:pt idx="967">
                  <c:v>444166666666666.69</c:v>
                </c:pt>
                <c:pt idx="968">
                  <c:v>164666666666666.66</c:v>
                </c:pt>
                <c:pt idx="969">
                  <c:v>422083333333333.31</c:v>
                </c:pt>
                <c:pt idx="970">
                  <c:v>399708333333333.31</c:v>
                </c:pt>
                <c:pt idx="971">
                  <c:v>460416666666666.69</c:v>
                </c:pt>
                <c:pt idx="972">
                  <c:v>153154166666666.66</c:v>
                </c:pt>
                <c:pt idx="973">
                  <c:v>523750000000000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379166666.66666669</c:v>
                </c:pt>
                <c:pt idx="985">
                  <c:v>0</c:v>
                </c:pt>
                <c:pt idx="986">
                  <c:v>6650000</c:v>
                </c:pt>
                <c:pt idx="987">
                  <c:v>0</c:v>
                </c:pt>
                <c:pt idx="988">
                  <c:v>6650000</c:v>
                </c:pt>
                <c:pt idx="989">
                  <c:v>473333333333.33331</c:v>
                </c:pt>
                <c:pt idx="990">
                  <c:v>350000000000000</c:v>
                </c:pt>
                <c:pt idx="991">
                  <c:v>159708333333333.34</c:v>
                </c:pt>
                <c:pt idx="992">
                  <c:v>745833333333333.38</c:v>
                </c:pt>
                <c:pt idx="993">
                  <c:v>894583333333333.38</c:v>
                </c:pt>
                <c:pt idx="994">
                  <c:v>2331666666666666.5</c:v>
                </c:pt>
                <c:pt idx="995">
                  <c:v>429166666666666.69</c:v>
                </c:pt>
                <c:pt idx="996">
                  <c:v>1448750000000000</c:v>
                </c:pt>
                <c:pt idx="997">
                  <c:v>348541666666666.69</c:v>
                </c:pt>
                <c:pt idx="998">
                  <c:v>1036576666666666.6</c:v>
                </c:pt>
                <c:pt idx="999">
                  <c:v>480241666666666.69</c:v>
                </c:pt>
                <c:pt idx="1000">
                  <c:v>2961666666666666.5</c:v>
                </c:pt>
                <c:pt idx="1001">
                  <c:v>1488333333333333.3</c:v>
                </c:pt>
                <c:pt idx="1002">
                  <c:v>1174583333333333.3</c:v>
                </c:pt>
                <c:pt idx="1003">
                  <c:v>890833333333333.38</c:v>
                </c:pt>
                <c:pt idx="1004">
                  <c:v>1730833333333333.3</c:v>
                </c:pt>
                <c:pt idx="1005">
                  <c:v>1884583333333333.3</c:v>
                </c:pt>
                <c:pt idx="1006">
                  <c:v>2039166666666666.8</c:v>
                </c:pt>
                <c:pt idx="1007">
                  <c:v>69000000000000</c:v>
                </c:pt>
                <c:pt idx="1008">
                  <c:v>148675000000000</c:v>
                </c:pt>
                <c:pt idx="1009">
                  <c:v>166375000000000</c:v>
                </c:pt>
                <c:pt idx="1010">
                  <c:v>962916666666666.63</c:v>
                </c:pt>
                <c:pt idx="1011">
                  <c:v>2728333333333333.5</c:v>
                </c:pt>
                <c:pt idx="1012">
                  <c:v>853750000000000</c:v>
                </c:pt>
                <c:pt idx="1013">
                  <c:v>751666666666666.63</c:v>
                </c:pt>
                <c:pt idx="1014">
                  <c:v>1215416666666666.8</c:v>
                </c:pt>
                <c:pt idx="1015">
                  <c:v>1931666666666666.8</c:v>
                </c:pt>
                <c:pt idx="1016">
                  <c:v>64132083333333.336</c:v>
                </c:pt>
                <c:pt idx="1017">
                  <c:v>1038291666666666.6</c:v>
                </c:pt>
                <c:pt idx="1018">
                  <c:v>1217500000000000</c:v>
                </c:pt>
                <c:pt idx="1019">
                  <c:v>467500000000000</c:v>
                </c:pt>
                <c:pt idx="1020">
                  <c:v>1298750000000000</c:v>
                </c:pt>
                <c:pt idx="1021">
                  <c:v>573333333333333.38</c:v>
                </c:pt>
                <c:pt idx="1022">
                  <c:v>2900833333333333.5</c:v>
                </c:pt>
                <c:pt idx="1023">
                  <c:v>2129166666666666.8</c:v>
                </c:pt>
                <c:pt idx="1024">
                  <c:v>1081666666666666.6</c:v>
                </c:pt>
                <c:pt idx="1025">
                  <c:v>854583333333333.38</c:v>
                </c:pt>
                <c:pt idx="1026">
                  <c:v>1091500000000000</c:v>
                </c:pt>
                <c:pt idx="1027">
                  <c:v>352458333333333.31</c:v>
                </c:pt>
                <c:pt idx="1028">
                  <c:v>2022916666666666.8</c:v>
                </c:pt>
                <c:pt idx="1029">
                  <c:v>1986666666666666.8</c:v>
                </c:pt>
                <c:pt idx="1030">
                  <c:v>440000000000000</c:v>
                </c:pt>
                <c:pt idx="1031">
                  <c:v>124661666666666.67</c:v>
                </c:pt>
                <c:pt idx="1032">
                  <c:v>304041666666666.69</c:v>
                </c:pt>
                <c:pt idx="1033">
                  <c:v>1232875000000000</c:v>
                </c:pt>
                <c:pt idx="1034">
                  <c:v>852500000000000</c:v>
                </c:pt>
                <c:pt idx="1035">
                  <c:v>2232916666666666.8</c:v>
                </c:pt>
                <c:pt idx="1036">
                  <c:v>2045000000000000</c:v>
                </c:pt>
                <c:pt idx="1037">
                  <c:v>1135416666666666.8</c:v>
                </c:pt>
                <c:pt idx="1038">
                  <c:v>1417083333333333.3</c:v>
                </c:pt>
                <c:pt idx="1039">
                  <c:v>1063750000000000</c:v>
                </c:pt>
                <c:pt idx="1040">
                  <c:v>1678954166666666.8</c:v>
                </c:pt>
                <c:pt idx="1041">
                  <c:v>1943750000000000</c:v>
                </c:pt>
                <c:pt idx="1042">
                  <c:v>1834583333333333.3</c:v>
                </c:pt>
                <c:pt idx="1043">
                  <c:v>690375000000000</c:v>
                </c:pt>
                <c:pt idx="1044">
                  <c:v>1110833333333333.4</c:v>
                </c:pt>
                <c:pt idx="1045">
                  <c:v>1087500000000000</c:v>
                </c:pt>
                <c:pt idx="1046">
                  <c:v>2163333333333333.3</c:v>
                </c:pt>
                <c:pt idx="1047">
                  <c:v>1544208333333333.3</c:v>
                </c:pt>
                <c:pt idx="1048">
                  <c:v>1400958333333333.3</c:v>
                </c:pt>
                <c:pt idx="1049">
                  <c:v>858333333333333.38</c:v>
                </c:pt>
                <c:pt idx="1050">
                  <c:v>2737083333333333.5</c:v>
                </c:pt>
                <c:pt idx="1051">
                  <c:v>1979166666666666.8</c:v>
                </c:pt>
                <c:pt idx="1052">
                  <c:v>921791666666666.63</c:v>
                </c:pt>
                <c:pt idx="1053">
                  <c:v>219066666666666.66</c:v>
                </c:pt>
                <c:pt idx="1054">
                  <c:v>719625000000000</c:v>
                </c:pt>
                <c:pt idx="1055">
                  <c:v>3022500000000000</c:v>
                </c:pt>
                <c:pt idx="1056">
                  <c:v>1755000000000000</c:v>
                </c:pt>
                <c:pt idx="1057">
                  <c:v>21141666666666.668</c:v>
                </c:pt>
                <c:pt idx="1058">
                  <c:v>26608333.333333332</c:v>
                </c:pt>
                <c:pt idx="1059">
                  <c:v>176166666666666.66</c:v>
                </c:pt>
                <c:pt idx="1060">
                  <c:v>257083333333333.34</c:v>
                </c:pt>
                <c:pt idx="1061">
                  <c:v>1567500000000000</c:v>
                </c:pt>
                <c:pt idx="1062">
                  <c:v>748333333333333.38</c:v>
                </c:pt>
                <c:pt idx="1063">
                  <c:v>1127083333333333.3</c:v>
                </c:pt>
                <c:pt idx="1064">
                  <c:v>1519583333333333.3</c:v>
                </c:pt>
                <c:pt idx="1065">
                  <c:v>839166666666666.63</c:v>
                </c:pt>
                <c:pt idx="1066">
                  <c:v>0</c:v>
                </c:pt>
                <c:pt idx="1067">
                  <c:v>0</c:v>
                </c:pt>
                <c:pt idx="1068">
                  <c:v>15116666666666.666</c:v>
                </c:pt>
                <c:pt idx="1069">
                  <c:v>219291666666666.66</c:v>
                </c:pt>
                <c:pt idx="1070">
                  <c:v>10620833333333.334</c:v>
                </c:pt>
                <c:pt idx="1071">
                  <c:v>80375000000000</c:v>
                </c:pt>
                <c:pt idx="1072">
                  <c:v>1007083333333333.4</c:v>
                </c:pt>
                <c:pt idx="1073">
                  <c:v>1152916666666666.8</c:v>
                </c:pt>
                <c:pt idx="1074">
                  <c:v>1520333333333333.3</c:v>
                </c:pt>
                <c:pt idx="1075">
                  <c:v>1076250000000000</c:v>
                </c:pt>
                <c:pt idx="1076">
                  <c:v>1462916666666666.8</c:v>
                </c:pt>
                <c:pt idx="1077">
                  <c:v>2221250000000000</c:v>
                </c:pt>
                <c:pt idx="1078">
                  <c:v>1784458333333333.3</c:v>
                </c:pt>
                <c:pt idx="1079">
                  <c:v>647083333333333.38</c:v>
                </c:pt>
                <c:pt idx="1080">
                  <c:v>2197916666666666.8</c:v>
                </c:pt>
                <c:pt idx="1081">
                  <c:v>2712083333333333.5</c:v>
                </c:pt>
                <c:pt idx="1082">
                  <c:v>1172500000000000</c:v>
                </c:pt>
                <c:pt idx="1083">
                  <c:v>1871666666666666.8</c:v>
                </c:pt>
                <c:pt idx="1084">
                  <c:v>1797916666666666.8</c:v>
                </c:pt>
                <c:pt idx="1085">
                  <c:v>1872083333333333.3</c:v>
                </c:pt>
                <c:pt idx="1086">
                  <c:v>2602340000000000</c:v>
                </c:pt>
                <c:pt idx="1087">
                  <c:v>977916666666666.63</c:v>
                </c:pt>
                <c:pt idx="1088">
                  <c:v>2870833333333333.5</c:v>
                </c:pt>
                <c:pt idx="1089">
                  <c:v>1655833333333333.3</c:v>
                </c:pt>
                <c:pt idx="1090">
                  <c:v>1766833333333333.3</c:v>
                </c:pt>
                <c:pt idx="1091">
                  <c:v>2889166666666666.5</c:v>
                </c:pt>
                <c:pt idx="1092">
                  <c:v>1952500000000000</c:v>
                </c:pt>
                <c:pt idx="1093">
                  <c:v>3066666666666666.5</c:v>
                </c:pt>
                <c:pt idx="1094">
                  <c:v>2483583333333333.5</c:v>
                </c:pt>
                <c:pt idx="1095">
                  <c:v>1417916666666666.8</c:v>
                </c:pt>
                <c:pt idx="1096">
                  <c:v>2009166666666666.8</c:v>
                </c:pt>
                <c:pt idx="1097">
                  <c:v>3555833333333333.5</c:v>
                </c:pt>
                <c:pt idx="1098">
                  <c:v>1052083333333333.4</c:v>
                </c:pt>
                <c:pt idx="1099">
                  <c:v>2722083333333333.5</c:v>
                </c:pt>
                <c:pt idx="1100">
                  <c:v>1764166666666666.8</c:v>
                </c:pt>
                <c:pt idx="1101">
                  <c:v>2769583333333333.5</c:v>
                </c:pt>
                <c:pt idx="1102">
                  <c:v>2932500000000000</c:v>
                </c:pt>
                <c:pt idx="1103">
                  <c:v>1396666666666666.8</c:v>
                </c:pt>
                <c:pt idx="1104">
                  <c:v>3456250000000000</c:v>
                </c:pt>
                <c:pt idx="1105">
                  <c:v>2755000000000000</c:v>
                </c:pt>
                <c:pt idx="1106">
                  <c:v>3810833333333333.5</c:v>
                </c:pt>
                <c:pt idx="1107">
                  <c:v>2386583333333333.5</c:v>
                </c:pt>
                <c:pt idx="1108">
                  <c:v>1322083333333333.3</c:v>
                </c:pt>
                <c:pt idx="1109">
                  <c:v>1537083333333333.3</c:v>
                </c:pt>
                <c:pt idx="1110">
                  <c:v>1327916666666666.8</c:v>
                </c:pt>
                <c:pt idx="1111">
                  <c:v>2601666666666666.5</c:v>
                </c:pt>
                <c:pt idx="1112">
                  <c:v>1921666666666666.8</c:v>
                </c:pt>
                <c:pt idx="1113">
                  <c:v>2380416666666666.5</c:v>
                </c:pt>
                <c:pt idx="1114">
                  <c:v>2962500000000000</c:v>
                </c:pt>
                <c:pt idx="1115">
                  <c:v>14266666666666.666</c:v>
                </c:pt>
                <c:pt idx="1116">
                  <c:v>242791666666666.66</c:v>
                </c:pt>
                <c:pt idx="1117">
                  <c:v>2725833333333333.5</c:v>
                </c:pt>
                <c:pt idx="1118">
                  <c:v>679166666666666.63</c:v>
                </c:pt>
                <c:pt idx="1119">
                  <c:v>2272500000000000</c:v>
                </c:pt>
                <c:pt idx="1120">
                  <c:v>0</c:v>
                </c:pt>
                <c:pt idx="1121">
                  <c:v>1022916666666.6666</c:v>
                </c:pt>
                <c:pt idx="1122">
                  <c:v>0</c:v>
                </c:pt>
                <c:pt idx="1123">
                  <c:v>0</c:v>
                </c:pt>
                <c:pt idx="1124">
                  <c:v>209541666666666.66</c:v>
                </c:pt>
                <c:pt idx="1125">
                  <c:v>1253750000000000</c:v>
                </c:pt>
                <c:pt idx="1126">
                  <c:v>715833333333.33337</c:v>
                </c:pt>
                <c:pt idx="1127">
                  <c:v>379083333333333.31</c:v>
                </c:pt>
                <c:pt idx="1128">
                  <c:v>4183333333333.3335</c:v>
                </c:pt>
                <c:pt idx="1129">
                  <c:v>1582833333333333.3</c:v>
                </c:pt>
                <c:pt idx="1130">
                  <c:v>1044166666666666.6</c:v>
                </c:pt>
                <c:pt idx="1131">
                  <c:v>2022083333333333.3</c:v>
                </c:pt>
                <c:pt idx="1132">
                  <c:v>3624583333333333.5</c:v>
                </c:pt>
                <c:pt idx="1133">
                  <c:v>1130833333333333.3</c:v>
                </c:pt>
                <c:pt idx="1134">
                  <c:v>2702916666666666.5</c:v>
                </c:pt>
                <c:pt idx="1135">
                  <c:v>1632250000000000</c:v>
                </c:pt>
                <c:pt idx="1136">
                  <c:v>1745416666666666.8</c:v>
                </c:pt>
                <c:pt idx="1137">
                  <c:v>4525000000000000</c:v>
                </c:pt>
                <c:pt idx="1138">
                  <c:v>1098333333333333.4</c:v>
                </c:pt>
                <c:pt idx="1139">
                  <c:v>2081250000000000</c:v>
                </c:pt>
                <c:pt idx="1140">
                  <c:v>3958750000000000</c:v>
                </c:pt>
                <c:pt idx="1141">
                  <c:v>1540416666666666.8</c:v>
                </c:pt>
                <c:pt idx="1142">
                  <c:v>3767916666666666.5</c:v>
                </c:pt>
                <c:pt idx="1143">
                  <c:v>3189583333333333.5</c:v>
                </c:pt>
                <c:pt idx="1144">
                  <c:v>2385416666666666.5</c:v>
                </c:pt>
                <c:pt idx="1145">
                  <c:v>1713029166666666.8</c:v>
                </c:pt>
                <c:pt idx="1146">
                  <c:v>2521666666666666.5</c:v>
                </c:pt>
                <c:pt idx="1147">
                  <c:v>1546250000000000</c:v>
                </c:pt>
                <c:pt idx="1148">
                  <c:v>2905125000000000</c:v>
                </c:pt>
                <c:pt idx="1149">
                  <c:v>1998333333333333.3</c:v>
                </c:pt>
                <c:pt idx="1150">
                  <c:v>3006250000000000</c:v>
                </c:pt>
                <c:pt idx="1151">
                  <c:v>4025416666666666.5</c:v>
                </c:pt>
                <c:pt idx="1152">
                  <c:v>1795833333333333.3</c:v>
                </c:pt>
                <c:pt idx="1153">
                  <c:v>1396250000000000</c:v>
                </c:pt>
                <c:pt idx="1154">
                  <c:v>2459166666666666.5</c:v>
                </c:pt>
                <c:pt idx="1155">
                  <c:v>3675000000000000</c:v>
                </c:pt>
                <c:pt idx="1156">
                  <c:v>1126708333333333.3</c:v>
                </c:pt>
                <c:pt idx="1157">
                  <c:v>1999583333333333.3</c:v>
                </c:pt>
                <c:pt idx="1158">
                  <c:v>2959166666666666.5</c:v>
                </c:pt>
                <c:pt idx="1159">
                  <c:v>2303333333333333.5</c:v>
                </c:pt>
                <c:pt idx="1160">
                  <c:v>2303333333333333.5</c:v>
                </c:pt>
                <c:pt idx="1161">
                  <c:v>3672083333333333.5</c:v>
                </c:pt>
                <c:pt idx="1162">
                  <c:v>2360000000000000</c:v>
                </c:pt>
                <c:pt idx="1163">
                  <c:v>1388208333333333.3</c:v>
                </c:pt>
                <c:pt idx="1164">
                  <c:v>1642083333333333.3</c:v>
                </c:pt>
                <c:pt idx="1165">
                  <c:v>4745833333333333</c:v>
                </c:pt>
                <c:pt idx="1166">
                  <c:v>3337500000000000</c:v>
                </c:pt>
                <c:pt idx="1167">
                  <c:v>3240416666666666.5</c:v>
                </c:pt>
                <c:pt idx="1168">
                  <c:v>1683333333333333.3</c:v>
                </c:pt>
                <c:pt idx="1169">
                  <c:v>2229583333333333.3</c:v>
                </c:pt>
                <c:pt idx="1170">
                  <c:v>2977916666666666.5</c:v>
                </c:pt>
                <c:pt idx="1171">
                  <c:v>2156166666666666.8</c:v>
                </c:pt>
                <c:pt idx="1172">
                  <c:v>2378750000000000</c:v>
                </c:pt>
                <c:pt idx="1173">
                  <c:v>2642500000000000</c:v>
                </c:pt>
                <c:pt idx="1174">
                  <c:v>1972104166666666.8</c:v>
                </c:pt>
                <c:pt idx="1175">
                  <c:v>2447916666666666.5</c:v>
                </c:pt>
                <c:pt idx="1176">
                  <c:v>2936666666666666.5</c:v>
                </c:pt>
                <c:pt idx="1177">
                  <c:v>326083333333333.31</c:v>
                </c:pt>
                <c:pt idx="1178">
                  <c:v>71458333333333.328</c:v>
                </c:pt>
                <c:pt idx="1179">
                  <c:v>3293333333333333.5</c:v>
                </c:pt>
                <c:pt idx="1180">
                  <c:v>2229708333333333.3</c:v>
                </c:pt>
                <c:pt idx="1181">
                  <c:v>2789166666666666.5</c:v>
                </c:pt>
                <c:pt idx="1182">
                  <c:v>2882916666666666.5</c:v>
                </c:pt>
                <c:pt idx="1183">
                  <c:v>2055416666666666.8</c:v>
                </c:pt>
                <c:pt idx="1184">
                  <c:v>3537916666666666.5</c:v>
                </c:pt>
                <c:pt idx="1185">
                  <c:v>2344166666666666.5</c:v>
                </c:pt>
                <c:pt idx="1186">
                  <c:v>712916666666666.63</c:v>
                </c:pt>
                <c:pt idx="1187">
                  <c:v>1392500000000000</c:v>
                </c:pt>
                <c:pt idx="1188">
                  <c:v>2742916666666666.5</c:v>
                </c:pt>
                <c:pt idx="1189">
                  <c:v>651666666666666.63</c:v>
                </c:pt>
                <c:pt idx="1190">
                  <c:v>1843333333333333.3</c:v>
                </c:pt>
                <c:pt idx="1191">
                  <c:v>495416666666666.69</c:v>
                </c:pt>
                <c:pt idx="1192">
                  <c:v>121651666666666.67</c:v>
                </c:pt>
                <c:pt idx="1193">
                  <c:v>1284583333333333.3</c:v>
                </c:pt>
                <c:pt idx="1194">
                  <c:v>1538333333333333.3</c:v>
                </c:pt>
                <c:pt idx="1195">
                  <c:v>2094583333333333.3</c:v>
                </c:pt>
                <c:pt idx="1196">
                  <c:v>2357083333333333.5</c:v>
                </c:pt>
                <c:pt idx="1197">
                  <c:v>4080416666666666.5</c:v>
                </c:pt>
                <c:pt idx="1198">
                  <c:v>486791666666666.69</c:v>
                </c:pt>
                <c:pt idx="1199">
                  <c:v>2056125000000000</c:v>
                </c:pt>
                <c:pt idx="1200">
                  <c:v>3187083333333333.5</c:v>
                </c:pt>
                <c:pt idx="1201">
                  <c:v>3234166666666666.5</c:v>
                </c:pt>
                <c:pt idx="1202">
                  <c:v>1556833333333333.3</c:v>
                </c:pt>
                <c:pt idx="1203">
                  <c:v>1952500000000000</c:v>
                </c:pt>
                <c:pt idx="1204">
                  <c:v>4204166666666666.5</c:v>
                </c:pt>
                <c:pt idx="1205">
                  <c:v>1858750000000000</c:v>
                </c:pt>
                <c:pt idx="1206">
                  <c:v>1898750000000000</c:v>
                </c:pt>
                <c:pt idx="1207">
                  <c:v>3819583333333333.5</c:v>
                </c:pt>
                <c:pt idx="1208">
                  <c:v>1307083333333333.3</c:v>
                </c:pt>
                <c:pt idx="1209">
                  <c:v>3296250000000000</c:v>
                </c:pt>
                <c:pt idx="1210">
                  <c:v>2075000000000000</c:v>
                </c:pt>
                <c:pt idx="1211">
                  <c:v>4379166666666666.5</c:v>
                </c:pt>
                <c:pt idx="1212">
                  <c:v>2060416666666666.8</c:v>
                </c:pt>
                <c:pt idx="1213">
                  <c:v>1261083333333333.3</c:v>
                </c:pt>
                <c:pt idx="1214">
                  <c:v>1894583333333333.3</c:v>
                </c:pt>
                <c:pt idx="1215">
                  <c:v>1430375000000000</c:v>
                </c:pt>
                <c:pt idx="1216">
                  <c:v>4042500000000000</c:v>
                </c:pt>
                <c:pt idx="1217">
                  <c:v>308500000000000</c:v>
                </c:pt>
                <c:pt idx="1218">
                  <c:v>2955416666666666.5</c:v>
                </c:pt>
                <c:pt idx="1219">
                  <c:v>1363750000000000</c:v>
                </c:pt>
                <c:pt idx="1220">
                  <c:v>3009583333333333.5</c:v>
                </c:pt>
                <c:pt idx="1221">
                  <c:v>660000000000000</c:v>
                </c:pt>
                <c:pt idx="1222">
                  <c:v>993333333333333.38</c:v>
                </c:pt>
                <c:pt idx="1223">
                  <c:v>1918333333333333.3</c:v>
                </c:pt>
                <c:pt idx="1224">
                  <c:v>3023750000000000</c:v>
                </c:pt>
                <c:pt idx="1225">
                  <c:v>2063750000000000</c:v>
                </c:pt>
                <c:pt idx="1226">
                  <c:v>2592916666666666.5</c:v>
                </c:pt>
                <c:pt idx="1227">
                  <c:v>1820416666666666.8</c:v>
                </c:pt>
                <c:pt idx="1228">
                  <c:v>468750000000000</c:v>
                </c:pt>
                <c:pt idx="1229">
                  <c:v>2508083333333333.5</c:v>
                </c:pt>
                <c:pt idx="1230">
                  <c:v>1255166666666666.8</c:v>
                </c:pt>
                <c:pt idx="1231">
                  <c:v>1861250000000000</c:v>
                </c:pt>
                <c:pt idx="1232">
                  <c:v>59916666666666.664</c:v>
                </c:pt>
                <c:pt idx="1233">
                  <c:v>1260833333333333.3</c:v>
                </c:pt>
                <c:pt idx="1234">
                  <c:v>1572500000000000</c:v>
                </c:pt>
                <c:pt idx="1235">
                  <c:v>366916666666666.69</c:v>
                </c:pt>
                <c:pt idx="1236">
                  <c:v>438750000000000</c:v>
                </c:pt>
                <c:pt idx="1237">
                  <c:v>1590416666666666.8</c:v>
                </c:pt>
                <c:pt idx="1238">
                  <c:v>95208333333333.328</c:v>
                </c:pt>
                <c:pt idx="1239">
                  <c:v>2937916666666666.5</c:v>
                </c:pt>
                <c:pt idx="1240">
                  <c:v>1421666666666666.8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37720833333333.336</c:v>
                </c:pt>
                <c:pt idx="1300">
                  <c:v>49166666666666.664</c:v>
                </c:pt>
                <c:pt idx="1301">
                  <c:v>64477500000000</c:v>
                </c:pt>
                <c:pt idx="1302">
                  <c:v>106037500000000</c:v>
                </c:pt>
                <c:pt idx="1303">
                  <c:v>90688750000000</c:v>
                </c:pt>
                <c:pt idx="1304">
                  <c:v>138979166666666.67</c:v>
                </c:pt>
                <c:pt idx="1305">
                  <c:v>145333333333333.34</c:v>
                </c:pt>
                <c:pt idx="1306">
                  <c:v>684583333333333.38</c:v>
                </c:pt>
                <c:pt idx="1307">
                  <c:v>0</c:v>
                </c:pt>
                <c:pt idx="1308">
                  <c:v>0</c:v>
                </c:pt>
                <c:pt idx="1309">
                  <c:v>78995833333333.328</c:v>
                </c:pt>
                <c:pt idx="1310">
                  <c:v>560833333333.33337</c:v>
                </c:pt>
                <c:pt idx="1311">
                  <c:v>0</c:v>
                </c:pt>
                <c:pt idx="1312">
                  <c:v>22058333333333.332</c:v>
                </c:pt>
                <c:pt idx="1313">
                  <c:v>67708333333333.336</c:v>
                </c:pt>
                <c:pt idx="1314">
                  <c:v>17754166666666.668</c:v>
                </c:pt>
                <c:pt idx="1315">
                  <c:v>66271766666666.664</c:v>
                </c:pt>
                <c:pt idx="1316">
                  <c:v>23662500000000</c:v>
                </c:pt>
                <c:pt idx="1317">
                  <c:v>303416666666666.69</c:v>
                </c:pt>
                <c:pt idx="1318">
                  <c:v>27916666666666.668</c:v>
                </c:pt>
                <c:pt idx="1319">
                  <c:v>75881250000000</c:v>
                </c:pt>
                <c:pt idx="1320">
                  <c:v>16929166666666.666</c:v>
                </c:pt>
                <c:pt idx="1321">
                  <c:v>38241666666666.664</c:v>
                </c:pt>
                <c:pt idx="1322">
                  <c:v>26425000000000</c:v>
                </c:pt>
                <c:pt idx="1323">
                  <c:v>40279166666666.664</c:v>
                </c:pt>
                <c:pt idx="1324">
                  <c:v>49708333333333.336</c:v>
                </c:pt>
                <c:pt idx="1325">
                  <c:v>47883333333333.336</c:v>
                </c:pt>
                <c:pt idx="1326">
                  <c:v>38845833333333.336</c:v>
                </c:pt>
                <c:pt idx="1327">
                  <c:v>76875000000000</c:v>
                </c:pt>
                <c:pt idx="1328">
                  <c:v>46500000000000</c:v>
                </c:pt>
                <c:pt idx="1329">
                  <c:v>11529166666666.666</c:v>
                </c:pt>
                <c:pt idx="1330">
                  <c:v>149936250000000</c:v>
                </c:pt>
                <c:pt idx="1331">
                  <c:v>577500000000000</c:v>
                </c:pt>
                <c:pt idx="1332">
                  <c:v>227583333333333.34</c:v>
                </c:pt>
                <c:pt idx="1333">
                  <c:v>461208333333333.31</c:v>
                </c:pt>
                <c:pt idx="1334">
                  <c:v>693750000000000</c:v>
                </c:pt>
                <c:pt idx="1335">
                  <c:v>141375000000000</c:v>
                </c:pt>
                <c:pt idx="1336">
                  <c:v>99208333333333.328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59875000</c:v>
                </c:pt>
                <c:pt idx="1367">
                  <c:v>159625000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166291666.66666666</c:v>
                </c:pt>
                <c:pt idx="1373">
                  <c:v>0</c:v>
                </c:pt>
                <c:pt idx="1374">
                  <c:v>34605416666666.668</c:v>
                </c:pt>
                <c:pt idx="1375">
                  <c:v>167791666666666.66</c:v>
                </c:pt>
                <c:pt idx="1376">
                  <c:v>68510895833333.336</c:v>
                </c:pt>
                <c:pt idx="1377">
                  <c:v>12479166666666.666</c:v>
                </c:pt>
                <c:pt idx="1378">
                  <c:v>73304166666666.672</c:v>
                </c:pt>
                <c:pt idx="1379">
                  <c:v>728108333333333.38</c:v>
                </c:pt>
                <c:pt idx="1380">
                  <c:v>22470833333333.332</c:v>
                </c:pt>
                <c:pt idx="1381">
                  <c:v>809512500000000</c:v>
                </c:pt>
                <c:pt idx="1382">
                  <c:v>682791666666666.63</c:v>
                </c:pt>
                <c:pt idx="1383">
                  <c:v>12795000000000</c:v>
                </c:pt>
                <c:pt idx="1384">
                  <c:v>1137509516666666.8</c:v>
                </c:pt>
                <c:pt idx="1385">
                  <c:v>996179166666666.63</c:v>
                </c:pt>
                <c:pt idx="1386">
                  <c:v>69455000000000</c:v>
                </c:pt>
                <c:pt idx="1387">
                  <c:v>282826666666666.69</c:v>
                </c:pt>
                <c:pt idx="1388">
                  <c:v>122930000000000</c:v>
                </c:pt>
                <c:pt idx="1389">
                  <c:v>518708333333333.31</c:v>
                </c:pt>
                <c:pt idx="1390">
                  <c:v>766877916666666.63</c:v>
                </c:pt>
                <c:pt idx="1391">
                  <c:v>147526250000000</c:v>
                </c:pt>
                <c:pt idx="1392">
                  <c:v>79312500000000</c:v>
                </c:pt>
                <c:pt idx="1393">
                  <c:v>216333333333333.34</c:v>
                </c:pt>
                <c:pt idx="1394">
                  <c:v>317958333333333.31</c:v>
                </c:pt>
                <c:pt idx="1395">
                  <c:v>318125000000000</c:v>
                </c:pt>
                <c:pt idx="1396">
                  <c:v>759875000000000</c:v>
                </c:pt>
                <c:pt idx="1397">
                  <c:v>1280250000000000</c:v>
                </c:pt>
                <c:pt idx="1398">
                  <c:v>461666666666666.69</c:v>
                </c:pt>
                <c:pt idx="1399">
                  <c:v>216112500000000</c:v>
                </c:pt>
                <c:pt idx="1400">
                  <c:v>257108333333333.34</c:v>
                </c:pt>
                <c:pt idx="1401">
                  <c:v>85979166666666.672</c:v>
                </c:pt>
                <c:pt idx="1402">
                  <c:v>67458333333333.336</c:v>
                </c:pt>
                <c:pt idx="1403">
                  <c:v>11683333333333.334</c:v>
                </c:pt>
                <c:pt idx="1404">
                  <c:v>272875000000000</c:v>
                </c:pt>
                <c:pt idx="1405">
                  <c:v>507916666666666.69</c:v>
                </c:pt>
                <c:pt idx="1406">
                  <c:v>180820833333333.34</c:v>
                </c:pt>
                <c:pt idx="1407">
                  <c:v>600833333333333.38</c:v>
                </c:pt>
                <c:pt idx="1408">
                  <c:v>420808333333333.31</c:v>
                </c:pt>
                <c:pt idx="1409">
                  <c:v>271441666666666.66</c:v>
                </c:pt>
                <c:pt idx="1410">
                  <c:v>391508333333333.31</c:v>
                </c:pt>
                <c:pt idx="1411">
                  <c:v>148475000000000</c:v>
                </c:pt>
                <c:pt idx="1412">
                  <c:v>1021833333333333.4</c:v>
                </c:pt>
                <c:pt idx="1413">
                  <c:v>45341666666666.664</c:v>
                </c:pt>
                <c:pt idx="1414">
                  <c:v>54063333333333.336</c:v>
                </c:pt>
                <c:pt idx="1415">
                  <c:v>330583333333333.31</c:v>
                </c:pt>
                <c:pt idx="1416">
                  <c:v>393425000000000</c:v>
                </c:pt>
                <c:pt idx="1417">
                  <c:v>193041666666666.66</c:v>
                </c:pt>
                <c:pt idx="1418">
                  <c:v>199308333333333.34</c:v>
                </c:pt>
                <c:pt idx="1419">
                  <c:v>237750000000000</c:v>
                </c:pt>
                <c:pt idx="1420">
                  <c:v>208608333333333.34</c:v>
                </c:pt>
                <c:pt idx="1421">
                  <c:v>229291666666666.66</c:v>
                </c:pt>
                <c:pt idx="1422">
                  <c:v>42500000000000</c:v>
                </c:pt>
                <c:pt idx="1423">
                  <c:v>59041666666666.664</c:v>
                </c:pt>
                <c:pt idx="1424">
                  <c:v>1167291666666666.8</c:v>
                </c:pt>
                <c:pt idx="1425">
                  <c:v>317083333333333.31</c:v>
                </c:pt>
                <c:pt idx="1426">
                  <c:v>459166666666666.69</c:v>
                </c:pt>
                <c:pt idx="1427">
                  <c:v>154658333333333.34</c:v>
                </c:pt>
                <c:pt idx="1428">
                  <c:v>972195833333333.38</c:v>
                </c:pt>
                <c:pt idx="1429">
                  <c:v>765670833333333.38</c:v>
                </c:pt>
                <c:pt idx="1430">
                  <c:v>1179291666666666.8</c:v>
                </c:pt>
                <c:pt idx="1431">
                  <c:v>742750000000000</c:v>
                </c:pt>
                <c:pt idx="1432">
                  <c:v>458375000000000</c:v>
                </c:pt>
                <c:pt idx="1433">
                  <c:v>293708333333333.31</c:v>
                </c:pt>
                <c:pt idx="1434">
                  <c:v>60900416666666.664</c:v>
                </c:pt>
                <c:pt idx="1435">
                  <c:v>5920833333333.333</c:v>
                </c:pt>
                <c:pt idx="1436">
                  <c:v>6711666666666.667</c:v>
                </c:pt>
                <c:pt idx="1437">
                  <c:v>6908333333333.333</c:v>
                </c:pt>
                <c:pt idx="1438">
                  <c:v>6373333333333.333</c:v>
                </c:pt>
                <c:pt idx="1439">
                  <c:v>6401666666666.667</c:v>
                </c:pt>
                <c:pt idx="1440">
                  <c:v>6041791666666.667</c:v>
                </c:pt>
                <c:pt idx="1441">
                  <c:v>5883333333333.333</c:v>
                </c:pt>
                <c:pt idx="1442">
                  <c:v>6142500000000</c:v>
                </c:pt>
                <c:pt idx="1443">
                  <c:v>5567166666666.667</c:v>
                </c:pt>
                <c:pt idx="1444">
                  <c:v>6554166666666.667</c:v>
                </c:pt>
                <c:pt idx="1445">
                  <c:v>6579166666666.667</c:v>
                </c:pt>
                <c:pt idx="1446">
                  <c:v>6221250000000</c:v>
                </c:pt>
                <c:pt idx="1447">
                  <c:v>6199166666666.667</c:v>
                </c:pt>
                <c:pt idx="1448">
                  <c:v>5829166666666.667</c:v>
                </c:pt>
                <c:pt idx="1449">
                  <c:v>6285416666666.667</c:v>
                </c:pt>
                <c:pt idx="1450">
                  <c:v>6504166666666.667</c:v>
                </c:pt>
                <c:pt idx="1451">
                  <c:v>6488750000000</c:v>
                </c:pt>
                <c:pt idx="1452">
                  <c:v>6391666666666.667</c:v>
                </c:pt>
                <c:pt idx="1453">
                  <c:v>6201250000000</c:v>
                </c:pt>
                <c:pt idx="1454">
                  <c:v>6420833333333.333</c:v>
                </c:pt>
                <c:pt idx="1455">
                  <c:v>4780416666666.667</c:v>
                </c:pt>
                <c:pt idx="1456">
                  <c:v>6387500000000</c:v>
                </c:pt>
                <c:pt idx="1457">
                  <c:v>6416666666666.667</c:v>
                </c:pt>
                <c:pt idx="1458">
                  <c:v>6070000000000</c:v>
                </c:pt>
                <c:pt idx="1459">
                  <c:v>12737500000000</c:v>
                </c:pt>
                <c:pt idx="1460">
                  <c:v>20612500000000</c:v>
                </c:pt>
                <c:pt idx="1461">
                  <c:v>15600000000000</c:v>
                </c:pt>
                <c:pt idx="1462">
                  <c:v>12477083333333.334</c:v>
                </c:pt>
                <c:pt idx="1463">
                  <c:v>12716666666666.666</c:v>
                </c:pt>
                <c:pt idx="1464">
                  <c:v>12420833333333.334</c:v>
                </c:pt>
                <c:pt idx="1465">
                  <c:v>11631666666666.666</c:v>
                </c:pt>
                <c:pt idx="1466">
                  <c:v>11445000000000</c:v>
                </c:pt>
                <c:pt idx="1467">
                  <c:v>12758750000000</c:v>
                </c:pt>
                <c:pt idx="1468">
                  <c:v>12820000000000</c:v>
                </c:pt>
                <c:pt idx="1469">
                  <c:v>11668333333333.334</c:v>
                </c:pt>
                <c:pt idx="1470">
                  <c:v>11897500000000</c:v>
                </c:pt>
                <c:pt idx="1471">
                  <c:v>11758333333333.334</c:v>
                </c:pt>
                <c:pt idx="1472">
                  <c:v>12508333333333.334</c:v>
                </c:pt>
                <c:pt idx="1473">
                  <c:v>12268333333333.334</c:v>
                </c:pt>
                <c:pt idx="1474">
                  <c:v>7622916666666.667</c:v>
                </c:pt>
                <c:pt idx="1475">
                  <c:v>660416666666.66663</c:v>
                </c:pt>
                <c:pt idx="1476">
                  <c:v>553750000000</c:v>
                </c:pt>
                <c:pt idx="1477">
                  <c:v>270625000000</c:v>
                </c:pt>
                <c:pt idx="1478">
                  <c:v>399333333333.33331</c:v>
                </c:pt>
                <c:pt idx="1479">
                  <c:v>662916666666.66663</c:v>
                </c:pt>
                <c:pt idx="1480">
                  <c:v>671000000000</c:v>
                </c:pt>
                <c:pt idx="1481">
                  <c:v>670416666666.66663</c:v>
                </c:pt>
                <c:pt idx="1482">
                  <c:v>615608333333.33337</c:v>
                </c:pt>
                <c:pt idx="1483">
                  <c:v>673500000000</c:v>
                </c:pt>
                <c:pt idx="1484">
                  <c:v>675833333333.33337</c:v>
                </c:pt>
                <c:pt idx="1485">
                  <c:v>672500000000</c:v>
                </c:pt>
                <c:pt idx="1486">
                  <c:v>682500000000</c:v>
                </c:pt>
                <c:pt idx="1487">
                  <c:v>667333333333.33337</c:v>
                </c:pt>
                <c:pt idx="1488">
                  <c:v>660000000000</c:v>
                </c:pt>
                <c:pt idx="1489">
                  <c:v>678458333333.33337</c:v>
                </c:pt>
                <c:pt idx="1490">
                  <c:v>649541666666.66663</c:v>
                </c:pt>
                <c:pt idx="1491">
                  <c:v>1966250000000</c:v>
                </c:pt>
                <c:pt idx="1492">
                  <c:v>13479166666666.666</c:v>
                </c:pt>
                <c:pt idx="1493">
                  <c:v>13391666666666.666</c:v>
                </c:pt>
                <c:pt idx="1494">
                  <c:v>13237500000000</c:v>
                </c:pt>
                <c:pt idx="1495">
                  <c:v>12600000000000</c:v>
                </c:pt>
                <c:pt idx="1496">
                  <c:v>12732916666666.666</c:v>
                </c:pt>
                <c:pt idx="1497">
                  <c:v>12731666666666.666</c:v>
                </c:pt>
                <c:pt idx="1498">
                  <c:v>13266666666666.666</c:v>
                </c:pt>
                <c:pt idx="1499">
                  <c:v>13584166666666.666</c:v>
                </c:pt>
                <c:pt idx="1500">
                  <c:v>13309583333333.334</c:v>
                </c:pt>
                <c:pt idx="1501">
                  <c:v>13458333333333.334</c:v>
                </c:pt>
                <c:pt idx="1502">
                  <c:v>13395833333333.334</c:v>
                </c:pt>
                <c:pt idx="1503">
                  <c:v>13633333333333.334</c:v>
                </c:pt>
                <c:pt idx="1504">
                  <c:v>13441666666666.666</c:v>
                </c:pt>
                <c:pt idx="1505">
                  <c:v>13448750000000</c:v>
                </c:pt>
                <c:pt idx="1506">
                  <c:v>13558333333333.334</c:v>
                </c:pt>
                <c:pt idx="1507">
                  <c:v>12509875000000</c:v>
                </c:pt>
                <c:pt idx="1508">
                  <c:v>13191666666666.666</c:v>
                </c:pt>
                <c:pt idx="1509">
                  <c:v>12912500000000</c:v>
                </c:pt>
                <c:pt idx="1510">
                  <c:v>13112916666666.666</c:v>
                </c:pt>
                <c:pt idx="1511">
                  <c:v>12420833333333.334</c:v>
                </c:pt>
                <c:pt idx="1512">
                  <c:v>12890000000000</c:v>
                </c:pt>
                <c:pt idx="1513">
                  <c:v>12287500000000</c:v>
                </c:pt>
                <c:pt idx="1514">
                  <c:v>11962500000000</c:v>
                </c:pt>
                <c:pt idx="1515">
                  <c:v>11850000000000</c:v>
                </c:pt>
                <c:pt idx="1516">
                  <c:v>11764166666666.666</c:v>
                </c:pt>
                <c:pt idx="1517">
                  <c:v>11420833333333.334</c:v>
                </c:pt>
                <c:pt idx="1518">
                  <c:v>11536250000000</c:v>
                </c:pt>
                <c:pt idx="1519">
                  <c:v>11340833333333.334</c:v>
                </c:pt>
                <c:pt idx="1520">
                  <c:v>10766666666666.666</c:v>
                </c:pt>
                <c:pt idx="1521">
                  <c:v>11679166666666.666</c:v>
                </c:pt>
                <c:pt idx="1522">
                  <c:v>12079166666666.666</c:v>
                </c:pt>
                <c:pt idx="1523">
                  <c:v>12716666666666.666</c:v>
                </c:pt>
                <c:pt idx="1524">
                  <c:v>12825000000000</c:v>
                </c:pt>
                <c:pt idx="1525">
                  <c:v>12423750000000</c:v>
                </c:pt>
                <c:pt idx="1526">
                  <c:v>11912500000000</c:v>
                </c:pt>
                <c:pt idx="1527">
                  <c:v>12154166666666.666</c:v>
                </c:pt>
                <c:pt idx="1528">
                  <c:v>12161250000000</c:v>
                </c:pt>
                <c:pt idx="1529">
                  <c:v>12183333333333.334</c:v>
                </c:pt>
                <c:pt idx="1530">
                  <c:v>12162500000000</c:v>
                </c:pt>
                <c:pt idx="1531">
                  <c:v>12004166666666.666</c:v>
                </c:pt>
                <c:pt idx="1532">
                  <c:v>12270833333333.334</c:v>
                </c:pt>
                <c:pt idx="1533">
                  <c:v>11829166666666.666</c:v>
                </c:pt>
                <c:pt idx="1534">
                  <c:v>11879166666666.666</c:v>
                </c:pt>
                <c:pt idx="1535">
                  <c:v>11232500000000</c:v>
                </c:pt>
                <c:pt idx="1536">
                  <c:v>12116666666666.666</c:v>
                </c:pt>
                <c:pt idx="1537">
                  <c:v>12187500000000</c:v>
                </c:pt>
                <c:pt idx="1538">
                  <c:v>12242500000000</c:v>
                </c:pt>
                <c:pt idx="1539">
                  <c:v>11920416666666.666</c:v>
                </c:pt>
                <c:pt idx="1540">
                  <c:v>12462500000000</c:v>
                </c:pt>
                <c:pt idx="1541">
                  <c:v>12295833333333.334</c:v>
                </c:pt>
                <c:pt idx="1542">
                  <c:v>11807916666666.666</c:v>
                </c:pt>
                <c:pt idx="1543">
                  <c:v>13720833333333.334</c:v>
                </c:pt>
                <c:pt idx="1544">
                  <c:v>11511250000000</c:v>
                </c:pt>
                <c:pt idx="1545">
                  <c:v>13545833333333.334</c:v>
                </c:pt>
                <c:pt idx="1546">
                  <c:v>13504166666666.666</c:v>
                </c:pt>
                <c:pt idx="1547">
                  <c:v>13970833333333.334</c:v>
                </c:pt>
                <c:pt idx="1548">
                  <c:v>13850000000000</c:v>
                </c:pt>
                <c:pt idx="1549">
                  <c:v>13537500000000</c:v>
                </c:pt>
                <c:pt idx="1550">
                  <c:v>13208333333333.334</c:v>
                </c:pt>
                <c:pt idx="1551">
                  <c:v>13916666666666.666</c:v>
                </c:pt>
                <c:pt idx="1552">
                  <c:v>14120833333333.334</c:v>
                </c:pt>
                <c:pt idx="1553">
                  <c:v>13741666666666.666</c:v>
                </c:pt>
                <c:pt idx="1554">
                  <c:v>13650000000000</c:v>
                </c:pt>
                <c:pt idx="1555">
                  <c:v>14473333333333.334</c:v>
                </c:pt>
                <c:pt idx="1556">
                  <c:v>15680416666666.666</c:v>
                </c:pt>
                <c:pt idx="1557">
                  <c:v>14291666666666.666</c:v>
                </c:pt>
                <c:pt idx="1558">
                  <c:v>13450000000000</c:v>
                </c:pt>
                <c:pt idx="1559">
                  <c:v>13683333333333.334</c:v>
                </c:pt>
                <c:pt idx="1560">
                  <c:v>13645833333333.334</c:v>
                </c:pt>
                <c:pt idx="1561">
                  <c:v>12355000000000</c:v>
                </c:pt>
                <c:pt idx="1562">
                  <c:v>15641666666666.666</c:v>
                </c:pt>
                <c:pt idx="1563">
                  <c:v>17541666666666.666</c:v>
                </c:pt>
                <c:pt idx="1564">
                  <c:v>8437500000000</c:v>
                </c:pt>
                <c:pt idx="1565">
                  <c:v>4916666666666.667</c:v>
                </c:pt>
                <c:pt idx="1566">
                  <c:v>13570833333333.334</c:v>
                </c:pt>
                <c:pt idx="1567">
                  <c:v>15229166666666.666</c:v>
                </c:pt>
                <c:pt idx="1568">
                  <c:v>16737916666666.666</c:v>
                </c:pt>
                <c:pt idx="1569">
                  <c:v>14163833333333.334</c:v>
                </c:pt>
                <c:pt idx="1570">
                  <c:v>14741666666666.666</c:v>
                </c:pt>
                <c:pt idx="1571">
                  <c:v>16733333333333.334</c:v>
                </c:pt>
                <c:pt idx="1572">
                  <c:v>13033333333333.334</c:v>
                </c:pt>
                <c:pt idx="1573">
                  <c:v>13479166666666.666</c:v>
                </c:pt>
                <c:pt idx="1574">
                  <c:v>15263750000000</c:v>
                </c:pt>
                <c:pt idx="1575">
                  <c:v>12693750000000</c:v>
                </c:pt>
                <c:pt idx="1576">
                  <c:v>12994166666666.666</c:v>
                </c:pt>
                <c:pt idx="1577">
                  <c:v>12937500000000</c:v>
                </c:pt>
                <c:pt idx="1578">
                  <c:v>13837500000000</c:v>
                </c:pt>
                <c:pt idx="1579">
                  <c:v>14675000000000</c:v>
                </c:pt>
                <c:pt idx="1580">
                  <c:v>13675000000000</c:v>
                </c:pt>
                <c:pt idx="1581">
                  <c:v>13537500000000</c:v>
                </c:pt>
                <c:pt idx="1582">
                  <c:v>15112500000000</c:v>
                </c:pt>
                <c:pt idx="1583">
                  <c:v>16075000000000</c:v>
                </c:pt>
                <c:pt idx="1584">
                  <c:v>14812500000000</c:v>
                </c:pt>
                <c:pt idx="1585">
                  <c:v>14329166666666.666</c:v>
                </c:pt>
                <c:pt idx="1586">
                  <c:v>15337500000000</c:v>
                </c:pt>
                <c:pt idx="1587">
                  <c:v>15716666666666.666</c:v>
                </c:pt>
                <c:pt idx="1588">
                  <c:v>14920833333333.334</c:v>
                </c:pt>
                <c:pt idx="1589">
                  <c:v>14537500000000</c:v>
                </c:pt>
                <c:pt idx="1590">
                  <c:v>8150000000000</c:v>
                </c:pt>
                <c:pt idx="1591">
                  <c:v>11595833333333.334</c:v>
                </c:pt>
                <c:pt idx="1592">
                  <c:v>8716666666666.667</c:v>
                </c:pt>
                <c:pt idx="1593">
                  <c:v>10129166666666.666</c:v>
                </c:pt>
                <c:pt idx="1594">
                  <c:v>10564708333333.334</c:v>
                </c:pt>
                <c:pt idx="1595">
                  <c:v>11108333333333.334</c:v>
                </c:pt>
                <c:pt idx="1596">
                  <c:v>67166666666666.664</c:v>
                </c:pt>
                <c:pt idx="1597">
                  <c:v>11487500000000</c:v>
                </c:pt>
                <c:pt idx="1598">
                  <c:v>19433333333333.332</c:v>
                </c:pt>
                <c:pt idx="1599">
                  <c:v>6270833333333.333</c:v>
                </c:pt>
                <c:pt idx="1600">
                  <c:v>3829583333333.3335</c:v>
                </c:pt>
                <c:pt idx="1601">
                  <c:v>30266666666666.668</c:v>
                </c:pt>
                <c:pt idx="1602">
                  <c:v>33525000000000</c:v>
                </c:pt>
                <c:pt idx="1603">
                  <c:v>14291666666666.666</c:v>
                </c:pt>
                <c:pt idx="1604">
                  <c:v>9422916666666.666</c:v>
                </c:pt>
                <c:pt idx="1605">
                  <c:v>7566666666666.667</c:v>
                </c:pt>
                <c:pt idx="1606">
                  <c:v>2649416666666.6665</c:v>
                </c:pt>
                <c:pt idx="1607">
                  <c:v>0</c:v>
                </c:pt>
                <c:pt idx="1608">
                  <c:v>7620833333333.333</c:v>
                </c:pt>
                <c:pt idx="1609">
                  <c:v>20872083333333.332</c:v>
                </c:pt>
                <c:pt idx="1610">
                  <c:v>53737500000000</c:v>
                </c:pt>
                <c:pt idx="1611">
                  <c:v>19054166666666.668</c:v>
                </c:pt>
                <c:pt idx="1612">
                  <c:v>47166666666666.664</c:v>
                </c:pt>
                <c:pt idx="1613">
                  <c:v>19858333333333.332</c:v>
                </c:pt>
                <c:pt idx="1614">
                  <c:v>4274891666666.6665</c:v>
                </c:pt>
                <c:pt idx="1615">
                  <c:v>19654254166666.668</c:v>
                </c:pt>
                <c:pt idx="1616">
                  <c:v>57175000000000</c:v>
                </c:pt>
                <c:pt idx="1617">
                  <c:v>25579166666666.668</c:v>
                </c:pt>
                <c:pt idx="1618">
                  <c:v>52200333333333.336</c:v>
                </c:pt>
                <c:pt idx="1619">
                  <c:v>36595833333333.336</c:v>
                </c:pt>
                <c:pt idx="1620">
                  <c:v>19016666666666.668</c:v>
                </c:pt>
                <c:pt idx="1621">
                  <c:v>8337500000000</c:v>
                </c:pt>
                <c:pt idx="1622">
                  <c:v>22866666666666.668</c:v>
                </c:pt>
                <c:pt idx="1623">
                  <c:v>37612500000000</c:v>
                </c:pt>
                <c:pt idx="1624">
                  <c:v>64163333333333.336</c:v>
                </c:pt>
                <c:pt idx="1625">
                  <c:v>25033333333333.332</c:v>
                </c:pt>
                <c:pt idx="1626">
                  <c:v>25270833333333.332</c:v>
                </c:pt>
                <c:pt idx="1627">
                  <c:v>21069583333333.332</c:v>
                </c:pt>
                <c:pt idx="1628">
                  <c:v>13686250000000</c:v>
                </c:pt>
                <c:pt idx="1629">
                  <c:v>39033333333333.336</c:v>
                </c:pt>
                <c:pt idx="1630">
                  <c:v>41383333333333.336</c:v>
                </c:pt>
                <c:pt idx="1631">
                  <c:v>32667500000000</c:v>
                </c:pt>
                <c:pt idx="1632">
                  <c:v>37440000000000</c:v>
                </c:pt>
                <c:pt idx="1633">
                  <c:v>101925000000000</c:v>
                </c:pt>
                <c:pt idx="1634">
                  <c:v>27203333333333.332</c:v>
                </c:pt>
                <c:pt idx="1635">
                  <c:v>70625000000000</c:v>
                </c:pt>
                <c:pt idx="1636">
                  <c:v>5837500000000</c:v>
                </c:pt>
                <c:pt idx="1637">
                  <c:v>123129708333333.33</c:v>
                </c:pt>
                <c:pt idx="1638">
                  <c:v>77503333333333.328</c:v>
                </c:pt>
                <c:pt idx="1639">
                  <c:v>82438333333333.328</c:v>
                </c:pt>
                <c:pt idx="1640">
                  <c:v>80654166666666.672</c:v>
                </c:pt>
                <c:pt idx="1641">
                  <c:v>42666666666666.664</c:v>
                </c:pt>
                <c:pt idx="1642">
                  <c:v>78516666666666.672</c:v>
                </c:pt>
                <c:pt idx="1643">
                  <c:v>37212500000000</c:v>
                </c:pt>
                <c:pt idx="1644">
                  <c:v>185401250000000</c:v>
                </c:pt>
                <c:pt idx="1645">
                  <c:v>59628625000000</c:v>
                </c:pt>
                <c:pt idx="1646">
                  <c:v>225458333333333.34</c:v>
                </c:pt>
                <c:pt idx="1647">
                  <c:v>304104166666666.69</c:v>
                </c:pt>
                <c:pt idx="1648">
                  <c:v>25004166666666.668</c:v>
                </c:pt>
                <c:pt idx="1649">
                  <c:v>96125000000000</c:v>
                </c:pt>
                <c:pt idx="1650">
                  <c:v>53620833333333.336</c:v>
                </c:pt>
                <c:pt idx="1651">
                  <c:v>24543750000000</c:v>
                </c:pt>
                <c:pt idx="1652">
                  <c:v>65887500000000</c:v>
                </c:pt>
                <c:pt idx="1653">
                  <c:v>86725000000000</c:v>
                </c:pt>
                <c:pt idx="1654">
                  <c:v>282924583333333.31</c:v>
                </c:pt>
                <c:pt idx="1655">
                  <c:v>67087500000000</c:v>
                </c:pt>
                <c:pt idx="1656">
                  <c:v>129087500000000</c:v>
                </c:pt>
                <c:pt idx="1657">
                  <c:v>116154166666666.67</c:v>
                </c:pt>
                <c:pt idx="1658">
                  <c:v>79282916666666.672</c:v>
                </c:pt>
                <c:pt idx="1659">
                  <c:v>412288333333333.31</c:v>
                </c:pt>
                <c:pt idx="1660">
                  <c:v>20149166666666.668</c:v>
                </c:pt>
                <c:pt idx="1661">
                  <c:v>270145416666666.66</c:v>
                </c:pt>
                <c:pt idx="1662">
                  <c:v>27117083333333.332</c:v>
                </c:pt>
                <c:pt idx="1663">
                  <c:v>54700000000000</c:v>
                </c:pt>
                <c:pt idx="1664">
                  <c:v>74916666666666.672</c:v>
                </c:pt>
                <c:pt idx="1665">
                  <c:v>574291666666666.63</c:v>
                </c:pt>
                <c:pt idx="1666">
                  <c:v>43883333333333.336</c:v>
                </c:pt>
                <c:pt idx="1667">
                  <c:v>39333333333333.336</c:v>
                </c:pt>
                <c:pt idx="1668">
                  <c:v>160625000000000</c:v>
                </c:pt>
                <c:pt idx="1669">
                  <c:v>58875000000000</c:v>
                </c:pt>
                <c:pt idx="1670">
                  <c:v>61125000000000</c:v>
                </c:pt>
                <c:pt idx="1671">
                  <c:v>345416666666666.69</c:v>
                </c:pt>
                <c:pt idx="1672">
                  <c:v>249467083333333.34</c:v>
                </c:pt>
                <c:pt idx="1673">
                  <c:v>294525000000000</c:v>
                </c:pt>
                <c:pt idx="1674">
                  <c:v>104750000000000</c:v>
                </c:pt>
                <c:pt idx="1675">
                  <c:v>123083333333333.33</c:v>
                </c:pt>
                <c:pt idx="1676">
                  <c:v>80583333333333.328</c:v>
                </c:pt>
                <c:pt idx="1677">
                  <c:v>119145833333333.33</c:v>
                </c:pt>
                <c:pt idx="1678">
                  <c:v>42750000000000</c:v>
                </c:pt>
                <c:pt idx="1679">
                  <c:v>224291666666666.66</c:v>
                </c:pt>
                <c:pt idx="1680">
                  <c:v>648034583333333.38</c:v>
                </c:pt>
                <c:pt idx="1681">
                  <c:v>470203750000000</c:v>
                </c:pt>
                <c:pt idx="1682">
                  <c:v>83574166666666.672</c:v>
                </c:pt>
                <c:pt idx="1683">
                  <c:v>88625000000000</c:v>
                </c:pt>
                <c:pt idx="1684">
                  <c:v>9891666666666.666</c:v>
                </c:pt>
                <c:pt idx="1685">
                  <c:v>326541666666666.69</c:v>
                </c:pt>
                <c:pt idx="1686">
                  <c:v>220666666666666.66</c:v>
                </c:pt>
                <c:pt idx="1687">
                  <c:v>904962500000000</c:v>
                </c:pt>
                <c:pt idx="1688">
                  <c:v>1179369166666666.8</c:v>
                </c:pt>
                <c:pt idx="1689">
                  <c:v>865592916666666.63</c:v>
                </c:pt>
                <c:pt idx="1690">
                  <c:v>10216666666666.666</c:v>
                </c:pt>
                <c:pt idx="1691">
                  <c:v>39545833333333.336</c:v>
                </c:pt>
                <c:pt idx="1692">
                  <c:v>15937500000000</c:v>
                </c:pt>
                <c:pt idx="1693">
                  <c:v>59695416666666.664</c:v>
                </c:pt>
                <c:pt idx="1694">
                  <c:v>212755833333333.34</c:v>
                </c:pt>
                <c:pt idx="1695">
                  <c:v>198062916666666.66</c:v>
                </c:pt>
                <c:pt idx="1696">
                  <c:v>48583333333333.336</c:v>
                </c:pt>
                <c:pt idx="1697">
                  <c:v>34345833333333.332</c:v>
                </c:pt>
                <c:pt idx="1698">
                  <c:v>127708333333333.33</c:v>
                </c:pt>
                <c:pt idx="1699">
                  <c:v>94558333333333.328</c:v>
                </c:pt>
                <c:pt idx="1700">
                  <c:v>372916666666666.69</c:v>
                </c:pt>
                <c:pt idx="1701">
                  <c:v>278001277083333.34</c:v>
                </c:pt>
                <c:pt idx="1702">
                  <c:v>109215958333333.33</c:v>
                </c:pt>
                <c:pt idx="1703">
                  <c:v>36812500000000</c:v>
                </c:pt>
                <c:pt idx="1704">
                  <c:v>8525000000000</c:v>
                </c:pt>
                <c:pt idx="1705">
                  <c:v>31737500000000</c:v>
                </c:pt>
                <c:pt idx="1706">
                  <c:v>62083333333333.336</c:v>
                </c:pt>
                <c:pt idx="1707">
                  <c:v>151812500000000</c:v>
                </c:pt>
                <c:pt idx="1708">
                  <c:v>162450000000000</c:v>
                </c:pt>
                <c:pt idx="1709">
                  <c:v>1130541666666666.8</c:v>
                </c:pt>
                <c:pt idx="1710">
                  <c:v>1022500000000000</c:v>
                </c:pt>
                <c:pt idx="1711">
                  <c:v>388687500000000</c:v>
                </c:pt>
                <c:pt idx="1712">
                  <c:v>50916666666666.664</c:v>
                </c:pt>
                <c:pt idx="1713">
                  <c:v>72702916666666.672</c:v>
                </c:pt>
                <c:pt idx="1714">
                  <c:v>862916666666666.63</c:v>
                </c:pt>
                <c:pt idx="1715">
                  <c:v>1608583333333333.3</c:v>
                </c:pt>
                <c:pt idx="1716">
                  <c:v>1539583333333333.3</c:v>
                </c:pt>
                <c:pt idx="1717">
                  <c:v>1243541666666666.8</c:v>
                </c:pt>
                <c:pt idx="1718">
                  <c:v>260958333333333.34</c:v>
                </c:pt>
                <c:pt idx="1719">
                  <c:v>305666666666666.69</c:v>
                </c:pt>
                <c:pt idx="1720">
                  <c:v>407708333333333.31</c:v>
                </c:pt>
                <c:pt idx="1721">
                  <c:v>965300833333333.38</c:v>
                </c:pt>
                <c:pt idx="1722">
                  <c:v>1220451250000000</c:v>
                </c:pt>
                <c:pt idx="1723">
                  <c:v>7327458333333.333</c:v>
                </c:pt>
                <c:pt idx="1724">
                  <c:v>6757916666666.667</c:v>
                </c:pt>
                <c:pt idx="1725">
                  <c:v>1632916666666.6667</c:v>
                </c:pt>
                <c:pt idx="1726">
                  <c:v>3002083333333.3335</c:v>
                </c:pt>
                <c:pt idx="1727">
                  <c:v>2459583333333.3335</c:v>
                </c:pt>
                <c:pt idx="1728">
                  <c:v>2452500000000</c:v>
                </c:pt>
                <c:pt idx="1729">
                  <c:v>5125000000000</c:v>
                </c:pt>
                <c:pt idx="1730">
                  <c:v>3351250000000</c:v>
                </c:pt>
                <c:pt idx="1731">
                  <c:v>3212500000000</c:v>
                </c:pt>
                <c:pt idx="1732">
                  <c:v>121958333333333.33</c:v>
                </c:pt>
                <c:pt idx="1733">
                  <c:v>26675000000000</c:v>
                </c:pt>
                <c:pt idx="1734">
                  <c:v>403895833333333.31</c:v>
                </c:pt>
                <c:pt idx="1735">
                  <c:v>1215583333333333.3</c:v>
                </c:pt>
                <c:pt idx="1736">
                  <c:v>1460625000000000</c:v>
                </c:pt>
                <c:pt idx="1737">
                  <c:v>2173125000000000</c:v>
                </c:pt>
                <c:pt idx="1738">
                  <c:v>1860333333333333.3</c:v>
                </c:pt>
                <c:pt idx="1739">
                  <c:v>1765825000000000</c:v>
                </c:pt>
                <c:pt idx="1740">
                  <c:v>1715291666666666.8</c:v>
                </c:pt>
                <c:pt idx="1741">
                  <c:v>2224000000000000</c:v>
                </c:pt>
                <c:pt idx="1742">
                  <c:v>1172083333333333.3</c:v>
                </c:pt>
                <c:pt idx="1743">
                  <c:v>2904458333333333.5</c:v>
                </c:pt>
                <c:pt idx="1744">
                  <c:v>3036458333333333.5</c:v>
                </c:pt>
                <c:pt idx="1745">
                  <c:v>2474177083333333.5</c:v>
                </c:pt>
                <c:pt idx="1746">
                  <c:v>15054166666666.666</c:v>
                </c:pt>
                <c:pt idx="1747">
                  <c:v>594583333333333.38</c:v>
                </c:pt>
                <c:pt idx="1748">
                  <c:v>566666666666666.63</c:v>
                </c:pt>
                <c:pt idx="1749">
                  <c:v>527179166666666.69</c:v>
                </c:pt>
                <c:pt idx="1750">
                  <c:v>250666666666666.66</c:v>
                </c:pt>
                <c:pt idx="1751">
                  <c:v>525000000000000</c:v>
                </c:pt>
                <c:pt idx="1752">
                  <c:v>421083333333333.31</c:v>
                </c:pt>
                <c:pt idx="1753">
                  <c:v>82166666666666.672</c:v>
                </c:pt>
                <c:pt idx="1754">
                  <c:v>172120875000000</c:v>
                </c:pt>
                <c:pt idx="1755">
                  <c:v>76562500000000</c:v>
                </c:pt>
                <c:pt idx="1756">
                  <c:v>27465000000000</c:v>
                </c:pt>
                <c:pt idx="1757">
                  <c:v>30726666666666.668</c:v>
                </c:pt>
                <c:pt idx="1758">
                  <c:v>52166666666666.664</c:v>
                </c:pt>
                <c:pt idx="1759">
                  <c:v>36529166666666.664</c:v>
                </c:pt>
                <c:pt idx="1760">
                  <c:v>19137500000000</c:v>
                </c:pt>
                <c:pt idx="1761">
                  <c:v>115625000000000</c:v>
                </c:pt>
                <c:pt idx="1762">
                  <c:v>15008333333333.334</c:v>
                </c:pt>
                <c:pt idx="1763">
                  <c:v>6216666666666.667</c:v>
                </c:pt>
                <c:pt idx="1764">
                  <c:v>5554583333333.333</c:v>
                </c:pt>
                <c:pt idx="1765">
                  <c:v>5587916666666.667</c:v>
                </c:pt>
                <c:pt idx="1766">
                  <c:v>5133333333333.333</c:v>
                </c:pt>
                <c:pt idx="1767">
                  <c:v>5083333333333.333</c:v>
                </c:pt>
                <c:pt idx="1768">
                  <c:v>4835416666666.667</c:v>
                </c:pt>
                <c:pt idx="1769">
                  <c:v>5012375000000</c:v>
                </c:pt>
                <c:pt idx="1770">
                  <c:v>8483333333333.333</c:v>
                </c:pt>
                <c:pt idx="1771">
                  <c:v>11191666666666.666</c:v>
                </c:pt>
                <c:pt idx="1772">
                  <c:v>12492500000000</c:v>
                </c:pt>
                <c:pt idx="1773">
                  <c:v>12615000000000</c:v>
                </c:pt>
                <c:pt idx="1774">
                  <c:v>13158750000000</c:v>
                </c:pt>
                <c:pt idx="1775">
                  <c:v>13508333333333.334</c:v>
                </c:pt>
                <c:pt idx="1776">
                  <c:v>13087500000000</c:v>
                </c:pt>
                <c:pt idx="1777">
                  <c:v>23170833333333.332</c:v>
                </c:pt>
                <c:pt idx="1778">
                  <c:v>17052375000000</c:v>
                </c:pt>
                <c:pt idx="1779">
                  <c:v>6118645833333.333</c:v>
                </c:pt>
                <c:pt idx="1780">
                  <c:v>6488333333333.333</c:v>
                </c:pt>
                <c:pt idx="1781">
                  <c:v>6762500000000</c:v>
                </c:pt>
                <c:pt idx="1782">
                  <c:v>5008333333333.333</c:v>
                </c:pt>
                <c:pt idx="1783">
                  <c:v>41666666666666.664</c:v>
                </c:pt>
                <c:pt idx="1784">
                  <c:v>87750000000000</c:v>
                </c:pt>
                <c:pt idx="1785">
                  <c:v>251166666666666.66</c:v>
                </c:pt>
                <c:pt idx="1786">
                  <c:v>7691666666666.667</c:v>
                </c:pt>
                <c:pt idx="1787">
                  <c:v>8291666666666.667</c:v>
                </c:pt>
                <c:pt idx="1788">
                  <c:v>8229166666666.667</c:v>
                </c:pt>
                <c:pt idx="1789">
                  <c:v>8395833333333.333</c:v>
                </c:pt>
                <c:pt idx="1790">
                  <c:v>25825000000000</c:v>
                </c:pt>
                <c:pt idx="1791">
                  <c:v>181361250000000</c:v>
                </c:pt>
                <c:pt idx="1792">
                  <c:v>485833333333333.31</c:v>
                </c:pt>
                <c:pt idx="1793">
                  <c:v>7637500000000</c:v>
                </c:pt>
                <c:pt idx="1794">
                  <c:v>8447083333333.333</c:v>
                </c:pt>
                <c:pt idx="1795">
                  <c:v>10425000000000</c:v>
                </c:pt>
                <c:pt idx="1796">
                  <c:v>9663333333333.334</c:v>
                </c:pt>
                <c:pt idx="1797">
                  <c:v>380287500000000</c:v>
                </c:pt>
                <c:pt idx="1798">
                  <c:v>102708333333333.33</c:v>
                </c:pt>
                <c:pt idx="1799">
                  <c:v>26237500000000</c:v>
                </c:pt>
                <c:pt idx="1800">
                  <c:v>19595833333333.332</c:v>
                </c:pt>
                <c:pt idx="1801">
                  <c:v>395312500000000</c:v>
                </c:pt>
                <c:pt idx="1802">
                  <c:v>373500000000000</c:v>
                </c:pt>
                <c:pt idx="1803">
                  <c:v>6501666666666.667</c:v>
                </c:pt>
                <c:pt idx="1804">
                  <c:v>285789541666666.69</c:v>
                </c:pt>
                <c:pt idx="1805">
                  <c:v>1076332500000000</c:v>
                </c:pt>
                <c:pt idx="1806">
                  <c:v>586648166666666.63</c:v>
                </c:pt>
                <c:pt idx="1807">
                  <c:v>672067916666666.63</c:v>
                </c:pt>
                <c:pt idx="1808">
                  <c:v>469677166666666.69</c:v>
                </c:pt>
                <c:pt idx="1809">
                  <c:v>5462500000000</c:v>
                </c:pt>
                <c:pt idx="1810">
                  <c:v>109166666666666.67</c:v>
                </c:pt>
                <c:pt idx="1811">
                  <c:v>100183333333333.33</c:v>
                </c:pt>
                <c:pt idx="1812">
                  <c:v>285916666666666.69</c:v>
                </c:pt>
                <c:pt idx="1813">
                  <c:v>295875000000000</c:v>
                </c:pt>
                <c:pt idx="1814">
                  <c:v>1174562500000000</c:v>
                </c:pt>
                <c:pt idx="1815">
                  <c:v>2135708333333333.3</c:v>
                </c:pt>
                <c:pt idx="1816">
                  <c:v>2287916666666666.5</c:v>
                </c:pt>
                <c:pt idx="1817">
                  <c:v>2615000000000000</c:v>
                </c:pt>
                <c:pt idx="1818">
                  <c:v>1789583333333333.3</c:v>
                </c:pt>
                <c:pt idx="1819">
                  <c:v>385458333333333.31</c:v>
                </c:pt>
                <c:pt idx="1820">
                  <c:v>1035333333333333.4</c:v>
                </c:pt>
                <c:pt idx="1821">
                  <c:v>2676666666666666.5</c:v>
                </c:pt>
                <c:pt idx="1822">
                  <c:v>3162083333333333.5</c:v>
                </c:pt>
                <c:pt idx="1823">
                  <c:v>3640833333333333.5</c:v>
                </c:pt>
                <c:pt idx="1824">
                  <c:v>2152500000000000</c:v>
                </c:pt>
                <c:pt idx="1825">
                  <c:v>3145833333333333.5</c:v>
                </c:pt>
                <c:pt idx="1826">
                  <c:v>1591250000000000</c:v>
                </c:pt>
                <c:pt idx="1827">
                  <c:v>151262500000000</c:v>
                </c:pt>
                <c:pt idx="1828">
                  <c:v>211745833333333.34</c:v>
                </c:pt>
                <c:pt idx="1829">
                  <c:v>281291666666666.66</c:v>
                </c:pt>
                <c:pt idx="1830">
                  <c:v>299320833333333.31</c:v>
                </c:pt>
                <c:pt idx="1831">
                  <c:v>198916666666666.66</c:v>
                </c:pt>
                <c:pt idx="1832">
                  <c:v>192666666666666.66</c:v>
                </c:pt>
                <c:pt idx="1833">
                  <c:v>95470833333333.328</c:v>
                </c:pt>
                <c:pt idx="1834">
                  <c:v>219000000000000</c:v>
                </c:pt>
                <c:pt idx="1835">
                  <c:v>247625000000000</c:v>
                </c:pt>
                <c:pt idx="1836">
                  <c:v>192166666666666.66</c:v>
                </c:pt>
                <c:pt idx="1837">
                  <c:v>116055000000000</c:v>
                </c:pt>
                <c:pt idx="1838">
                  <c:v>2378750000000</c:v>
                </c:pt>
                <c:pt idx="1839">
                  <c:v>37531166666666.664</c:v>
                </c:pt>
                <c:pt idx="1840">
                  <c:v>92891666666666.672</c:v>
                </c:pt>
                <c:pt idx="1841">
                  <c:v>141054166666666.66</c:v>
                </c:pt>
                <c:pt idx="1842">
                  <c:v>144791666666666.66</c:v>
                </c:pt>
                <c:pt idx="1843">
                  <c:v>153000000000000</c:v>
                </c:pt>
                <c:pt idx="1844">
                  <c:v>29962500000000</c:v>
                </c:pt>
                <c:pt idx="1845">
                  <c:v>41060416666666.664</c:v>
                </c:pt>
                <c:pt idx="1846">
                  <c:v>150875000000000</c:v>
                </c:pt>
                <c:pt idx="1847">
                  <c:v>324120250000000</c:v>
                </c:pt>
                <c:pt idx="1848">
                  <c:v>102125000000000</c:v>
                </c:pt>
                <c:pt idx="1849">
                  <c:v>150416666666666.66</c:v>
                </c:pt>
                <c:pt idx="1850">
                  <c:v>210454166666666.66</c:v>
                </c:pt>
                <c:pt idx="1851">
                  <c:v>29437500000000</c:v>
                </c:pt>
                <c:pt idx="1852">
                  <c:v>1872916666666.6667</c:v>
                </c:pt>
                <c:pt idx="1853">
                  <c:v>66416666666666.664</c:v>
                </c:pt>
                <c:pt idx="1854">
                  <c:v>301583333333333.31</c:v>
                </c:pt>
                <c:pt idx="1855">
                  <c:v>87041666666666.672</c:v>
                </c:pt>
                <c:pt idx="1856">
                  <c:v>180666666666666.66</c:v>
                </c:pt>
                <c:pt idx="1857">
                  <c:v>175850000000000</c:v>
                </c:pt>
                <c:pt idx="1858">
                  <c:v>61666666666666.664</c:v>
                </c:pt>
                <c:pt idx="1859">
                  <c:v>320833333333333.31</c:v>
                </c:pt>
                <c:pt idx="1860">
                  <c:v>313361250000000</c:v>
                </c:pt>
                <c:pt idx="1861">
                  <c:v>136041666666666.67</c:v>
                </c:pt>
                <c:pt idx="1862">
                  <c:v>203083333333333.34</c:v>
                </c:pt>
                <c:pt idx="1863">
                  <c:v>162150000000000</c:v>
                </c:pt>
                <c:pt idx="1864">
                  <c:v>169587500000000</c:v>
                </c:pt>
                <c:pt idx="1865">
                  <c:v>108708333333333.33</c:v>
                </c:pt>
                <c:pt idx="1866">
                  <c:v>28425000000000</c:v>
                </c:pt>
                <c:pt idx="1867">
                  <c:v>206041666666666.66</c:v>
                </c:pt>
                <c:pt idx="1868">
                  <c:v>79375000000000</c:v>
                </c:pt>
                <c:pt idx="1869">
                  <c:v>601837500000000</c:v>
                </c:pt>
                <c:pt idx="1870">
                  <c:v>493472916666666.69</c:v>
                </c:pt>
                <c:pt idx="1871">
                  <c:v>359162500000000</c:v>
                </c:pt>
                <c:pt idx="1872">
                  <c:v>264791666666666.66</c:v>
                </c:pt>
                <c:pt idx="1873">
                  <c:v>321958333333333.31</c:v>
                </c:pt>
                <c:pt idx="1874">
                  <c:v>470833333333333.31</c:v>
                </c:pt>
                <c:pt idx="1875">
                  <c:v>374260591666666.69</c:v>
                </c:pt>
                <c:pt idx="1876">
                  <c:v>560416666666666.69</c:v>
                </c:pt>
                <c:pt idx="1877">
                  <c:v>644808333333333.38</c:v>
                </c:pt>
                <c:pt idx="1878">
                  <c:v>905000000000000</c:v>
                </c:pt>
                <c:pt idx="1879">
                  <c:v>818958333333333.38</c:v>
                </c:pt>
                <c:pt idx="1880">
                  <c:v>2275416666666666.5</c:v>
                </c:pt>
                <c:pt idx="1881">
                  <c:v>661616666666666.63</c:v>
                </c:pt>
                <c:pt idx="1882">
                  <c:v>749350000000000</c:v>
                </c:pt>
                <c:pt idx="1883">
                  <c:v>488137500000000</c:v>
                </c:pt>
                <c:pt idx="1884">
                  <c:v>79791666666666.672</c:v>
                </c:pt>
                <c:pt idx="1885">
                  <c:v>589192916666666.63</c:v>
                </c:pt>
                <c:pt idx="1886">
                  <c:v>684583333333333.38</c:v>
                </c:pt>
                <c:pt idx="1887">
                  <c:v>716666666666666.63</c:v>
                </c:pt>
                <c:pt idx="1888">
                  <c:v>810000000000000</c:v>
                </c:pt>
                <c:pt idx="1889">
                  <c:v>434458333333333.31</c:v>
                </c:pt>
                <c:pt idx="1890">
                  <c:v>1006208333333333.4</c:v>
                </c:pt>
                <c:pt idx="1891">
                  <c:v>1040470833333333.4</c:v>
                </c:pt>
                <c:pt idx="1892">
                  <c:v>1006833333333333.4</c:v>
                </c:pt>
                <c:pt idx="1893">
                  <c:v>2745416666666666.5</c:v>
                </c:pt>
                <c:pt idx="1894">
                  <c:v>2010416666666666.8</c:v>
                </c:pt>
                <c:pt idx="1895">
                  <c:v>2463333333333333.5</c:v>
                </c:pt>
                <c:pt idx="1896">
                  <c:v>330083333333333.31</c:v>
                </c:pt>
                <c:pt idx="1897">
                  <c:v>790745833333333.38</c:v>
                </c:pt>
                <c:pt idx="1898">
                  <c:v>1483250000000000</c:v>
                </c:pt>
                <c:pt idx="1899">
                  <c:v>280333333333333.34</c:v>
                </c:pt>
                <c:pt idx="1900">
                  <c:v>1578333333333333.3</c:v>
                </c:pt>
                <c:pt idx="1901">
                  <c:v>1493333333333333.3</c:v>
                </c:pt>
                <c:pt idx="1902">
                  <c:v>1195833333333333.3</c:v>
                </c:pt>
                <c:pt idx="1903">
                  <c:v>991645833333333.38</c:v>
                </c:pt>
                <c:pt idx="1904">
                  <c:v>510929166666666.69</c:v>
                </c:pt>
                <c:pt idx="1905">
                  <c:v>1032875000000000</c:v>
                </c:pt>
                <c:pt idx="1906">
                  <c:v>480833333333333.31</c:v>
                </c:pt>
                <c:pt idx="1907">
                  <c:v>1479541666666666.8</c:v>
                </c:pt>
                <c:pt idx="1908">
                  <c:v>1134166666666666.8</c:v>
                </c:pt>
                <c:pt idx="1909">
                  <c:v>1249416666666666.8</c:v>
                </c:pt>
                <c:pt idx="1910">
                  <c:v>314750000000000</c:v>
                </c:pt>
                <c:pt idx="1911">
                  <c:v>531250000000000</c:v>
                </c:pt>
                <c:pt idx="1912">
                  <c:v>89272083333333.328</c:v>
                </c:pt>
                <c:pt idx="1913">
                  <c:v>13383333333333.334</c:v>
                </c:pt>
                <c:pt idx="1914">
                  <c:v>119291666666666.67</c:v>
                </c:pt>
                <c:pt idx="1915">
                  <c:v>173833333333333.34</c:v>
                </c:pt>
                <c:pt idx="1916">
                  <c:v>86083333333333.328</c:v>
                </c:pt>
                <c:pt idx="1917">
                  <c:v>154108333333333.34</c:v>
                </c:pt>
                <c:pt idx="1918">
                  <c:v>259500000000000</c:v>
                </c:pt>
                <c:pt idx="1919">
                  <c:v>221166666666666.66</c:v>
                </c:pt>
                <c:pt idx="1920">
                  <c:v>81272083333333.328</c:v>
                </c:pt>
                <c:pt idx="1921">
                  <c:v>162458333333333.34</c:v>
                </c:pt>
                <c:pt idx="1922">
                  <c:v>226416666666666.66</c:v>
                </c:pt>
                <c:pt idx="1923">
                  <c:v>219208333333333.34</c:v>
                </c:pt>
                <c:pt idx="1924">
                  <c:v>199679166666666.66</c:v>
                </c:pt>
                <c:pt idx="1925">
                  <c:v>523120833333333.31</c:v>
                </c:pt>
                <c:pt idx="1926">
                  <c:v>467737500000000</c:v>
                </c:pt>
                <c:pt idx="1927">
                  <c:v>461000000000000</c:v>
                </c:pt>
                <c:pt idx="1928">
                  <c:v>376500000000000</c:v>
                </c:pt>
                <c:pt idx="1929">
                  <c:v>295916666666666.69</c:v>
                </c:pt>
                <c:pt idx="1930">
                  <c:v>356666666666666.69</c:v>
                </c:pt>
                <c:pt idx="1931">
                  <c:v>108437500000000</c:v>
                </c:pt>
                <c:pt idx="1932">
                  <c:v>424583333333333.31</c:v>
                </c:pt>
                <c:pt idx="1933">
                  <c:v>505930833333333.31</c:v>
                </c:pt>
                <c:pt idx="1934">
                  <c:v>360500000000000</c:v>
                </c:pt>
                <c:pt idx="1935">
                  <c:v>97791666666666.672</c:v>
                </c:pt>
                <c:pt idx="1936">
                  <c:v>496250000000000</c:v>
                </c:pt>
                <c:pt idx="1937">
                  <c:v>382791666666666.69</c:v>
                </c:pt>
                <c:pt idx="1938">
                  <c:v>348470833333333.31</c:v>
                </c:pt>
                <c:pt idx="1939">
                  <c:v>343875000000000</c:v>
                </c:pt>
                <c:pt idx="1940">
                  <c:v>535500000000000</c:v>
                </c:pt>
                <c:pt idx="1941">
                  <c:v>650416666666666.63</c:v>
                </c:pt>
                <c:pt idx="1942">
                  <c:v>680833333333333.38</c:v>
                </c:pt>
                <c:pt idx="1943">
                  <c:v>408958333333333.31</c:v>
                </c:pt>
                <c:pt idx="1944">
                  <c:v>484645833333333.31</c:v>
                </c:pt>
                <c:pt idx="1945">
                  <c:v>427583333333333.31</c:v>
                </c:pt>
                <c:pt idx="1946">
                  <c:v>428750000000000</c:v>
                </c:pt>
                <c:pt idx="1947">
                  <c:v>124791666666666.67</c:v>
                </c:pt>
                <c:pt idx="1948">
                  <c:v>451458333333333.31</c:v>
                </c:pt>
                <c:pt idx="1949">
                  <c:v>396416666666666.69</c:v>
                </c:pt>
                <c:pt idx="1950">
                  <c:v>432083333333333.31</c:v>
                </c:pt>
                <c:pt idx="1951">
                  <c:v>429958333333333.31</c:v>
                </c:pt>
                <c:pt idx="1952">
                  <c:v>495583333333333.31</c:v>
                </c:pt>
                <c:pt idx="1953">
                  <c:v>365179166666666.69</c:v>
                </c:pt>
                <c:pt idx="1954">
                  <c:v>143708333333333.34</c:v>
                </c:pt>
                <c:pt idx="1955">
                  <c:v>870833333333333.38</c:v>
                </c:pt>
                <c:pt idx="1956">
                  <c:v>3950833333333333.5</c:v>
                </c:pt>
                <c:pt idx="1957">
                  <c:v>3904833333333333.5</c:v>
                </c:pt>
                <c:pt idx="1958">
                  <c:v>3591250000000000</c:v>
                </c:pt>
                <c:pt idx="1959">
                  <c:v>1189166666666666.8</c:v>
                </c:pt>
                <c:pt idx="1960">
                  <c:v>59515416666666.664</c:v>
                </c:pt>
                <c:pt idx="1961">
                  <c:v>128916666666666.67</c:v>
                </c:pt>
                <c:pt idx="1962">
                  <c:v>138083333333333.33</c:v>
                </c:pt>
                <c:pt idx="1963">
                  <c:v>436250000000000</c:v>
                </c:pt>
                <c:pt idx="1964">
                  <c:v>554166666666666.69</c:v>
                </c:pt>
                <c:pt idx="1965">
                  <c:v>479583333333333.31</c:v>
                </c:pt>
                <c:pt idx="1966">
                  <c:v>323875000000000</c:v>
                </c:pt>
                <c:pt idx="1967">
                  <c:v>85370833333333.328</c:v>
                </c:pt>
                <c:pt idx="1968">
                  <c:v>52108333333333.336</c:v>
                </c:pt>
                <c:pt idx="1969">
                  <c:v>237416666666666.66</c:v>
                </c:pt>
                <c:pt idx="1970">
                  <c:v>503333333333333.31</c:v>
                </c:pt>
                <c:pt idx="1971">
                  <c:v>674583333333333.38</c:v>
                </c:pt>
                <c:pt idx="1972">
                  <c:v>582500000000000</c:v>
                </c:pt>
                <c:pt idx="1973">
                  <c:v>596750000000000</c:v>
                </c:pt>
                <c:pt idx="1974">
                  <c:v>787708333333333.38</c:v>
                </c:pt>
                <c:pt idx="1975">
                  <c:v>227544791666666.66</c:v>
                </c:pt>
                <c:pt idx="1976">
                  <c:v>521191666666666.69</c:v>
                </c:pt>
                <c:pt idx="1977">
                  <c:v>392250000000000</c:v>
                </c:pt>
                <c:pt idx="1978">
                  <c:v>813375000000000</c:v>
                </c:pt>
                <c:pt idx="1979">
                  <c:v>631000000000000</c:v>
                </c:pt>
                <c:pt idx="1980">
                  <c:v>600833333333333.38</c:v>
                </c:pt>
                <c:pt idx="1981">
                  <c:v>695900000000000</c:v>
                </c:pt>
                <c:pt idx="1982">
                  <c:v>121250000000000</c:v>
                </c:pt>
                <c:pt idx="1983">
                  <c:v>452678375000000</c:v>
                </c:pt>
                <c:pt idx="1984">
                  <c:v>561666666666666.69</c:v>
                </c:pt>
                <c:pt idx="1985">
                  <c:v>390441666666666.69</c:v>
                </c:pt>
                <c:pt idx="1986">
                  <c:v>176041666666666.66</c:v>
                </c:pt>
                <c:pt idx="1987">
                  <c:v>77434583333333.328</c:v>
                </c:pt>
                <c:pt idx="1988">
                  <c:v>313037500000000</c:v>
                </c:pt>
                <c:pt idx="1989">
                  <c:v>38399041666666.664</c:v>
                </c:pt>
                <c:pt idx="1990">
                  <c:v>390345833333333.31</c:v>
                </c:pt>
                <c:pt idx="1991">
                  <c:v>144041666666666.66</c:v>
                </c:pt>
                <c:pt idx="1992">
                  <c:v>177125000000000</c:v>
                </c:pt>
                <c:pt idx="1993">
                  <c:v>205749166666666.66</c:v>
                </c:pt>
                <c:pt idx="1994">
                  <c:v>465375000000000</c:v>
                </c:pt>
                <c:pt idx="1995">
                  <c:v>380620833333333.31</c:v>
                </c:pt>
                <c:pt idx="1996">
                  <c:v>617041666666666.63</c:v>
                </c:pt>
                <c:pt idx="1997">
                  <c:v>490541666666666.69</c:v>
                </c:pt>
                <c:pt idx="1998">
                  <c:v>615958333333333.38</c:v>
                </c:pt>
                <c:pt idx="1999">
                  <c:v>984583333333333.38</c:v>
                </c:pt>
                <c:pt idx="2000">
                  <c:v>110952916666666.67</c:v>
                </c:pt>
                <c:pt idx="2001">
                  <c:v>6528333333333.333</c:v>
                </c:pt>
                <c:pt idx="2002">
                  <c:v>35275000000000</c:v>
                </c:pt>
                <c:pt idx="2003">
                  <c:v>171458333333333.34</c:v>
                </c:pt>
                <c:pt idx="2004">
                  <c:v>93873583333333.328</c:v>
                </c:pt>
                <c:pt idx="2005">
                  <c:v>3427916666666.6665</c:v>
                </c:pt>
                <c:pt idx="2006">
                  <c:v>3197916666666.6665</c:v>
                </c:pt>
                <c:pt idx="2007">
                  <c:v>3039500000000</c:v>
                </c:pt>
                <c:pt idx="2008">
                  <c:v>2846250000000</c:v>
                </c:pt>
                <c:pt idx="2009">
                  <c:v>1081666666666.6666</c:v>
                </c:pt>
                <c:pt idx="2010">
                  <c:v>1520750000000</c:v>
                </c:pt>
                <c:pt idx="2011">
                  <c:v>3784583333333.3335</c:v>
                </c:pt>
                <c:pt idx="2012">
                  <c:v>4999583333333.333</c:v>
                </c:pt>
                <c:pt idx="2013">
                  <c:v>3826250000000</c:v>
                </c:pt>
                <c:pt idx="2014">
                  <c:v>1653333333333.3333</c:v>
                </c:pt>
                <c:pt idx="2015">
                  <c:v>51367083333333.336</c:v>
                </c:pt>
                <c:pt idx="2016">
                  <c:v>80754166666666.672</c:v>
                </c:pt>
                <c:pt idx="2017">
                  <c:v>28712500000000</c:v>
                </c:pt>
                <c:pt idx="2018">
                  <c:v>286029166666666.69</c:v>
                </c:pt>
                <c:pt idx="2019">
                  <c:v>773333333333333.38</c:v>
                </c:pt>
                <c:pt idx="2020">
                  <c:v>335958333333333.31</c:v>
                </c:pt>
                <c:pt idx="2021">
                  <c:v>442500000000000</c:v>
                </c:pt>
                <c:pt idx="2022">
                  <c:v>608166666666666.63</c:v>
                </c:pt>
                <c:pt idx="2023">
                  <c:v>506150000000000</c:v>
                </c:pt>
                <c:pt idx="2024">
                  <c:v>26648750000000</c:v>
                </c:pt>
                <c:pt idx="2025">
                  <c:v>315166666666666.69</c:v>
                </c:pt>
                <c:pt idx="2026">
                  <c:v>491666666666666.69</c:v>
                </c:pt>
                <c:pt idx="2027">
                  <c:v>518333333333333.31</c:v>
                </c:pt>
                <c:pt idx="2028">
                  <c:v>547125000000000</c:v>
                </c:pt>
                <c:pt idx="2029">
                  <c:v>384108750000000</c:v>
                </c:pt>
                <c:pt idx="2030">
                  <c:v>68972083333333.336</c:v>
                </c:pt>
                <c:pt idx="2031">
                  <c:v>622666666666666.63</c:v>
                </c:pt>
                <c:pt idx="2032">
                  <c:v>913750000000000</c:v>
                </c:pt>
                <c:pt idx="2033">
                  <c:v>610541666666666.63</c:v>
                </c:pt>
                <c:pt idx="2034">
                  <c:v>506666666666666.69</c:v>
                </c:pt>
                <c:pt idx="2035">
                  <c:v>736000000000000</c:v>
                </c:pt>
                <c:pt idx="2036">
                  <c:v>151958333333333.34</c:v>
                </c:pt>
                <c:pt idx="2037">
                  <c:v>355541666666666.69</c:v>
                </c:pt>
                <c:pt idx="2038">
                  <c:v>534166666666666.69</c:v>
                </c:pt>
                <c:pt idx="2039">
                  <c:v>530833333333333.31</c:v>
                </c:pt>
                <c:pt idx="2040">
                  <c:v>534541666666666.69</c:v>
                </c:pt>
                <c:pt idx="2041">
                  <c:v>188291666666666.66</c:v>
                </c:pt>
                <c:pt idx="2042">
                  <c:v>150083333333333.34</c:v>
                </c:pt>
                <c:pt idx="2043">
                  <c:v>390000000000000</c:v>
                </c:pt>
                <c:pt idx="2044">
                  <c:v>508670833333333.31</c:v>
                </c:pt>
                <c:pt idx="2045">
                  <c:v>192333333333333.34</c:v>
                </c:pt>
                <c:pt idx="2046">
                  <c:v>903779166666666.63</c:v>
                </c:pt>
                <c:pt idx="2047">
                  <c:v>75583333333333.328</c:v>
                </c:pt>
                <c:pt idx="2048">
                  <c:v>355166666666666.69</c:v>
                </c:pt>
                <c:pt idx="2049">
                  <c:v>18676813333333.332</c:v>
                </c:pt>
                <c:pt idx="2050">
                  <c:v>1202833333333.3333</c:v>
                </c:pt>
                <c:pt idx="2051">
                  <c:v>65041666666666.664</c:v>
                </c:pt>
                <c:pt idx="2052">
                  <c:v>251708333333333.34</c:v>
                </c:pt>
                <c:pt idx="2053">
                  <c:v>615770833333333.38</c:v>
                </c:pt>
                <c:pt idx="2054">
                  <c:v>105458333333333.33</c:v>
                </c:pt>
                <c:pt idx="2055">
                  <c:v>25250000000000</c:v>
                </c:pt>
                <c:pt idx="2056">
                  <c:v>296750000000000</c:v>
                </c:pt>
                <c:pt idx="2057">
                  <c:v>592791666666666.63</c:v>
                </c:pt>
                <c:pt idx="2058">
                  <c:v>291750000000000</c:v>
                </c:pt>
                <c:pt idx="2059">
                  <c:v>204625000000000</c:v>
                </c:pt>
                <c:pt idx="2060">
                  <c:v>579929166666666.63</c:v>
                </c:pt>
                <c:pt idx="2061">
                  <c:v>7000000000000</c:v>
                </c:pt>
                <c:pt idx="2062">
                  <c:v>7520833333333.333</c:v>
                </c:pt>
                <c:pt idx="2063">
                  <c:v>8581250000000</c:v>
                </c:pt>
                <c:pt idx="2064">
                  <c:v>12510833333333.334</c:v>
                </c:pt>
                <c:pt idx="2065">
                  <c:v>1194583333333333.3</c:v>
                </c:pt>
                <c:pt idx="2066">
                  <c:v>3265833333333333.5</c:v>
                </c:pt>
                <c:pt idx="2067">
                  <c:v>2881666666666666.5</c:v>
                </c:pt>
                <c:pt idx="2068">
                  <c:v>2986250000000000</c:v>
                </c:pt>
                <c:pt idx="2069">
                  <c:v>2423333333333333.5</c:v>
                </c:pt>
                <c:pt idx="2070">
                  <c:v>3233333333333333.5</c:v>
                </c:pt>
                <c:pt idx="2071">
                  <c:v>1909166666666666.8</c:v>
                </c:pt>
                <c:pt idx="2072">
                  <c:v>966250000000000</c:v>
                </c:pt>
                <c:pt idx="2073">
                  <c:v>589237916666666.63</c:v>
                </c:pt>
                <c:pt idx="2074">
                  <c:v>7341666666666.667</c:v>
                </c:pt>
                <c:pt idx="2075">
                  <c:v>7250000000000</c:v>
                </c:pt>
                <c:pt idx="2076">
                  <c:v>7162500000000</c:v>
                </c:pt>
                <c:pt idx="2077">
                  <c:v>1337916666666666.8</c:v>
                </c:pt>
                <c:pt idx="2078">
                  <c:v>169927708333333.34</c:v>
                </c:pt>
                <c:pt idx="2079">
                  <c:v>336080587500000</c:v>
                </c:pt>
                <c:pt idx="2080">
                  <c:v>208208333333333.34</c:v>
                </c:pt>
                <c:pt idx="2081">
                  <c:v>565916666666666.63</c:v>
                </c:pt>
                <c:pt idx="2082">
                  <c:v>497333333333333.31</c:v>
                </c:pt>
                <c:pt idx="2083">
                  <c:v>433075000000000</c:v>
                </c:pt>
                <c:pt idx="2084">
                  <c:v>1573250000000000</c:v>
                </c:pt>
                <c:pt idx="2085">
                  <c:v>1832125000000000</c:v>
                </c:pt>
                <c:pt idx="2086">
                  <c:v>611375000000000</c:v>
                </c:pt>
                <c:pt idx="2087">
                  <c:v>2497916666666666.5</c:v>
                </c:pt>
                <c:pt idx="2088">
                  <c:v>1678770833333333.3</c:v>
                </c:pt>
                <c:pt idx="2089">
                  <c:v>535000000000000</c:v>
                </c:pt>
                <c:pt idx="2090">
                  <c:v>457500000000000</c:v>
                </c:pt>
                <c:pt idx="2091">
                  <c:v>317583333333333.31</c:v>
                </c:pt>
                <c:pt idx="2092">
                  <c:v>653950000000000</c:v>
                </c:pt>
                <c:pt idx="2093">
                  <c:v>310620833333333.31</c:v>
                </c:pt>
                <c:pt idx="2094">
                  <c:v>2420000000000000</c:v>
                </c:pt>
                <c:pt idx="2095">
                  <c:v>2462916666666666.5</c:v>
                </c:pt>
                <c:pt idx="2096">
                  <c:v>770833333333333.38</c:v>
                </c:pt>
                <c:pt idx="2097">
                  <c:v>803125000000</c:v>
                </c:pt>
                <c:pt idx="2098">
                  <c:v>1654392833333333.3</c:v>
                </c:pt>
                <c:pt idx="2099">
                  <c:v>1562422500000000</c:v>
                </c:pt>
                <c:pt idx="2100">
                  <c:v>2639583333333333.5</c:v>
                </c:pt>
                <c:pt idx="2101">
                  <c:v>2600803750000000</c:v>
                </c:pt>
                <c:pt idx="2102">
                  <c:v>127712500000000</c:v>
                </c:pt>
                <c:pt idx="2103">
                  <c:v>96083333333333.328</c:v>
                </c:pt>
                <c:pt idx="2104">
                  <c:v>3264652458333333.5</c:v>
                </c:pt>
                <c:pt idx="2105">
                  <c:v>1480416666666666.8</c:v>
                </c:pt>
                <c:pt idx="2106">
                  <c:v>407166666666666.69</c:v>
                </c:pt>
                <c:pt idx="2107">
                  <c:v>2744166666666666.5</c:v>
                </c:pt>
                <c:pt idx="2108">
                  <c:v>1450000000000000</c:v>
                </c:pt>
                <c:pt idx="2109">
                  <c:v>144250000000000</c:v>
                </c:pt>
                <c:pt idx="2110">
                  <c:v>3425239583333333.5</c:v>
                </c:pt>
                <c:pt idx="2111">
                  <c:v>1428333333333333.3</c:v>
                </c:pt>
                <c:pt idx="2112">
                  <c:v>30307500000000</c:v>
                </c:pt>
                <c:pt idx="2113">
                  <c:v>3605416666666.6665</c:v>
                </c:pt>
                <c:pt idx="2114">
                  <c:v>4546250000000</c:v>
                </c:pt>
                <c:pt idx="2115">
                  <c:v>5216666666666.667</c:v>
                </c:pt>
                <c:pt idx="2116">
                  <c:v>5187500000000</c:v>
                </c:pt>
                <c:pt idx="2117">
                  <c:v>5400000000000</c:v>
                </c:pt>
                <c:pt idx="2118">
                  <c:v>5195833333333.333</c:v>
                </c:pt>
                <c:pt idx="2119">
                  <c:v>5032916666666.667</c:v>
                </c:pt>
                <c:pt idx="2120">
                  <c:v>4158750000000</c:v>
                </c:pt>
                <c:pt idx="2121">
                  <c:v>3376666666666.6665</c:v>
                </c:pt>
                <c:pt idx="2122">
                  <c:v>3324583333333.3335</c:v>
                </c:pt>
                <c:pt idx="2123">
                  <c:v>2555833333333.3335</c:v>
                </c:pt>
                <c:pt idx="2124">
                  <c:v>1612750000000</c:v>
                </c:pt>
                <c:pt idx="2125">
                  <c:v>1048750000000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283125000000000</c:v>
                </c:pt>
                <c:pt idx="2131">
                  <c:v>4804166666666.667</c:v>
                </c:pt>
                <c:pt idx="2132">
                  <c:v>2022500000000</c:v>
                </c:pt>
                <c:pt idx="2133">
                  <c:v>7358333333333.333</c:v>
                </c:pt>
                <c:pt idx="2134">
                  <c:v>60191250000000</c:v>
                </c:pt>
                <c:pt idx="2135">
                  <c:v>72037500000000</c:v>
                </c:pt>
                <c:pt idx="2136">
                  <c:v>184258333333333.34</c:v>
                </c:pt>
                <c:pt idx="2137">
                  <c:v>348554166666666.69</c:v>
                </c:pt>
                <c:pt idx="2138">
                  <c:v>1654583333333333.3</c:v>
                </c:pt>
                <c:pt idx="2139">
                  <c:v>1235000000000000</c:v>
                </c:pt>
                <c:pt idx="2140">
                  <c:v>68829166666666.664</c:v>
                </c:pt>
                <c:pt idx="2141">
                  <c:v>217696666666666.66</c:v>
                </c:pt>
                <c:pt idx="2142">
                  <c:v>275225000000000</c:v>
                </c:pt>
                <c:pt idx="2143">
                  <c:v>776562500000000</c:v>
                </c:pt>
                <c:pt idx="2144">
                  <c:v>2192083333333333.3</c:v>
                </c:pt>
                <c:pt idx="2145">
                  <c:v>3365000000000000</c:v>
                </c:pt>
                <c:pt idx="2146">
                  <c:v>2160125000000000</c:v>
                </c:pt>
                <c:pt idx="2147">
                  <c:v>1306666666666666.8</c:v>
                </c:pt>
                <c:pt idx="2148">
                  <c:v>2900416666666666.5</c:v>
                </c:pt>
                <c:pt idx="2149">
                  <c:v>263291666666666.66</c:v>
                </c:pt>
                <c:pt idx="2150">
                  <c:v>271041666666666.66</c:v>
                </c:pt>
                <c:pt idx="2151">
                  <c:v>1042751666666666.6</c:v>
                </c:pt>
                <c:pt idx="2152">
                  <c:v>897916666666666.63</c:v>
                </c:pt>
                <c:pt idx="2153">
                  <c:v>576250000000000</c:v>
                </c:pt>
                <c:pt idx="2154">
                  <c:v>778670833333333.38</c:v>
                </c:pt>
                <c:pt idx="2155">
                  <c:v>328875000000000</c:v>
                </c:pt>
                <c:pt idx="2156">
                  <c:v>112250000000000</c:v>
                </c:pt>
                <c:pt idx="2157">
                  <c:v>546666666666666.69</c:v>
                </c:pt>
                <c:pt idx="2158">
                  <c:v>894916666666666.63</c:v>
                </c:pt>
                <c:pt idx="2159">
                  <c:v>1195000000000000</c:v>
                </c:pt>
                <c:pt idx="2160">
                  <c:v>300458333333333.31</c:v>
                </c:pt>
                <c:pt idx="2161">
                  <c:v>362337500000000</c:v>
                </c:pt>
                <c:pt idx="2162">
                  <c:v>71287500000000</c:v>
                </c:pt>
                <c:pt idx="2163">
                  <c:v>756666666666666.63</c:v>
                </c:pt>
                <c:pt idx="2164">
                  <c:v>645579166666666.63</c:v>
                </c:pt>
                <c:pt idx="2165">
                  <c:v>1199375000000000</c:v>
                </c:pt>
                <c:pt idx="2166">
                  <c:v>899791666666666.63</c:v>
                </c:pt>
                <c:pt idx="2167">
                  <c:v>355375000000000</c:v>
                </c:pt>
                <c:pt idx="2168">
                  <c:v>318304583333333.31</c:v>
                </c:pt>
                <c:pt idx="2169">
                  <c:v>1490416666666666.8</c:v>
                </c:pt>
                <c:pt idx="2170">
                  <c:v>574166666666666.63</c:v>
                </c:pt>
                <c:pt idx="2171">
                  <c:v>1896562500000000</c:v>
                </c:pt>
                <c:pt idx="2172">
                  <c:v>611666666666666.63</c:v>
                </c:pt>
                <c:pt idx="2173">
                  <c:v>2145416666666666.8</c:v>
                </c:pt>
                <c:pt idx="2174">
                  <c:v>145625000000000</c:v>
                </c:pt>
                <c:pt idx="2175">
                  <c:v>597541666666666.63</c:v>
                </c:pt>
                <c:pt idx="2176">
                  <c:v>2557500000000000</c:v>
                </c:pt>
                <c:pt idx="2177">
                  <c:v>152129166666666.66</c:v>
                </c:pt>
                <c:pt idx="2178">
                  <c:v>554583333333333.31</c:v>
                </c:pt>
                <c:pt idx="2179">
                  <c:v>2024583333333333.3</c:v>
                </c:pt>
                <c:pt idx="2180">
                  <c:v>799458333333333.38</c:v>
                </c:pt>
                <c:pt idx="2181">
                  <c:v>1617083333333333.3</c:v>
                </c:pt>
                <c:pt idx="2182">
                  <c:v>1020502916666666.6</c:v>
                </c:pt>
                <c:pt idx="2183">
                  <c:v>1331333333333333.3</c:v>
                </c:pt>
                <c:pt idx="2184">
                  <c:v>1482500000000000</c:v>
                </c:pt>
                <c:pt idx="2185">
                  <c:v>273875000000000</c:v>
                </c:pt>
                <c:pt idx="2186">
                  <c:v>2430416666666666.5</c:v>
                </c:pt>
                <c:pt idx="2187">
                  <c:v>56175000000000</c:v>
                </c:pt>
                <c:pt idx="2188">
                  <c:v>1210416666666666.8</c:v>
                </c:pt>
                <c:pt idx="2189">
                  <c:v>628416125000000</c:v>
                </c:pt>
                <c:pt idx="2190">
                  <c:v>377651250000</c:v>
                </c:pt>
                <c:pt idx="2191">
                  <c:v>424375000000</c:v>
                </c:pt>
                <c:pt idx="2192">
                  <c:v>453750000000</c:v>
                </c:pt>
                <c:pt idx="2193">
                  <c:v>45000000000000</c:v>
                </c:pt>
                <c:pt idx="2194">
                  <c:v>2774583333333333.5</c:v>
                </c:pt>
                <c:pt idx="2195">
                  <c:v>903333333333333.38</c:v>
                </c:pt>
                <c:pt idx="2196">
                  <c:v>105333333333333.33</c:v>
                </c:pt>
                <c:pt idx="2197">
                  <c:v>2511666666666666.5</c:v>
                </c:pt>
                <c:pt idx="2198">
                  <c:v>1684166666666666.8</c:v>
                </c:pt>
                <c:pt idx="2199">
                  <c:v>575416666666666.63</c:v>
                </c:pt>
                <c:pt idx="2200">
                  <c:v>1940416666666666.8</c:v>
                </c:pt>
                <c:pt idx="2201">
                  <c:v>1710000000000000</c:v>
                </c:pt>
                <c:pt idx="2202">
                  <c:v>175833333333333.34</c:v>
                </c:pt>
                <c:pt idx="2203">
                  <c:v>488204166666666.69</c:v>
                </c:pt>
                <c:pt idx="2204">
                  <c:v>3397875000000000</c:v>
                </c:pt>
                <c:pt idx="2205">
                  <c:v>69333333333333.336</c:v>
                </c:pt>
                <c:pt idx="2206">
                  <c:v>304025000000000</c:v>
                </c:pt>
                <c:pt idx="2207">
                  <c:v>3253291666666666.5</c:v>
                </c:pt>
                <c:pt idx="2208">
                  <c:v>767156416666666.63</c:v>
                </c:pt>
                <c:pt idx="2209">
                  <c:v>135166666666666.67</c:v>
                </c:pt>
                <c:pt idx="2210">
                  <c:v>1876250000000000</c:v>
                </c:pt>
                <c:pt idx="2211">
                  <c:v>2240541666666666.8</c:v>
                </c:pt>
                <c:pt idx="2212">
                  <c:v>446795500000000</c:v>
                </c:pt>
                <c:pt idx="2213">
                  <c:v>1711350000000000</c:v>
                </c:pt>
                <c:pt idx="2214">
                  <c:v>2797416666666666.5</c:v>
                </c:pt>
                <c:pt idx="2215">
                  <c:v>685833333333333.38</c:v>
                </c:pt>
                <c:pt idx="2216">
                  <c:v>228165000000000</c:v>
                </c:pt>
                <c:pt idx="2217">
                  <c:v>2948750000000000</c:v>
                </c:pt>
                <c:pt idx="2218">
                  <c:v>432208333333333.31</c:v>
                </c:pt>
                <c:pt idx="2219">
                  <c:v>465958333333333.31</c:v>
                </c:pt>
                <c:pt idx="2220">
                  <c:v>2283333333333333.5</c:v>
                </c:pt>
                <c:pt idx="2221">
                  <c:v>1635333333333333.3</c:v>
                </c:pt>
                <c:pt idx="2222">
                  <c:v>1811916666666666.8</c:v>
                </c:pt>
                <c:pt idx="2223">
                  <c:v>18045833333333.332</c:v>
                </c:pt>
                <c:pt idx="2224">
                  <c:v>2892500000000000</c:v>
                </c:pt>
                <c:pt idx="2225">
                  <c:v>392587500000000</c:v>
                </c:pt>
                <c:pt idx="2226">
                  <c:v>273604166666666.66</c:v>
                </c:pt>
                <c:pt idx="2227">
                  <c:v>1989583333333333.3</c:v>
                </c:pt>
                <c:pt idx="2228">
                  <c:v>2090333333333333.3</c:v>
                </c:pt>
                <c:pt idx="2229">
                  <c:v>498750000000000</c:v>
                </c:pt>
                <c:pt idx="2230">
                  <c:v>2119851691666666.8</c:v>
                </c:pt>
                <c:pt idx="2231">
                  <c:v>1350000000000000</c:v>
                </c:pt>
                <c:pt idx="2232">
                  <c:v>1648426791666666.8</c:v>
                </c:pt>
                <c:pt idx="2233">
                  <c:v>472791666666666.69</c:v>
                </c:pt>
                <c:pt idx="2234">
                  <c:v>2249583333333333.3</c:v>
                </c:pt>
                <c:pt idx="2235">
                  <c:v>2020000000000000</c:v>
                </c:pt>
                <c:pt idx="2236">
                  <c:v>120625000000000</c:v>
                </c:pt>
                <c:pt idx="2237">
                  <c:v>3016666666666666.5</c:v>
                </c:pt>
                <c:pt idx="2238">
                  <c:v>834732208333333.38</c:v>
                </c:pt>
                <c:pt idx="2239">
                  <c:v>3618333333333333.5</c:v>
                </c:pt>
                <c:pt idx="2240">
                  <c:v>607104166666666.63</c:v>
                </c:pt>
                <c:pt idx="2241">
                  <c:v>2087500000000000</c:v>
                </c:pt>
                <c:pt idx="2242">
                  <c:v>2152321633333333.3</c:v>
                </c:pt>
                <c:pt idx="2243">
                  <c:v>3290416666666666.5</c:v>
                </c:pt>
                <c:pt idx="2244">
                  <c:v>267875000000000</c:v>
                </c:pt>
                <c:pt idx="2245">
                  <c:v>467133041666666.69</c:v>
                </c:pt>
                <c:pt idx="2246">
                  <c:v>3877500000000000</c:v>
                </c:pt>
                <c:pt idx="2247">
                  <c:v>2169708333333333.3</c:v>
                </c:pt>
                <c:pt idx="2248">
                  <c:v>3520833333333333.5</c:v>
                </c:pt>
                <c:pt idx="2249">
                  <c:v>500000000000000</c:v>
                </c:pt>
                <c:pt idx="2250">
                  <c:v>176666666666666.66</c:v>
                </c:pt>
                <c:pt idx="2251">
                  <c:v>1058333333333333.4</c:v>
                </c:pt>
                <c:pt idx="2252">
                  <c:v>610125000000000</c:v>
                </c:pt>
                <c:pt idx="2253">
                  <c:v>2648708333333333.5</c:v>
                </c:pt>
                <c:pt idx="2254">
                  <c:v>1642434333333333.3</c:v>
                </c:pt>
                <c:pt idx="2255">
                  <c:v>265875000000000</c:v>
                </c:pt>
                <c:pt idx="2256">
                  <c:v>3521666666666666.5</c:v>
                </c:pt>
                <c:pt idx="2257">
                  <c:v>3116083333333333.5</c:v>
                </c:pt>
                <c:pt idx="2258">
                  <c:v>2887083333333333.5</c:v>
                </c:pt>
                <c:pt idx="2259">
                  <c:v>227166666666666.66</c:v>
                </c:pt>
                <c:pt idx="2260">
                  <c:v>2841666666666666.5</c:v>
                </c:pt>
                <c:pt idx="2261">
                  <c:v>742500000000000</c:v>
                </c:pt>
                <c:pt idx="2262">
                  <c:v>3044166666666.6665</c:v>
                </c:pt>
                <c:pt idx="2263">
                  <c:v>398097532500000</c:v>
                </c:pt>
                <c:pt idx="2264">
                  <c:v>242291666666666.66</c:v>
                </c:pt>
                <c:pt idx="2265">
                  <c:v>883750000000000</c:v>
                </c:pt>
                <c:pt idx="2266">
                  <c:v>3025833333333333.5</c:v>
                </c:pt>
                <c:pt idx="2267">
                  <c:v>743208333333333.38</c:v>
                </c:pt>
                <c:pt idx="2268">
                  <c:v>1317311333333333.3</c:v>
                </c:pt>
                <c:pt idx="2269">
                  <c:v>1043016666666666.6</c:v>
                </c:pt>
                <c:pt idx="2270">
                  <c:v>1943512500000000</c:v>
                </c:pt>
                <c:pt idx="2271">
                  <c:v>483333333333333.31</c:v>
                </c:pt>
                <c:pt idx="2272">
                  <c:v>1457225000000000</c:v>
                </c:pt>
                <c:pt idx="2273">
                  <c:v>579166666666666.63</c:v>
                </c:pt>
                <c:pt idx="2274">
                  <c:v>1204125000000000</c:v>
                </c:pt>
                <c:pt idx="2275">
                  <c:v>743708333333333.38</c:v>
                </c:pt>
                <c:pt idx="2276">
                  <c:v>415625000000000</c:v>
                </c:pt>
                <c:pt idx="2277">
                  <c:v>2881750000000000</c:v>
                </c:pt>
                <c:pt idx="2278">
                  <c:v>1412500000000000</c:v>
                </c:pt>
                <c:pt idx="2279">
                  <c:v>1892893416666666.8</c:v>
                </c:pt>
                <c:pt idx="2280">
                  <c:v>2104921666666666.8</c:v>
                </c:pt>
                <c:pt idx="2281">
                  <c:v>639041666666666.63</c:v>
                </c:pt>
                <c:pt idx="2282">
                  <c:v>698333333333333.38</c:v>
                </c:pt>
                <c:pt idx="2283">
                  <c:v>1154526937500000</c:v>
                </c:pt>
                <c:pt idx="2284">
                  <c:v>2718750000000000</c:v>
                </c:pt>
                <c:pt idx="2285">
                  <c:v>875000000000000</c:v>
                </c:pt>
                <c:pt idx="2286">
                  <c:v>1780833333333333.3</c:v>
                </c:pt>
                <c:pt idx="2287">
                  <c:v>3132500000000000</c:v>
                </c:pt>
                <c:pt idx="2288">
                  <c:v>3685400000000000</c:v>
                </c:pt>
                <c:pt idx="2289">
                  <c:v>2607916666666666.5</c:v>
                </c:pt>
                <c:pt idx="2290">
                  <c:v>399102083333333.31</c:v>
                </c:pt>
                <c:pt idx="2291">
                  <c:v>1763750000000000</c:v>
                </c:pt>
                <c:pt idx="2292">
                  <c:v>1722916666666666.8</c:v>
                </c:pt>
                <c:pt idx="2293">
                  <c:v>2257500000000000</c:v>
                </c:pt>
                <c:pt idx="2294">
                  <c:v>2297500000000000</c:v>
                </c:pt>
                <c:pt idx="2295">
                  <c:v>2427083333333333.5</c:v>
                </c:pt>
                <c:pt idx="2296">
                  <c:v>1452083333333333.3</c:v>
                </c:pt>
                <c:pt idx="2297">
                  <c:v>93951666666666.672</c:v>
                </c:pt>
                <c:pt idx="2298">
                  <c:v>2101666666666666.8</c:v>
                </c:pt>
                <c:pt idx="2299">
                  <c:v>2694583333333333.5</c:v>
                </c:pt>
                <c:pt idx="2300">
                  <c:v>457166666666666.69</c:v>
                </c:pt>
                <c:pt idx="2301">
                  <c:v>2525833333333333.5</c:v>
                </c:pt>
                <c:pt idx="2302">
                  <c:v>3297708333333333.5</c:v>
                </c:pt>
                <c:pt idx="2303">
                  <c:v>2759583333333333.5</c:v>
                </c:pt>
                <c:pt idx="2304">
                  <c:v>1069583333333333.4</c:v>
                </c:pt>
                <c:pt idx="2305">
                  <c:v>2979583333333333.5</c:v>
                </c:pt>
                <c:pt idx="2306">
                  <c:v>1257083333333333.3</c:v>
                </c:pt>
                <c:pt idx="2307">
                  <c:v>1173333333333333.3</c:v>
                </c:pt>
                <c:pt idx="2308">
                  <c:v>1769025000000000</c:v>
                </c:pt>
                <c:pt idx="2309">
                  <c:v>419166666666666.69</c:v>
                </c:pt>
                <c:pt idx="2310">
                  <c:v>2290375000000000</c:v>
                </c:pt>
                <c:pt idx="2311">
                  <c:v>2097083333333333.3</c:v>
                </c:pt>
                <c:pt idx="2312">
                  <c:v>3502500000000000</c:v>
                </c:pt>
                <c:pt idx="2313">
                  <c:v>2183750000000000</c:v>
                </c:pt>
                <c:pt idx="2314">
                  <c:v>102750000000000</c:v>
                </c:pt>
                <c:pt idx="2315">
                  <c:v>214666666666666.66</c:v>
                </c:pt>
                <c:pt idx="2316">
                  <c:v>121645833333333.33</c:v>
                </c:pt>
                <c:pt idx="2317">
                  <c:v>537500000000000</c:v>
                </c:pt>
                <c:pt idx="2318">
                  <c:v>276666666666666.66</c:v>
                </c:pt>
                <c:pt idx="2319">
                  <c:v>389416666666666.69</c:v>
                </c:pt>
                <c:pt idx="2320">
                  <c:v>72804166666666.672</c:v>
                </c:pt>
                <c:pt idx="2321">
                  <c:v>97608333333333.328</c:v>
                </c:pt>
                <c:pt idx="2322">
                  <c:v>57875000000000</c:v>
                </c:pt>
                <c:pt idx="2323">
                  <c:v>623333333333.33337</c:v>
                </c:pt>
                <c:pt idx="2324">
                  <c:v>480166666666.66669</c:v>
                </c:pt>
                <c:pt idx="2325">
                  <c:v>639375000000</c:v>
                </c:pt>
                <c:pt idx="2326">
                  <c:v>632375000000</c:v>
                </c:pt>
                <c:pt idx="2327">
                  <c:v>520280833333.33331</c:v>
                </c:pt>
                <c:pt idx="2328">
                  <c:v>237583333333.33334</c:v>
                </c:pt>
                <c:pt idx="2329">
                  <c:v>1841000000000</c:v>
                </c:pt>
                <c:pt idx="2330">
                  <c:v>2145000000000</c:v>
                </c:pt>
                <c:pt idx="2331">
                  <c:v>8577375000000</c:v>
                </c:pt>
                <c:pt idx="2332">
                  <c:v>37408333333333.336</c:v>
                </c:pt>
                <c:pt idx="2333">
                  <c:v>58995833333333.336</c:v>
                </c:pt>
                <c:pt idx="2334">
                  <c:v>965260541666666.63</c:v>
                </c:pt>
                <c:pt idx="2335">
                  <c:v>672166666666666.63</c:v>
                </c:pt>
                <c:pt idx="2336">
                  <c:v>476208333333333.31</c:v>
                </c:pt>
                <c:pt idx="2337">
                  <c:v>549708333333333.31</c:v>
                </c:pt>
                <c:pt idx="2338">
                  <c:v>698958333333333.38</c:v>
                </c:pt>
                <c:pt idx="2339">
                  <c:v>451666666666666.69</c:v>
                </c:pt>
                <c:pt idx="2340">
                  <c:v>794791666666666.63</c:v>
                </c:pt>
                <c:pt idx="2341">
                  <c:v>1114832500000000</c:v>
                </c:pt>
                <c:pt idx="2342">
                  <c:v>2401666666666666.5</c:v>
                </c:pt>
                <c:pt idx="2343">
                  <c:v>1135416666666666.8</c:v>
                </c:pt>
                <c:pt idx="2344">
                  <c:v>421779166666666.69</c:v>
                </c:pt>
                <c:pt idx="2345">
                  <c:v>1108075000000000</c:v>
                </c:pt>
                <c:pt idx="2346">
                  <c:v>2081375000000000</c:v>
                </c:pt>
                <c:pt idx="2347">
                  <c:v>1633500000000000</c:v>
                </c:pt>
                <c:pt idx="2348">
                  <c:v>4204166666666666.5</c:v>
                </c:pt>
                <c:pt idx="2349">
                  <c:v>4191666666666666.5</c:v>
                </c:pt>
                <c:pt idx="2350">
                  <c:v>200500000000000</c:v>
                </c:pt>
                <c:pt idx="2351">
                  <c:v>547250000000000</c:v>
                </c:pt>
                <c:pt idx="2352">
                  <c:v>279458333333333.34</c:v>
                </c:pt>
                <c:pt idx="2353">
                  <c:v>403854166666666.69</c:v>
                </c:pt>
                <c:pt idx="2354">
                  <c:v>1148833333333333.3</c:v>
                </c:pt>
                <c:pt idx="2355">
                  <c:v>3716666666666666.5</c:v>
                </c:pt>
                <c:pt idx="2356">
                  <c:v>1904166666666666.8</c:v>
                </c:pt>
                <c:pt idx="2357">
                  <c:v>677500000000000</c:v>
                </c:pt>
                <c:pt idx="2358">
                  <c:v>932166666666666.63</c:v>
                </c:pt>
                <c:pt idx="2359">
                  <c:v>3668750000000000</c:v>
                </c:pt>
                <c:pt idx="2360">
                  <c:v>2883583333333333.5</c:v>
                </c:pt>
                <c:pt idx="2361">
                  <c:v>1714541666666666.8</c:v>
                </c:pt>
                <c:pt idx="2362">
                  <c:v>2686666666666666.5</c:v>
                </c:pt>
                <c:pt idx="2363">
                  <c:v>86166666666666.672</c:v>
                </c:pt>
                <c:pt idx="2364">
                  <c:v>161456500000000</c:v>
                </c:pt>
                <c:pt idx="2365">
                  <c:v>1314791666666666.8</c:v>
                </c:pt>
                <c:pt idx="2366">
                  <c:v>2527083333333333.5</c:v>
                </c:pt>
                <c:pt idx="2367">
                  <c:v>2776250000000000</c:v>
                </c:pt>
                <c:pt idx="2368">
                  <c:v>1165208333333333.3</c:v>
                </c:pt>
                <c:pt idx="2369">
                  <c:v>2748333333333333.5</c:v>
                </c:pt>
                <c:pt idx="2370">
                  <c:v>2156250000000000</c:v>
                </c:pt>
                <c:pt idx="2371">
                  <c:v>1520416666666666.8</c:v>
                </c:pt>
                <c:pt idx="2372">
                  <c:v>491485916666666.69</c:v>
                </c:pt>
                <c:pt idx="2373">
                  <c:v>1165916666666666.8</c:v>
                </c:pt>
                <c:pt idx="2374">
                  <c:v>2711041666666666.5</c:v>
                </c:pt>
                <c:pt idx="2375">
                  <c:v>2126666666666666.8</c:v>
                </c:pt>
                <c:pt idx="2376">
                  <c:v>2271666666666666.5</c:v>
                </c:pt>
                <c:pt idx="2377">
                  <c:v>1325375000000000</c:v>
                </c:pt>
                <c:pt idx="2378">
                  <c:v>947291666666666.63</c:v>
                </c:pt>
                <c:pt idx="2379">
                  <c:v>2099083333333333.3</c:v>
                </c:pt>
                <c:pt idx="2380">
                  <c:v>2079583333333333.3</c:v>
                </c:pt>
                <c:pt idx="2381">
                  <c:v>1857500000000000</c:v>
                </c:pt>
                <c:pt idx="2382">
                  <c:v>2294583333333333.5</c:v>
                </c:pt>
                <c:pt idx="2383">
                  <c:v>2257083333333333.5</c:v>
                </c:pt>
                <c:pt idx="2384">
                  <c:v>4057916666666666.5</c:v>
                </c:pt>
                <c:pt idx="2385">
                  <c:v>895679750000000</c:v>
                </c:pt>
                <c:pt idx="2386">
                  <c:v>0</c:v>
                </c:pt>
                <c:pt idx="2387">
                  <c:v>725416666666.66663</c:v>
                </c:pt>
                <c:pt idx="2388">
                  <c:v>1088666666666.6666</c:v>
                </c:pt>
                <c:pt idx="2389">
                  <c:v>663875000000</c:v>
                </c:pt>
                <c:pt idx="2390">
                  <c:v>655000000000</c:v>
                </c:pt>
                <c:pt idx="2391">
                  <c:v>594166666666.66663</c:v>
                </c:pt>
                <c:pt idx="2392">
                  <c:v>544425000000</c:v>
                </c:pt>
                <c:pt idx="2393">
                  <c:v>650583333333.33337</c:v>
                </c:pt>
                <c:pt idx="2394">
                  <c:v>684708333333.33337</c:v>
                </c:pt>
                <c:pt idx="2395">
                  <c:v>644916666666.66663</c:v>
                </c:pt>
                <c:pt idx="2396">
                  <c:v>797291666666.66663</c:v>
                </c:pt>
                <c:pt idx="2397">
                  <c:v>254708333333.33334</c:v>
                </c:pt>
                <c:pt idx="2398">
                  <c:v>1068515833333.3334</c:v>
                </c:pt>
                <c:pt idx="2399">
                  <c:v>632375000000</c:v>
                </c:pt>
                <c:pt idx="2400">
                  <c:v>1612916666666.6667</c:v>
                </c:pt>
                <c:pt idx="2401">
                  <c:v>2939166666666.6665</c:v>
                </c:pt>
                <c:pt idx="2402">
                  <c:v>2996666666666.6665</c:v>
                </c:pt>
                <c:pt idx="2403">
                  <c:v>2985416666666.6665</c:v>
                </c:pt>
                <c:pt idx="2404">
                  <c:v>2864000000000</c:v>
                </c:pt>
                <c:pt idx="2405">
                  <c:v>3188333333333.3335</c:v>
                </c:pt>
                <c:pt idx="2406">
                  <c:v>3599166666666.6665</c:v>
                </c:pt>
                <c:pt idx="2407">
                  <c:v>3038333333333.3335</c:v>
                </c:pt>
                <c:pt idx="2408">
                  <c:v>0</c:v>
                </c:pt>
                <c:pt idx="2409">
                  <c:v>0</c:v>
                </c:pt>
                <c:pt idx="2410">
                  <c:v>53708333333333.336</c:v>
                </c:pt>
                <c:pt idx="2411">
                  <c:v>2788333333333.3335</c:v>
                </c:pt>
                <c:pt idx="2412">
                  <c:v>20975000000000</c:v>
                </c:pt>
                <c:pt idx="2413">
                  <c:v>13944166666666.666</c:v>
                </c:pt>
                <c:pt idx="2414">
                  <c:v>25183333333333.332</c:v>
                </c:pt>
                <c:pt idx="2415">
                  <c:v>89000000000000</c:v>
                </c:pt>
                <c:pt idx="2416">
                  <c:v>162981666666666.66</c:v>
                </c:pt>
                <c:pt idx="2417">
                  <c:v>446666666666666.69</c:v>
                </c:pt>
                <c:pt idx="2418">
                  <c:v>1784166666666.6667</c:v>
                </c:pt>
                <c:pt idx="2419">
                  <c:v>1789166666666.6667</c:v>
                </c:pt>
                <c:pt idx="2420">
                  <c:v>1785833333333.3333</c:v>
                </c:pt>
                <c:pt idx="2421">
                  <c:v>1772041666666.6667</c:v>
                </c:pt>
                <c:pt idx="2422">
                  <c:v>1741250000000</c:v>
                </c:pt>
                <c:pt idx="2423">
                  <c:v>1648500000000</c:v>
                </c:pt>
                <c:pt idx="2424">
                  <c:v>1067583333333.3334</c:v>
                </c:pt>
                <c:pt idx="2425">
                  <c:v>1155416666666.6667</c:v>
                </c:pt>
                <c:pt idx="2426">
                  <c:v>1614166666666.6667</c:v>
                </c:pt>
                <c:pt idx="2427">
                  <c:v>35033333333333.332</c:v>
                </c:pt>
                <c:pt idx="2428">
                  <c:v>75302916666666.672</c:v>
                </c:pt>
                <c:pt idx="2429">
                  <c:v>207250000000000</c:v>
                </c:pt>
                <c:pt idx="2430">
                  <c:v>22357083333333.332</c:v>
                </c:pt>
                <c:pt idx="2431">
                  <c:v>22558333333333.332</c:v>
                </c:pt>
                <c:pt idx="2432">
                  <c:v>906250000000</c:v>
                </c:pt>
                <c:pt idx="2433">
                  <c:v>432500000000</c:v>
                </c:pt>
                <c:pt idx="2434">
                  <c:v>261875000000</c:v>
                </c:pt>
                <c:pt idx="2435">
                  <c:v>36673991666666.664</c:v>
                </c:pt>
                <c:pt idx="2436">
                  <c:v>69250000000000</c:v>
                </c:pt>
                <c:pt idx="2437">
                  <c:v>60583333333333.336</c:v>
                </c:pt>
                <c:pt idx="2438">
                  <c:v>219125000000000</c:v>
                </c:pt>
                <c:pt idx="2439">
                  <c:v>2383333333333.3335</c:v>
                </c:pt>
                <c:pt idx="2440">
                  <c:v>1227916666666.6667</c:v>
                </c:pt>
                <c:pt idx="2441">
                  <c:v>1306666666666.6667</c:v>
                </c:pt>
                <c:pt idx="2442">
                  <c:v>225416666666666.66</c:v>
                </c:pt>
                <c:pt idx="2443">
                  <c:v>278230000000000</c:v>
                </c:pt>
                <c:pt idx="2444">
                  <c:v>446708333333333.31</c:v>
                </c:pt>
                <c:pt idx="2445">
                  <c:v>454583333333333.31</c:v>
                </c:pt>
                <c:pt idx="2446">
                  <c:v>92220833333333.328</c:v>
                </c:pt>
                <c:pt idx="2447">
                  <c:v>132875000000000</c:v>
                </c:pt>
                <c:pt idx="2448">
                  <c:v>588250000000000</c:v>
                </c:pt>
                <c:pt idx="2449">
                  <c:v>987083333333333.38</c:v>
                </c:pt>
                <c:pt idx="2450">
                  <c:v>1637083333333333.3</c:v>
                </c:pt>
                <c:pt idx="2451">
                  <c:v>958333333333333.38</c:v>
                </c:pt>
                <c:pt idx="2452">
                  <c:v>692916666666666.63</c:v>
                </c:pt>
                <c:pt idx="2453">
                  <c:v>246791666666666.66</c:v>
                </c:pt>
                <c:pt idx="2454">
                  <c:v>167916666666666.66</c:v>
                </c:pt>
                <c:pt idx="2455">
                  <c:v>165833333333333.34</c:v>
                </c:pt>
                <c:pt idx="2456">
                  <c:v>287583333333333.31</c:v>
                </c:pt>
                <c:pt idx="2457">
                  <c:v>301208333333333.31</c:v>
                </c:pt>
                <c:pt idx="2458">
                  <c:v>6260833333333.333</c:v>
                </c:pt>
                <c:pt idx="2459">
                  <c:v>124366250000000</c:v>
                </c:pt>
                <c:pt idx="2460">
                  <c:v>14537500000000</c:v>
                </c:pt>
                <c:pt idx="2461">
                  <c:v>27608333333333.332</c:v>
                </c:pt>
                <c:pt idx="2462">
                  <c:v>25458333333333.332</c:v>
                </c:pt>
                <c:pt idx="2463">
                  <c:v>446671250000000</c:v>
                </c:pt>
                <c:pt idx="2464">
                  <c:v>515629166666666.69</c:v>
                </c:pt>
                <c:pt idx="2465">
                  <c:v>92416666666666.672</c:v>
                </c:pt>
                <c:pt idx="2466">
                  <c:v>51750000000000</c:v>
                </c:pt>
                <c:pt idx="2467">
                  <c:v>18108333333333.332</c:v>
                </c:pt>
                <c:pt idx="2468">
                  <c:v>1370416666.6666667</c:v>
                </c:pt>
                <c:pt idx="2469">
                  <c:v>39912500</c:v>
                </c:pt>
                <c:pt idx="2470">
                  <c:v>745000000</c:v>
                </c:pt>
                <c:pt idx="2471">
                  <c:v>479583333333.33331</c:v>
                </c:pt>
                <c:pt idx="2472">
                  <c:v>1519583333333.3333</c:v>
                </c:pt>
                <c:pt idx="2473">
                  <c:v>1518750000000</c:v>
                </c:pt>
                <c:pt idx="2474">
                  <c:v>1390416666666.6667</c:v>
                </c:pt>
                <c:pt idx="2475">
                  <c:v>1505416666666.6667</c:v>
                </c:pt>
                <c:pt idx="2476">
                  <c:v>3395000000000</c:v>
                </c:pt>
                <c:pt idx="2477">
                  <c:v>29100000000000</c:v>
                </c:pt>
                <c:pt idx="2478">
                  <c:v>35983333333333.336</c:v>
                </c:pt>
                <c:pt idx="2479">
                  <c:v>276375000000000</c:v>
                </c:pt>
                <c:pt idx="2480">
                  <c:v>191000000000000</c:v>
                </c:pt>
                <c:pt idx="2481">
                  <c:v>41558333333333.336</c:v>
                </c:pt>
                <c:pt idx="2482">
                  <c:v>10170833333333.334</c:v>
                </c:pt>
                <c:pt idx="2483">
                  <c:v>28515833333333.332</c:v>
                </c:pt>
                <c:pt idx="2484">
                  <c:v>3821666666666.6665</c:v>
                </c:pt>
                <c:pt idx="2485">
                  <c:v>3923333333333.3335</c:v>
                </c:pt>
                <c:pt idx="2486">
                  <c:v>84958333333333.328</c:v>
                </c:pt>
                <c:pt idx="2487">
                  <c:v>141708333333333.34</c:v>
                </c:pt>
                <c:pt idx="2488">
                  <c:v>2352500000000</c:v>
                </c:pt>
                <c:pt idx="2489">
                  <c:v>13475416666666.666</c:v>
                </c:pt>
                <c:pt idx="2490">
                  <c:v>95958333333333.328</c:v>
                </c:pt>
                <c:pt idx="2491">
                  <c:v>139420833333333.33</c:v>
                </c:pt>
                <c:pt idx="2492">
                  <c:v>158462500000000</c:v>
                </c:pt>
                <c:pt idx="2493">
                  <c:v>361000000000000</c:v>
                </c:pt>
                <c:pt idx="2494">
                  <c:v>375958333333333.31</c:v>
                </c:pt>
                <c:pt idx="2495">
                  <c:v>58916666666666.664</c:v>
                </c:pt>
                <c:pt idx="2496">
                  <c:v>75666666666666.672</c:v>
                </c:pt>
                <c:pt idx="2497">
                  <c:v>199858333333333.34</c:v>
                </c:pt>
                <c:pt idx="2498">
                  <c:v>208250000000000</c:v>
                </c:pt>
                <c:pt idx="2499">
                  <c:v>254975291666666.66</c:v>
                </c:pt>
                <c:pt idx="2500">
                  <c:v>141750000000000</c:v>
                </c:pt>
                <c:pt idx="2501">
                  <c:v>224291666666666.66</c:v>
                </c:pt>
                <c:pt idx="2502">
                  <c:v>54375000000000</c:v>
                </c:pt>
                <c:pt idx="2503">
                  <c:v>44250000000000</c:v>
                </c:pt>
                <c:pt idx="2504">
                  <c:v>224583333333333.34</c:v>
                </c:pt>
                <c:pt idx="2505">
                  <c:v>114520833333333.33</c:v>
                </c:pt>
                <c:pt idx="2506">
                  <c:v>206679583333333.34</c:v>
                </c:pt>
                <c:pt idx="2507">
                  <c:v>604583333333333.38</c:v>
                </c:pt>
                <c:pt idx="2508">
                  <c:v>155623583333333.34</c:v>
                </c:pt>
                <c:pt idx="2509">
                  <c:v>19883333333333.332</c:v>
                </c:pt>
                <c:pt idx="2510">
                  <c:v>6754166666666.667</c:v>
                </c:pt>
                <c:pt idx="2511">
                  <c:v>20369583333333.332</c:v>
                </c:pt>
                <c:pt idx="2512">
                  <c:v>572625000000000</c:v>
                </c:pt>
                <c:pt idx="2513">
                  <c:v>634750000000000</c:v>
                </c:pt>
                <c:pt idx="2514">
                  <c:v>1658750000000000</c:v>
                </c:pt>
                <c:pt idx="2515">
                  <c:v>2976375000000000</c:v>
                </c:pt>
                <c:pt idx="2516">
                  <c:v>852500000000000</c:v>
                </c:pt>
                <c:pt idx="2517">
                  <c:v>2116666666666666.8</c:v>
                </c:pt>
                <c:pt idx="2518">
                  <c:v>1429166666666666.8</c:v>
                </c:pt>
                <c:pt idx="2519">
                  <c:v>839055700000000</c:v>
                </c:pt>
                <c:pt idx="2520">
                  <c:v>287720833333333.31</c:v>
                </c:pt>
                <c:pt idx="2521">
                  <c:v>2140416666666666.8</c:v>
                </c:pt>
                <c:pt idx="2522">
                  <c:v>1233375000000000</c:v>
                </c:pt>
                <c:pt idx="2523">
                  <c:v>104625000000000</c:v>
                </c:pt>
                <c:pt idx="2524">
                  <c:v>485000000000000</c:v>
                </c:pt>
                <c:pt idx="2525">
                  <c:v>1082500000000000</c:v>
                </c:pt>
                <c:pt idx="2526">
                  <c:v>2037916666666666.8</c:v>
                </c:pt>
                <c:pt idx="2527">
                  <c:v>1685416666666666.8</c:v>
                </c:pt>
                <c:pt idx="2528">
                  <c:v>3622916666666666.5</c:v>
                </c:pt>
                <c:pt idx="2529">
                  <c:v>1802083333333333.3</c:v>
                </c:pt>
                <c:pt idx="2530">
                  <c:v>3540250000000000</c:v>
                </c:pt>
                <c:pt idx="2531">
                  <c:v>2121291666666666.8</c:v>
                </c:pt>
                <c:pt idx="2532">
                  <c:v>2159291666666666.8</c:v>
                </c:pt>
                <c:pt idx="2533">
                  <c:v>1165416666666666.8</c:v>
                </c:pt>
                <c:pt idx="2534">
                  <c:v>2399166666666666.5</c:v>
                </c:pt>
                <c:pt idx="2535">
                  <c:v>1557083333333333.3</c:v>
                </c:pt>
                <c:pt idx="2536">
                  <c:v>2920416666666666.5</c:v>
                </c:pt>
                <c:pt idx="2537">
                  <c:v>3010833333333333.5</c:v>
                </c:pt>
                <c:pt idx="2538">
                  <c:v>3085833333333333.5</c:v>
                </c:pt>
                <c:pt idx="2539">
                  <c:v>1831250000000000</c:v>
                </c:pt>
                <c:pt idx="2540">
                  <c:v>3437500000000000</c:v>
                </c:pt>
                <c:pt idx="2541">
                  <c:v>3125000000000000</c:v>
                </c:pt>
                <c:pt idx="2542">
                  <c:v>3168333333333333.5</c:v>
                </c:pt>
                <c:pt idx="2543">
                  <c:v>2750000000000000</c:v>
                </c:pt>
                <c:pt idx="2544">
                  <c:v>3500416666666666.5</c:v>
                </c:pt>
                <c:pt idx="2545">
                  <c:v>2031416666666666.8</c:v>
                </c:pt>
                <c:pt idx="2546">
                  <c:v>1274166666666666.8</c:v>
                </c:pt>
                <c:pt idx="2547">
                  <c:v>60791666666666.664</c:v>
                </c:pt>
                <c:pt idx="2548">
                  <c:v>1538750000000000</c:v>
                </c:pt>
                <c:pt idx="2549">
                  <c:v>3425833333333333.5</c:v>
                </c:pt>
                <c:pt idx="2550">
                  <c:v>2840416666666666.5</c:v>
                </c:pt>
                <c:pt idx="2551">
                  <c:v>4191666666666666.5</c:v>
                </c:pt>
                <c:pt idx="2552">
                  <c:v>3276250000000000</c:v>
                </c:pt>
                <c:pt idx="2553">
                  <c:v>2876750000000000</c:v>
                </c:pt>
                <c:pt idx="2554">
                  <c:v>2845000000000000</c:v>
                </c:pt>
                <c:pt idx="2555">
                  <c:v>1791666666666666.8</c:v>
                </c:pt>
                <c:pt idx="2556">
                  <c:v>2647500000000000</c:v>
                </c:pt>
                <c:pt idx="2557">
                  <c:v>4226625000000000</c:v>
                </c:pt>
                <c:pt idx="2558">
                  <c:v>4704166666666667</c:v>
                </c:pt>
                <c:pt idx="2559">
                  <c:v>2666250000000000</c:v>
                </c:pt>
                <c:pt idx="2560">
                  <c:v>2966666666666666.5</c:v>
                </c:pt>
                <c:pt idx="2561">
                  <c:v>3670000000000000</c:v>
                </c:pt>
                <c:pt idx="2562">
                  <c:v>1654166666666666.8</c:v>
                </c:pt>
                <c:pt idx="2563">
                  <c:v>163916666666666.66</c:v>
                </c:pt>
                <c:pt idx="2564">
                  <c:v>1065666666666.6666</c:v>
                </c:pt>
                <c:pt idx="2565">
                  <c:v>431916666666.66669</c:v>
                </c:pt>
                <c:pt idx="2566">
                  <c:v>475583333333.33331</c:v>
                </c:pt>
                <c:pt idx="2567">
                  <c:v>552035833333.33337</c:v>
                </c:pt>
                <c:pt idx="2568">
                  <c:v>94875500000000</c:v>
                </c:pt>
                <c:pt idx="2569">
                  <c:v>733916666666666.63</c:v>
                </c:pt>
                <c:pt idx="2570">
                  <c:v>670464166666666.63</c:v>
                </c:pt>
                <c:pt idx="2571">
                  <c:v>560172250000000</c:v>
                </c:pt>
                <c:pt idx="2572">
                  <c:v>637500000000000</c:v>
                </c:pt>
                <c:pt idx="2573">
                  <c:v>5132500000000</c:v>
                </c:pt>
                <c:pt idx="2574">
                  <c:v>774625000000000</c:v>
                </c:pt>
                <c:pt idx="2575">
                  <c:v>725091666666666.63</c:v>
                </c:pt>
                <c:pt idx="2576">
                  <c:v>534783333333333.31</c:v>
                </c:pt>
                <c:pt idx="2577">
                  <c:v>999076666666666.63</c:v>
                </c:pt>
                <c:pt idx="2578">
                  <c:v>1274708333333333.3</c:v>
                </c:pt>
                <c:pt idx="2579">
                  <c:v>18449708333333.332</c:v>
                </c:pt>
                <c:pt idx="2580">
                  <c:v>67791666666666.664</c:v>
                </c:pt>
                <c:pt idx="2581">
                  <c:v>300041666666666.69</c:v>
                </c:pt>
                <c:pt idx="2582">
                  <c:v>45182916666666.664</c:v>
                </c:pt>
                <c:pt idx="2583">
                  <c:v>912500000000000</c:v>
                </c:pt>
                <c:pt idx="2584">
                  <c:v>191895866666666.66</c:v>
                </c:pt>
                <c:pt idx="2585">
                  <c:v>188849795833333.34</c:v>
                </c:pt>
                <c:pt idx="2586">
                  <c:v>3217916666666.6665</c:v>
                </c:pt>
                <c:pt idx="2587">
                  <c:v>48541666666666.664</c:v>
                </c:pt>
                <c:pt idx="2588">
                  <c:v>134125000000000</c:v>
                </c:pt>
                <c:pt idx="2589">
                  <c:v>2815000000000</c:v>
                </c:pt>
                <c:pt idx="2590">
                  <c:v>599600000000000</c:v>
                </c:pt>
                <c:pt idx="2591">
                  <c:v>905800000000000</c:v>
                </c:pt>
                <c:pt idx="2592">
                  <c:v>504166666666666.69</c:v>
                </c:pt>
                <c:pt idx="2593">
                  <c:v>314708333333333.31</c:v>
                </c:pt>
                <c:pt idx="2594">
                  <c:v>117916666666666.67</c:v>
                </c:pt>
                <c:pt idx="2595">
                  <c:v>409166666666666.69</c:v>
                </c:pt>
                <c:pt idx="2596">
                  <c:v>272125000000000</c:v>
                </c:pt>
                <c:pt idx="2597">
                  <c:v>1140666666666666.8</c:v>
                </c:pt>
                <c:pt idx="2598">
                  <c:v>2974338208333333.5</c:v>
                </c:pt>
                <c:pt idx="2599">
                  <c:v>2441666666666666.5</c:v>
                </c:pt>
                <c:pt idx="2600">
                  <c:v>4541666666666667</c:v>
                </c:pt>
                <c:pt idx="2601">
                  <c:v>5045833333333333</c:v>
                </c:pt>
                <c:pt idx="2602">
                  <c:v>2884208333333333.5</c:v>
                </c:pt>
                <c:pt idx="2603">
                  <c:v>3644708333333333.5</c:v>
                </c:pt>
                <c:pt idx="2604">
                  <c:v>3730833333333333.5</c:v>
                </c:pt>
                <c:pt idx="2605">
                  <c:v>2791287500000000</c:v>
                </c:pt>
                <c:pt idx="2606">
                  <c:v>2235916666666666.8</c:v>
                </c:pt>
                <c:pt idx="2607">
                  <c:v>2999583333333333.5</c:v>
                </c:pt>
                <c:pt idx="2608">
                  <c:v>5154166666666667</c:v>
                </c:pt>
                <c:pt idx="2609">
                  <c:v>2714083333333333.5</c:v>
                </c:pt>
                <c:pt idx="2610">
                  <c:v>3519437500000000</c:v>
                </c:pt>
                <c:pt idx="2611">
                  <c:v>2240375000000000</c:v>
                </c:pt>
                <c:pt idx="2612">
                  <c:v>3507083333333333.5</c:v>
                </c:pt>
                <c:pt idx="2613">
                  <c:v>2164250000000000</c:v>
                </c:pt>
                <c:pt idx="2614">
                  <c:v>2330833333333333.5</c:v>
                </c:pt>
                <c:pt idx="2615">
                  <c:v>3173750000000000</c:v>
                </c:pt>
                <c:pt idx="2616">
                  <c:v>2602500000000000</c:v>
                </c:pt>
                <c:pt idx="2617">
                  <c:v>4086666666666666.5</c:v>
                </c:pt>
                <c:pt idx="2618">
                  <c:v>604916666666666.63</c:v>
                </c:pt>
                <c:pt idx="2619">
                  <c:v>3452916666666666.5</c:v>
                </c:pt>
                <c:pt idx="2620">
                  <c:v>1492500000000000</c:v>
                </c:pt>
                <c:pt idx="2621">
                  <c:v>2710000000000000</c:v>
                </c:pt>
                <c:pt idx="2622">
                  <c:v>1844583333333333.3</c:v>
                </c:pt>
                <c:pt idx="2623">
                  <c:v>1756250000000000</c:v>
                </c:pt>
                <c:pt idx="2624">
                  <c:v>1200487500000000</c:v>
                </c:pt>
                <c:pt idx="2625">
                  <c:v>504989166666666.69</c:v>
                </c:pt>
                <c:pt idx="2626">
                  <c:v>452416666666666.69</c:v>
                </c:pt>
                <c:pt idx="2627">
                  <c:v>2819091666666666.5</c:v>
                </c:pt>
                <c:pt idx="2628">
                  <c:v>4050000000000000</c:v>
                </c:pt>
                <c:pt idx="2629">
                  <c:v>4143750000000000</c:v>
                </c:pt>
                <c:pt idx="2630">
                  <c:v>156358333333333.34</c:v>
                </c:pt>
                <c:pt idx="2631">
                  <c:v>12995416666666.666</c:v>
                </c:pt>
                <c:pt idx="2632">
                  <c:v>2123625000000</c:v>
                </c:pt>
                <c:pt idx="2633">
                  <c:v>2265833333333.3335</c:v>
                </c:pt>
                <c:pt idx="2634">
                  <c:v>345958333333333.31</c:v>
                </c:pt>
                <c:pt idx="2635">
                  <c:v>235141500000000</c:v>
                </c:pt>
                <c:pt idx="2636">
                  <c:v>74750000000000</c:v>
                </c:pt>
                <c:pt idx="2637">
                  <c:v>65666666666666.664</c:v>
                </c:pt>
                <c:pt idx="2638">
                  <c:v>590787916666666.63</c:v>
                </c:pt>
                <c:pt idx="2639">
                  <c:v>355500000000000</c:v>
                </c:pt>
                <c:pt idx="2640">
                  <c:v>407656250000000</c:v>
                </c:pt>
                <c:pt idx="2641">
                  <c:v>527308083333333.31</c:v>
                </c:pt>
                <c:pt idx="2642">
                  <c:v>4712500000000</c:v>
                </c:pt>
                <c:pt idx="2643">
                  <c:v>5329166666666.667</c:v>
                </c:pt>
                <c:pt idx="2644">
                  <c:v>262333333333333.34</c:v>
                </c:pt>
                <c:pt idx="2645">
                  <c:v>303797041666666.69</c:v>
                </c:pt>
                <c:pt idx="2646">
                  <c:v>1917500000000000</c:v>
                </c:pt>
                <c:pt idx="2647">
                  <c:v>4270833333333333.5</c:v>
                </c:pt>
                <c:pt idx="2648">
                  <c:v>2790000000000000</c:v>
                </c:pt>
                <c:pt idx="2649">
                  <c:v>3922083333333333.5</c:v>
                </c:pt>
                <c:pt idx="2650">
                  <c:v>4006250000000000</c:v>
                </c:pt>
                <c:pt idx="2651">
                  <c:v>3215000000000000</c:v>
                </c:pt>
                <c:pt idx="2652">
                  <c:v>850045833333333.38</c:v>
                </c:pt>
                <c:pt idx="2653">
                  <c:v>630170833333333.38</c:v>
                </c:pt>
                <c:pt idx="2654">
                  <c:v>1005833333333333.4</c:v>
                </c:pt>
                <c:pt idx="2655">
                  <c:v>4544083333333333</c:v>
                </c:pt>
                <c:pt idx="2656">
                  <c:v>1382666666666666.8</c:v>
                </c:pt>
                <c:pt idx="2657">
                  <c:v>5216666666666667</c:v>
                </c:pt>
                <c:pt idx="2658">
                  <c:v>1997916666666666.8</c:v>
                </c:pt>
                <c:pt idx="2659">
                  <c:v>389200000000000</c:v>
                </c:pt>
                <c:pt idx="2660">
                  <c:v>4991666666666667</c:v>
                </c:pt>
                <c:pt idx="2661">
                  <c:v>4358333333333333.5</c:v>
                </c:pt>
                <c:pt idx="2662">
                  <c:v>4848083333333333</c:v>
                </c:pt>
                <c:pt idx="2663">
                  <c:v>4216666666666666.5</c:v>
                </c:pt>
                <c:pt idx="2664">
                  <c:v>5689166666666667</c:v>
                </c:pt>
                <c:pt idx="2665">
                  <c:v>3230000000000000</c:v>
                </c:pt>
                <c:pt idx="2666">
                  <c:v>4753333333333333</c:v>
                </c:pt>
                <c:pt idx="2667">
                  <c:v>3902916666666666.5</c:v>
                </c:pt>
                <c:pt idx="2668">
                  <c:v>4181666666666666.5</c:v>
                </c:pt>
                <c:pt idx="2669">
                  <c:v>3539166666666666.5</c:v>
                </c:pt>
                <c:pt idx="2670">
                  <c:v>4520833333333333</c:v>
                </c:pt>
                <c:pt idx="2671">
                  <c:v>159091666666666.66</c:v>
                </c:pt>
                <c:pt idx="2672">
                  <c:v>2778208333333333.5</c:v>
                </c:pt>
                <c:pt idx="2673">
                  <c:v>4676250000000000</c:v>
                </c:pt>
                <c:pt idx="2674">
                  <c:v>2572500000000000</c:v>
                </c:pt>
                <c:pt idx="2675">
                  <c:v>2197083333333333.3</c:v>
                </c:pt>
                <c:pt idx="2676">
                  <c:v>3879416666666666.5</c:v>
                </c:pt>
                <c:pt idx="2677">
                  <c:v>2832916666666666.5</c:v>
                </c:pt>
                <c:pt idx="2678">
                  <c:v>3080833333333333.5</c:v>
                </c:pt>
                <c:pt idx="2679">
                  <c:v>2283333333333333.5</c:v>
                </c:pt>
                <c:pt idx="2680">
                  <c:v>2301250000000000</c:v>
                </c:pt>
                <c:pt idx="2681">
                  <c:v>2646458333333333.5</c:v>
                </c:pt>
                <c:pt idx="2682">
                  <c:v>3692083333333333.5</c:v>
                </c:pt>
                <c:pt idx="2683">
                  <c:v>4292791666666666.5</c:v>
                </c:pt>
                <c:pt idx="2684">
                  <c:v>5054166666666667</c:v>
                </c:pt>
                <c:pt idx="2685">
                  <c:v>3974166666666666.5</c:v>
                </c:pt>
                <c:pt idx="2686">
                  <c:v>1323212500000000</c:v>
                </c:pt>
                <c:pt idx="2687">
                  <c:v>3042083333333333.5</c:v>
                </c:pt>
                <c:pt idx="2688">
                  <c:v>4031708333333333.5</c:v>
                </c:pt>
                <c:pt idx="2689">
                  <c:v>2571250000000000</c:v>
                </c:pt>
                <c:pt idx="2690">
                  <c:v>2241144579166666.8</c:v>
                </c:pt>
                <c:pt idx="2691">
                  <c:v>2430416666666666.5</c:v>
                </c:pt>
                <c:pt idx="2692">
                  <c:v>2932500000000000</c:v>
                </c:pt>
                <c:pt idx="2693">
                  <c:v>3088333333333.3335</c:v>
                </c:pt>
                <c:pt idx="2694">
                  <c:v>3813833333333.3335</c:v>
                </c:pt>
                <c:pt idx="2695">
                  <c:v>134175000000000</c:v>
                </c:pt>
                <c:pt idx="2696">
                  <c:v>1852916666666666.8</c:v>
                </c:pt>
                <c:pt idx="2697">
                  <c:v>4602916666666667</c:v>
                </c:pt>
                <c:pt idx="2698">
                  <c:v>4175000000000000</c:v>
                </c:pt>
                <c:pt idx="2699">
                  <c:v>2018666666666666.8</c:v>
                </c:pt>
                <c:pt idx="2700">
                  <c:v>4271666666666666.5</c:v>
                </c:pt>
                <c:pt idx="2701">
                  <c:v>4278083333333333.5</c:v>
                </c:pt>
                <c:pt idx="2702">
                  <c:v>2390000000000000</c:v>
                </c:pt>
                <c:pt idx="2703">
                  <c:v>3377083333333333.5</c:v>
                </c:pt>
                <c:pt idx="2704">
                  <c:v>4024583333333333.5</c:v>
                </c:pt>
                <c:pt idx="2705">
                  <c:v>1812916666666666.8</c:v>
                </c:pt>
                <c:pt idx="2706">
                  <c:v>2717083333333333.5</c:v>
                </c:pt>
                <c:pt idx="2707">
                  <c:v>1263375000000000</c:v>
                </c:pt>
                <c:pt idx="2708">
                  <c:v>3943750000000000</c:v>
                </c:pt>
                <c:pt idx="2709">
                  <c:v>2517916666666666.5</c:v>
                </c:pt>
                <c:pt idx="2710">
                  <c:v>3365416666666666.5</c:v>
                </c:pt>
                <c:pt idx="2711">
                  <c:v>3790416666666666.5</c:v>
                </c:pt>
                <c:pt idx="2712">
                  <c:v>3681750000000000</c:v>
                </c:pt>
                <c:pt idx="2713">
                  <c:v>4533333333333333</c:v>
                </c:pt>
                <c:pt idx="2714">
                  <c:v>2939166666666666.5</c:v>
                </c:pt>
                <c:pt idx="2715">
                  <c:v>1571250000000000</c:v>
                </c:pt>
                <c:pt idx="2716">
                  <c:v>2188708333333333.3</c:v>
                </c:pt>
                <c:pt idx="2717">
                  <c:v>2464166666666666.5</c:v>
                </c:pt>
                <c:pt idx="2718">
                  <c:v>4487083333333333.5</c:v>
                </c:pt>
                <c:pt idx="2719">
                  <c:v>3163458333333333.5</c:v>
                </c:pt>
                <c:pt idx="2720">
                  <c:v>2263333333333333.5</c:v>
                </c:pt>
                <c:pt idx="2721">
                  <c:v>214010833333333.34</c:v>
                </c:pt>
                <c:pt idx="2722">
                  <c:v>222032658333333.34</c:v>
                </c:pt>
                <c:pt idx="2723">
                  <c:v>477898333333.33331</c:v>
                </c:pt>
                <c:pt idx="2724">
                  <c:v>29875000000000</c:v>
                </c:pt>
                <c:pt idx="2725">
                  <c:v>239250000000000</c:v>
                </c:pt>
                <c:pt idx="2726">
                  <c:v>5241666666666.667</c:v>
                </c:pt>
                <c:pt idx="2727">
                  <c:v>5133333333333.333</c:v>
                </c:pt>
                <c:pt idx="2728">
                  <c:v>3929708333333.3335</c:v>
                </c:pt>
                <c:pt idx="2729">
                  <c:v>6165458333333.333</c:v>
                </c:pt>
                <c:pt idx="2730">
                  <c:v>6786666666666.667</c:v>
                </c:pt>
                <c:pt idx="2731">
                  <c:v>8500833333333.333</c:v>
                </c:pt>
                <c:pt idx="2732">
                  <c:v>5213333333333.333</c:v>
                </c:pt>
                <c:pt idx="2733">
                  <c:v>8354166666666.667</c:v>
                </c:pt>
                <c:pt idx="2734">
                  <c:v>8158333333333.333</c:v>
                </c:pt>
                <c:pt idx="2735">
                  <c:v>5649583333333.333</c:v>
                </c:pt>
                <c:pt idx="2736">
                  <c:v>6462500000000</c:v>
                </c:pt>
                <c:pt idx="2737">
                  <c:v>5074166666666.667</c:v>
                </c:pt>
                <c:pt idx="2738">
                  <c:v>5541250000000</c:v>
                </c:pt>
                <c:pt idx="2739">
                  <c:v>2185750000000</c:v>
                </c:pt>
                <c:pt idx="2740">
                  <c:v>4313833333333.3335</c:v>
                </c:pt>
                <c:pt idx="2741">
                  <c:v>4322500000000</c:v>
                </c:pt>
                <c:pt idx="2742">
                  <c:v>4647916666666.667</c:v>
                </c:pt>
                <c:pt idx="2743">
                  <c:v>5473750000000</c:v>
                </c:pt>
                <c:pt idx="2744">
                  <c:v>5314166666666.667</c:v>
                </c:pt>
                <c:pt idx="2745">
                  <c:v>5279166666666.667</c:v>
                </c:pt>
                <c:pt idx="2746">
                  <c:v>4266666666666.6665</c:v>
                </c:pt>
                <c:pt idx="2747">
                  <c:v>5337500000000</c:v>
                </c:pt>
                <c:pt idx="2748">
                  <c:v>5268583333333.333</c:v>
                </c:pt>
                <c:pt idx="2749">
                  <c:v>113500000000000</c:v>
                </c:pt>
                <c:pt idx="2750">
                  <c:v>344903750000000</c:v>
                </c:pt>
                <c:pt idx="2751">
                  <c:v>621250000000000</c:v>
                </c:pt>
                <c:pt idx="2752">
                  <c:v>1199166666666666.8</c:v>
                </c:pt>
                <c:pt idx="2753">
                  <c:v>214541666666666.66</c:v>
                </c:pt>
                <c:pt idx="2754">
                  <c:v>330125000000000</c:v>
                </c:pt>
                <c:pt idx="2755">
                  <c:v>1942083333333.3333</c:v>
                </c:pt>
                <c:pt idx="2756">
                  <c:v>124405416666666.67</c:v>
                </c:pt>
                <c:pt idx="2757">
                  <c:v>224259800000000</c:v>
                </c:pt>
                <c:pt idx="2758">
                  <c:v>704583333333333.38</c:v>
                </c:pt>
                <c:pt idx="2759">
                  <c:v>410041666666666.69</c:v>
                </c:pt>
                <c:pt idx="2760">
                  <c:v>117416666666666.67</c:v>
                </c:pt>
                <c:pt idx="2761">
                  <c:v>205958333333333.34</c:v>
                </c:pt>
                <c:pt idx="2762">
                  <c:v>1003632916666666.6</c:v>
                </c:pt>
                <c:pt idx="2763">
                  <c:v>65791666666666.664</c:v>
                </c:pt>
                <c:pt idx="2764">
                  <c:v>2669583333333.3335</c:v>
                </c:pt>
                <c:pt idx="2765">
                  <c:v>2527000000000</c:v>
                </c:pt>
                <c:pt idx="2766">
                  <c:v>2696250000000</c:v>
                </c:pt>
                <c:pt idx="2767">
                  <c:v>247583333333333.34</c:v>
                </c:pt>
                <c:pt idx="2768">
                  <c:v>832083333333333.38</c:v>
                </c:pt>
                <c:pt idx="2769">
                  <c:v>1786250000000000</c:v>
                </c:pt>
                <c:pt idx="2770">
                  <c:v>2307916666666666.5</c:v>
                </c:pt>
                <c:pt idx="2771">
                  <c:v>1822875000000000</c:v>
                </c:pt>
                <c:pt idx="2772">
                  <c:v>2767083333333333.5</c:v>
                </c:pt>
                <c:pt idx="2773">
                  <c:v>3654583333333333.5</c:v>
                </c:pt>
                <c:pt idx="2774">
                  <c:v>2835833333333333.5</c:v>
                </c:pt>
                <c:pt idx="2775">
                  <c:v>3288333333333333.5</c:v>
                </c:pt>
                <c:pt idx="2776">
                  <c:v>2397416666666666.5</c:v>
                </c:pt>
                <c:pt idx="2777">
                  <c:v>988041666666666.63</c:v>
                </c:pt>
                <c:pt idx="2778">
                  <c:v>2070416666666666.8</c:v>
                </c:pt>
                <c:pt idx="2779">
                  <c:v>3356120833333333.5</c:v>
                </c:pt>
                <c:pt idx="2780">
                  <c:v>3471416666666666.5</c:v>
                </c:pt>
                <c:pt idx="2781">
                  <c:v>3378333333333333.5</c:v>
                </c:pt>
                <c:pt idx="2782">
                  <c:v>2932500000000000</c:v>
                </c:pt>
                <c:pt idx="2783">
                  <c:v>2365416666666666.5</c:v>
                </c:pt>
                <c:pt idx="2784">
                  <c:v>1324289958333333.3</c:v>
                </c:pt>
                <c:pt idx="2785">
                  <c:v>3127083333333333.5</c:v>
                </c:pt>
                <c:pt idx="2786">
                  <c:v>3639166666666666.5</c:v>
                </c:pt>
                <c:pt idx="2787">
                  <c:v>2273333333333333.5</c:v>
                </c:pt>
                <c:pt idx="2788">
                  <c:v>4279166666666666.5</c:v>
                </c:pt>
                <c:pt idx="2789">
                  <c:v>685416666666666.63</c:v>
                </c:pt>
                <c:pt idx="2790">
                  <c:v>2072916666666666.8</c:v>
                </c:pt>
                <c:pt idx="2791">
                  <c:v>4737500000000000</c:v>
                </c:pt>
                <c:pt idx="2792">
                  <c:v>2252916666666666.5</c:v>
                </c:pt>
                <c:pt idx="2793">
                  <c:v>3137500000000000</c:v>
                </c:pt>
                <c:pt idx="2794">
                  <c:v>3615083333333333.5</c:v>
                </c:pt>
                <c:pt idx="2795">
                  <c:v>3572083333333333.5</c:v>
                </c:pt>
                <c:pt idx="2796">
                  <c:v>3027916666666666.5</c:v>
                </c:pt>
                <c:pt idx="2797">
                  <c:v>2028750000000000</c:v>
                </c:pt>
                <c:pt idx="2798">
                  <c:v>410916666666666.69</c:v>
                </c:pt>
                <c:pt idx="2799">
                  <c:v>3054166666666666.5</c:v>
                </c:pt>
                <c:pt idx="2800">
                  <c:v>2230719291666666.8</c:v>
                </c:pt>
                <c:pt idx="2801">
                  <c:v>3786250000000000</c:v>
                </c:pt>
                <c:pt idx="2802">
                  <c:v>2625416666666666.5</c:v>
                </c:pt>
                <c:pt idx="2803">
                  <c:v>3581250000000000</c:v>
                </c:pt>
                <c:pt idx="2804">
                  <c:v>3912208333333333.5</c:v>
                </c:pt>
                <c:pt idx="2805">
                  <c:v>2804204166666666.5</c:v>
                </c:pt>
                <c:pt idx="2806">
                  <c:v>3415483333333333.5</c:v>
                </c:pt>
                <c:pt idx="2807">
                  <c:v>2661666666666666.5</c:v>
                </c:pt>
                <c:pt idx="2808">
                  <c:v>2926250000000000</c:v>
                </c:pt>
                <c:pt idx="2809">
                  <c:v>4608333333333333</c:v>
                </c:pt>
                <c:pt idx="2810">
                  <c:v>2208750000000000</c:v>
                </c:pt>
                <c:pt idx="2811">
                  <c:v>1838833333333333.3</c:v>
                </c:pt>
                <c:pt idx="2812">
                  <c:v>1920375000000000</c:v>
                </c:pt>
                <c:pt idx="2813">
                  <c:v>813750000000000</c:v>
                </c:pt>
                <c:pt idx="2814">
                  <c:v>1024166666666666.6</c:v>
                </c:pt>
                <c:pt idx="2815">
                  <c:v>3635000000000000</c:v>
                </c:pt>
                <c:pt idx="2816">
                  <c:v>1638750000000000</c:v>
                </c:pt>
                <c:pt idx="2817">
                  <c:v>3556250000000000</c:v>
                </c:pt>
                <c:pt idx="2818">
                  <c:v>637916666666666.63</c:v>
                </c:pt>
                <c:pt idx="2819">
                  <c:v>1618108333333333.3</c:v>
                </c:pt>
                <c:pt idx="2820">
                  <c:v>2202916666666666.8</c:v>
                </c:pt>
                <c:pt idx="2821">
                  <c:v>4126666666666666.5</c:v>
                </c:pt>
                <c:pt idx="2822">
                  <c:v>3412500000000000</c:v>
                </c:pt>
                <c:pt idx="2823">
                  <c:v>2770833333333333.5</c:v>
                </c:pt>
                <c:pt idx="2824">
                  <c:v>2685833333333333.5</c:v>
                </c:pt>
                <c:pt idx="2825">
                  <c:v>33287500000000</c:v>
                </c:pt>
                <c:pt idx="2826">
                  <c:v>1009583333333333.4</c:v>
                </c:pt>
                <c:pt idx="2827">
                  <c:v>665000000000000</c:v>
                </c:pt>
                <c:pt idx="2828">
                  <c:v>2639708333333333.5</c:v>
                </c:pt>
                <c:pt idx="2829">
                  <c:v>1706541666666666.8</c:v>
                </c:pt>
                <c:pt idx="2830">
                  <c:v>3857083333333333.5</c:v>
                </c:pt>
                <c:pt idx="2831">
                  <c:v>1991250000000000</c:v>
                </c:pt>
                <c:pt idx="2832">
                  <c:v>2148750000000000</c:v>
                </c:pt>
                <c:pt idx="2833">
                  <c:v>916688333333333.38</c:v>
                </c:pt>
                <c:pt idx="2834">
                  <c:v>2414750000000000</c:v>
                </c:pt>
                <c:pt idx="2835">
                  <c:v>3096916666666666.5</c:v>
                </c:pt>
                <c:pt idx="2836">
                  <c:v>4071666666666666.5</c:v>
                </c:pt>
                <c:pt idx="2837">
                  <c:v>4133750000000000</c:v>
                </c:pt>
                <c:pt idx="2838">
                  <c:v>3978750000000000</c:v>
                </c:pt>
                <c:pt idx="2839">
                  <c:v>1982083333333333.3</c:v>
                </c:pt>
                <c:pt idx="2840">
                  <c:v>854072962500000</c:v>
                </c:pt>
                <c:pt idx="2841">
                  <c:v>3337916666666666.5</c:v>
                </c:pt>
                <c:pt idx="2842">
                  <c:v>4568750000000000</c:v>
                </c:pt>
                <c:pt idx="2843">
                  <c:v>2502666666666666.5</c:v>
                </c:pt>
                <c:pt idx="2844">
                  <c:v>2873416666666666.5</c:v>
                </c:pt>
                <c:pt idx="2845">
                  <c:v>4604166666666667</c:v>
                </c:pt>
                <c:pt idx="2846">
                  <c:v>3915833333333333.5</c:v>
                </c:pt>
                <c:pt idx="2847">
                  <c:v>1581666666666666.8</c:v>
                </c:pt>
                <c:pt idx="2848">
                  <c:v>3760291666666666.5</c:v>
                </c:pt>
                <c:pt idx="2849">
                  <c:v>3640416666666666.5</c:v>
                </c:pt>
                <c:pt idx="2850">
                  <c:v>4370000000000000</c:v>
                </c:pt>
                <c:pt idx="2851">
                  <c:v>4204166666666666.5</c:v>
                </c:pt>
                <c:pt idx="2852">
                  <c:v>3612083333333333.5</c:v>
                </c:pt>
                <c:pt idx="2853">
                  <c:v>3977740833333333.5</c:v>
                </c:pt>
                <c:pt idx="2854">
                  <c:v>1672916666666666.8</c:v>
                </c:pt>
                <c:pt idx="2855">
                  <c:v>4047375000000000</c:v>
                </c:pt>
                <c:pt idx="2856">
                  <c:v>1387500000000000</c:v>
                </c:pt>
                <c:pt idx="2857">
                  <c:v>2263333333333333.5</c:v>
                </c:pt>
                <c:pt idx="2858">
                  <c:v>3813970875000000</c:v>
                </c:pt>
                <c:pt idx="2859">
                  <c:v>2968750000000000</c:v>
                </c:pt>
                <c:pt idx="2860">
                  <c:v>4843750000000000</c:v>
                </c:pt>
                <c:pt idx="2861">
                  <c:v>4964166666666667</c:v>
                </c:pt>
                <c:pt idx="2862">
                  <c:v>2830833333333333.5</c:v>
                </c:pt>
                <c:pt idx="2863">
                  <c:v>2182083333333333.3</c:v>
                </c:pt>
                <c:pt idx="2864">
                  <c:v>4954166666666667</c:v>
                </c:pt>
                <c:pt idx="2865">
                  <c:v>4458333333333333.5</c:v>
                </c:pt>
                <c:pt idx="2866">
                  <c:v>4010833333333333.5</c:v>
                </c:pt>
                <c:pt idx="2867">
                  <c:v>3165208333333333.5</c:v>
                </c:pt>
                <c:pt idx="2868">
                  <c:v>3789583333333333.5</c:v>
                </c:pt>
                <c:pt idx="2869">
                  <c:v>3425833333333333.5</c:v>
                </c:pt>
                <c:pt idx="2870">
                  <c:v>578958333333333.38</c:v>
                </c:pt>
                <c:pt idx="2871">
                  <c:v>3057916666666666.5</c:v>
                </c:pt>
                <c:pt idx="2872">
                  <c:v>2227916666666666.8</c:v>
                </c:pt>
                <c:pt idx="2873">
                  <c:v>3765621666666666.5</c:v>
                </c:pt>
                <c:pt idx="2874">
                  <c:v>2647083333333333.5</c:v>
                </c:pt>
                <c:pt idx="2875">
                  <c:v>3298416666666666.5</c:v>
                </c:pt>
                <c:pt idx="2876">
                  <c:v>4138750000000000</c:v>
                </c:pt>
                <c:pt idx="2877">
                  <c:v>2846666666666666.5</c:v>
                </c:pt>
                <c:pt idx="2878">
                  <c:v>4732500000000000</c:v>
                </c:pt>
                <c:pt idx="2879">
                  <c:v>3818125000000000</c:v>
                </c:pt>
                <c:pt idx="2880">
                  <c:v>4845833333333333</c:v>
                </c:pt>
                <c:pt idx="2881">
                  <c:v>4573333333333333</c:v>
                </c:pt>
                <c:pt idx="2882">
                  <c:v>2791250000000000</c:v>
                </c:pt>
                <c:pt idx="2883">
                  <c:v>3005416666666666.5</c:v>
                </c:pt>
                <c:pt idx="2884">
                  <c:v>3044583333333333.5</c:v>
                </c:pt>
                <c:pt idx="2885">
                  <c:v>4404166666666666.5</c:v>
                </c:pt>
                <c:pt idx="2886">
                  <c:v>3689583333333333.5</c:v>
                </c:pt>
                <c:pt idx="2887">
                  <c:v>5729166666666667</c:v>
                </c:pt>
                <c:pt idx="2888">
                  <c:v>4100416666666666.5</c:v>
                </c:pt>
                <c:pt idx="2889">
                  <c:v>3711166666666666.5</c:v>
                </c:pt>
                <c:pt idx="2890">
                  <c:v>2135000000000000</c:v>
                </c:pt>
                <c:pt idx="2891">
                  <c:v>3062083333333333.5</c:v>
                </c:pt>
                <c:pt idx="2892">
                  <c:v>3868750000000000</c:v>
                </c:pt>
                <c:pt idx="2893">
                  <c:v>2657458333333333.5</c:v>
                </c:pt>
                <c:pt idx="2894">
                  <c:v>4929166666666667</c:v>
                </c:pt>
                <c:pt idx="2895">
                  <c:v>3317916666666666.5</c:v>
                </c:pt>
                <c:pt idx="2896">
                  <c:v>2743333333333333.5</c:v>
                </c:pt>
                <c:pt idx="2897">
                  <c:v>3602500000000000</c:v>
                </c:pt>
                <c:pt idx="2898">
                  <c:v>1206358541666666.8</c:v>
                </c:pt>
                <c:pt idx="2899">
                  <c:v>2464583333333333.5</c:v>
                </c:pt>
                <c:pt idx="2900">
                  <c:v>4501441666666666.5</c:v>
                </c:pt>
                <c:pt idx="2901">
                  <c:v>4111666666666666.5</c:v>
                </c:pt>
                <c:pt idx="2902">
                  <c:v>4620833333333333</c:v>
                </c:pt>
                <c:pt idx="2903">
                  <c:v>2260591666666666.5</c:v>
                </c:pt>
                <c:pt idx="2904">
                  <c:v>1284541666666666.8</c:v>
                </c:pt>
                <c:pt idx="2905">
                  <c:v>29862500000000</c:v>
                </c:pt>
                <c:pt idx="2906">
                  <c:v>3292750000000000</c:v>
                </c:pt>
                <c:pt idx="2907">
                  <c:v>2312916666666666.5</c:v>
                </c:pt>
                <c:pt idx="2908">
                  <c:v>2327916666666666.5</c:v>
                </c:pt>
                <c:pt idx="2909">
                  <c:v>2283333333333333.5</c:v>
                </c:pt>
                <c:pt idx="2910">
                  <c:v>1661736166666666.8</c:v>
                </c:pt>
                <c:pt idx="2911">
                  <c:v>3657500000000000</c:v>
                </c:pt>
                <c:pt idx="2912">
                  <c:v>255970833333333.34</c:v>
                </c:pt>
                <c:pt idx="2913">
                  <c:v>2041666666666666.8</c:v>
                </c:pt>
                <c:pt idx="2914">
                  <c:v>3620833333333333.5</c:v>
                </c:pt>
                <c:pt idx="2915">
                  <c:v>4600000000000000</c:v>
                </c:pt>
                <c:pt idx="2916">
                  <c:v>3415000000000000</c:v>
                </c:pt>
                <c:pt idx="2917">
                  <c:v>1415879166666666.8</c:v>
                </c:pt>
                <c:pt idx="2918">
                  <c:v>5170833333333333</c:v>
                </c:pt>
                <c:pt idx="2919">
                  <c:v>2437500000000000</c:v>
                </c:pt>
                <c:pt idx="2920">
                  <c:v>3798745833333333.5</c:v>
                </c:pt>
                <c:pt idx="2921">
                  <c:v>2716875000000000</c:v>
                </c:pt>
                <c:pt idx="2922">
                  <c:v>4313750000000000</c:v>
                </c:pt>
                <c:pt idx="2923">
                  <c:v>1646717791666666.8</c:v>
                </c:pt>
                <c:pt idx="2924">
                  <c:v>1142083333333333.3</c:v>
                </c:pt>
                <c:pt idx="2925">
                  <c:v>4431250000000000</c:v>
                </c:pt>
                <c:pt idx="2926">
                  <c:v>4383750000000000</c:v>
                </c:pt>
                <c:pt idx="2927">
                  <c:v>3648750000000000</c:v>
                </c:pt>
                <c:pt idx="2928">
                  <c:v>4487500000000000</c:v>
                </c:pt>
                <c:pt idx="2929">
                  <c:v>3952083333333333.5</c:v>
                </c:pt>
                <c:pt idx="2930">
                  <c:v>3345416666666666.5</c:v>
                </c:pt>
                <c:pt idx="2931">
                  <c:v>3196750000000000</c:v>
                </c:pt>
                <c:pt idx="2932">
                  <c:v>2610833333333333.5</c:v>
                </c:pt>
                <c:pt idx="2933">
                  <c:v>4762500000000000</c:v>
                </c:pt>
                <c:pt idx="2934">
                  <c:v>3297916666666666.5</c:v>
                </c:pt>
                <c:pt idx="2935">
                  <c:v>4166250000000000</c:v>
                </c:pt>
                <c:pt idx="2936">
                  <c:v>4545833333333333</c:v>
                </c:pt>
                <c:pt idx="2937">
                  <c:v>1346250000000000</c:v>
                </c:pt>
                <c:pt idx="2938">
                  <c:v>3018908333333333.5</c:v>
                </c:pt>
                <c:pt idx="2939">
                  <c:v>3528333333333333.5</c:v>
                </c:pt>
                <c:pt idx="2940">
                  <c:v>4760416666666667</c:v>
                </c:pt>
                <c:pt idx="2941">
                  <c:v>2998892916666666.5</c:v>
                </c:pt>
                <c:pt idx="2942">
                  <c:v>4416666666666666.5</c:v>
                </c:pt>
                <c:pt idx="2943">
                  <c:v>4358333333333333.5</c:v>
                </c:pt>
                <c:pt idx="2944">
                  <c:v>3924583333333333.5</c:v>
                </c:pt>
                <c:pt idx="2945">
                  <c:v>393958333333333.31</c:v>
                </c:pt>
                <c:pt idx="2946">
                  <c:v>1353333333333333.3</c:v>
                </c:pt>
                <c:pt idx="2947">
                  <c:v>4131666666666666.5</c:v>
                </c:pt>
                <c:pt idx="2948">
                  <c:v>1525833333333333.3</c:v>
                </c:pt>
                <c:pt idx="2949">
                  <c:v>367708333333333.31</c:v>
                </c:pt>
                <c:pt idx="2950">
                  <c:v>1054383750000000</c:v>
                </c:pt>
                <c:pt idx="2951">
                  <c:v>2755833333333333.5</c:v>
                </c:pt>
                <c:pt idx="2952">
                  <c:v>4110708333333333.5</c:v>
                </c:pt>
                <c:pt idx="2953">
                  <c:v>964587500000000</c:v>
                </c:pt>
                <c:pt idx="2954">
                  <c:v>3310833333333333.5</c:v>
                </c:pt>
                <c:pt idx="2955">
                  <c:v>3582916666666666.5</c:v>
                </c:pt>
                <c:pt idx="2956">
                  <c:v>3420416666666666.5</c:v>
                </c:pt>
                <c:pt idx="2957">
                  <c:v>3016250000000000</c:v>
                </c:pt>
                <c:pt idx="2958">
                  <c:v>1563958333333.3333</c:v>
                </c:pt>
                <c:pt idx="2959">
                  <c:v>2279583333333.3335</c:v>
                </c:pt>
                <c:pt idx="2960">
                  <c:v>2850833333333.3335</c:v>
                </c:pt>
                <c:pt idx="2961">
                  <c:v>3764166666666.6665</c:v>
                </c:pt>
                <c:pt idx="2962">
                  <c:v>2004583333333.3333</c:v>
                </c:pt>
                <c:pt idx="2963">
                  <c:v>1048333333333.3334</c:v>
                </c:pt>
                <c:pt idx="2964">
                  <c:v>43416666666666.664</c:v>
                </c:pt>
                <c:pt idx="2965">
                  <c:v>379250000000000</c:v>
                </c:pt>
                <c:pt idx="2966">
                  <c:v>683441833333333.38</c:v>
                </c:pt>
                <c:pt idx="2967">
                  <c:v>81087500000000</c:v>
                </c:pt>
                <c:pt idx="2968">
                  <c:v>126499583333333.33</c:v>
                </c:pt>
                <c:pt idx="2969">
                  <c:v>1205484166666666.8</c:v>
                </c:pt>
                <c:pt idx="2970">
                  <c:v>1971458333333333.3</c:v>
                </c:pt>
                <c:pt idx="2971">
                  <c:v>1323041666666666.8</c:v>
                </c:pt>
                <c:pt idx="2972">
                  <c:v>2329583333333333.5</c:v>
                </c:pt>
                <c:pt idx="2973">
                  <c:v>2856250000000000</c:v>
                </c:pt>
                <c:pt idx="2974">
                  <c:v>3433126250000000</c:v>
                </c:pt>
                <c:pt idx="2975">
                  <c:v>105254041666666.67</c:v>
                </c:pt>
                <c:pt idx="2976">
                  <c:v>3377982625000000</c:v>
                </c:pt>
                <c:pt idx="2977">
                  <c:v>602500000000000</c:v>
                </c:pt>
                <c:pt idx="2978">
                  <c:v>1192083333333333.3</c:v>
                </c:pt>
                <c:pt idx="2979">
                  <c:v>724375000000000</c:v>
                </c:pt>
                <c:pt idx="2980">
                  <c:v>2690666666666666.5</c:v>
                </c:pt>
                <c:pt idx="2981">
                  <c:v>855708333333333.38</c:v>
                </c:pt>
                <c:pt idx="2982">
                  <c:v>1047083333333333.4</c:v>
                </c:pt>
                <c:pt idx="2983">
                  <c:v>3594166666666666.5</c:v>
                </c:pt>
                <c:pt idx="2984">
                  <c:v>2209166666666666.8</c:v>
                </c:pt>
                <c:pt idx="2985">
                  <c:v>4147500000000000</c:v>
                </c:pt>
                <c:pt idx="2986">
                  <c:v>2855966666666666.5</c:v>
                </c:pt>
                <c:pt idx="2987">
                  <c:v>655000000000000</c:v>
                </c:pt>
                <c:pt idx="2988">
                  <c:v>4252916666666666.5</c:v>
                </c:pt>
                <c:pt idx="2989">
                  <c:v>4437750000000000</c:v>
                </c:pt>
                <c:pt idx="2990">
                  <c:v>2286666666666666.5</c:v>
                </c:pt>
                <c:pt idx="2991">
                  <c:v>4086250000000000</c:v>
                </c:pt>
                <c:pt idx="2992">
                  <c:v>4308333333333333.5</c:v>
                </c:pt>
                <c:pt idx="2993">
                  <c:v>1901420833333333.3</c:v>
                </c:pt>
                <c:pt idx="2994">
                  <c:v>2346333333333333.5</c:v>
                </c:pt>
                <c:pt idx="2995">
                  <c:v>3381250000000000</c:v>
                </c:pt>
                <c:pt idx="2996">
                  <c:v>1548333333333333.3</c:v>
                </c:pt>
                <c:pt idx="2997">
                  <c:v>1874541666666666.8</c:v>
                </c:pt>
                <c:pt idx="2998">
                  <c:v>3317083333333333.5</c:v>
                </c:pt>
                <c:pt idx="2999">
                  <c:v>4062916666666666.5</c:v>
                </c:pt>
                <c:pt idx="3000">
                  <c:v>3358333333333333.5</c:v>
                </c:pt>
                <c:pt idx="3001">
                  <c:v>2765416666666666.5</c:v>
                </c:pt>
                <c:pt idx="3002">
                  <c:v>3464453333333333.5</c:v>
                </c:pt>
                <c:pt idx="3003">
                  <c:v>3424166666666666.5</c:v>
                </c:pt>
                <c:pt idx="3004">
                  <c:v>3644000000000000</c:v>
                </c:pt>
                <c:pt idx="3005">
                  <c:v>4003750000000000</c:v>
                </c:pt>
                <c:pt idx="3006">
                  <c:v>18312500000000</c:v>
                </c:pt>
                <c:pt idx="3007">
                  <c:v>2374583333333333.5</c:v>
                </c:pt>
                <c:pt idx="3008">
                  <c:v>4325416666666666.5</c:v>
                </c:pt>
                <c:pt idx="3009">
                  <c:v>4871250000000000</c:v>
                </c:pt>
                <c:pt idx="3010">
                  <c:v>3519166666666666.5</c:v>
                </c:pt>
                <c:pt idx="3011">
                  <c:v>4168333333333333.5</c:v>
                </c:pt>
                <c:pt idx="3012">
                  <c:v>2820191250000000</c:v>
                </c:pt>
                <c:pt idx="3013">
                  <c:v>3844166666666666.5</c:v>
                </c:pt>
                <c:pt idx="3014">
                  <c:v>2729083333333333.5</c:v>
                </c:pt>
                <c:pt idx="3015">
                  <c:v>1949384804166666.8</c:v>
                </c:pt>
                <c:pt idx="3016">
                  <c:v>2962458333333333.5</c:v>
                </c:pt>
                <c:pt idx="3017">
                  <c:v>3306416666666666.5</c:v>
                </c:pt>
                <c:pt idx="3018">
                  <c:v>3487875000000000</c:v>
                </c:pt>
                <c:pt idx="3019">
                  <c:v>3618333333333333.5</c:v>
                </c:pt>
                <c:pt idx="3020">
                  <c:v>2027791666666666.8</c:v>
                </c:pt>
                <c:pt idx="3021">
                  <c:v>1431666666666666.8</c:v>
                </c:pt>
                <c:pt idx="3022">
                  <c:v>3464166666666666.5</c:v>
                </c:pt>
                <c:pt idx="3023">
                  <c:v>1635833333333333.3</c:v>
                </c:pt>
                <c:pt idx="3024">
                  <c:v>3441250000000000</c:v>
                </c:pt>
                <c:pt idx="3025">
                  <c:v>3944166666666666.5</c:v>
                </c:pt>
                <c:pt idx="3026">
                  <c:v>4495833333333333.5</c:v>
                </c:pt>
                <c:pt idx="3027">
                  <c:v>3413750000000000</c:v>
                </c:pt>
                <c:pt idx="3028">
                  <c:v>65083333333333.336</c:v>
                </c:pt>
                <c:pt idx="3029">
                  <c:v>2380708333333333.5</c:v>
                </c:pt>
                <c:pt idx="3030">
                  <c:v>3777500000000000</c:v>
                </c:pt>
                <c:pt idx="3031">
                  <c:v>4920833333333333</c:v>
                </c:pt>
                <c:pt idx="3032">
                  <c:v>4147916666666666.5</c:v>
                </c:pt>
                <c:pt idx="3033">
                  <c:v>4483333333333333.5</c:v>
                </c:pt>
                <c:pt idx="3034">
                  <c:v>1812083333333333.3</c:v>
                </c:pt>
                <c:pt idx="3035">
                  <c:v>3488049583333333.5</c:v>
                </c:pt>
                <c:pt idx="3036">
                  <c:v>2292500000000000</c:v>
                </c:pt>
                <c:pt idx="3037">
                  <c:v>3190416666666666.5</c:v>
                </c:pt>
                <c:pt idx="3038">
                  <c:v>4304166666666666.5</c:v>
                </c:pt>
                <c:pt idx="3039">
                  <c:v>4097154166666666.5</c:v>
                </c:pt>
                <c:pt idx="3040">
                  <c:v>3719583333333333.5</c:v>
                </c:pt>
                <c:pt idx="3041">
                  <c:v>4996575000000000</c:v>
                </c:pt>
                <c:pt idx="3042">
                  <c:v>3343750000000000</c:v>
                </c:pt>
                <c:pt idx="3043">
                  <c:v>3700000000000000</c:v>
                </c:pt>
                <c:pt idx="3044">
                  <c:v>452531666666666.69</c:v>
                </c:pt>
                <c:pt idx="3045">
                  <c:v>1335833333333333.3</c:v>
                </c:pt>
                <c:pt idx="3046">
                  <c:v>2642041666666666.5</c:v>
                </c:pt>
                <c:pt idx="3047">
                  <c:v>4612500000000000</c:v>
                </c:pt>
                <c:pt idx="3048">
                  <c:v>4216666666666666.5</c:v>
                </c:pt>
                <c:pt idx="3049">
                  <c:v>6142083333333333</c:v>
                </c:pt>
                <c:pt idx="3050">
                  <c:v>3951666666666666.5</c:v>
                </c:pt>
                <c:pt idx="3051">
                  <c:v>5250000000000000</c:v>
                </c:pt>
                <c:pt idx="3052">
                  <c:v>4375466666666666.5</c:v>
                </c:pt>
                <c:pt idx="3053">
                  <c:v>4468125000000000</c:v>
                </c:pt>
                <c:pt idx="3054">
                  <c:v>6504166666666667</c:v>
                </c:pt>
                <c:pt idx="3055">
                  <c:v>6340250000000000</c:v>
                </c:pt>
                <c:pt idx="3056">
                  <c:v>5137500000000000</c:v>
                </c:pt>
                <c:pt idx="3057">
                  <c:v>4864166666666667</c:v>
                </c:pt>
                <c:pt idx="3058">
                  <c:v>2282041666666666.5</c:v>
                </c:pt>
                <c:pt idx="3059">
                  <c:v>5847125000000000</c:v>
                </c:pt>
                <c:pt idx="3060">
                  <c:v>9600000000000000</c:v>
                </c:pt>
                <c:pt idx="3061">
                  <c:v>1.1325E+16</c:v>
                </c:pt>
                <c:pt idx="3062">
                  <c:v>1.0575E+16</c:v>
                </c:pt>
                <c:pt idx="3063">
                  <c:v>8370000000000000</c:v>
                </c:pt>
                <c:pt idx="3064">
                  <c:v>1.0285833333333334E+16</c:v>
                </c:pt>
                <c:pt idx="3065">
                  <c:v>9116916666666666</c:v>
                </c:pt>
                <c:pt idx="3066">
                  <c:v>6812500000000000</c:v>
                </c:pt>
                <c:pt idx="3067">
                  <c:v>1.0871708333333334E+16</c:v>
                </c:pt>
                <c:pt idx="3068">
                  <c:v>1.04E+16</c:v>
                </c:pt>
                <c:pt idx="3069">
                  <c:v>1.2420833333333334E+16</c:v>
                </c:pt>
                <c:pt idx="3070">
                  <c:v>1.2066666666666666E+16</c:v>
                </c:pt>
                <c:pt idx="3071">
                  <c:v>4187500000000000</c:v>
                </c:pt>
                <c:pt idx="3072">
                  <c:v>6708333333333333</c:v>
                </c:pt>
                <c:pt idx="3073">
                  <c:v>7454166666666667</c:v>
                </c:pt>
                <c:pt idx="3074">
                  <c:v>1.2668333333333334E+16</c:v>
                </c:pt>
                <c:pt idx="3075">
                  <c:v>1.1870833333333334E+16</c:v>
                </c:pt>
                <c:pt idx="3076">
                  <c:v>1.2070833333333334E+16</c:v>
                </c:pt>
                <c:pt idx="3077">
                  <c:v>1.1833450208333334E+16</c:v>
                </c:pt>
                <c:pt idx="3078">
                  <c:v>9080000000000000</c:v>
                </c:pt>
                <c:pt idx="3079">
                  <c:v>9383333333333334</c:v>
                </c:pt>
                <c:pt idx="3080">
                  <c:v>8670833333333333</c:v>
                </c:pt>
                <c:pt idx="3081">
                  <c:v>1.4445833333333334E+16</c:v>
                </c:pt>
                <c:pt idx="3082">
                  <c:v>1.2358333333333334E+16</c:v>
                </c:pt>
                <c:pt idx="3083">
                  <c:v>1.42625E+16</c:v>
                </c:pt>
                <c:pt idx="3084">
                  <c:v>1.45125E+16</c:v>
                </c:pt>
                <c:pt idx="3085">
                  <c:v>1.2027083333333334E+16</c:v>
                </c:pt>
                <c:pt idx="3086">
                  <c:v>1.3270833333333334E+16</c:v>
                </c:pt>
                <c:pt idx="3087">
                  <c:v>1.0495833333333334E+16</c:v>
                </c:pt>
                <c:pt idx="3088">
                  <c:v>9741666666666666</c:v>
                </c:pt>
                <c:pt idx="3089">
                  <c:v>1.3120833333333334E+16</c:v>
                </c:pt>
                <c:pt idx="3090">
                  <c:v>1.1791666666666666E+16</c:v>
                </c:pt>
                <c:pt idx="3091">
                  <c:v>1.3220833333333334E+16</c:v>
                </c:pt>
                <c:pt idx="3092">
                  <c:v>1.0630416666666666E+16</c:v>
                </c:pt>
                <c:pt idx="3093">
                  <c:v>8012500000000000</c:v>
                </c:pt>
                <c:pt idx="3094">
                  <c:v>1.4214583333333334E+16</c:v>
                </c:pt>
                <c:pt idx="3095">
                  <c:v>1.1808333333333334E+16</c:v>
                </c:pt>
                <c:pt idx="3096">
                  <c:v>1.1294583333333334E+16</c:v>
                </c:pt>
                <c:pt idx="3097">
                  <c:v>1.4129166666666666E+16</c:v>
                </c:pt>
                <c:pt idx="3098">
                  <c:v>1.1171666666666666E+16</c:v>
                </c:pt>
                <c:pt idx="3099">
                  <c:v>1849166666666666.8</c:v>
                </c:pt>
                <c:pt idx="3100">
                  <c:v>3698750000000000</c:v>
                </c:pt>
                <c:pt idx="3101">
                  <c:v>6200052083333333</c:v>
                </c:pt>
                <c:pt idx="3102">
                  <c:v>6812500000000000</c:v>
                </c:pt>
                <c:pt idx="3103">
                  <c:v>1.0879166666666666E+16</c:v>
                </c:pt>
                <c:pt idx="3104">
                  <c:v>1.462375E+16</c:v>
                </c:pt>
                <c:pt idx="3105">
                  <c:v>1.3673333333333334E+16</c:v>
                </c:pt>
                <c:pt idx="3106">
                  <c:v>1.347875E+16</c:v>
                </c:pt>
                <c:pt idx="3107">
                  <c:v>9437500000000000</c:v>
                </c:pt>
                <c:pt idx="3108">
                  <c:v>1.3116666666666666E+16</c:v>
                </c:pt>
                <c:pt idx="3109">
                  <c:v>1.1239166666666666E+16</c:v>
                </c:pt>
                <c:pt idx="3110">
                  <c:v>1.3675E+16</c:v>
                </c:pt>
                <c:pt idx="3111">
                  <c:v>1.52375E+16</c:v>
                </c:pt>
                <c:pt idx="3112">
                  <c:v>8113750000000000</c:v>
                </c:pt>
                <c:pt idx="3113">
                  <c:v>1.2941666666666666E+16</c:v>
                </c:pt>
                <c:pt idx="3114">
                  <c:v>1.1966666666666666E+16</c:v>
                </c:pt>
                <c:pt idx="3115">
                  <c:v>1.278375E+16</c:v>
                </c:pt>
                <c:pt idx="3116">
                  <c:v>1.345925E+16</c:v>
                </c:pt>
                <c:pt idx="3117">
                  <c:v>1.69875E+16</c:v>
                </c:pt>
                <c:pt idx="3118">
                  <c:v>1.3241666666666666E+16</c:v>
                </c:pt>
                <c:pt idx="3119">
                  <c:v>1.5735833333333334E+16</c:v>
                </c:pt>
                <c:pt idx="3120">
                  <c:v>1.3479627083333334E+16</c:v>
                </c:pt>
                <c:pt idx="3121">
                  <c:v>1.2641666666666666E+16</c:v>
                </c:pt>
                <c:pt idx="3122">
                  <c:v>1.6123333333333334E+16</c:v>
                </c:pt>
                <c:pt idx="3123">
                  <c:v>1.1715416666666666E+16</c:v>
                </c:pt>
                <c:pt idx="3124">
                  <c:v>1.2975416666666666E+16</c:v>
                </c:pt>
                <c:pt idx="3125">
                  <c:v>1.4604166666666666E+16</c:v>
                </c:pt>
                <c:pt idx="3126">
                  <c:v>1.1655833333333334E+16</c:v>
                </c:pt>
                <c:pt idx="3127">
                  <c:v>427958333333333.31</c:v>
                </c:pt>
                <c:pt idx="3128">
                  <c:v>6779166666666667</c:v>
                </c:pt>
                <c:pt idx="3129">
                  <c:v>1.5270833333333334E+16</c:v>
                </c:pt>
                <c:pt idx="3130">
                  <c:v>1.588125E+16</c:v>
                </c:pt>
                <c:pt idx="3131">
                  <c:v>1.54875E+16</c:v>
                </c:pt>
                <c:pt idx="3132">
                  <c:v>1.7175E+16</c:v>
                </c:pt>
                <c:pt idx="3133">
                  <c:v>2.0785416666666668E+16</c:v>
                </c:pt>
                <c:pt idx="3134">
                  <c:v>1.5854166666666666E+16</c:v>
                </c:pt>
                <c:pt idx="3135">
                  <c:v>1.4500416666666666E+16</c:v>
                </c:pt>
                <c:pt idx="3136">
                  <c:v>1.85875E+16</c:v>
                </c:pt>
                <c:pt idx="3137">
                  <c:v>1.7391666666666666E+16</c:v>
                </c:pt>
                <c:pt idx="3138">
                  <c:v>2.0570833333333332E+16</c:v>
                </c:pt>
                <c:pt idx="3139">
                  <c:v>1.9645833333333332E+16</c:v>
                </c:pt>
                <c:pt idx="3140">
                  <c:v>1.9447916666666668E+16</c:v>
                </c:pt>
                <c:pt idx="3141">
                  <c:v>6981250000000000</c:v>
                </c:pt>
                <c:pt idx="3142">
                  <c:v>1.9540833333333332E+16</c:v>
                </c:pt>
                <c:pt idx="3143">
                  <c:v>2.20875E+16</c:v>
                </c:pt>
                <c:pt idx="3144">
                  <c:v>1.6424166666666666E+16</c:v>
                </c:pt>
                <c:pt idx="3145">
                  <c:v>2.2154166666666668E+16</c:v>
                </c:pt>
                <c:pt idx="3146">
                  <c:v>2.42125E+16</c:v>
                </c:pt>
                <c:pt idx="3147">
                  <c:v>1.6270833333333334E+16</c:v>
                </c:pt>
                <c:pt idx="3148">
                  <c:v>1.5846666666666666E+16</c:v>
                </c:pt>
                <c:pt idx="3149">
                  <c:v>1.9557916666666668E+16</c:v>
                </c:pt>
                <c:pt idx="3150">
                  <c:v>1.1291666666666666E+16</c:v>
                </c:pt>
                <c:pt idx="3151">
                  <c:v>1.9349166666666668E+16</c:v>
                </c:pt>
                <c:pt idx="3152">
                  <c:v>2.175875E+16</c:v>
                </c:pt>
                <c:pt idx="3153">
                  <c:v>1.8808333333333332E+16</c:v>
                </c:pt>
                <c:pt idx="3154">
                  <c:v>1.865E+16</c:v>
                </c:pt>
                <c:pt idx="3155">
                  <c:v>2974166666666666.5</c:v>
                </c:pt>
                <c:pt idx="3156">
                  <c:v>1.39725E+16</c:v>
                </c:pt>
                <c:pt idx="3157">
                  <c:v>1.8638333333333332E+16</c:v>
                </c:pt>
                <c:pt idx="3158">
                  <c:v>1.6216666666666666E+16</c:v>
                </c:pt>
                <c:pt idx="3159">
                  <c:v>1.95E+16</c:v>
                </c:pt>
                <c:pt idx="3160">
                  <c:v>1.2291666666666666E+16</c:v>
                </c:pt>
                <c:pt idx="3161">
                  <c:v>1.997375E+16</c:v>
                </c:pt>
                <c:pt idx="3162">
                  <c:v>1.8725E+16</c:v>
                </c:pt>
                <c:pt idx="3163">
                  <c:v>1.059E+16</c:v>
                </c:pt>
                <c:pt idx="3164">
                  <c:v>1.8679583333333332E+16</c:v>
                </c:pt>
                <c:pt idx="3165">
                  <c:v>1.452875E+16</c:v>
                </c:pt>
                <c:pt idx="3166">
                  <c:v>1.6225E+16</c:v>
                </c:pt>
                <c:pt idx="3167">
                  <c:v>1.6179166666666666E+16</c:v>
                </c:pt>
                <c:pt idx="3168">
                  <c:v>1.6641666666666666E+16</c:v>
                </c:pt>
                <c:pt idx="3169">
                  <c:v>1.60375E+16</c:v>
                </c:pt>
                <c:pt idx="3170">
                  <c:v>1.685E+16</c:v>
                </c:pt>
                <c:pt idx="3171">
                  <c:v>1.4740833333333334E+16</c:v>
                </c:pt>
                <c:pt idx="3172">
                  <c:v>1.7925E+16</c:v>
                </c:pt>
                <c:pt idx="3173">
                  <c:v>2.015E+16</c:v>
                </c:pt>
                <c:pt idx="3174">
                  <c:v>1.3316666666666666E+16</c:v>
                </c:pt>
                <c:pt idx="3175">
                  <c:v>3662916666666666.5</c:v>
                </c:pt>
                <c:pt idx="3176">
                  <c:v>1.9491666666666668E+16</c:v>
                </c:pt>
                <c:pt idx="3177">
                  <c:v>1.6716666666666666E+16</c:v>
                </c:pt>
                <c:pt idx="3178">
                  <c:v>1.61375E+16</c:v>
                </c:pt>
                <c:pt idx="3179">
                  <c:v>1.64375E+16</c:v>
                </c:pt>
                <c:pt idx="3180">
                  <c:v>1.8179166666666668E+16</c:v>
                </c:pt>
                <c:pt idx="3181">
                  <c:v>1514125000000000</c:v>
                </c:pt>
                <c:pt idx="3182">
                  <c:v>268672916666.66666</c:v>
                </c:pt>
                <c:pt idx="3183">
                  <c:v>1091658333333.3334</c:v>
                </c:pt>
                <c:pt idx="3184">
                  <c:v>2235875000000</c:v>
                </c:pt>
                <c:pt idx="3185">
                  <c:v>2374480833333.3335</c:v>
                </c:pt>
                <c:pt idx="3186">
                  <c:v>951798750000</c:v>
                </c:pt>
                <c:pt idx="3187">
                  <c:v>73579166666.666672</c:v>
                </c:pt>
                <c:pt idx="3188">
                  <c:v>144083333333.33334</c:v>
                </c:pt>
                <c:pt idx="3189">
                  <c:v>141458333333.33334</c:v>
                </c:pt>
                <c:pt idx="3190">
                  <c:v>202458333333.33334</c:v>
                </c:pt>
                <c:pt idx="3191">
                  <c:v>801741666666.66663</c:v>
                </c:pt>
                <c:pt idx="3192">
                  <c:v>8501375000000</c:v>
                </c:pt>
                <c:pt idx="3193">
                  <c:v>6170833333333.333</c:v>
                </c:pt>
                <c:pt idx="3194">
                  <c:v>4218333333333.3335</c:v>
                </c:pt>
                <c:pt idx="3195">
                  <c:v>881250000000</c:v>
                </c:pt>
                <c:pt idx="3196">
                  <c:v>30725000000000</c:v>
                </c:pt>
                <c:pt idx="3197">
                  <c:v>136974166666666.67</c:v>
                </c:pt>
                <c:pt idx="3198">
                  <c:v>212041666666666.66</c:v>
                </c:pt>
                <c:pt idx="3199">
                  <c:v>94291666666666.672</c:v>
                </c:pt>
                <c:pt idx="3200">
                  <c:v>290458333333333.31</c:v>
                </c:pt>
                <c:pt idx="3201">
                  <c:v>403286083333333.31</c:v>
                </c:pt>
                <c:pt idx="3202">
                  <c:v>151925000000000</c:v>
                </c:pt>
                <c:pt idx="3203">
                  <c:v>1893858333333333.3</c:v>
                </c:pt>
                <c:pt idx="3204">
                  <c:v>4424166666666666.5</c:v>
                </c:pt>
                <c:pt idx="3205">
                  <c:v>8760833333333333</c:v>
                </c:pt>
                <c:pt idx="3206">
                  <c:v>8704166666666667</c:v>
                </c:pt>
                <c:pt idx="3207">
                  <c:v>7654941666666667</c:v>
                </c:pt>
                <c:pt idx="3208">
                  <c:v>1.5904166666666666E+16</c:v>
                </c:pt>
                <c:pt idx="3209">
                  <c:v>1.845875E+16</c:v>
                </c:pt>
                <c:pt idx="3210">
                  <c:v>2.1529166666666668E+16</c:v>
                </c:pt>
                <c:pt idx="3211">
                  <c:v>1.4408333333333334E+16</c:v>
                </c:pt>
                <c:pt idx="3212">
                  <c:v>4610416666666667</c:v>
                </c:pt>
                <c:pt idx="3213">
                  <c:v>1.11875E+16</c:v>
                </c:pt>
                <c:pt idx="3214">
                  <c:v>1.756875E+16</c:v>
                </c:pt>
                <c:pt idx="3215">
                  <c:v>2.26375E+16</c:v>
                </c:pt>
                <c:pt idx="3216">
                  <c:v>2.2E+16</c:v>
                </c:pt>
                <c:pt idx="3217">
                  <c:v>2.1261666666666668E+16</c:v>
                </c:pt>
                <c:pt idx="3218">
                  <c:v>2.3959583333333332E+16</c:v>
                </c:pt>
                <c:pt idx="3219">
                  <c:v>2.7035E+16</c:v>
                </c:pt>
                <c:pt idx="3220">
                  <c:v>2.4090833333333332E+16</c:v>
                </c:pt>
                <c:pt idx="3221">
                  <c:v>3.1267625E+16</c:v>
                </c:pt>
                <c:pt idx="3222">
                  <c:v>3.02375E+16</c:v>
                </c:pt>
                <c:pt idx="3223">
                  <c:v>2.6079166666666668E+16</c:v>
                </c:pt>
                <c:pt idx="3224">
                  <c:v>2.5366666666666668E+16</c:v>
                </c:pt>
                <c:pt idx="3225">
                  <c:v>1.0504583333333334E+16</c:v>
                </c:pt>
                <c:pt idx="3226">
                  <c:v>1.6316666666666666E+16</c:v>
                </c:pt>
                <c:pt idx="3227">
                  <c:v>2.8579166666666668E+16</c:v>
                </c:pt>
                <c:pt idx="3228">
                  <c:v>3.0079166666666668E+16</c:v>
                </c:pt>
                <c:pt idx="3229">
                  <c:v>3.2325E+16</c:v>
                </c:pt>
                <c:pt idx="3230">
                  <c:v>2.3020833333333332E+16</c:v>
                </c:pt>
                <c:pt idx="3231">
                  <c:v>1.9998333333333332E+16</c:v>
                </c:pt>
                <c:pt idx="3232">
                  <c:v>1.39875E+16</c:v>
                </c:pt>
                <c:pt idx="3233">
                  <c:v>6472500000000000</c:v>
                </c:pt>
                <c:pt idx="3234">
                  <c:v>1.0138333333333334E+16</c:v>
                </c:pt>
                <c:pt idx="3235">
                  <c:v>1.56325E+16</c:v>
                </c:pt>
                <c:pt idx="3236">
                  <c:v>2.6529166666666668E+16</c:v>
                </c:pt>
                <c:pt idx="3237">
                  <c:v>2.6266666666666668E+16</c:v>
                </c:pt>
                <c:pt idx="3238">
                  <c:v>2.4675E+16</c:v>
                </c:pt>
                <c:pt idx="3239">
                  <c:v>2.8299166666666668E+16</c:v>
                </c:pt>
                <c:pt idx="3240">
                  <c:v>3.1666666666666668E+16</c:v>
                </c:pt>
                <c:pt idx="3241">
                  <c:v>2.27625E+16</c:v>
                </c:pt>
                <c:pt idx="3242">
                  <c:v>2.3248208333333332E+16</c:v>
                </c:pt>
                <c:pt idx="3243">
                  <c:v>3.1029166666666668E+16</c:v>
                </c:pt>
                <c:pt idx="3244">
                  <c:v>2.4983333333333332E+16</c:v>
                </c:pt>
                <c:pt idx="3245">
                  <c:v>3.07175E+16</c:v>
                </c:pt>
                <c:pt idx="3246">
                  <c:v>3.2883333333333332E+16</c:v>
                </c:pt>
                <c:pt idx="3247">
                  <c:v>3.1523333333333332E+16</c:v>
                </c:pt>
                <c:pt idx="3248">
                  <c:v>2.33325E+16</c:v>
                </c:pt>
                <c:pt idx="3249">
                  <c:v>2.935625E+16</c:v>
                </c:pt>
                <c:pt idx="3250">
                  <c:v>3.4170833333333332E+16</c:v>
                </c:pt>
                <c:pt idx="3251">
                  <c:v>3.04875E+16</c:v>
                </c:pt>
                <c:pt idx="3252">
                  <c:v>3.4975E+16</c:v>
                </c:pt>
                <c:pt idx="3253">
                  <c:v>2.1772916666666668E+16</c:v>
                </c:pt>
                <c:pt idx="3254">
                  <c:v>3892254166666666.5</c:v>
                </c:pt>
                <c:pt idx="3255">
                  <c:v>3.33875E+16</c:v>
                </c:pt>
                <c:pt idx="3256">
                  <c:v>4.208625E+16</c:v>
                </c:pt>
                <c:pt idx="3257">
                  <c:v>3.855E+16</c:v>
                </c:pt>
                <c:pt idx="3258">
                  <c:v>3.8075E+16</c:v>
                </c:pt>
                <c:pt idx="3259">
                  <c:v>3.1816666666666668E+16</c:v>
                </c:pt>
                <c:pt idx="3260">
                  <c:v>3.7395833333333336E+16</c:v>
                </c:pt>
                <c:pt idx="3261">
                  <c:v>3.1484166666666668E+16</c:v>
                </c:pt>
                <c:pt idx="3262">
                  <c:v>2.68625E+16</c:v>
                </c:pt>
                <c:pt idx="3263">
                  <c:v>2.5396666666666668E+16</c:v>
                </c:pt>
                <c:pt idx="3264">
                  <c:v>3.5595833333333332E+16</c:v>
                </c:pt>
                <c:pt idx="3265">
                  <c:v>3.5594166666666668E+16</c:v>
                </c:pt>
                <c:pt idx="3266">
                  <c:v>3.70625E+16</c:v>
                </c:pt>
                <c:pt idx="3267">
                  <c:v>3.4779166666666668E+16</c:v>
                </c:pt>
                <c:pt idx="3268">
                  <c:v>3.2008333333333332E+16</c:v>
                </c:pt>
                <c:pt idx="3269">
                  <c:v>1.174314E+16</c:v>
                </c:pt>
                <c:pt idx="3270">
                  <c:v>1.519634625E+16</c:v>
                </c:pt>
                <c:pt idx="3271">
                  <c:v>3.113625E+16</c:v>
                </c:pt>
                <c:pt idx="3272">
                  <c:v>3.86125E+16</c:v>
                </c:pt>
                <c:pt idx="3273">
                  <c:v>2.48E+16</c:v>
                </c:pt>
                <c:pt idx="3274">
                  <c:v>3.0545833333333332E+16</c:v>
                </c:pt>
                <c:pt idx="3275">
                  <c:v>2.74125E+16</c:v>
                </c:pt>
                <c:pt idx="3276">
                  <c:v>4.015E+16</c:v>
                </c:pt>
                <c:pt idx="3277">
                  <c:v>3.4557208333333332E+16</c:v>
                </c:pt>
                <c:pt idx="3278">
                  <c:v>4.1791666666666664E+16</c:v>
                </c:pt>
                <c:pt idx="3279">
                  <c:v>4.3791666666666664E+16</c:v>
                </c:pt>
                <c:pt idx="3280">
                  <c:v>2.6733333333333332E+16</c:v>
                </c:pt>
                <c:pt idx="3281">
                  <c:v>3.6333333333333336E+16</c:v>
                </c:pt>
                <c:pt idx="3282">
                  <c:v>2.8879336041666668E+16</c:v>
                </c:pt>
                <c:pt idx="3283">
                  <c:v>5550000000000000</c:v>
                </c:pt>
                <c:pt idx="3284">
                  <c:v>3.6508333333333336E+16</c:v>
                </c:pt>
                <c:pt idx="3285">
                  <c:v>4.1116666666666664E+16</c:v>
                </c:pt>
                <c:pt idx="3286">
                  <c:v>4.1666666666666664E+16</c:v>
                </c:pt>
                <c:pt idx="3287">
                  <c:v>3.316375E+16</c:v>
                </c:pt>
                <c:pt idx="3288">
                  <c:v>2.2120833333333332E+16</c:v>
                </c:pt>
                <c:pt idx="3289">
                  <c:v>3.9526666666666664E+16</c:v>
                </c:pt>
                <c:pt idx="3290">
                  <c:v>3.7675E+16</c:v>
                </c:pt>
                <c:pt idx="3291">
                  <c:v>3.5179166666666668E+16</c:v>
                </c:pt>
                <c:pt idx="3292">
                  <c:v>4.44625E+16</c:v>
                </c:pt>
                <c:pt idx="3293">
                  <c:v>4.0025E+16</c:v>
                </c:pt>
                <c:pt idx="3294">
                  <c:v>4.07125E+16</c:v>
                </c:pt>
                <c:pt idx="3295">
                  <c:v>4.3233333333333336E+16</c:v>
                </c:pt>
                <c:pt idx="3296">
                  <c:v>4.2391666666666664E+16</c:v>
                </c:pt>
                <c:pt idx="3297">
                  <c:v>4.1666666666666664E+16</c:v>
                </c:pt>
                <c:pt idx="3298">
                  <c:v>1.830445225E+16</c:v>
                </c:pt>
                <c:pt idx="3299">
                  <c:v>1.2E+16</c:v>
                </c:pt>
                <c:pt idx="3300">
                  <c:v>4.35E+16</c:v>
                </c:pt>
                <c:pt idx="3301">
                  <c:v>4.3720833333333336E+16</c:v>
                </c:pt>
                <c:pt idx="3302">
                  <c:v>3.9441666666666664E+16</c:v>
                </c:pt>
                <c:pt idx="3303">
                  <c:v>4.4375E+16</c:v>
                </c:pt>
                <c:pt idx="3304">
                  <c:v>4.3225E+16</c:v>
                </c:pt>
                <c:pt idx="3305">
                  <c:v>4.2108333333333336E+16</c:v>
                </c:pt>
                <c:pt idx="3306">
                  <c:v>4.3875E+16</c:v>
                </c:pt>
                <c:pt idx="3307">
                  <c:v>3.9758333333333336E+16</c:v>
                </c:pt>
                <c:pt idx="3308">
                  <c:v>5289166666666667</c:v>
                </c:pt>
                <c:pt idx="3309">
                  <c:v>3.38625E+16</c:v>
                </c:pt>
                <c:pt idx="3310">
                  <c:v>3.87625E+16</c:v>
                </c:pt>
                <c:pt idx="3311">
                  <c:v>3.3170833333333332E+16</c:v>
                </c:pt>
                <c:pt idx="3312">
                  <c:v>3.9966666666666664E+16</c:v>
                </c:pt>
                <c:pt idx="3313">
                  <c:v>3.81625E+16</c:v>
                </c:pt>
                <c:pt idx="3314">
                  <c:v>3.7329166666666664E+16</c:v>
                </c:pt>
                <c:pt idx="3315">
                  <c:v>3.5770833333333332E+16</c:v>
                </c:pt>
                <c:pt idx="3316">
                  <c:v>987914291666666.63</c:v>
                </c:pt>
                <c:pt idx="3317">
                  <c:v>798333333333.33337</c:v>
                </c:pt>
                <c:pt idx="3318">
                  <c:v>1840333333333.3333</c:v>
                </c:pt>
                <c:pt idx="3319">
                  <c:v>1981854166666.6667</c:v>
                </c:pt>
                <c:pt idx="3320">
                  <c:v>1.5270833333333334E+16</c:v>
                </c:pt>
                <c:pt idx="3321">
                  <c:v>2.9319166666666668E+16</c:v>
                </c:pt>
                <c:pt idx="3322">
                  <c:v>1.6841666666666666E+16</c:v>
                </c:pt>
                <c:pt idx="3323">
                  <c:v>2.555E+16</c:v>
                </c:pt>
                <c:pt idx="3324">
                  <c:v>1.7275E+16</c:v>
                </c:pt>
                <c:pt idx="3325">
                  <c:v>1.1104166666666666E+16</c:v>
                </c:pt>
                <c:pt idx="3326">
                  <c:v>2.9693333333333332E+16</c:v>
                </c:pt>
                <c:pt idx="3327">
                  <c:v>2.4979166666666668E+16</c:v>
                </c:pt>
                <c:pt idx="3328">
                  <c:v>3.5683333333333332E+16</c:v>
                </c:pt>
                <c:pt idx="3329">
                  <c:v>3.46125E+16</c:v>
                </c:pt>
                <c:pt idx="3330">
                  <c:v>3.42625E+16</c:v>
                </c:pt>
                <c:pt idx="3331">
                  <c:v>3.2279166666666668E+16</c:v>
                </c:pt>
                <c:pt idx="3332">
                  <c:v>2.5159583333333332E+16</c:v>
                </c:pt>
                <c:pt idx="3333">
                  <c:v>1.64875E+16</c:v>
                </c:pt>
                <c:pt idx="3334">
                  <c:v>3.345E+16</c:v>
                </c:pt>
                <c:pt idx="3335">
                  <c:v>3.18375E+16</c:v>
                </c:pt>
                <c:pt idx="3336">
                  <c:v>3.1408333333333332E+16</c:v>
                </c:pt>
                <c:pt idx="3337">
                  <c:v>1.2095833333333334E+16</c:v>
                </c:pt>
                <c:pt idx="3338">
                  <c:v>2.8525E+16</c:v>
                </c:pt>
                <c:pt idx="3339">
                  <c:v>3.2820833333333332E+16</c:v>
                </c:pt>
                <c:pt idx="3340">
                  <c:v>1.3765080833333334E+16</c:v>
                </c:pt>
                <c:pt idx="3341">
                  <c:v>2.41375E+16</c:v>
                </c:pt>
                <c:pt idx="3342">
                  <c:v>3.0354166666666668E+16</c:v>
                </c:pt>
                <c:pt idx="3343">
                  <c:v>3.205E+16</c:v>
                </c:pt>
                <c:pt idx="3344">
                  <c:v>1.5026666666666666E+16</c:v>
                </c:pt>
                <c:pt idx="3345">
                  <c:v>2.73275E+16</c:v>
                </c:pt>
                <c:pt idx="3346">
                  <c:v>3.1370833333333332E+16</c:v>
                </c:pt>
                <c:pt idx="3347">
                  <c:v>3.41E+16</c:v>
                </c:pt>
                <c:pt idx="3348">
                  <c:v>3.4158333333333332E+16</c:v>
                </c:pt>
                <c:pt idx="3349">
                  <c:v>3.36E+16</c:v>
                </c:pt>
                <c:pt idx="3350">
                  <c:v>3.1633333333333332E+16</c:v>
                </c:pt>
                <c:pt idx="3351">
                  <c:v>1.6683570583333334E+16</c:v>
                </c:pt>
                <c:pt idx="3352">
                  <c:v>7866666666666667</c:v>
                </c:pt>
                <c:pt idx="3353">
                  <c:v>2.206625E+16</c:v>
                </c:pt>
                <c:pt idx="3354">
                  <c:v>1.8179166666666668E+16</c:v>
                </c:pt>
                <c:pt idx="3355">
                  <c:v>2.7883333333333332E+16</c:v>
                </c:pt>
                <c:pt idx="3356">
                  <c:v>2.4575E+16</c:v>
                </c:pt>
                <c:pt idx="3357">
                  <c:v>2.2379166666666668E+16</c:v>
                </c:pt>
                <c:pt idx="3358">
                  <c:v>2.783875E+16</c:v>
                </c:pt>
                <c:pt idx="3359">
                  <c:v>3.1795833333333332E+16</c:v>
                </c:pt>
                <c:pt idx="3360">
                  <c:v>2.8558333333333332E+16</c:v>
                </c:pt>
                <c:pt idx="3361">
                  <c:v>1.9233333333333332E+16</c:v>
                </c:pt>
                <c:pt idx="3362">
                  <c:v>3.5291666666666668E+16</c:v>
                </c:pt>
                <c:pt idx="3363">
                  <c:v>2.6125E+16</c:v>
                </c:pt>
                <c:pt idx="3364">
                  <c:v>3.2679166666666668E+16</c:v>
                </c:pt>
                <c:pt idx="3365">
                  <c:v>2.9125E+16</c:v>
                </c:pt>
                <c:pt idx="3366">
                  <c:v>3.3908333333333332E+16</c:v>
                </c:pt>
                <c:pt idx="3367">
                  <c:v>2.9088333333333332E+16</c:v>
                </c:pt>
                <c:pt idx="3368">
                  <c:v>3.4382083333333332E+16</c:v>
                </c:pt>
                <c:pt idx="3369">
                  <c:v>3.1683333333333332E+16</c:v>
                </c:pt>
                <c:pt idx="3370">
                  <c:v>3.40625E+16</c:v>
                </c:pt>
                <c:pt idx="3371">
                  <c:v>3.2754166666666668E+16</c:v>
                </c:pt>
                <c:pt idx="3372">
                  <c:v>3.18875E+16</c:v>
                </c:pt>
                <c:pt idx="3373">
                  <c:v>3.2258333333333332E+16</c:v>
                </c:pt>
                <c:pt idx="3374">
                  <c:v>2.15775E+16</c:v>
                </c:pt>
                <c:pt idx="3375">
                  <c:v>2.7866666666666668E+16</c:v>
                </c:pt>
                <c:pt idx="3376">
                  <c:v>3.4371666666666668E+16</c:v>
                </c:pt>
                <c:pt idx="3377">
                  <c:v>3.2995833333333332E+16</c:v>
                </c:pt>
                <c:pt idx="3378">
                  <c:v>3.3104166666666668E+16</c:v>
                </c:pt>
                <c:pt idx="3379">
                  <c:v>3.495E+16</c:v>
                </c:pt>
                <c:pt idx="3380">
                  <c:v>3.2016666666666668E+16</c:v>
                </c:pt>
                <c:pt idx="3381">
                  <c:v>3.3841666666666668E+16</c:v>
                </c:pt>
                <c:pt idx="3382">
                  <c:v>2.51598875E+16</c:v>
                </c:pt>
                <c:pt idx="3383">
                  <c:v>2.82625E+16</c:v>
                </c:pt>
                <c:pt idx="3384">
                  <c:v>2.9657541666666668E+16</c:v>
                </c:pt>
                <c:pt idx="3385">
                  <c:v>2.335E+16</c:v>
                </c:pt>
                <c:pt idx="3386">
                  <c:v>2.2532002916666668E+16</c:v>
                </c:pt>
                <c:pt idx="3387">
                  <c:v>3.36125E+16</c:v>
                </c:pt>
                <c:pt idx="3388">
                  <c:v>2.369125E+16</c:v>
                </c:pt>
                <c:pt idx="3389">
                  <c:v>2.7966666666666668E+16</c:v>
                </c:pt>
                <c:pt idx="3390">
                  <c:v>3.2954166666666668E+16</c:v>
                </c:pt>
                <c:pt idx="3391">
                  <c:v>3.5206666666666668E+16</c:v>
                </c:pt>
                <c:pt idx="3392">
                  <c:v>3.1491666666666668E+16</c:v>
                </c:pt>
                <c:pt idx="3393">
                  <c:v>3.38375E+16</c:v>
                </c:pt>
                <c:pt idx="3394">
                  <c:v>3.4591666666666668E+16</c:v>
                </c:pt>
                <c:pt idx="3395">
                  <c:v>3.2916666666666668E+16</c:v>
                </c:pt>
                <c:pt idx="3396">
                  <c:v>2.3420833333333332E+16</c:v>
                </c:pt>
                <c:pt idx="3397">
                  <c:v>2.7995833333333332E+16</c:v>
                </c:pt>
                <c:pt idx="3398">
                  <c:v>3.1716666666666668E+16</c:v>
                </c:pt>
                <c:pt idx="3399">
                  <c:v>3.3916666666666668E+16</c:v>
                </c:pt>
                <c:pt idx="3400">
                  <c:v>3.2754166666666668E+16</c:v>
                </c:pt>
                <c:pt idx="3401">
                  <c:v>3.5816666666666668E+16</c:v>
                </c:pt>
                <c:pt idx="3402">
                  <c:v>3.2917083333333332E+16</c:v>
                </c:pt>
                <c:pt idx="3403">
                  <c:v>3.4058333333333332E+16</c:v>
                </c:pt>
                <c:pt idx="3404">
                  <c:v>3.6295833333333336E+16</c:v>
                </c:pt>
                <c:pt idx="3405">
                  <c:v>3.7383333333333336E+16</c:v>
                </c:pt>
                <c:pt idx="3406">
                  <c:v>3.3959166666666668E+16</c:v>
                </c:pt>
                <c:pt idx="3407">
                  <c:v>3.3983333333333332E+16</c:v>
                </c:pt>
                <c:pt idx="3408">
                  <c:v>3.7241666666666664E+16</c:v>
                </c:pt>
                <c:pt idx="3409">
                  <c:v>1.2366666666666666E+16</c:v>
                </c:pt>
                <c:pt idx="3410">
                  <c:v>2.8191666666666668E+16</c:v>
                </c:pt>
                <c:pt idx="3411">
                  <c:v>3.4616666666666668E+16</c:v>
                </c:pt>
                <c:pt idx="3412">
                  <c:v>3.4425E+16</c:v>
                </c:pt>
                <c:pt idx="3413">
                  <c:v>3.8203333333333336E+16</c:v>
                </c:pt>
                <c:pt idx="3414">
                  <c:v>1.2544666666666666E+16</c:v>
                </c:pt>
                <c:pt idx="3415">
                  <c:v>4179583333333333.5</c:v>
                </c:pt>
                <c:pt idx="3416">
                  <c:v>3698750000000000</c:v>
                </c:pt>
                <c:pt idx="3417">
                  <c:v>3199166666666666.5</c:v>
                </c:pt>
                <c:pt idx="3418">
                  <c:v>1235833333333333.3</c:v>
                </c:pt>
                <c:pt idx="3419">
                  <c:v>26950000000000</c:v>
                </c:pt>
                <c:pt idx="3420">
                  <c:v>1762666666666.6667</c:v>
                </c:pt>
                <c:pt idx="3421">
                  <c:v>2444166666666.6665</c:v>
                </c:pt>
                <c:pt idx="3422">
                  <c:v>2414166666666.6665</c:v>
                </c:pt>
                <c:pt idx="3423">
                  <c:v>1332208333333.3333</c:v>
                </c:pt>
                <c:pt idx="3424">
                  <c:v>816791666666.66663</c:v>
                </c:pt>
                <c:pt idx="3425">
                  <c:v>825833333333.33337</c:v>
                </c:pt>
                <c:pt idx="3426">
                  <c:v>812083333333.33337</c:v>
                </c:pt>
                <c:pt idx="3427">
                  <c:v>778833333333.33337</c:v>
                </c:pt>
                <c:pt idx="3428">
                  <c:v>830933333333.33337</c:v>
                </c:pt>
                <c:pt idx="3429">
                  <c:v>805070833333.33337</c:v>
                </c:pt>
                <c:pt idx="3430">
                  <c:v>826010833333.33337</c:v>
                </c:pt>
                <c:pt idx="3431">
                  <c:v>830458333333.33337</c:v>
                </c:pt>
                <c:pt idx="3432">
                  <c:v>766750000000</c:v>
                </c:pt>
                <c:pt idx="3433">
                  <c:v>817916666666.66663</c:v>
                </c:pt>
                <c:pt idx="3434">
                  <c:v>800125000000</c:v>
                </c:pt>
                <c:pt idx="3435">
                  <c:v>813750000000</c:v>
                </c:pt>
                <c:pt idx="3436">
                  <c:v>1618333333333.3333</c:v>
                </c:pt>
                <c:pt idx="3437">
                  <c:v>2521541666666.6665</c:v>
                </c:pt>
                <c:pt idx="3438">
                  <c:v>2510416666666.6665</c:v>
                </c:pt>
                <c:pt idx="3439">
                  <c:v>1353333333333.3333</c:v>
                </c:pt>
                <c:pt idx="3440">
                  <c:v>1462083333333.3333</c:v>
                </c:pt>
                <c:pt idx="3441">
                  <c:v>1551333333333.3333</c:v>
                </c:pt>
                <c:pt idx="3442">
                  <c:v>1587916666666.6667</c:v>
                </c:pt>
                <c:pt idx="3443">
                  <c:v>1655000000000</c:v>
                </c:pt>
                <c:pt idx="3444">
                  <c:v>1651666666666.6667</c:v>
                </c:pt>
                <c:pt idx="3445">
                  <c:v>1634583333333.3333</c:v>
                </c:pt>
                <c:pt idx="3446">
                  <c:v>1658333333333.3333</c:v>
                </c:pt>
                <c:pt idx="3447">
                  <c:v>1662916666666.6667</c:v>
                </c:pt>
                <c:pt idx="3448">
                  <c:v>1718333333333.3333</c:v>
                </c:pt>
                <c:pt idx="3449">
                  <c:v>2115000000000</c:v>
                </c:pt>
                <c:pt idx="3450">
                  <c:v>2578333333333.3335</c:v>
                </c:pt>
                <c:pt idx="3451">
                  <c:v>2240833333333.3335</c:v>
                </c:pt>
                <c:pt idx="3452">
                  <c:v>1898708333333.3333</c:v>
                </c:pt>
                <c:pt idx="3453">
                  <c:v>1922500000000</c:v>
                </c:pt>
                <c:pt idx="3454">
                  <c:v>1870416666666.6667</c:v>
                </c:pt>
                <c:pt idx="3455">
                  <c:v>1842500000000</c:v>
                </c:pt>
                <c:pt idx="3456">
                  <c:v>1862500000000</c:v>
                </c:pt>
                <c:pt idx="3457">
                  <c:v>1862500000000</c:v>
                </c:pt>
                <c:pt idx="3458">
                  <c:v>3281458333333.3335</c:v>
                </c:pt>
                <c:pt idx="3459">
                  <c:v>6615687500000</c:v>
                </c:pt>
                <c:pt idx="3460">
                  <c:v>10015833333333.334</c:v>
                </c:pt>
                <c:pt idx="3461">
                  <c:v>9858333333333.334</c:v>
                </c:pt>
                <c:pt idx="3462">
                  <c:v>22929166666666.668</c:v>
                </c:pt>
                <c:pt idx="3463">
                  <c:v>44416666666666.664</c:v>
                </c:pt>
                <c:pt idx="3464">
                  <c:v>48095708333333.336</c:v>
                </c:pt>
                <c:pt idx="3465">
                  <c:v>25770833333333.332</c:v>
                </c:pt>
                <c:pt idx="3466">
                  <c:v>11612500000000</c:v>
                </c:pt>
                <c:pt idx="3467">
                  <c:v>4650000000000</c:v>
                </c:pt>
                <c:pt idx="3468">
                  <c:v>5214416666666.667</c:v>
                </c:pt>
                <c:pt idx="3469">
                  <c:v>15116666666666.666</c:v>
                </c:pt>
                <c:pt idx="3470">
                  <c:v>36086250000000</c:v>
                </c:pt>
                <c:pt idx="3471">
                  <c:v>180208333333333.34</c:v>
                </c:pt>
                <c:pt idx="3472">
                  <c:v>167208333333333.34</c:v>
                </c:pt>
                <c:pt idx="3473">
                  <c:v>112795833333333.33</c:v>
                </c:pt>
                <c:pt idx="3474">
                  <c:v>118833333333333.33</c:v>
                </c:pt>
                <c:pt idx="3475">
                  <c:v>26904166666666.668</c:v>
                </c:pt>
                <c:pt idx="3476">
                  <c:v>2919791666666.6665</c:v>
                </c:pt>
                <c:pt idx="3477">
                  <c:v>3849166666666.6665</c:v>
                </c:pt>
                <c:pt idx="3478">
                  <c:v>46333333333333.336</c:v>
                </c:pt>
                <c:pt idx="3479">
                  <c:v>173791666666666.66</c:v>
                </c:pt>
                <c:pt idx="3480">
                  <c:v>116058333333333.33</c:v>
                </c:pt>
                <c:pt idx="3481">
                  <c:v>106208333333333.33</c:v>
                </c:pt>
                <c:pt idx="3482">
                  <c:v>154833333333333.34</c:v>
                </c:pt>
                <c:pt idx="3483">
                  <c:v>175583333333333.34</c:v>
                </c:pt>
                <c:pt idx="3484">
                  <c:v>349875000000000</c:v>
                </c:pt>
                <c:pt idx="3485">
                  <c:v>509583333333333.31</c:v>
                </c:pt>
                <c:pt idx="3486">
                  <c:v>103822208333333.33</c:v>
                </c:pt>
                <c:pt idx="3487">
                  <c:v>44974583333333.336</c:v>
                </c:pt>
                <c:pt idx="3488">
                  <c:v>1256250000000000</c:v>
                </c:pt>
                <c:pt idx="3489">
                  <c:v>1.1204166666666666E+16</c:v>
                </c:pt>
                <c:pt idx="3490">
                  <c:v>9065000000000000</c:v>
                </c:pt>
                <c:pt idx="3491">
                  <c:v>9537500000000000</c:v>
                </c:pt>
                <c:pt idx="3492">
                  <c:v>1.1816666666666666E+16</c:v>
                </c:pt>
                <c:pt idx="3493">
                  <c:v>1.3808333333333334E+16</c:v>
                </c:pt>
                <c:pt idx="3494">
                  <c:v>9907083333333334</c:v>
                </c:pt>
                <c:pt idx="3495">
                  <c:v>1.09125E+16</c:v>
                </c:pt>
                <c:pt idx="3496">
                  <c:v>1.2189458333333334E+16</c:v>
                </c:pt>
                <c:pt idx="3497">
                  <c:v>9083333333333334</c:v>
                </c:pt>
                <c:pt idx="3498">
                  <c:v>8395833333333333</c:v>
                </c:pt>
                <c:pt idx="3499">
                  <c:v>1.1820833333333334E+16</c:v>
                </c:pt>
                <c:pt idx="3500">
                  <c:v>4329166666666666.5</c:v>
                </c:pt>
                <c:pt idx="3501">
                  <c:v>4616666666666667</c:v>
                </c:pt>
                <c:pt idx="3502">
                  <c:v>1.3270833333333334E+16</c:v>
                </c:pt>
                <c:pt idx="3503">
                  <c:v>1.1754166666666666E+16</c:v>
                </c:pt>
                <c:pt idx="3504">
                  <c:v>1.0658333333333334E+16</c:v>
                </c:pt>
                <c:pt idx="3505">
                  <c:v>1.2441666666666666E+16</c:v>
                </c:pt>
                <c:pt idx="3506">
                  <c:v>1.4325E+16</c:v>
                </c:pt>
                <c:pt idx="3507">
                  <c:v>1.5625E+16</c:v>
                </c:pt>
                <c:pt idx="3508">
                  <c:v>1.5541666666666666E+16</c:v>
                </c:pt>
                <c:pt idx="3509">
                  <c:v>4295833333333333.5</c:v>
                </c:pt>
                <c:pt idx="3510">
                  <c:v>2.25875E+16</c:v>
                </c:pt>
                <c:pt idx="3511">
                  <c:v>6116666666666667</c:v>
                </c:pt>
                <c:pt idx="3512">
                  <c:v>854166666666666.63</c:v>
                </c:pt>
                <c:pt idx="3513">
                  <c:v>1.7529166666666666E+16</c:v>
                </c:pt>
                <c:pt idx="3514">
                  <c:v>9212500000000000</c:v>
                </c:pt>
                <c:pt idx="3515">
                  <c:v>1.4504166666666666E+16</c:v>
                </c:pt>
                <c:pt idx="3516">
                  <c:v>2.3683333333333332E+16</c:v>
                </c:pt>
                <c:pt idx="3517">
                  <c:v>2.205E+16</c:v>
                </c:pt>
                <c:pt idx="3518">
                  <c:v>2.71E+16</c:v>
                </c:pt>
                <c:pt idx="3519">
                  <c:v>2.4525E+16</c:v>
                </c:pt>
                <c:pt idx="3520">
                  <c:v>2.4279166666666668E+16</c:v>
                </c:pt>
                <c:pt idx="3521">
                  <c:v>2.6441666666666668E+16</c:v>
                </c:pt>
                <c:pt idx="3522">
                  <c:v>3.18125E+16</c:v>
                </c:pt>
                <c:pt idx="3523">
                  <c:v>2.1829166666666668E+16</c:v>
                </c:pt>
                <c:pt idx="3524">
                  <c:v>3.9225E+16</c:v>
                </c:pt>
                <c:pt idx="3525">
                  <c:v>2205364583333333.3</c:v>
                </c:pt>
                <c:pt idx="3526">
                  <c:v>2923750000000</c:v>
                </c:pt>
                <c:pt idx="3527">
                  <c:v>1790416666666.6667</c:v>
                </c:pt>
                <c:pt idx="3528">
                  <c:v>707500000000</c:v>
                </c:pt>
                <c:pt idx="3529">
                  <c:v>2116250000000</c:v>
                </c:pt>
                <c:pt idx="3530">
                  <c:v>2954583333333.3335</c:v>
                </c:pt>
                <c:pt idx="3531">
                  <c:v>6212500000000000</c:v>
                </c:pt>
                <c:pt idx="3532">
                  <c:v>1.96E+16</c:v>
                </c:pt>
                <c:pt idx="3533">
                  <c:v>3.94625E+16</c:v>
                </c:pt>
                <c:pt idx="3534">
                  <c:v>3.8220833333333336E+16</c:v>
                </c:pt>
                <c:pt idx="3535">
                  <c:v>4.4291666666666664E+16</c:v>
                </c:pt>
                <c:pt idx="3536">
                  <c:v>2.7104166666666668E+16</c:v>
                </c:pt>
                <c:pt idx="3537">
                  <c:v>3.8920833333333336E+16</c:v>
                </c:pt>
                <c:pt idx="3538">
                  <c:v>4.1108333333333336E+16</c:v>
                </c:pt>
                <c:pt idx="3539">
                  <c:v>3.2141666666666668E+16</c:v>
                </c:pt>
                <c:pt idx="3540">
                  <c:v>3.2525E+16</c:v>
                </c:pt>
                <c:pt idx="3541">
                  <c:v>3.2575E+16</c:v>
                </c:pt>
                <c:pt idx="3542">
                  <c:v>3.6670833333333336E+16</c:v>
                </c:pt>
                <c:pt idx="3543">
                  <c:v>3.6533333333333336E+16</c:v>
                </c:pt>
                <c:pt idx="3544">
                  <c:v>2.7741666666666668E+16</c:v>
                </c:pt>
                <c:pt idx="3545">
                  <c:v>2.9625E+16</c:v>
                </c:pt>
                <c:pt idx="3546">
                  <c:v>3.4104166666666668E+16</c:v>
                </c:pt>
                <c:pt idx="3547">
                  <c:v>2.3079166666666668E+16</c:v>
                </c:pt>
                <c:pt idx="3548">
                  <c:v>3.8216666666666664E+16</c:v>
                </c:pt>
                <c:pt idx="3549">
                  <c:v>3.9925E+16</c:v>
                </c:pt>
                <c:pt idx="3550">
                  <c:v>2.0308333333333332E+16</c:v>
                </c:pt>
                <c:pt idx="3551">
                  <c:v>3.8325E+16</c:v>
                </c:pt>
                <c:pt idx="3552">
                  <c:v>4.2875E+16</c:v>
                </c:pt>
                <c:pt idx="3553">
                  <c:v>3.80625E+16</c:v>
                </c:pt>
                <c:pt idx="3554">
                  <c:v>3.6708333333333336E+16</c:v>
                </c:pt>
                <c:pt idx="3555">
                  <c:v>3.7083333333333336E+16</c:v>
                </c:pt>
                <c:pt idx="3556">
                  <c:v>3.1391666666666668E+16</c:v>
                </c:pt>
                <c:pt idx="3557">
                  <c:v>4.4791666666666664E+16</c:v>
                </c:pt>
                <c:pt idx="3558">
                  <c:v>4.2791666666666664E+16</c:v>
                </c:pt>
                <c:pt idx="3559">
                  <c:v>1.859625E+16</c:v>
                </c:pt>
                <c:pt idx="3560">
                  <c:v>2.7395833333333332E+16</c:v>
                </c:pt>
                <c:pt idx="3561">
                  <c:v>4.5625E+16</c:v>
                </c:pt>
                <c:pt idx="3562">
                  <c:v>1.7793609166666666E+16</c:v>
                </c:pt>
                <c:pt idx="3563">
                  <c:v>4.2875E+16</c:v>
                </c:pt>
                <c:pt idx="3564">
                  <c:v>3.7858333333333336E+16</c:v>
                </c:pt>
                <c:pt idx="3565">
                  <c:v>4.2791666666666664E+16</c:v>
                </c:pt>
                <c:pt idx="3566">
                  <c:v>4.00625E+16</c:v>
                </c:pt>
                <c:pt idx="3567">
                  <c:v>4.2291666666666664E+16</c:v>
                </c:pt>
                <c:pt idx="3568">
                  <c:v>4.3208333333333336E+16</c:v>
                </c:pt>
                <c:pt idx="3569">
                  <c:v>4.4208333333333336E+16</c:v>
                </c:pt>
                <c:pt idx="3570">
                  <c:v>4.125E+16</c:v>
                </c:pt>
                <c:pt idx="3571">
                  <c:v>4.2416666666666664E+16</c:v>
                </c:pt>
                <c:pt idx="3572">
                  <c:v>2.9116666666666668E+16</c:v>
                </c:pt>
                <c:pt idx="3573">
                  <c:v>2.3208333333333332E+16</c:v>
                </c:pt>
                <c:pt idx="3574">
                  <c:v>1.0233333333333334E+16</c:v>
                </c:pt>
                <c:pt idx="3575">
                  <c:v>3.5295833333333332E+16</c:v>
                </c:pt>
                <c:pt idx="3576">
                  <c:v>3.741E+16</c:v>
                </c:pt>
                <c:pt idx="3577">
                  <c:v>2.4908333333333332E+16</c:v>
                </c:pt>
                <c:pt idx="3578">
                  <c:v>2.71375E+16</c:v>
                </c:pt>
                <c:pt idx="3579">
                  <c:v>3.8458333333333336E+16</c:v>
                </c:pt>
                <c:pt idx="3580">
                  <c:v>2.4854166666666668E+16</c:v>
                </c:pt>
                <c:pt idx="3581">
                  <c:v>3.4616666666666668E+16</c:v>
                </c:pt>
                <c:pt idx="3582">
                  <c:v>3.9633333333333336E+16</c:v>
                </c:pt>
                <c:pt idx="3583">
                  <c:v>3.6029166666666664E+16</c:v>
                </c:pt>
                <c:pt idx="3584">
                  <c:v>3.18375E+16</c:v>
                </c:pt>
                <c:pt idx="3585">
                  <c:v>2.7054166666666668E+16</c:v>
                </c:pt>
                <c:pt idx="3586">
                  <c:v>3.5904166666666668E+16</c:v>
                </c:pt>
                <c:pt idx="3587">
                  <c:v>4.15E+16</c:v>
                </c:pt>
                <c:pt idx="3588">
                  <c:v>4.12625E+16</c:v>
                </c:pt>
                <c:pt idx="3589">
                  <c:v>3.3925E+16</c:v>
                </c:pt>
                <c:pt idx="3590">
                  <c:v>4.2208333333333336E+16</c:v>
                </c:pt>
                <c:pt idx="3591">
                  <c:v>3.2904166666666668E+16</c:v>
                </c:pt>
                <c:pt idx="3592">
                  <c:v>3.8366666666666664E+16</c:v>
                </c:pt>
                <c:pt idx="3593">
                  <c:v>4.1554166666666664E+16</c:v>
                </c:pt>
                <c:pt idx="3594">
                  <c:v>3.7933333333333336E+16</c:v>
                </c:pt>
                <c:pt idx="3595">
                  <c:v>3.3475E+16</c:v>
                </c:pt>
                <c:pt idx="3596">
                  <c:v>3.3720833333333332E+16</c:v>
                </c:pt>
                <c:pt idx="3597">
                  <c:v>3.4483333333333332E+16</c:v>
                </c:pt>
                <c:pt idx="3598">
                  <c:v>3.9908333333333336E+16</c:v>
                </c:pt>
                <c:pt idx="3599">
                  <c:v>3.9141666666666664E+16</c:v>
                </c:pt>
                <c:pt idx="3600">
                  <c:v>3.64875E+16</c:v>
                </c:pt>
                <c:pt idx="3601">
                  <c:v>2.78125E+16</c:v>
                </c:pt>
                <c:pt idx="3602">
                  <c:v>4.0404166666666664E+16</c:v>
                </c:pt>
                <c:pt idx="3603">
                  <c:v>1.7808333333333334E+16</c:v>
                </c:pt>
                <c:pt idx="3604">
                  <c:v>4.2958333333333336E+16</c:v>
                </c:pt>
                <c:pt idx="3605">
                  <c:v>4.3666666666666664E+16</c:v>
                </c:pt>
                <c:pt idx="3606">
                  <c:v>4.4791666666666664E+16</c:v>
                </c:pt>
                <c:pt idx="3607">
                  <c:v>3.4895833333333332E+16</c:v>
                </c:pt>
                <c:pt idx="3608">
                  <c:v>2.8966666666666668E+16</c:v>
                </c:pt>
                <c:pt idx="3609">
                  <c:v>20487500000000</c:v>
                </c:pt>
                <c:pt idx="3610">
                  <c:v>25877416666666.668</c:v>
                </c:pt>
                <c:pt idx="3611">
                  <c:v>13537875000000</c:v>
                </c:pt>
                <c:pt idx="3612">
                  <c:v>61125000000000</c:v>
                </c:pt>
                <c:pt idx="3613">
                  <c:v>691907953750000</c:v>
                </c:pt>
                <c:pt idx="3614">
                  <c:v>938750000000000</c:v>
                </c:pt>
                <c:pt idx="3615">
                  <c:v>1455833333333333.3</c:v>
                </c:pt>
                <c:pt idx="3616">
                  <c:v>1946817916666666.8</c:v>
                </c:pt>
                <c:pt idx="3617">
                  <c:v>1768437666666666.8</c:v>
                </c:pt>
                <c:pt idx="3618">
                  <c:v>2636666666666666.5</c:v>
                </c:pt>
                <c:pt idx="3619">
                  <c:v>5020833333333333</c:v>
                </c:pt>
                <c:pt idx="3620">
                  <c:v>1.6983333333333334E+16</c:v>
                </c:pt>
                <c:pt idx="3621">
                  <c:v>2.09E+16</c:v>
                </c:pt>
                <c:pt idx="3622">
                  <c:v>2.2433333333333332E+16</c:v>
                </c:pt>
                <c:pt idx="3623">
                  <c:v>2.3879166666666668E+16</c:v>
                </c:pt>
                <c:pt idx="3624">
                  <c:v>1.8429166666666668E+16</c:v>
                </c:pt>
                <c:pt idx="3625">
                  <c:v>2.094375E+16</c:v>
                </c:pt>
                <c:pt idx="3626">
                  <c:v>2.1325416666666668E+16</c:v>
                </c:pt>
                <c:pt idx="3627">
                  <c:v>2.53677E+16</c:v>
                </c:pt>
                <c:pt idx="3628">
                  <c:v>3.3625E+16</c:v>
                </c:pt>
                <c:pt idx="3629">
                  <c:v>3.079875E+16</c:v>
                </c:pt>
                <c:pt idx="3630">
                  <c:v>2.1591666666666668E+16</c:v>
                </c:pt>
                <c:pt idx="3631">
                  <c:v>2.8791666666666668E+16</c:v>
                </c:pt>
                <c:pt idx="3632">
                  <c:v>3.8458333333333336E+16</c:v>
                </c:pt>
                <c:pt idx="3633">
                  <c:v>3.7666666666666664E+16</c:v>
                </c:pt>
                <c:pt idx="3634">
                  <c:v>3.3941666666666668E+16</c:v>
                </c:pt>
                <c:pt idx="3635">
                  <c:v>3.2391666666666668E+16</c:v>
                </c:pt>
                <c:pt idx="3636">
                  <c:v>4.1585416666666664E+16</c:v>
                </c:pt>
                <c:pt idx="3637">
                  <c:v>4.13125E+16</c:v>
                </c:pt>
                <c:pt idx="3638">
                  <c:v>3.60875E+16</c:v>
                </c:pt>
                <c:pt idx="3639">
                  <c:v>3.8204166666666664E+16</c:v>
                </c:pt>
                <c:pt idx="3640">
                  <c:v>3.9141666666666664E+16</c:v>
                </c:pt>
                <c:pt idx="3641">
                  <c:v>2.8717083333333332E+16</c:v>
                </c:pt>
                <c:pt idx="3642">
                  <c:v>3.95125E+16</c:v>
                </c:pt>
                <c:pt idx="3643">
                  <c:v>4.3901666666666664E+16</c:v>
                </c:pt>
                <c:pt idx="3644">
                  <c:v>4.4958333333333336E+16</c:v>
                </c:pt>
                <c:pt idx="3645">
                  <c:v>4.3041666666666664E+16</c:v>
                </c:pt>
                <c:pt idx="3646">
                  <c:v>3.95375E+16</c:v>
                </c:pt>
                <c:pt idx="3647">
                  <c:v>4.27375E+16</c:v>
                </c:pt>
                <c:pt idx="3648">
                  <c:v>4.6179166666666664E+16</c:v>
                </c:pt>
                <c:pt idx="3649">
                  <c:v>4.09625E+16</c:v>
                </c:pt>
                <c:pt idx="3650">
                  <c:v>3.9675E+16</c:v>
                </c:pt>
                <c:pt idx="3651">
                  <c:v>4.0820833333333336E+16</c:v>
                </c:pt>
                <c:pt idx="3652">
                  <c:v>3.9014791666666664E+16</c:v>
                </c:pt>
                <c:pt idx="3653">
                  <c:v>4.2892083333333336E+16</c:v>
                </c:pt>
                <c:pt idx="3654">
                  <c:v>2.5929166666666668E+16</c:v>
                </c:pt>
                <c:pt idx="3655">
                  <c:v>3.79125E+16</c:v>
                </c:pt>
                <c:pt idx="3656">
                  <c:v>4.375E+16</c:v>
                </c:pt>
                <c:pt idx="3657">
                  <c:v>4.475E+16</c:v>
                </c:pt>
                <c:pt idx="3658">
                  <c:v>4.4666666666666664E+16</c:v>
                </c:pt>
                <c:pt idx="3659">
                  <c:v>2.8941666666666668E+16</c:v>
                </c:pt>
                <c:pt idx="3660">
                  <c:v>3.9012083333333336E+16</c:v>
                </c:pt>
                <c:pt idx="3661">
                  <c:v>1.2054166666666666E+16</c:v>
                </c:pt>
                <c:pt idx="3662">
                  <c:v>4.5086666666666664E+16</c:v>
                </c:pt>
                <c:pt idx="3663">
                  <c:v>4.5416666666666664E+16</c:v>
                </c:pt>
                <c:pt idx="3664">
                  <c:v>4.9404166666666664E+16</c:v>
                </c:pt>
                <c:pt idx="3665">
                  <c:v>3.88E+16</c:v>
                </c:pt>
                <c:pt idx="3666">
                  <c:v>4.5674583333333336E+16</c:v>
                </c:pt>
                <c:pt idx="3667">
                  <c:v>4.6458333333333336E+16</c:v>
                </c:pt>
                <c:pt idx="3668">
                  <c:v>4.6E+16</c:v>
                </c:pt>
                <c:pt idx="3669">
                  <c:v>3.5184583333333332E+16</c:v>
                </c:pt>
                <c:pt idx="3670">
                  <c:v>4.5120833333333336E+16</c:v>
                </c:pt>
                <c:pt idx="3671">
                  <c:v>5.5283333333333336E+16</c:v>
                </c:pt>
                <c:pt idx="3672">
                  <c:v>4.87375E+16</c:v>
                </c:pt>
                <c:pt idx="3673">
                  <c:v>5.425E+16</c:v>
                </c:pt>
                <c:pt idx="3674">
                  <c:v>5.1625E+16</c:v>
                </c:pt>
                <c:pt idx="3675">
                  <c:v>4.2795833333333336E+16</c:v>
                </c:pt>
                <c:pt idx="3676">
                  <c:v>2.8117791666666668E+16</c:v>
                </c:pt>
                <c:pt idx="3677">
                  <c:v>5.2604166666666664E+16</c:v>
                </c:pt>
                <c:pt idx="3678">
                  <c:v>4.9416666666666664E+16</c:v>
                </c:pt>
                <c:pt idx="3679">
                  <c:v>4.3541666666666664E+16</c:v>
                </c:pt>
                <c:pt idx="3680">
                  <c:v>5.3208333333333336E+16</c:v>
                </c:pt>
                <c:pt idx="3681">
                  <c:v>4.7320833333333336E+16</c:v>
                </c:pt>
                <c:pt idx="3682">
                  <c:v>1.78325E+16</c:v>
                </c:pt>
                <c:pt idx="3683">
                  <c:v>3.4320833333333332E+16</c:v>
                </c:pt>
                <c:pt idx="3684">
                  <c:v>4.7E+16</c:v>
                </c:pt>
                <c:pt idx="3685">
                  <c:v>4.925E+16</c:v>
                </c:pt>
                <c:pt idx="3686">
                  <c:v>4.8679166666666664E+16</c:v>
                </c:pt>
                <c:pt idx="3687">
                  <c:v>3.67375E+16</c:v>
                </c:pt>
                <c:pt idx="3688">
                  <c:v>4.9208333333333336E+16</c:v>
                </c:pt>
                <c:pt idx="3689">
                  <c:v>6.0175E+16</c:v>
                </c:pt>
                <c:pt idx="3690">
                  <c:v>5.8208333333333336E+16</c:v>
                </c:pt>
                <c:pt idx="3691">
                  <c:v>6.1083333333333336E+16</c:v>
                </c:pt>
                <c:pt idx="3692">
                  <c:v>6.1208333333333336E+16</c:v>
                </c:pt>
                <c:pt idx="3693">
                  <c:v>5.9941666666666664E+16</c:v>
                </c:pt>
                <c:pt idx="3694">
                  <c:v>6.2208333333333336E+16</c:v>
                </c:pt>
                <c:pt idx="3695">
                  <c:v>5.6931666666666664E+16</c:v>
                </c:pt>
                <c:pt idx="3696">
                  <c:v>3.7858333333333336E+16</c:v>
                </c:pt>
                <c:pt idx="3697">
                  <c:v>1.9160879125E+16</c:v>
                </c:pt>
                <c:pt idx="3698">
                  <c:v>4.2E+16</c:v>
                </c:pt>
                <c:pt idx="3699">
                  <c:v>6.7583333333333336E+16</c:v>
                </c:pt>
                <c:pt idx="3700">
                  <c:v>6.5816041666666664E+16</c:v>
                </c:pt>
                <c:pt idx="3701">
                  <c:v>6.3329166666666664E+16</c:v>
                </c:pt>
                <c:pt idx="3702">
                  <c:v>6.9241666666666664E+16</c:v>
                </c:pt>
                <c:pt idx="3703">
                  <c:v>5.6458333333333336E+16</c:v>
                </c:pt>
                <c:pt idx="3704">
                  <c:v>6.8195833333333336E+16</c:v>
                </c:pt>
                <c:pt idx="3705">
                  <c:v>5.45E+16</c:v>
                </c:pt>
                <c:pt idx="3706">
                  <c:v>6.0879166666666664E+16</c:v>
                </c:pt>
                <c:pt idx="3707">
                  <c:v>5.9817083333333336E+16</c:v>
                </c:pt>
                <c:pt idx="3708">
                  <c:v>4.7625E+16</c:v>
                </c:pt>
                <c:pt idx="3709">
                  <c:v>5.7670833333333336E+16</c:v>
                </c:pt>
                <c:pt idx="3710">
                  <c:v>4.03125E+16</c:v>
                </c:pt>
                <c:pt idx="3711">
                  <c:v>5.7508333333333336E+16</c:v>
                </c:pt>
                <c:pt idx="3712">
                  <c:v>6.65E+16</c:v>
                </c:pt>
                <c:pt idx="3713">
                  <c:v>6.5333333333333336E+16</c:v>
                </c:pt>
                <c:pt idx="3714">
                  <c:v>6.1408333333333336E+16</c:v>
                </c:pt>
                <c:pt idx="3715">
                  <c:v>5.9208333333333336E+16</c:v>
                </c:pt>
                <c:pt idx="3716">
                  <c:v>6.4758333333333336E+16</c:v>
                </c:pt>
                <c:pt idx="3717">
                  <c:v>5.5708333333333336E+16</c:v>
                </c:pt>
                <c:pt idx="3718">
                  <c:v>6.4115833333333336E+16</c:v>
                </c:pt>
                <c:pt idx="3719">
                  <c:v>6.6208333333333336E+16</c:v>
                </c:pt>
                <c:pt idx="3720">
                  <c:v>6.7916666666666664E+16</c:v>
                </c:pt>
                <c:pt idx="3721">
                  <c:v>4.7083333333333336E+16</c:v>
                </c:pt>
                <c:pt idx="3722">
                  <c:v>5.1933333333333336E+16</c:v>
                </c:pt>
                <c:pt idx="3723">
                  <c:v>3.6254166666666664E+16</c:v>
                </c:pt>
                <c:pt idx="3724">
                  <c:v>5.6166666666666664E+16</c:v>
                </c:pt>
                <c:pt idx="3725">
                  <c:v>5.4487916666666664E+16</c:v>
                </c:pt>
                <c:pt idx="3726">
                  <c:v>5.6833333333333336E+16</c:v>
                </c:pt>
                <c:pt idx="3727">
                  <c:v>5.6875E+16</c:v>
                </c:pt>
                <c:pt idx="3728">
                  <c:v>5.4295416666666664E+16</c:v>
                </c:pt>
                <c:pt idx="3729">
                  <c:v>5.0916666666666664E+16</c:v>
                </c:pt>
                <c:pt idx="3730">
                  <c:v>7.1958333333333336E+16</c:v>
                </c:pt>
                <c:pt idx="3731">
                  <c:v>7.2041666666666664E+16</c:v>
                </c:pt>
                <c:pt idx="3732">
                  <c:v>7.3125E+16</c:v>
                </c:pt>
                <c:pt idx="3733">
                  <c:v>8.0125E+16</c:v>
                </c:pt>
                <c:pt idx="3734">
                  <c:v>6.5416666666666664E+16</c:v>
                </c:pt>
                <c:pt idx="3735">
                  <c:v>6.4047083333333336E+16</c:v>
                </c:pt>
                <c:pt idx="3736">
                  <c:v>4.7035833333333336E+16</c:v>
                </c:pt>
                <c:pt idx="3737">
                  <c:v>5.8429166666666664E+16</c:v>
                </c:pt>
                <c:pt idx="3738">
                  <c:v>2.488875E+16</c:v>
                </c:pt>
                <c:pt idx="3739">
                  <c:v>4.4679166666666664E+16</c:v>
                </c:pt>
                <c:pt idx="3740">
                  <c:v>6.9608333333333336E+16</c:v>
                </c:pt>
                <c:pt idx="3741">
                  <c:v>6.4458333333333336E+16</c:v>
                </c:pt>
                <c:pt idx="3742">
                  <c:v>5.9570833333333336E+16</c:v>
                </c:pt>
                <c:pt idx="3743">
                  <c:v>5.5929166666666664E+16</c:v>
                </c:pt>
                <c:pt idx="3744">
                  <c:v>1.2791666666666666E+16</c:v>
                </c:pt>
                <c:pt idx="3745">
                  <c:v>2599587500000000</c:v>
                </c:pt>
                <c:pt idx="3746">
                  <c:v>2.3566666666666668E+16</c:v>
                </c:pt>
                <c:pt idx="3747">
                  <c:v>3.5454166666666668E+16</c:v>
                </c:pt>
                <c:pt idx="3748">
                  <c:v>3.9316666666666664E+16</c:v>
                </c:pt>
                <c:pt idx="3749">
                  <c:v>2.9929166666666668E+16</c:v>
                </c:pt>
                <c:pt idx="3750">
                  <c:v>3.9417916666666664E+16</c:v>
                </c:pt>
                <c:pt idx="3751">
                  <c:v>4.5041666666666664E+16</c:v>
                </c:pt>
                <c:pt idx="3752">
                  <c:v>1.4379166666666666E+16</c:v>
                </c:pt>
                <c:pt idx="3753">
                  <c:v>3.9733333333333336E+16</c:v>
                </c:pt>
                <c:pt idx="3754">
                  <c:v>4.0779166666666664E+16</c:v>
                </c:pt>
                <c:pt idx="3755">
                  <c:v>2.5685833333333332E+16</c:v>
                </c:pt>
                <c:pt idx="3756">
                  <c:v>4.4908333333333336E+16</c:v>
                </c:pt>
                <c:pt idx="3757">
                  <c:v>5.06125E+16</c:v>
                </c:pt>
                <c:pt idx="3758">
                  <c:v>6.7977083333333336E+16</c:v>
                </c:pt>
                <c:pt idx="3759">
                  <c:v>5.3833333333333336E+16</c:v>
                </c:pt>
                <c:pt idx="3760">
                  <c:v>3.3495472916666668E+16</c:v>
                </c:pt>
                <c:pt idx="3761">
                  <c:v>26600000000000</c:v>
                </c:pt>
                <c:pt idx="3762">
                  <c:v>438333333333333.31</c:v>
                </c:pt>
                <c:pt idx="3763">
                  <c:v>3.0052958333333332E+16</c:v>
                </c:pt>
                <c:pt idx="3764">
                  <c:v>6.075E+16</c:v>
                </c:pt>
                <c:pt idx="3765">
                  <c:v>5.2908333333333336E+16</c:v>
                </c:pt>
                <c:pt idx="3766">
                  <c:v>4.6348966666666664E+16</c:v>
                </c:pt>
                <c:pt idx="3767">
                  <c:v>105333333333333.33</c:v>
                </c:pt>
                <c:pt idx="3768">
                  <c:v>2.2508333333333332E+16</c:v>
                </c:pt>
                <c:pt idx="3769">
                  <c:v>3.3008333333333332E+16</c:v>
                </c:pt>
                <c:pt idx="3770">
                  <c:v>3149750000000</c:v>
                </c:pt>
                <c:pt idx="3771">
                  <c:v>3164708333333.3335</c:v>
                </c:pt>
                <c:pt idx="3772">
                  <c:v>3496250000000</c:v>
                </c:pt>
                <c:pt idx="3773">
                  <c:v>3785000000000</c:v>
                </c:pt>
                <c:pt idx="3774">
                  <c:v>3851666666666.6665</c:v>
                </c:pt>
                <c:pt idx="3775">
                  <c:v>3953750000000</c:v>
                </c:pt>
                <c:pt idx="3776">
                  <c:v>2937500000000</c:v>
                </c:pt>
                <c:pt idx="3777">
                  <c:v>3297916666666.6665</c:v>
                </c:pt>
                <c:pt idx="3778">
                  <c:v>3618000000000</c:v>
                </c:pt>
                <c:pt idx="3779">
                  <c:v>3777916666666.6665</c:v>
                </c:pt>
                <c:pt idx="3780">
                  <c:v>4722500000000</c:v>
                </c:pt>
                <c:pt idx="3781">
                  <c:v>4995833333333.333</c:v>
                </c:pt>
                <c:pt idx="3782">
                  <c:v>5175000000000</c:v>
                </c:pt>
                <c:pt idx="3783">
                  <c:v>5258333333333.333</c:v>
                </c:pt>
                <c:pt idx="3784">
                  <c:v>5170833333333.333</c:v>
                </c:pt>
                <c:pt idx="3785">
                  <c:v>5233333333333.333</c:v>
                </c:pt>
                <c:pt idx="3786">
                  <c:v>5138333333333.333</c:v>
                </c:pt>
                <c:pt idx="3787">
                  <c:v>5159583333333.333</c:v>
                </c:pt>
                <c:pt idx="3788">
                  <c:v>5164166666666.667</c:v>
                </c:pt>
                <c:pt idx="3789">
                  <c:v>5266250000000</c:v>
                </c:pt>
                <c:pt idx="3790">
                  <c:v>5325000000000</c:v>
                </c:pt>
                <c:pt idx="3791">
                  <c:v>6054166666666.667</c:v>
                </c:pt>
                <c:pt idx="3792">
                  <c:v>5868495833333.333</c:v>
                </c:pt>
                <c:pt idx="3793">
                  <c:v>5627666666666.667</c:v>
                </c:pt>
                <c:pt idx="3794">
                  <c:v>5969750000000</c:v>
                </c:pt>
                <c:pt idx="3795">
                  <c:v>6333333333333.333</c:v>
                </c:pt>
                <c:pt idx="3796">
                  <c:v>5958333333333.333</c:v>
                </c:pt>
                <c:pt idx="3797">
                  <c:v>4345833333333.3335</c:v>
                </c:pt>
                <c:pt idx="3798">
                  <c:v>2853750000000</c:v>
                </c:pt>
                <c:pt idx="3799">
                  <c:v>1733458333333.3333</c:v>
                </c:pt>
                <c:pt idx="3800">
                  <c:v>1260583333333.3333</c:v>
                </c:pt>
                <c:pt idx="3801">
                  <c:v>1287208333333.3333</c:v>
                </c:pt>
                <c:pt idx="3802">
                  <c:v>1098908333333.3334</c:v>
                </c:pt>
                <c:pt idx="3803">
                  <c:v>697041666666.66663</c:v>
                </c:pt>
                <c:pt idx="3804">
                  <c:v>1262083333333.3333</c:v>
                </c:pt>
                <c:pt idx="3805">
                  <c:v>1294166666666.6667</c:v>
                </c:pt>
                <c:pt idx="3806">
                  <c:v>1281666666666.6667</c:v>
                </c:pt>
                <c:pt idx="3807">
                  <c:v>1033333333333.3334</c:v>
                </c:pt>
                <c:pt idx="3808">
                  <c:v>915970833333.33337</c:v>
                </c:pt>
                <c:pt idx="3809">
                  <c:v>885000000000</c:v>
                </c:pt>
                <c:pt idx="3810">
                  <c:v>878958333333.33337</c:v>
                </c:pt>
                <c:pt idx="3811">
                  <c:v>900833333333.33337</c:v>
                </c:pt>
                <c:pt idx="3812">
                  <c:v>858875000000</c:v>
                </c:pt>
                <c:pt idx="3813">
                  <c:v>891250000000</c:v>
                </c:pt>
                <c:pt idx="3814">
                  <c:v>1511791666666.6667</c:v>
                </c:pt>
                <c:pt idx="3815">
                  <c:v>1780000000000</c:v>
                </c:pt>
                <c:pt idx="3816">
                  <c:v>2361250000000</c:v>
                </c:pt>
                <c:pt idx="3817">
                  <c:v>2670000000000</c:v>
                </c:pt>
                <c:pt idx="3818">
                  <c:v>3185416666666.6665</c:v>
                </c:pt>
                <c:pt idx="3819">
                  <c:v>2986666666666.6665</c:v>
                </c:pt>
                <c:pt idx="3820">
                  <c:v>2426250000000</c:v>
                </c:pt>
                <c:pt idx="3821">
                  <c:v>213666666666666.66</c:v>
                </c:pt>
                <c:pt idx="3822">
                  <c:v>8745833333333.333</c:v>
                </c:pt>
                <c:pt idx="3823">
                  <c:v>12066666666666.666</c:v>
                </c:pt>
                <c:pt idx="3824">
                  <c:v>16575000000000</c:v>
                </c:pt>
                <c:pt idx="3825">
                  <c:v>16641666666666.666</c:v>
                </c:pt>
                <c:pt idx="3826">
                  <c:v>14856666666666.666</c:v>
                </c:pt>
                <c:pt idx="3827">
                  <c:v>20229529166666.668</c:v>
                </c:pt>
                <c:pt idx="3828">
                  <c:v>13204166666666.666</c:v>
                </c:pt>
                <c:pt idx="3829">
                  <c:v>7254166666666.667</c:v>
                </c:pt>
                <c:pt idx="3830">
                  <c:v>41916666666666.664</c:v>
                </c:pt>
                <c:pt idx="3831">
                  <c:v>208833333333333.34</c:v>
                </c:pt>
                <c:pt idx="3832">
                  <c:v>236500000000000</c:v>
                </c:pt>
                <c:pt idx="3833">
                  <c:v>135958333333333.33</c:v>
                </c:pt>
                <c:pt idx="3834">
                  <c:v>921485833333333.38</c:v>
                </c:pt>
                <c:pt idx="3835">
                  <c:v>737416666666666.63</c:v>
                </c:pt>
                <c:pt idx="3836">
                  <c:v>691666666666666.63</c:v>
                </c:pt>
                <c:pt idx="3837">
                  <c:v>1395833333333333.3</c:v>
                </c:pt>
                <c:pt idx="3838">
                  <c:v>2907083333333333.5</c:v>
                </c:pt>
                <c:pt idx="3839">
                  <c:v>2331541666666666.5</c:v>
                </c:pt>
                <c:pt idx="3840">
                  <c:v>2910000000000000</c:v>
                </c:pt>
                <c:pt idx="3841">
                  <c:v>3576250000000000</c:v>
                </c:pt>
                <c:pt idx="3842">
                  <c:v>2938750000000000</c:v>
                </c:pt>
                <c:pt idx="3843">
                  <c:v>2009166666666666.8</c:v>
                </c:pt>
                <c:pt idx="3844">
                  <c:v>1820000000000000</c:v>
                </c:pt>
                <c:pt idx="3845">
                  <c:v>6295833333333.333</c:v>
                </c:pt>
                <c:pt idx="3846">
                  <c:v>6487500000000</c:v>
                </c:pt>
                <c:pt idx="3847">
                  <c:v>262166666666666.66</c:v>
                </c:pt>
                <c:pt idx="3848">
                  <c:v>559166666666666.69</c:v>
                </c:pt>
                <c:pt idx="3849">
                  <c:v>611393708333333.38</c:v>
                </c:pt>
                <c:pt idx="3850">
                  <c:v>2685000000000000</c:v>
                </c:pt>
                <c:pt idx="3851">
                  <c:v>1164801666666666.8</c:v>
                </c:pt>
                <c:pt idx="3852">
                  <c:v>450621250000000</c:v>
                </c:pt>
                <c:pt idx="3853">
                  <c:v>1203750000000000</c:v>
                </c:pt>
                <c:pt idx="3854">
                  <c:v>2039166666666666.8</c:v>
                </c:pt>
                <c:pt idx="3855">
                  <c:v>946250000000000</c:v>
                </c:pt>
                <c:pt idx="3856">
                  <c:v>1021384583333333.4</c:v>
                </c:pt>
                <c:pt idx="3857">
                  <c:v>546304166666666.69</c:v>
                </c:pt>
                <c:pt idx="3858">
                  <c:v>22184583333333.332</c:v>
                </c:pt>
                <c:pt idx="3859">
                  <c:v>82625000000000</c:v>
                </c:pt>
                <c:pt idx="3860">
                  <c:v>11345833333333.334</c:v>
                </c:pt>
                <c:pt idx="3861">
                  <c:v>1522583333333333.3</c:v>
                </c:pt>
                <c:pt idx="3862">
                  <c:v>489625000000000</c:v>
                </c:pt>
                <c:pt idx="3863">
                  <c:v>814308333333333.38</c:v>
                </c:pt>
                <c:pt idx="3864">
                  <c:v>246041666666666.66</c:v>
                </c:pt>
                <c:pt idx="3865">
                  <c:v>24995833333333.332</c:v>
                </c:pt>
                <c:pt idx="3866">
                  <c:v>381125000000000</c:v>
                </c:pt>
                <c:pt idx="3867">
                  <c:v>495833333333333.31</c:v>
                </c:pt>
                <c:pt idx="3868">
                  <c:v>907458333333333.38</c:v>
                </c:pt>
                <c:pt idx="3869">
                  <c:v>4987500000000000</c:v>
                </c:pt>
                <c:pt idx="3870">
                  <c:v>9400000000000000</c:v>
                </c:pt>
                <c:pt idx="3871">
                  <c:v>8570416666666667</c:v>
                </c:pt>
                <c:pt idx="3872">
                  <c:v>5922118750000000</c:v>
                </c:pt>
                <c:pt idx="3873">
                  <c:v>1.2822916666666666E+16</c:v>
                </c:pt>
                <c:pt idx="3874">
                  <c:v>2.42625E+16</c:v>
                </c:pt>
                <c:pt idx="3875">
                  <c:v>1.7770833333333334E+16</c:v>
                </c:pt>
                <c:pt idx="3876">
                  <c:v>1.8533333333333332E+16</c:v>
                </c:pt>
                <c:pt idx="3877">
                  <c:v>2.0280416666666668E+16</c:v>
                </c:pt>
                <c:pt idx="3878">
                  <c:v>1.4879166666666666E+16</c:v>
                </c:pt>
                <c:pt idx="3879">
                  <c:v>3.1733333333333332E+16</c:v>
                </c:pt>
                <c:pt idx="3880">
                  <c:v>2.5079166666666668E+16</c:v>
                </c:pt>
                <c:pt idx="3881">
                  <c:v>2.6583333333333332E+16</c:v>
                </c:pt>
                <c:pt idx="3882">
                  <c:v>2.7829166666666668E+16</c:v>
                </c:pt>
                <c:pt idx="3883">
                  <c:v>3.5484166666666668E+16</c:v>
                </c:pt>
                <c:pt idx="3884">
                  <c:v>2.9341666666666668E+16</c:v>
                </c:pt>
                <c:pt idx="3885">
                  <c:v>3.6499958333333336E+16</c:v>
                </c:pt>
                <c:pt idx="3886">
                  <c:v>3.97625E+16</c:v>
                </c:pt>
                <c:pt idx="3887">
                  <c:v>5.0458333333333336E+16</c:v>
                </c:pt>
                <c:pt idx="3888">
                  <c:v>3.3229166666666668E+16</c:v>
                </c:pt>
                <c:pt idx="3889">
                  <c:v>4.1025E+16</c:v>
                </c:pt>
                <c:pt idx="3890">
                  <c:v>4.45375E+16</c:v>
                </c:pt>
                <c:pt idx="3891">
                  <c:v>4.7691666666666664E+16</c:v>
                </c:pt>
                <c:pt idx="3892">
                  <c:v>4.3458333333333336E+16</c:v>
                </c:pt>
                <c:pt idx="3893">
                  <c:v>3.0404166666666668E+16</c:v>
                </c:pt>
                <c:pt idx="3894">
                  <c:v>5.0875E+16</c:v>
                </c:pt>
                <c:pt idx="3895">
                  <c:v>2.8154166666666668E+16</c:v>
                </c:pt>
                <c:pt idx="3896">
                  <c:v>4.4166666666666664E+16</c:v>
                </c:pt>
                <c:pt idx="3897">
                  <c:v>5.434E+16</c:v>
                </c:pt>
                <c:pt idx="3898">
                  <c:v>5.5416666666666664E+16</c:v>
                </c:pt>
                <c:pt idx="3899">
                  <c:v>4.6166666666666664E+16</c:v>
                </c:pt>
                <c:pt idx="3900">
                  <c:v>4.7E+16</c:v>
                </c:pt>
                <c:pt idx="3901">
                  <c:v>6.1083333333333336E+16</c:v>
                </c:pt>
                <c:pt idx="3902">
                  <c:v>5.4291666666666664E+16</c:v>
                </c:pt>
                <c:pt idx="3903">
                  <c:v>966041666666.66663</c:v>
                </c:pt>
                <c:pt idx="3904">
                  <c:v>1.1030250375E+16</c:v>
                </c:pt>
                <c:pt idx="3905">
                  <c:v>4.5704166666666664E+16</c:v>
                </c:pt>
                <c:pt idx="3906">
                  <c:v>5.0458333333333336E+16</c:v>
                </c:pt>
                <c:pt idx="3907">
                  <c:v>6.2375E+16</c:v>
                </c:pt>
                <c:pt idx="3908">
                  <c:v>5.6255833333333336E+16</c:v>
                </c:pt>
                <c:pt idx="3909">
                  <c:v>5.4416666666666664E+16</c:v>
                </c:pt>
                <c:pt idx="3910">
                  <c:v>6.85E+16</c:v>
                </c:pt>
                <c:pt idx="3911">
                  <c:v>7.275E+16</c:v>
                </c:pt>
                <c:pt idx="3912">
                  <c:v>6.84125E+16</c:v>
                </c:pt>
                <c:pt idx="3913">
                  <c:v>4.5125E+16</c:v>
                </c:pt>
                <c:pt idx="3914">
                  <c:v>7.075E+16</c:v>
                </c:pt>
                <c:pt idx="3915">
                  <c:v>7.4666666666666672E+16</c:v>
                </c:pt>
                <c:pt idx="3916">
                  <c:v>6.7458333333333336E+16</c:v>
                </c:pt>
                <c:pt idx="3917">
                  <c:v>7.825E+16</c:v>
                </c:pt>
                <c:pt idx="3918">
                  <c:v>7.0083333333333336E+16</c:v>
                </c:pt>
                <c:pt idx="3919">
                  <c:v>5.0166666666666664E+16</c:v>
                </c:pt>
                <c:pt idx="3920">
                  <c:v>1.5327083333333334E+16</c:v>
                </c:pt>
                <c:pt idx="3921">
                  <c:v>5.3458333333333336E+16</c:v>
                </c:pt>
                <c:pt idx="3922">
                  <c:v>4.7541666666666664E+16</c:v>
                </c:pt>
                <c:pt idx="3923">
                  <c:v>6.2791666666666664E+16</c:v>
                </c:pt>
                <c:pt idx="3924">
                  <c:v>4.325E+16</c:v>
                </c:pt>
                <c:pt idx="3925">
                  <c:v>3.7945833333333336E+16</c:v>
                </c:pt>
                <c:pt idx="3926">
                  <c:v>4.1241666666666664E+16</c:v>
                </c:pt>
                <c:pt idx="3927">
                  <c:v>3.8133333333333336E+16</c:v>
                </c:pt>
                <c:pt idx="3928">
                  <c:v>5.0666666666666664E+16</c:v>
                </c:pt>
                <c:pt idx="3929">
                  <c:v>4.9916666666666664E+16</c:v>
                </c:pt>
                <c:pt idx="3930">
                  <c:v>4.6875E+16</c:v>
                </c:pt>
                <c:pt idx="3931">
                  <c:v>5.3958333333333336E+16</c:v>
                </c:pt>
                <c:pt idx="3932">
                  <c:v>5.2208333333333336E+16</c:v>
                </c:pt>
                <c:pt idx="3933">
                  <c:v>5.5875E+16</c:v>
                </c:pt>
                <c:pt idx="3934">
                  <c:v>5.4716666666666664E+16</c:v>
                </c:pt>
                <c:pt idx="3935">
                  <c:v>6.3708333333333336E+16</c:v>
                </c:pt>
                <c:pt idx="3936">
                  <c:v>4.4375E+16</c:v>
                </c:pt>
                <c:pt idx="3937">
                  <c:v>5.7E+16</c:v>
                </c:pt>
                <c:pt idx="3938">
                  <c:v>6.3166666666666664E+16</c:v>
                </c:pt>
                <c:pt idx="3939">
                  <c:v>4.4341666666666664E+16</c:v>
                </c:pt>
                <c:pt idx="3940">
                  <c:v>6.575E+16</c:v>
                </c:pt>
                <c:pt idx="3941">
                  <c:v>2.5133333333333332E+16</c:v>
                </c:pt>
                <c:pt idx="3942">
                  <c:v>4.3166666666666664E+16</c:v>
                </c:pt>
                <c:pt idx="3943">
                  <c:v>4.3179166666666664E+16</c:v>
                </c:pt>
                <c:pt idx="3944">
                  <c:v>5.375E+16</c:v>
                </c:pt>
                <c:pt idx="3945">
                  <c:v>4.1875E+16</c:v>
                </c:pt>
                <c:pt idx="3946">
                  <c:v>6.1520833333333336E+16</c:v>
                </c:pt>
                <c:pt idx="3947">
                  <c:v>5.4283333333333336E+16</c:v>
                </c:pt>
                <c:pt idx="3948">
                  <c:v>5.825E+16</c:v>
                </c:pt>
                <c:pt idx="3949">
                  <c:v>6.15E+16</c:v>
                </c:pt>
                <c:pt idx="3950">
                  <c:v>4.875E+16</c:v>
                </c:pt>
                <c:pt idx="3951">
                  <c:v>6.2708333333333336E+16</c:v>
                </c:pt>
                <c:pt idx="3952">
                  <c:v>6.5166666666666664E+16</c:v>
                </c:pt>
                <c:pt idx="3953">
                  <c:v>6.1208333333333336E+16</c:v>
                </c:pt>
                <c:pt idx="3954">
                  <c:v>6.375E+16</c:v>
                </c:pt>
                <c:pt idx="3955">
                  <c:v>5.0916666666666664E+16</c:v>
                </c:pt>
                <c:pt idx="3956">
                  <c:v>3.9416666666666664E+16</c:v>
                </c:pt>
                <c:pt idx="3957">
                  <c:v>4.9416666666666664E+16</c:v>
                </c:pt>
                <c:pt idx="3958">
                  <c:v>4.4708333333333336E+16</c:v>
                </c:pt>
                <c:pt idx="3959">
                  <c:v>5.99125E+16</c:v>
                </c:pt>
                <c:pt idx="3960">
                  <c:v>3.9233333333333336E+16</c:v>
                </c:pt>
                <c:pt idx="3961">
                  <c:v>3.4775E+16</c:v>
                </c:pt>
                <c:pt idx="3962">
                  <c:v>5.7208333333333336E+16</c:v>
                </c:pt>
                <c:pt idx="3963">
                  <c:v>6.4875E+16</c:v>
                </c:pt>
                <c:pt idx="3964">
                  <c:v>6.1875E+16</c:v>
                </c:pt>
                <c:pt idx="3965">
                  <c:v>6.4291666666666664E+16</c:v>
                </c:pt>
                <c:pt idx="3966">
                  <c:v>5.1541666666666664E+16</c:v>
                </c:pt>
                <c:pt idx="3967">
                  <c:v>5.3375E+16</c:v>
                </c:pt>
                <c:pt idx="3968">
                  <c:v>5.5532083333333336E+16</c:v>
                </c:pt>
                <c:pt idx="3969">
                  <c:v>4.975E+16</c:v>
                </c:pt>
                <c:pt idx="3970">
                  <c:v>5.04125E+16</c:v>
                </c:pt>
                <c:pt idx="3971">
                  <c:v>6.5458333333333336E+16</c:v>
                </c:pt>
                <c:pt idx="3972">
                  <c:v>6.1833333333333336E+16</c:v>
                </c:pt>
                <c:pt idx="3973">
                  <c:v>6.5958333333333336E+16</c:v>
                </c:pt>
                <c:pt idx="3974">
                  <c:v>6.2404166666666664E+16</c:v>
                </c:pt>
                <c:pt idx="3975">
                  <c:v>6.5083333333333336E+16</c:v>
                </c:pt>
                <c:pt idx="3976">
                  <c:v>5.5029166666666664E+16</c:v>
                </c:pt>
                <c:pt idx="3977">
                  <c:v>5.0666666666666664E+16</c:v>
                </c:pt>
                <c:pt idx="3978">
                  <c:v>5.1125E+16</c:v>
                </c:pt>
                <c:pt idx="3979">
                  <c:v>5.2958333333333336E+16</c:v>
                </c:pt>
                <c:pt idx="3980">
                  <c:v>6.7E+16</c:v>
                </c:pt>
                <c:pt idx="3981">
                  <c:v>3.9225E+16</c:v>
                </c:pt>
                <c:pt idx="3982">
                  <c:v>6.1383333333333336E+16</c:v>
                </c:pt>
                <c:pt idx="3983">
                  <c:v>6.6583333333333336E+16</c:v>
                </c:pt>
                <c:pt idx="3984">
                  <c:v>7.0541666666666664E+16</c:v>
                </c:pt>
                <c:pt idx="3985">
                  <c:v>7.3375E+16</c:v>
                </c:pt>
                <c:pt idx="3986">
                  <c:v>6.6791666666666664E+16</c:v>
                </c:pt>
                <c:pt idx="3987">
                  <c:v>6.1458333333333336E+16</c:v>
                </c:pt>
                <c:pt idx="3988">
                  <c:v>6.01E+16</c:v>
                </c:pt>
                <c:pt idx="3989">
                  <c:v>6.0625E+16</c:v>
                </c:pt>
                <c:pt idx="3990">
                  <c:v>4.07875E+16</c:v>
                </c:pt>
                <c:pt idx="3991">
                  <c:v>2.0066666666666668E+16</c:v>
                </c:pt>
                <c:pt idx="3992">
                  <c:v>6.2958333333333336E+16</c:v>
                </c:pt>
                <c:pt idx="3993">
                  <c:v>6.6270833333333336E+16</c:v>
                </c:pt>
                <c:pt idx="3994">
                  <c:v>5.9873541666666664E+16</c:v>
                </c:pt>
                <c:pt idx="3995">
                  <c:v>4.9375E+16</c:v>
                </c:pt>
                <c:pt idx="3996">
                  <c:v>5.2375E+16</c:v>
                </c:pt>
                <c:pt idx="3997">
                  <c:v>5.4666666666666664E+16</c:v>
                </c:pt>
                <c:pt idx="3998">
                  <c:v>6.5475E+16</c:v>
                </c:pt>
                <c:pt idx="3999">
                  <c:v>6.8333333333333336E+16</c:v>
                </c:pt>
                <c:pt idx="4000">
                  <c:v>6.8833333333333336E+16</c:v>
                </c:pt>
                <c:pt idx="4001">
                  <c:v>6.3266666666666664E+16</c:v>
                </c:pt>
                <c:pt idx="4002">
                  <c:v>6.6E+16</c:v>
                </c:pt>
                <c:pt idx="4003">
                  <c:v>6.1541666666666664E+16</c:v>
                </c:pt>
                <c:pt idx="4004">
                  <c:v>7.3541666666666672E+16</c:v>
                </c:pt>
                <c:pt idx="4005">
                  <c:v>3.4691666666666668E+16</c:v>
                </c:pt>
                <c:pt idx="4006">
                  <c:v>1.8941666666666668E+16</c:v>
                </c:pt>
                <c:pt idx="4007">
                  <c:v>6.3541666666666664E+16</c:v>
                </c:pt>
                <c:pt idx="4008">
                  <c:v>6.4033333333333336E+16</c:v>
                </c:pt>
                <c:pt idx="4009">
                  <c:v>7.2483333333333328E+16</c:v>
                </c:pt>
                <c:pt idx="4010">
                  <c:v>7.4625E+16</c:v>
                </c:pt>
                <c:pt idx="4011">
                  <c:v>5.2333333333333336E+16</c:v>
                </c:pt>
                <c:pt idx="4012">
                  <c:v>7.2041666666666664E+16</c:v>
                </c:pt>
                <c:pt idx="4013">
                  <c:v>3.3358333333333332E+16</c:v>
                </c:pt>
                <c:pt idx="4014">
                  <c:v>4.3541666666666664E+16</c:v>
                </c:pt>
                <c:pt idx="4015">
                  <c:v>2.2325E+16</c:v>
                </c:pt>
                <c:pt idx="4016">
                  <c:v>5.3375E+16</c:v>
                </c:pt>
                <c:pt idx="4017">
                  <c:v>6.75E+16</c:v>
                </c:pt>
                <c:pt idx="4018">
                  <c:v>7.1183333333333336E+16</c:v>
                </c:pt>
                <c:pt idx="4019">
                  <c:v>3.6825E+16</c:v>
                </c:pt>
                <c:pt idx="4020">
                  <c:v>6.8958333333333336E+16</c:v>
                </c:pt>
                <c:pt idx="4021">
                  <c:v>7.325E+16</c:v>
                </c:pt>
                <c:pt idx="4022">
                  <c:v>3.48625E+16</c:v>
                </c:pt>
                <c:pt idx="4023">
                  <c:v>6.5041666666666664E+16</c:v>
                </c:pt>
                <c:pt idx="4024">
                  <c:v>1.9249583333333332E+16</c:v>
                </c:pt>
                <c:pt idx="4025">
                  <c:v>4488208333333333.5</c:v>
                </c:pt>
                <c:pt idx="4026">
                  <c:v>1.2529166666666666E+16</c:v>
                </c:pt>
                <c:pt idx="4027">
                  <c:v>5.5791666666666664E+16</c:v>
                </c:pt>
                <c:pt idx="4028">
                  <c:v>6.4875E+16</c:v>
                </c:pt>
                <c:pt idx="4029">
                  <c:v>5.3416666666666664E+16</c:v>
                </c:pt>
                <c:pt idx="4030">
                  <c:v>5.95E+16</c:v>
                </c:pt>
                <c:pt idx="4031">
                  <c:v>4.9875E+16</c:v>
                </c:pt>
                <c:pt idx="4032">
                  <c:v>1.7929166666666666E+16</c:v>
                </c:pt>
                <c:pt idx="4033">
                  <c:v>4.975E+16</c:v>
                </c:pt>
                <c:pt idx="4034">
                  <c:v>5.3083333333333336E+16</c:v>
                </c:pt>
                <c:pt idx="4035">
                  <c:v>5.5041666666666664E+16</c:v>
                </c:pt>
                <c:pt idx="4036">
                  <c:v>4.4375E+16</c:v>
                </c:pt>
                <c:pt idx="4037">
                  <c:v>2.5466666666666668E+16</c:v>
                </c:pt>
                <c:pt idx="4038">
                  <c:v>6.5875E+16</c:v>
                </c:pt>
                <c:pt idx="4039">
                  <c:v>5.0291666666666664E+16</c:v>
                </c:pt>
                <c:pt idx="4040">
                  <c:v>6.4875E+16</c:v>
                </c:pt>
                <c:pt idx="4041">
                  <c:v>6.5458333333333336E+16</c:v>
                </c:pt>
                <c:pt idx="4042">
                  <c:v>6.7458333333333336E+16</c:v>
                </c:pt>
                <c:pt idx="4043">
                  <c:v>6.8083333333333336E+16</c:v>
                </c:pt>
                <c:pt idx="4044">
                  <c:v>6.15E+16</c:v>
                </c:pt>
                <c:pt idx="4045">
                  <c:v>5.4595833333333336E+16</c:v>
                </c:pt>
                <c:pt idx="4046">
                  <c:v>4.4541666666666664E+16</c:v>
                </c:pt>
                <c:pt idx="4047">
                  <c:v>5.2416666666666664E+16</c:v>
                </c:pt>
                <c:pt idx="4048">
                  <c:v>4.0445833333333336E+16</c:v>
                </c:pt>
                <c:pt idx="4049">
                  <c:v>5.9166666666666664E+16</c:v>
                </c:pt>
                <c:pt idx="4050">
                  <c:v>4.8541666666666664E+16</c:v>
                </c:pt>
                <c:pt idx="4051">
                  <c:v>3.3870833333333332E+16</c:v>
                </c:pt>
                <c:pt idx="4052">
                  <c:v>4.7125E+16</c:v>
                </c:pt>
                <c:pt idx="4053">
                  <c:v>4.7420833333333336E+16</c:v>
                </c:pt>
                <c:pt idx="4054">
                  <c:v>5.6333333333333336E+16</c:v>
                </c:pt>
                <c:pt idx="4055">
                  <c:v>4.2666666666666664E+16</c:v>
                </c:pt>
                <c:pt idx="4056">
                  <c:v>4.625E+16</c:v>
                </c:pt>
                <c:pt idx="4057">
                  <c:v>6.025E+16</c:v>
                </c:pt>
                <c:pt idx="4058">
                  <c:v>2.5316666666666668E+16</c:v>
                </c:pt>
                <c:pt idx="4059">
                  <c:v>4.5958333333333336E+16</c:v>
                </c:pt>
                <c:pt idx="4060">
                  <c:v>3.6170833333333336E+16</c:v>
                </c:pt>
                <c:pt idx="4061">
                  <c:v>3.6575E+16</c:v>
                </c:pt>
                <c:pt idx="4062">
                  <c:v>5.3420833333333336E+16</c:v>
                </c:pt>
                <c:pt idx="4063">
                  <c:v>5.6E+16</c:v>
                </c:pt>
                <c:pt idx="4064">
                  <c:v>1.0125E+16</c:v>
                </c:pt>
                <c:pt idx="4065">
                  <c:v>4.3208333333333336E+16</c:v>
                </c:pt>
                <c:pt idx="4066">
                  <c:v>3.4920833333333332E+16</c:v>
                </c:pt>
                <c:pt idx="4067">
                  <c:v>5.025E+16</c:v>
                </c:pt>
                <c:pt idx="4068">
                  <c:v>6.35E+16</c:v>
                </c:pt>
                <c:pt idx="4069">
                  <c:v>6.3083333333333336E+16</c:v>
                </c:pt>
                <c:pt idx="4070">
                  <c:v>6.6125E+16</c:v>
                </c:pt>
                <c:pt idx="4071">
                  <c:v>4.85E+16</c:v>
                </c:pt>
                <c:pt idx="4072">
                  <c:v>5.4458333333333336E+16</c:v>
                </c:pt>
                <c:pt idx="4073">
                  <c:v>5.725E+16</c:v>
                </c:pt>
                <c:pt idx="4074">
                  <c:v>4.4489166666666664E+16</c:v>
                </c:pt>
                <c:pt idx="4075">
                  <c:v>4.3833333333333336E+16</c:v>
                </c:pt>
                <c:pt idx="4076">
                  <c:v>6.0333333333333336E+16</c:v>
                </c:pt>
                <c:pt idx="4077">
                  <c:v>3.8554166666666664E+16</c:v>
                </c:pt>
                <c:pt idx="4078">
                  <c:v>5.025E+16</c:v>
                </c:pt>
                <c:pt idx="4079">
                  <c:v>5.8541666666666664E+16</c:v>
                </c:pt>
                <c:pt idx="4080">
                  <c:v>6.18875E+16</c:v>
                </c:pt>
                <c:pt idx="4081">
                  <c:v>6.29625E+16</c:v>
                </c:pt>
                <c:pt idx="4082">
                  <c:v>5.4804166666666664E+16</c:v>
                </c:pt>
                <c:pt idx="4083">
                  <c:v>4.51525E+16</c:v>
                </c:pt>
                <c:pt idx="4084">
                  <c:v>4.8333333333333336E+16</c:v>
                </c:pt>
                <c:pt idx="4085">
                  <c:v>7.0458333333333336E+16</c:v>
                </c:pt>
                <c:pt idx="4086">
                  <c:v>5.1083333333333336E+16</c:v>
                </c:pt>
                <c:pt idx="4087">
                  <c:v>6.5875E+16</c:v>
                </c:pt>
                <c:pt idx="4088">
                  <c:v>4.7541666666666664E+16</c:v>
                </c:pt>
                <c:pt idx="4089">
                  <c:v>4.4375E+16</c:v>
                </c:pt>
                <c:pt idx="4090">
                  <c:v>6.3416666666666664E+16</c:v>
                </c:pt>
                <c:pt idx="4091">
                  <c:v>5.6083333333333336E+16</c:v>
                </c:pt>
                <c:pt idx="4092">
                  <c:v>6.2541666666666664E+16</c:v>
                </c:pt>
                <c:pt idx="4093">
                  <c:v>5.7208333333333336E+16</c:v>
                </c:pt>
                <c:pt idx="4094">
                  <c:v>6.4708333333333336E+16</c:v>
                </c:pt>
                <c:pt idx="4095">
                  <c:v>7.1291666666666664E+16</c:v>
                </c:pt>
                <c:pt idx="4096">
                  <c:v>5.9333333333333336E+16</c:v>
                </c:pt>
                <c:pt idx="4097">
                  <c:v>5.84425E+16</c:v>
                </c:pt>
                <c:pt idx="4098">
                  <c:v>5.5791666666666664E+16</c:v>
                </c:pt>
                <c:pt idx="4099">
                  <c:v>5.2583333333333336E+16</c:v>
                </c:pt>
                <c:pt idx="4100">
                  <c:v>4.4704166666666664E+16</c:v>
                </c:pt>
                <c:pt idx="4101">
                  <c:v>4.9125E+16</c:v>
                </c:pt>
                <c:pt idx="4102">
                  <c:v>3.4558333333333332E+16</c:v>
                </c:pt>
                <c:pt idx="4103">
                  <c:v>4.0858333333333336E+16</c:v>
                </c:pt>
                <c:pt idx="4104">
                  <c:v>5.3541666666666664E+16</c:v>
                </c:pt>
                <c:pt idx="4105">
                  <c:v>5.2208333333333336E+16</c:v>
                </c:pt>
                <c:pt idx="4106">
                  <c:v>3.0895833333333332E+16</c:v>
                </c:pt>
                <c:pt idx="4107">
                  <c:v>5.0791666666666664E+16</c:v>
                </c:pt>
                <c:pt idx="4108">
                  <c:v>5.2458333333333336E+16</c:v>
                </c:pt>
                <c:pt idx="4109">
                  <c:v>4.9958333333333336E+16</c:v>
                </c:pt>
                <c:pt idx="4110">
                  <c:v>5.4333333333333336E+16</c:v>
                </c:pt>
                <c:pt idx="4111">
                  <c:v>3.945E+16</c:v>
                </c:pt>
                <c:pt idx="4112">
                  <c:v>5.4041666666666664E+16</c:v>
                </c:pt>
                <c:pt idx="4113">
                  <c:v>5.3079166666666664E+16</c:v>
                </c:pt>
                <c:pt idx="4114">
                  <c:v>6.2208333333333336E+16</c:v>
                </c:pt>
                <c:pt idx="4115">
                  <c:v>7.0625E+16</c:v>
                </c:pt>
                <c:pt idx="4116">
                  <c:v>6.83875E+16</c:v>
                </c:pt>
                <c:pt idx="4117">
                  <c:v>6.3833333333333336E+16</c:v>
                </c:pt>
                <c:pt idx="4118">
                  <c:v>5.4041666666666664E+16</c:v>
                </c:pt>
                <c:pt idx="4119">
                  <c:v>1.72375E+16</c:v>
                </c:pt>
                <c:pt idx="4120">
                  <c:v>3.6158333333333336E+16</c:v>
                </c:pt>
                <c:pt idx="4121">
                  <c:v>1.8633333333333332E+16</c:v>
                </c:pt>
                <c:pt idx="4122">
                  <c:v>6.1541666666666664E+16</c:v>
                </c:pt>
                <c:pt idx="4123">
                  <c:v>6.4791666666666664E+16</c:v>
                </c:pt>
                <c:pt idx="4124">
                  <c:v>6.1541666666666664E+16</c:v>
                </c:pt>
                <c:pt idx="4125">
                  <c:v>5.9083333333333336E+16</c:v>
                </c:pt>
                <c:pt idx="4126">
                  <c:v>5.7833333333333336E+16</c:v>
                </c:pt>
                <c:pt idx="4127">
                  <c:v>3.2808333333333332E+16</c:v>
                </c:pt>
                <c:pt idx="4128">
                  <c:v>551250000000000</c:v>
                </c:pt>
                <c:pt idx="4129">
                  <c:v>828333333333333.38</c:v>
                </c:pt>
                <c:pt idx="4130">
                  <c:v>914166666666666.63</c:v>
                </c:pt>
                <c:pt idx="4131">
                  <c:v>821000000000000</c:v>
                </c:pt>
                <c:pt idx="4132">
                  <c:v>492083333333333.31</c:v>
                </c:pt>
                <c:pt idx="4133">
                  <c:v>831250000000000</c:v>
                </c:pt>
                <c:pt idx="4134">
                  <c:v>3.2095833333333332E+16</c:v>
                </c:pt>
                <c:pt idx="4135">
                  <c:v>6.25375E+16</c:v>
                </c:pt>
                <c:pt idx="4136">
                  <c:v>6.325E+16</c:v>
                </c:pt>
                <c:pt idx="4137">
                  <c:v>5.7958333333333336E+16</c:v>
                </c:pt>
                <c:pt idx="4138">
                  <c:v>5.625E+16</c:v>
                </c:pt>
                <c:pt idx="4139">
                  <c:v>4.3208333333333336E+16</c:v>
                </c:pt>
                <c:pt idx="4140">
                  <c:v>4.625E+16</c:v>
                </c:pt>
                <c:pt idx="4141">
                  <c:v>6.1458333333333336E+16</c:v>
                </c:pt>
                <c:pt idx="4142">
                  <c:v>6.2704166666666664E+16</c:v>
                </c:pt>
                <c:pt idx="4143">
                  <c:v>4.0654166666666664E+16</c:v>
                </c:pt>
                <c:pt idx="4144">
                  <c:v>4.2708333333333336E+16</c:v>
                </c:pt>
                <c:pt idx="4145">
                  <c:v>4.9166666666666664E+16</c:v>
                </c:pt>
                <c:pt idx="4146">
                  <c:v>5.4541666666666664E+16</c:v>
                </c:pt>
                <c:pt idx="4147">
                  <c:v>5.4916666666666664E+16</c:v>
                </c:pt>
                <c:pt idx="4148">
                  <c:v>5.7541666666666664E+16</c:v>
                </c:pt>
                <c:pt idx="4149">
                  <c:v>6.0916666666666664E+16</c:v>
                </c:pt>
                <c:pt idx="4150">
                  <c:v>6.725E+16</c:v>
                </c:pt>
                <c:pt idx="4151">
                  <c:v>5.7291666666666664E+16</c:v>
                </c:pt>
                <c:pt idx="4152">
                  <c:v>6.6416666666666664E+16</c:v>
                </c:pt>
                <c:pt idx="4153">
                  <c:v>4.7083333333333336E+16</c:v>
                </c:pt>
                <c:pt idx="4154">
                  <c:v>5.375E+16</c:v>
                </c:pt>
                <c:pt idx="4155">
                  <c:v>5.1308333333333336E+16</c:v>
                </c:pt>
                <c:pt idx="4156">
                  <c:v>6.4116666666666664E+16</c:v>
                </c:pt>
                <c:pt idx="4157">
                  <c:v>5.15E+16</c:v>
                </c:pt>
                <c:pt idx="4158">
                  <c:v>5.4875E+16</c:v>
                </c:pt>
                <c:pt idx="4159">
                  <c:v>5.5708333333333336E+16</c:v>
                </c:pt>
                <c:pt idx="4160">
                  <c:v>5.2916666666666664E+16</c:v>
                </c:pt>
                <c:pt idx="4161">
                  <c:v>4.5625E+16</c:v>
                </c:pt>
                <c:pt idx="4162">
                  <c:v>5.3708333333333336E+16</c:v>
                </c:pt>
                <c:pt idx="4163">
                  <c:v>5.4041666666666664E+16</c:v>
                </c:pt>
                <c:pt idx="4164">
                  <c:v>3.8170833333333336E+16</c:v>
                </c:pt>
                <c:pt idx="4165">
                  <c:v>5.3458333333333336E+16</c:v>
                </c:pt>
                <c:pt idx="4166">
                  <c:v>6.5458333333333336E+16</c:v>
                </c:pt>
                <c:pt idx="4167">
                  <c:v>6.6333333333333336E+16</c:v>
                </c:pt>
                <c:pt idx="4168">
                  <c:v>5.9E+16</c:v>
                </c:pt>
                <c:pt idx="4169">
                  <c:v>5.8375E+16</c:v>
                </c:pt>
                <c:pt idx="4170">
                  <c:v>5.9666666666666664E+16</c:v>
                </c:pt>
                <c:pt idx="4171">
                  <c:v>5.4625E+16</c:v>
                </c:pt>
                <c:pt idx="4172">
                  <c:v>4.8458333333333336E+16</c:v>
                </c:pt>
                <c:pt idx="4173">
                  <c:v>5.6041666666666664E+16</c:v>
                </c:pt>
                <c:pt idx="4174">
                  <c:v>6.8833333333333336E+16</c:v>
                </c:pt>
                <c:pt idx="4175">
                  <c:v>7.425E+16</c:v>
                </c:pt>
                <c:pt idx="4176">
                  <c:v>6.9E+16</c:v>
                </c:pt>
                <c:pt idx="4177">
                  <c:v>5.5625E+16</c:v>
                </c:pt>
                <c:pt idx="4178">
                  <c:v>6.3208333333333336E+16</c:v>
                </c:pt>
                <c:pt idx="4179">
                  <c:v>5.6208333333333336E+16</c:v>
                </c:pt>
                <c:pt idx="4180">
                  <c:v>6.4125E+16</c:v>
                </c:pt>
                <c:pt idx="4181">
                  <c:v>6.8375E+16</c:v>
                </c:pt>
                <c:pt idx="4182">
                  <c:v>4.65E+16</c:v>
                </c:pt>
                <c:pt idx="4183">
                  <c:v>32208333333333.332</c:v>
                </c:pt>
                <c:pt idx="4184">
                  <c:v>3.4408333333333332E+16</c:v>
                </c:pt>
                <c:pt idx="4185">
                  <c:v>6.2E+16</c:v>
                </c:pt>
                <c:pt idx="4186">
                  <c:v>5.4125E+16</c:v>
                </c:pt>
                <c:pt idx="4187">
                  <c:v>5.5860416666666664E+16</c:v>
                </c:pt>
                <c:pt idx="4188">
                  <c:v>5.9958333333333336E+16</c:v>
                </c:pt>
                <c:pt idx="4189">
                  <c:v>6.4541666666666664E+16</c:v>
                </c:pt>
                <c:pt idx="4190">
                  <c:v>6.7083333333333336E+16</c:v>
                </c:pt>
                <c:pt idx="4191">
                  <c:v>3.2641666666666668E+16</c:v>
                </c:pt>
                <c:pt idx="4192">
                  <c:v>6.1416666666666664E+16</c:v>
                </c:pt>
                <c:pt idx="4193">
                  <c:v>5.9958333333333336E+16</c:v>
                </c:pt>
                <c:pt idx="4194">
                  <c:v>4.4458333333333336E+16</c:v>
                </c:pt>
                <c:pt idx="4195">
                  <c:v>5.4458333333333336E+16</c:v>
                </c:pt>
                <c:pt idx="4196">
                  <c:v>6.0916666666666664E+16</c:v>
                </c:pt>
                <c:pt idx="4197">
                  <c:v>6.0416666666666664E+16</c:v>
                </c:pt>
                <c:pt idx="4198">
                  <c:v>5.3666666666666664E+16</c:v>
                </c:pt>
                <c:pt idx="4199">
                  <c:v>6.0625E+16</c:v>
                </c:pt>
                <c:pt idx="4200">
                  <c:v>6.7916666666666664E+16</c:v>
                </c:pt>
                <c:pt idx="4201">
                  <c:v>7.4583333333333328E+16</c:v>
                </c:pt>
                <c:pt idx="4202">
                  <c:v>5.8E+16</c:v>
                </c:pt>
                <c:pt idx="4203">
                  <c:v>6.71125E+16</c:v>
                </c:pt>
                <c:pt idx="4204">
                  <c:v>5.8958333333333336E+16</c:v>
                </c:pt>
                <c:pt idx="4205">
                  <c:v>6.4063333333333336E+16</c:v>
                </c:pt>
                <c:pt idx="4206">
                  <c:v>6.4166666666666664E+16</c:v>
                </c:pt>
                <c:pt idx="4207">
                  <c:v>5.89875E+16</c:v>
                </c:pt>
                <c:pt idx="4208">
                  <c:v>6.2E+16</c:v>
                </c:pt>
                <c:pt idx="4209">
                  <c:v>6.5166666666666664E+16</c:v>
                </c:pt>
                <c:pt idx="4210">
                  <c:v>5.9458333333333336E+16</c:v>
                </c:pt>
                <c:pt idx="4211">
                  <c:v>4.7125E+16</c:v>
                </c:pt>
                <c:pt idx="4212">
                  <c:v>4.8166666666666664E+16</c:v>
                </c:pt>
                <c:pt idx="4213">
                  <c:v>4.3583333333333336E+16</c:v>
                </c:pt>
                <c:pt idx="4214">
                  <c:v>4.0770833333333336E+16</c:v>
                </c:pt>
                <c:pt idx="4215">
                  <c:v>3.5091666666666668E+16</c:v>
                </c:pt>
                <c:pt idx="4216">
                  <c:v>3.655E+16</c:v>
                </c:pt>
                <c:pt idx="4217">
                  <c:v>4.0470833333333336E+16</c:v>
                </c:pt>
                <c:pt idx="4218">
                  <c:v>3.6970833333333336E+16</c:v>
                </c:pt>
                <c:pt idx="4219">
                  <c:v>1.3064833333333334E+16</c:v>
                </c:pt>
                <c:pt idx="4220">
                  <c:v>2.4929166666666668E+16</c:v>
                </c:pt>
                <c:pt idx="4221">
                  <c:v>5.2E+16</c:v>
                </c:pt>
                <c:pt idx="4222">
                  <c:v>4.16125E+16</c:v>
                </c:pt>
                <c:pt idx="4223">
                  <c:v>5.2666666666666664E+16</c:v>
                </c:pt>
                <c:pt idx="4224">
                  <c:v>5.55875E+16</c:v>
                </c:pt>
                <c:pt idx="4225">
                  <c:v>5.6625E+16</c:v>
                </c:pt>
                <c:pt idx="4226">
                  <c:v>6.3833333333333336E+16</c:v>
                </c:pt>
                <c:pt idx="4227">
                  <c:v>5.5666666666666664E+16</c:v>
                </c:pt>
                <c:pt idx="4228">
                  <c:v>6.3166666666666664E+16</c:v>
                </c:pt>
                <c:pt idx="4229">
                  <c:v>6.6083333333333336E+16</c:v>
                </c:pt>
                <c:pt idx="4230">
                  <c:v>5.3625E+16</c:v>
                </c:pt>
                <c:pt idx="4231">
                  <c:v>5.675E+16</c:v>
                </c:pt>
                <c:pt idx="4232">
                  <c:v>2.3933333333333332E+16</c:v>
                </c:pt>
                <c:pt idx="4233">
                  <c:v>1.1024737916666666E+16</c:v>
                </c:pt>
                <c:pt idx="4234">
                  <c:v>3.6475E+16</c:v>
                </c:pt>
                <c:pt idx="4235">
                  <c:v>5.4166666666666664E+16</c:v>
                </c:pt>
                <c:pt idx="4236">
                  <c:v>5.75E+16</c:v>
                </c:pt>
                <c:pt idx="4237">
                  <c:v>3.03875E+16</c:v>
                </c:pt>
                <c:pt idx="4238">
                  <c:v>5.5125E+16</c:v>
                </c:pt>
                <c:pt idx="4239">
                  <c:v>4.7004166666666664E+16</c:v>
                </c:pt>
                <c:pt idx="4240">
                  <c:v>4.5291666666666664E+16</c:v>
                </c:pt>
                <c:pt idx="4241">
                  <c:v>6.6458333333333336E+16</c:v>
                </c:pt>
                <c:pt idx="4242">
                  <c:v>6.5291666666666664E+16</c:v>
                </c:pt>
                <c:pt idx="4243">
                  <c:v>6.0322404166666664E+16</c:v>
                </c:pt>
                <c:pt idx="4244">
                  <c:v>5.2458333333333336E+16</c:v>
                </c:pt>
                <c:pt idx="4245">
                  <c:v>5.35E+16</c:v>
                </c:pt>
                <c:pt idx="4246">
                  <c:v>5.39E+16</c:v>
                </c:pt>
                <c:pt idx="4247">
                  <c:v>5.55E+16</c:v>
                </c:pt>
                <c:pt idx="4248">
                  <c:v>5.2166666666666664E+16</c:v>
                </c:pt>
                <c:pt idx="4249">
                  <c:v>5.09E+16</c:v>
                </c:pt>
                <c:pt idx="4250">
                  <c:v>3.4295833333333332E+16</c:v>
                </c:pt>
                <c:pt idx="4251">
                  <c:v>4.7208333333333336E+16</c:v>
                </c:pt>
                <c:pt idx="4252">
                  <c:v>6.5964016666666664E+16</c:v>
                </c:pt>
                <c:pt idx="4253">
                  <c:v>4.3775E+16</c:v>
                </c:pt>
                <c:pt idx="4254">
                  <c:v>4.4354166666666664E+16</c:v>
                </c:pt>
                <c:pt idx="4255">
                  <c:v>6.3E+16</c:v>
                </c:pt>
                <c:pt idx="4256">
                  <c:v>5.41875E+16</c:v>
                </c:pt>
                <c:pt idx="4257">
                  <c:v>5.6275E+16</c:v>
                </c:pt>
                <c:pt idx="4258">
                  <c:v>5.9208333333333336E+16</c:v>
                </c:pt>
                <c:pt idx="4259">
                  <c:v>6.4625E+16</c:v>
                </c:pt>
                <c:pt idx="4260">
                  <c:v>5.575E+16</c:v>
                </c:pt>
                <c:pt idx="4261">
                  <c:v>5.625E+16</c:v>
                </c:pt>
                <c:pt idx="4262">
                  <c:v>5.5041666666666664E+16</c:v>
                </c:pt>
                <c:pt idx="4263">
                  <c:v>5.1004166666666664E+16</c:v>
                </c:pt>
                <c:pt idx="4264">
                  <c:v>6.2458333333333336E+16</c:v>
                </c:pt>
                <c:pt idx="4265">
                  <c:v>7.0625E+16</c:v>
                </c:pt>
                <c:pt idx="4266">
                  <c:v>7.3958333333333328E+16</c:v>
                </c:pt>
                <c:pt idx="4267">
                  <c:v>5.2291666666666664E+16</c:v>
                </c:pt>
                <c:pt idx="4268">
                  <c:v>24404166666666.668</c:v>
                </c:pt>
                <c:pt idx="4269">
                  <c:v>3.7316666666666664E+16</c:v>
                </c:pt>
                <c:pt idx="4270">
                  <c:v>4.133125E+16</c:v>
                </c:pt>
                <c:pt idx="4271">
                  <c:v>5.9083333333333336E+16</c:v>
                </c:pt>
                <c:pt idx="4272">
                  <c:v>6.675E+16</c:v>
                </c:pt>
                <c:pt idx="4273">
                  <c:v>5.1833333333333336E+16</c:v>
                </c:pt>
                <c:pt idx="4274">
                  <c:v>6.1666666666666664E+16</c:v>
                </c:pt>
                <c:pt idx="4275">
                  <c:v>4.19525E+16</c:v>
                </c:pt>
                <c:pt idx="4276">
                  <c:v>4.6815833333333336E+16</c:v>
                </c:pt>
                <c:pt idx="4277">
                  <c:v>4.1075E+16</c:v>
                </c:pt>
                <c:pt idx="4278">
                  <c:v>5.4291666666666664E+16</c:v>
                </c:pt>
                <c:pt idx="4279">
                  <c:v>6.925E+16</c:v>
                </c:pt>
                <c:pt idx="4280">
                  <c:v>7.4291666666666672E+16</c:v>
                </c:pt>
                <c:pt idx="4281">
                  <c:v>4.5245833333333336E+16</c:v>
                </c:pt>
                <c:pt idx="4282">
                  <c:v>4.8329166666666664E+16</c:v>
                </c:pt>
                <c:pt idx="4283">
                  <c:v>5.231625E+16</c:v>
                </c:pt>
                <c:pt idx="4284">
                  <c:v>4.8375E+16</c:v>
                </c:pt>
                <c:pt idx="4285">
                  <c:v>7.2129166666666672E+16</c:v>
                </c:pt>
                <c:pt idx="4286">
                  <c:v>6.525E+16</c:v>
                </c:pt>
                <c:pt idx="4287">
                  <c:v>6.9004166666666664E+16</c:v>
                </c:pt>
                <c:pt idx="4288">
                  <c:v>1.985E+16</c:v>
                </c:pt>
                <c:pt idx="4289">
                  <c:v>4.6041666666666664E+16</c:v>
                </c:pt>
                <c:pt idx="4290">
                  <c:v>1.6133333333333334E+16</c:v>
                </c:pt>
                <c:pt idx="4291">
                  <c:v>5.2708333333333336E+16</c:v>
                </c:pt>
                <c:pt idx="4292">
                  <c:v>4.8125E+16</c:v>
                </c:pt>
                <c:pt idx="4293">
                  <c:v>3.8054166666666664E+16</c:v>
                </c:pt>
                <c:pt idx="4294">
                  <c:v>4.0270833333333336E+16</c:v>
                </c:pt>
                <c:pt idx="4295">
                  <c:v>4.4583333333333336E+16</c:v>
                </c:pt>
                <c:pt idx="4296">
                  <c:v>4.55E+16</c:v>
                </c:pt>
                <c:pt idx="4297">
                  <c:v>4.9541666666666664E+16</c:v>
                </c:pt>
                <c:pt idx="4298">
                  <c:v>5.1958333333333336E+16</c:v>
                </c:pt>
                <c:pt idx="4299">
                  <c:v>4.709375E+16</c:v>
                </c:pt>
                <c:pt idx="4300">
                  <c:v>6.1041666666666664E+16</c:v>
                </c:pt>
                <c:pt idx="4301">
                  <c:v>3.92375E+16</c:v>
                </c:pt>
                <c:pt idx="4302">
                  <c:v>6.3625E+16</c:v>
                </c:pt>
                <c:pt idx="4303">
                  <c:v>6.325E+16</c:v>
                </c:pt>
                <c:pt idx="4304">
                  <c:v>4.9979166666666664E+16</c:v>
                </c:pt>
                <c:pt idx="4305">
                  <c:v>5.1416666666666664E+16</c:v>
                </c:pt>
                <c:pt idx="4306">
                  <c:v>4.92625E+16</c:v>
                </c:pt>
                <c:pt idx="4307">
                  <c:v>6.0125E+16</c:v>
                </c:pt>
                <c:pt idx="4308">
                  <c:v>5.5833333333333336E+16</c:v>
                </c:pt>
                <c:pt idx="4309">
                  <c:v>5.425E+16</c:v>
                </c:pt>
                <c:pt idx="4310">
                  <c:v>5.1958333333333336E+16</c:v>
                </c:pt>
                <c:pt idx="4311">
                  <c:v>4.60625E+16</c:v>
                </c:pt>
                <c:pt idx="4312">
                  <c:v>3.8216666666666664E+16</c:v>
                </c:pt>
                <c:pt idx="4313">
                  <c:v>3.4925E+16</c:v>
                </c:pt>
                <c:pt idx="4314">
                  <c:v>5.2916666666666664E+16</c:v>
                </c:pt>
                <c:pt idx="4315">
                  <c:v>5.5591666666666664E+16</c:v>
                </c:pt>
                <c:pt idx="4316">
                  <c:v>3.3445833333333332E+16</c:v>
                </c:pt>
                <c:pt idx="4317">
                  <c:v>2.1491666666666668E+16</c:v>
                </c:pt>
                <c:pt idx="4318">
                  <c:v>1.5195833333333334E+16</c:v>
                </c:pt>
                <c:pt idx="4319">
                  <c:v>9120833333333334</c:v>
                </c:pt>
                <c:pt idx="4320">
                  <c:v>7900000000000000</c:v>
                </c:pt>
                <c:pt idx="4321">
                  <c:v>30995833333333.332</c:v>
                </c:pt>
                <c:pt idx="4322">
                  <c:v>2350833333333.3335</c:v>
                </c:pt>
                <c:pt idx="4323">
                  <c:v>4383333333333.3335</c:v>
                </c:pt>
                <c:pt idx="4324">
                  <c:v>2842857083333.3335</c:v>
                </c:pt>
                <c:pt idx="4325">
                  <c:v>2681645833333.3335</c:v>
                </c:pt>
                <c:pt idx="4326">
                  <c:v>2232625000000</c:v>
                </c:pt>
                <c:pt idx="4327">
                  <c:v>1359291666666.6667</c:v>
                </c:pt>
                <c:pt idx="4328">
                  <c:v>2281554166666.6665</c:v>
                </c:pt>
                <c:pt idx="4329">
                  <c:v>2142025000000</c:v>
                </c:pt>
                <c:pt idx="4330">
                  <c:v>1907970833333.3333</c:v>
                </c:pt>
                <c:pt idx="4331">
                  <c:v>10637083333333.334</c:v>
                </c:pt>
                <c:pt idx="4332">
                  <c:v>17484583333333.334</c:v>
                </c:pt>
                <c:pt idx="4333">
                  <c:v>12563750000000</c:v>
                </c:pt>
                <c:pt idx="4334">
                  <c:v>22583333333333.332</c:v>
                </c:pt>
                <c:pt idx="4335">
                  <c:v>23200000000000</c:v>
                </c:pt>
                <c:pt idx="4336">
                  <c:v>15045833333333.334</c:v>
                </c:pt>
                <c:pt idx="4337">
                  <c:v>20936666666666.668</c:v>
                </c:pt>
                <c:pt idx="4338">
                  <c:v>29966250000000</c:v>
                </c:pt>
                <c:pt idx="4339">
                  <c:v>29666666666666.668</c:v>
                </c:pt>
                <c:pt idx="4340">
                  <c:v>29802916666666.668</c:v>
                </c:pt>
                <c:pt idx="4341">
                  <c:v>30612500000000</c:v>
                </c:pt>
                <c:pt idx="4342">
                  <c:v>30129166666666.668</c:v>
                </c:pt>
                <c:pt idx="4343">
                  <c:v>19024166666666.668</c:v>
                </c:pt>
                <c:pt idx="4344">
                  <c:v>16279166666666.666</c:v>
                </c:pt>
                <c:pt idx="4345">
                  <c:v>11118333333333.334</c:v>
                </c:pt>
                <c:pt idx="4346">
                  <c:v>11066666666666.666</c:v>
                </c:pt>
                <c:pt idx="4347">
                  <c:v>17150000000000</c:v>
                </c:pt>
                <c:pt idx="4348">
                  <c:v>24756250000000</c:v>
                </c:pt>
                <c:pt idx="4349">
                  <c:v>28117500000000</c:v>
                </c:pt>
                <c:pt idx="4350">
                  <c:v>2061186666666666.8</c:v>
                </c:pt>
                <c:pt idx="4351">
                  <c:v>29643333333333.332</c:v>
                </c:pt>
                <c:pt idx="4352">
                  <c:v>29454166666666.668</c:v>
                </c:pt>
                <c:pt idx="4353">
                  <c:v>28612083333333.332</c:v>
                </c:pt>
                <c:pt idx="4354">
                  <c:v>1638333333333333.3</c:v>
                </c:pt>
                <c:pt idx="4355">
                  <c:v>13905916666666.666</c:v>
                </c:pt>
                <c:pt idx="4356">
                  <c:v>14016250000000</c:v>
                </c:pt>
                <c:pt idx="4357">
                  <c:v>6150000000000</c:v>
                </c:pt>
                <c:pt idx="4358">
                  <c:v>4662500000000</c:v>
                </c:pt>
                <c:pt idx="4359">
                  <c:v>12284583333333.334</c:v>
                </c:pt>
                <c:pt idx="4360">
                  <c:v>21529166666666.668</c:v>
                </c:pt>
                <c:pt idx="4361">
                  <c:v>21250000000000</c:v>
                </c:pt>
                <c:pt idx="4362">
                  <c:v>21269166666666.668</c:v>
                </c:pt>
                <c:pt idx="4363">
                  <c:v>21434583333333.332</c:v>
                </c:pt>
                <c:pt idx="4364">
                  <c:v>27553333333333.332</c:v>
                </c:pt>
                <c:pt idx="4365">
                  <c:v>36504166666666.664</c:v>
                </c:pt>
                <c:pt idx="4366">
                  <c:v>34758333333333.332</c:v>
                </c:pt>
                <c:pt idx="4367">
                  <c:v>35970833333333.336</c:v>
                </c:pt>
                <c:pt idx="4368">
                  <c:v>35900000000000</c:v>
                </c:pt>
                <c:pt idx="4369">
                  <c:v>36558333333333.336</c:v>
                </c:pt>
                <c:pt idx="4370">
                  <c:v>30516666666666.668</c:v>
                </c:pt>
                <c:pt idx="4371">
                  <c:v>20738333333333.332</c:v>
                </c:pt>
                <c:pt idx="4372">
                  <c:v>22637500000000</c:v>
                </c:pt>
                <c:pt idx="4373">
                  <c:v>26895833333333.332</c:v>
                </c:pt>
                <c:pt idx="4374">
                  <c:v>10574166666666.666</c:v>
                </c:pt>
                <c:pt idx="4375">
                  <c:v>25933333333333.332</c:v>
                </c:pt>
                <c:pt idx="4376">
                  <c:v>25554166666666.668</c:v>
                </c:pt>
                <c:pt idx="4377">
                  <c:v>24927500000000</c:v>
                </c:pt>
                <c:pt idx="4378">
                  <c:v>24504166666666.668</c:v>
                </c:pt>
                <c:pt idx="4379">
                  <c:v>23158333333333.332</c:v>
                </c:pt>
                <c:pt idx="4380">
                  <c:v>21212500000000</c:v>
                </c:pt>
                <c:pt idx="4381">
                  <c:v>16245833333333.334</c:v>
                </c:pt>
                <c:pt idx="4382">
                  <c:v>21616666666666.668</c:v>
                </c:pt>
                <c:pt idx="4383">
                  <c:v>21554166666666.668</c:v>
                </c:pt>
                <c:pt idx="4384">
                  <c:v>23841666666666.668</c:v>
                </c:pt>
                <c:pt idx="4385">
                  <c:v>22280833333333.332</c:v>
                </c:pt>
                <c:pt idx="4386">
                  <c:v>17786250000000</c:v>
                </c:pt>
                <c:pt idx="4387">
                  <c:v>9503333333333.334</c:v>
                </c:pt>
                <c:pt idx="4388">
                  <c:v>3296083333333.3335</c:v>
                </c:pt>
                <c:pt idx="4389">
                  <c:v>1151916666666.6667</c:v>
                </c:pt>
                <c:pt idx="4390">
                  <c:v>918500000000</c:v>
                </c:pt>
                <c:pt idx="4391">
                  <c:v>7842083333333.333</c:v>
                </c:pt>
                <c:pt idx="4392">
                  <c:v>13144333333333.334</c:v>
                </c:pt>
                <c:pt idx="4393">
                  <c:v>21755416666666.668</c:v>
                </c:pt>
                <c:pt idx="4394">
                  <c:v>19547333333333.332</c:v>
                </c:pt>
                <c:pt idx="4395">
                  <c:v>548241666666.66669</c:v>
                </c:pt>
                <c:pt idx="4396">
                  <c:v>414375000000</c:v>
                </c:pt>
                <c:pt idx="4397">
                  <c:v>15144541666666.666</c:v>
                </c:pt>
                <c:pt idx="4398">
                  <c:v>30468750000000</c:v>
                </c:pt>
                <c:pt idx="4399">
                  <c:v>17970279166666.668</c:v>
                </c:pt>
                <c:pt idx="4400">
                  <c:v>41952991666666.664</c:v>
                </c:pt>
                <c:pt idx="4401">
                  <c:v>35716875000000</c:v>
                </c:pt>
                <c:pt idx="4402">
                  <c:v>76125000000000</c:v>
                </c:pt>
                <c:pt idx="4403">
                  <c:v>44000000000000</c:v>
                </c:pt>
                <c:pt idx="4404">
                  <c:v>166916666666666.66</c:v>
                </c:pt>
                <c:pt idx="4405">
                  <c:v>175293333333333.34</c:v>
                </c:pt>
                <c:pt idx="4406">
                  <c:v>142566666666666.66</c:v>
                </c:pt>
                <c:pt idx="4407">
                  <c:v>986750000000000</c:v>
                </c:pt>
                <c:pt idx="4408">
                  <c:v>912026666666666.63</c:v>
                </c:pt>
                <c:pt idx="4409">
                  <c:v>18575000000000</c:v>
                </c:pt>
                <c:pt idx="4410">
                  <c:v>1224166666666666.8</c:v>
                </c:pt>
                <c:pt idx="4411">
                  <c:v>346195000000000</c:v>
                </c:pt>
                <c:pt idx="4412">
                  <c:v>364297916666666.69</c:v>
                </c:pt>
                <c:pt idx="4413">
                  <c:v>173735000000000</c:v>
                </c:pt>
                <c:pt idx="4414">
                  <c:v>1417083333333333.3</c:v>
                </c:pt>
                <c:pt idx="4415">
                  <c:v>6114833333333333</c:v>
                </c:pt>
                <c:pt idx="4416">
                  <c:v>6716500000000000</c:v>
                </c:pt>
                <c:pt idx="4417">
                  <c:v>7047083333333333</c:v>
                </c:pt>
                <c:pt idx="4418">
                  <c:v>9616250000000000</c:v>
                </c:pt>
                <c:pt idx="4419">
                  <c:v>1.5978333333333334E+16</c:v>
                </c:pt>
                <c:pt idx="4420">
                  <c:v>1.76775E+16</c:v>
                </c:pt>
                <c:pt idx="4421">
                  <c:v>1.9802083333333332E+16</c:v>
                </c:pt>
                <c:pt idx="4422">
                  <c:v>2.375125E+16</c:v>
                </c:pt>
                <c:pt idx="4423">
                  <c:v>3.021625E+16</c:v>
                </c:pt>
                <c:pt idx="4424">
                  <c:v>3.0966666666666668E+16</c:v>
                </c:pt>
                <c:pt idx="4425">
                  <c:v>3.8866666666666664E+16</c:v>
                </c:pt>
                <c:pt idx="4426">
                  <c:v>2.6652916666666668E+16</c:v>
                </c:pt>
                <c:pt idx="4427">
                  <c:v>2.51625E+16</c:v>
                </c:pt>
                <c:pt idx="4428">
                  <c:v>1.7380833333333334E+16</c:v>
                </c:pt>
                <c:pt idx="4429">
                  <c:v>2.6122541666666668E+16</c:v>
                </c:pt>
                <c:pt idx="4430">
                  <c:v>2.4841666666666668E+16</c:v>
                </c:pt>
                <c:pt idx="4431">
                  <c:v>3.07625E+16</c:v>
                </c:pt>
                <c:pt idx="4432">
                  <c:v>2.5041666666666668E+16</c:v>
                </c:pt>
                <c:pt idx="4433">
                  <c:v>2.4517916666666668E+16</c:v>
                </c:pt>
                <c:pt idx="4434">
                  <c:v>2.128375E+16</c:v>
                </c:pt>
                <c:pt idx="4435">
                  <c:v>3.1975E+16</c:v>
                </c:pt>
                <c:pt idx="4436">
                  <c:v>3.3583333333333332E+16</c:v>
                </c:pt>
                <c:pt idx="4437">
                  <c:v>4.1320833333333336E+16</c:v>
                </c:pt>
                <c:pt idx="4438">
                  <c:v>3.5816666666666668E+16</c:v>
                </c:pt>
                <c:pt idx="4439">
                  <c:v>3.2865E+16</c:v>
                </c:pt>
                <c:pt idx="4440">
                  <c:v>4.6317083333333336E+16</c:v>
                </c:pt>
                <c:pt idx="4441">
                  <c:v>4.3472083333333336E+16</c:v>
                </c:pt>
                <c:pt idx="4442">
                  <c:v>4.7883333333333336E+16</c:v>
                </c:pt>
                <c:pt idx="4443">
                  <c:v>4.3558333333333336E+16</c:v>
                </c:pt>
                <c:pt idx="4444">
                  <c:v>4.5708333333333336E+16</c:v>
                </c:pt>
                <c:pt idx="4445">
                  <c:v>5.4166666666666664E+16</c:v>
                </c:pt>
                <c:pt idx="4446">
                  <c:v>5.06E+16</c:v>
                </c:pt>
                <c:pt idx="4447">
                  <c:v>4.2458333333333336E+16</c:v>
                </c:pt>
                <c:pt idx="4448">
                  <c:v>2.3804166666666668E+16</c:v>
                </c:pt>
                <c:pt idx="4449">
                  <c:v>5.3658333333333336E+16</c:v>
                </c:pt>
                <c:pt idx="4450">
                  <c:v>5.8629166666666664E+16</c:v>
                </c:pt>
                <c:pt idx="4451">
                  <c:v>6.0125E+16</c:v>
                </c:pt>
                <c:pt idx="4452">
                  <c:v>5.6875E+16</c:v>
                </c:pt>
                <c:pt idx="4453">
                  <c:v>5.2541666666666664E+16</c:v>
                </c:pt>
                <c:pt idx="4454">
                  <c:v>5.3704166666666664E+16</c:v>
                </c:pt>
                <c:pt idx="4455">
                  <c:v>4.4404166666666664E+16</c:v>
                </c:pt>
                <c:pt idx="4456">
                  <c:v>3.4019166666666668E+16</c:v>
                </c:pt>
                <c:pt idx="4457">
                  <c:v>3.4566666666666668E+16</c:v>
                </c:pt>
                <c:pt idx="4458">
                  <c:v>4.7333333333333336E+16</c:v>
                </c:pt>
                <c:pt idx="4459">
                  <c:v>5.0708333333333336E+16</c:v>
                </c:pt>
                <c:pt idx="4460">
                  <c:v>3.925E+16</c:v>
                </c:pt>
                <c:pt idx="4461">
                  <c:v>4.98E+16</c:v>
                </c:pt>
                <c:pt idx="4462">
                  <c:v>5.2308333333333336E+16</c:v>
                </c:pt>
                <c:pt idx="4463">
                  <c:v>5.62875E+16</c:v>
                </c:pt>
                <c:pt idx="4464">
                  <c:v>5.1416666666666664E+16</c:v>
                </c:pt>
                <c:pt idx="4465">
                  <c:v>5.5442708333333336E+16</c:v>
                </c:pt>
                <c:pt idx="4466">
                  <c:v>6.1791666666666664E+16</c:v>
                </c:pt>
                <c:pt idx="4467">
                  <c:v>6.0108333333333336E+16</c:v>
                </c:pt>
                <c:pt idx="4468">
                  <c:v>2.9108333333333332E+16</c:v>
                </c:pt>
                <c:pt idx="4469">
                  <c:v>5.54125E+16</c:v>
                </c:pt>
                <c:pt idx="4470">
                  <c:v>4.2016666666666664E+16</c:v>
                </c:pt>
                <c:pt idx="4471">
                  <c:v>6.1625E+16</c:v>
                </c:pt>
                <c:pt idx="4472">
                  <c:v>4.2291666666666664E+16</c:v>
                </c:pt>
                <c:pt idx="4473">
                  <c:v>4.8541666666666664E+16</c:v>
                </c:pt>
                <c:pt idx="4474">
                  <c:v>4.8748333333333336E+16</c:v>
                </c:pt>
                <c:pt idx="4475">
                  <c:v>3.0629166666666668E+16</c:v>
                </c:pt>
                <c:pt idx="4476">
                  <c:v>3.505E+16</c:v>
                </c:pt>
                <c:pt idx="4477">
                  <c:v>2.52625E+16</c:v>
                </c:pt>
                <c:pt idx="4478">
                  <c:v>4.1258333333333336E+16</c:v>
                </c:pt>
                <c:pt idx="4479">
                  <c:v>4.7333333333333336E+16</c:v>
                </c:pt>
                <c:pt idx="4480">
                  <c:v>4.59875E+16</c:v>
                </c:pt>
                <c:pt idx="4481">
                  <c:v>4.0429166666666664E+16</c:v>
                </c:pt>
                <c:pt idx="4482">
                  <c:v>4.8479583333333336E+16</c:v>
                </c:pt>
                <c:pt idx="4483">
                  <c:v>5.3422083333333336E+16</c:v>
                </c:pt>
                <c:pt idx="4484">
                  <c:v>4.75375E+16</c:v>
                </c:pt>
                <c:pt idx="4485">
                  <c:v>4.80875E+16</c:v>
                </c:pt>
                <c:pt idx="4486">
                  <c:v>5.45E+16</c:v>
                </c:pt>
                <c:pt idx="4487">
                  <c:v>6.3708333333333336E+16</c:v>
                </c:pt>
                <c:pt idx="4488">
                  <c:v>6.68125E+16</c:v>
                </c:pt>
                <c:pt idx="4489">
                  <c:v>6.5875E+16</c:v>
                </c:pt>
                <c:pt idx="4490">
                  <c:v>6.6533333333333336E+16</c:v>
                </c:pt>
                <c:pt idx="4491">
                  <c:v>7.7079166666666672E+16</c:v>
                </c:pt>
                <c:pt idx="4492">
                  <c:v>6.81375E+16</c:v>
                </c:pt>
                <c:pt idx="4493">
                  <c:v>6.3208333333333336E+16</c:v>
                </c:pt>
                <c:pt idx="4494">
                  <c:v>7.8333333333333328E+16</c:v>
                </c:pt>
                <c:pt idx="4495">
                  <c:v>7.9195833333333328E+16</c:v>
                </c:pt>
                <c:pt idx="4496">
                  <c:v>8.0145833333333328E+16</c:v>
                </c:pt>
                <c:pt idx="4497">
                  <c:v>8.39375E+16</c:v>
                </c:pt>
                <c:pt idx="4498">
                  <c:v>7.19625E+16</c:v>
                </c:pt>
                <c:pt idx="4499">
                  <c:v>6.6358333333333336E+16</c:v>
                </c:pt>
                <c:pt idx="4500">
                  <c:v>7.5291666666666672E+16</c:v>
                </c:pt>
                <c:pt idx="4501">
                  <c:v>7.9333333333333328E+16</c:v>
                </c:pt>
                <c:pt idx="4502">
                  <c:v>7.9608333333333328E+16</c:v>
                </c:pt>
                <c:pt idx="4503">
                  <c:v>7.6325E+16</c:v>
                </c:pt>
                <c:pt idx="4504">
                  <c:v>8.4916666666666672E+16</c:v>
                </c:pt>
                <c:pt idx="4505">
                  <c:v>5.6092083333333336E+16</c:v>
                </c:pt>
                <c:pt idx="4506">
                  <c:v>7.8583333333333328E+16</c:v>
                </c:pt>
                <c:pt idx="4507">
                  <c:v>7.1333333333333336E+16</c:v>
                </c:pt>
                <c:pt idx="4508">
                  <c:v>5.6066666666666664E+16</c:v>
                </c:pt>
                <c:pt idx="4509">
                  <c:v>3.6270833333333336E+16</c:v>
                </c:pt>
                <c:pt idx="4510">
                  <c:v>6.7708333333333336E+16</c:v>
                </c:pt>
                <c:pt idx="4511">
                  <c:v>5.9320833333333336E+16</c:v>
                </c:pt>
                <c:pt idx="4512">
                  <c:v>6.72875E+16</c:v>
                </c:pt>
                <c:pt idx="4513">
                  <c:v>7.3908333333333328E+16</c:v>
                </c:pt>
                <c:pt idx="4514">
                  <c:v>6.3875E+16</c:v>
                </c:pt>
                <c:pt idx="4515">
                  <c:v>7.6833333333333328E+16</c:v>
                </c:pt>
                <c:pt idx="4516">
                  <c:v>6.9775E+16</c:v>
                </c:pt>
                <c:pt idx="4517">
                  <c:v>5.6079166666666664E+16</c:v>
                </c:pt>
                <c:pt idx="4518">
                  <c:v>3.7679166666666664E+16</c:v>
                </c:pt>
                <c:pt idx="4519">
                  <c:v>3.2266666666666668E+16</c:v>
                </c:pt>
                <c:pt idx="4520">
                  <c:v>4.7779166666666664E+16</c:v>
                </c:pt>
                <c:pt idx="4521">
                  <c:v>5.6416666666666664E+16</c:v>
                </c:pt>
                <c:pt idx="4522">
                  <c:v>5.89125E+16</c:v>
                </c:pt>
                <c:pt idx="4523">
                  <c:v>6.56875E+16</c:v>
                </c:pt>
                <c:pt idx="4524">
                  <c:v>6.7370833333333336E+16</c:v>
                </c:pt>
                <c:pt idx="4525">
                  <c:v>6.3104166666666664E+16</c:v>
                </c:pt>
                <c:pt idx="4526">
                  <c:v>4.9354166666666664E+16</c:v>
                </c:pt>
                <c:pt idx="4527">
                  <c:v>6.0029166666666664E+16</c:v>
                </c:pt>
                <c:pt idx="4528">
                  <c:v>5.4041666666666664E+16</c:v>
                </c:pt>
                <c:pt idx="4529">
                  <c:v>4.1479166666666664E+16</c:v>
                </c:pt>
                <c:pt idx="4530">
                  <c:v>5.59E+16</c:v>
                </c:pt>
                <c:pt idx="4531">
                  <c:v>3.8575E+16</c:v>
                </c:pt>
                <c:pt idx="4532">
                  <c:v>5.4329166666666664E+16</c:v>
                </c:pt>
                <c:pt idx="4533">
                  <c:v>1.8098333333333332E+16</c:v>
                </c:pt>
                <c:pt idx="4534">
                  <c:v>5.6791666666666664E+16</c:v>
                </c:pt>
                <c:pt idx="4535">
                  <c:v>4.8958333333333336E+16</c:v>
                </c:pt>
                <c:pt idx="4536">
                  <c:v>7.075E+16</c:v>
                </c:pt>
                <c:pt idx="4537">
                  <c:v>4.4554166666666664E+16</c:v>
                </c:pt>
                <c:pt idx="4538">
                  <c:v>7258333333333333</c:v>
                </c:pt>
                <c:pt idx="4539">
                  <c:v>6.7016666666666664E+16</c:v>
                </c:pt>
                <c:pt idx="4540">
                  <c:v>6.7145833333333336E+16</c:v>
                </c:pt>
                <c:pt idx="4541">
                  <c:v>6.34125E+16</c:v>
                </c:pt>
                <c:pt idx="4542">
                  <c:v>4.6583333333333336E+16</c:v>
                </c:pt>
                <c:pt idx="4543">
                  <c:v>7.2558416666666672E+16</c:v>
                </c:pt>
                <c:pt idx="4544">
                  <c:v>6.264897925E+16</c:v>
                </c:pt>
                <c:pt idx="4545">
                  <c:v>6763766666666667</c:v>
                </c:pt>
                <c:pt idx="4546">
                  <c:v>2732400000000000</c:v>
                </c:pt>
                <c:pt idx="4547">
                  <c:v>3.2554166666666668E+16</c:v>
                </c:pt>
                <c:pt idx="4548">
                  <c:v>2.9690833333333332E+16</c:v>
                </c:pt>
                <c:pt idx="4549">
                  <c:v>5.2984166666666664E+16</c:v>
                </c:pt>
                <c:pt idx="4550">
                  <c:v>5.0625E+16</c:v>
                </c:pt>
                <c:pt idx="4551">
                  <c:v>4.9241666666666664E+16</c:v>
                </c:pt>
                <c:pt idx="4552">
                  <c:v>6.1083333333333336E+16</c:v>
                </c:pt>
                <c:pt idx="4553">
                  <c:v>2.7055E+16</c:v>
                </c:pt>
                <c:pt idx="4554">
                  <c:v>7.4041666666666672E+16</c:v>
                </c:pt>
                <c:pt idx="4555">
                  <c:v>5.49625E+16</c:v>
                </c:pt>
                <c:pt idx="4556">
                  <c:v>3.1875E+16</c:v>
                </c:pt>
                <c:pt idx="4557">
                  <c:v>6.5E+16</c:v>
                </c:pt>
                <c:pt idx="4558">
                  <c:v>6.7133333333333336E+16</c:v>
                </c:pt>
                <c:pt idx="4559">
                  <c:v>6.3554166666666664E+16</c:v>
                </c:pt>
                <c:pt idx="4560">
                  <c:v>5.5554166666666664E+16</c:v>
                </c:pt>
                <c:pt idx="4561">
                  <c:v>5.4608333333333336E+16</c:v>
                </c:pt>
                <c:pt idx="4562">
                  <c:v>6.7725E+16</c:v>
                </c:pt>
                <c:pt idx="4563">
                  <c:v>7.0375E+16</c:v>
                </c:pt>
                <c:pt idx="4564">
                  <c:v>4.1976083333333336E+16</c:v>
                </c:pt>
                <c:pt idx="4565">
                  <c:v>4.865E+16</c:v>
                </c:pt>
                <c:pt idx="4566">
                  <c:v>2.7029166666666668E+16</c:v>
                </c:pt>
                <c:pt idx="4567">
                  <c:v>6.2879166666666664E+16</c:v>
                </c:pt>
                <c:pt idx="4568">
                  <c:v>308425000000000</c:v>
                </c:pt>
                <c:pt idx="4569">
                  <c:v>179195833333333.34</c:v>
                </c:pt>
                <c:pt idx="4570">
                  <c:v>39029166666666.664</c:v>
                </c:pt>
                <c:pt idx="4571">
                  <c:v>5995833333333333</c:v>
                </c:pt>
                <c:pt idx="4572">
                  <c:v>5.6904166666666664E+16</c:v>
                </c:pt>
                <c:pt idx="4573">
                  <c:v>4.8016666666666664E+16</c:v>
                </c:pt>
                <c:pt idx="4574">
                  <c:v>6.5875E+16</c:v>
                </c:pt>
                <c:pt idx="4575">
                  <c:v>5.875E+16</c:v>
                </c:pt>
                <c:pt idx="4576">
                  <c:v>5.6329166666666664E+16</c:v>
                </c:pt>
                <c:pt idx="4577">
                  <c:v>4.6875E+16</c:v>
                </c:pt>
                <c:pt idx="4578">
                  <c:v>5.8375E+16</c:v>
                </c:pt>
                <c:pt idx="4579">
                  <c:v>5.7754166666666664E+16</c:v>
                </c:pt>
                <c:pt idx="4580">
                  <c:v>4.0791666666666664E+16</c:v>
                </c:pt>
                <c:pt idx="4581">
                  <c:v>7.1808333333333336E+16</c:v>
                </c:pt>
                <c:pt idx="4582">
                  <c:v>5.6785482041666664E+16</c:v>
                </c:pt>
                <c:pt idx="4583">
                  <c:v>3.7508333333333336E+16</c:v>
                </c:pt>
                <c:pt idx="4584">
                  <c:v>6.7083333333333336E+16</c:v>
                </c:pt>
                <c:pt idx="4585">
                  <c:v>7.7041666666666672E+16</c:v>
                </c:pt>
                <c:pt idx="4586">
                  <c:v>7.6625E+16</c:v>
                </c:pt>
                <c:pt idx="4587">
                  <c:v>6.9208333333333336E+16</c:v>
                </c:pt>
                <c:pt idx="4588">
                  <c:v>7.9345833333333328E+16</c:v>
                </c:pt>
                <c:pt idx="4589">
                  <c:v>8.6041666666666672E+16</c:v>
                </c:pt>
                <c:pt idx="4590">
                  <c:v>8.6208333333333328E+16</c:v>
                </c:pt>
                <c:pt idx="4591">
                  <c:v>7.6058333333333328E+16</c:v>
                </c:pt>
                <c:pt idx="4592">
                  <c:v>8.43875E+16</c:v>
                </c:pt>
                <c:pt idx="4593">
                  <c:v>7.3166666666666672E+16</c:v>
                </c:pt>
                <c:pt idx="4594">
                  <c:v>7.0054166666666664E+16</c:v>
                </c:pt>
                <c:pt idx="4595">
                  <c:v>5.9699625E+16</c:v>
                </c:pt>
                <c:pt idx="4596">
                  <c:v>7.6566666666666672E+16</c:v>
                </c:pt>
                <c:pt idx="4597">
                  <c:v>6.4333333333333336E+16</c:v>
                </c:pt>
                <c:pt idx="4598">
                  <c:v>7.9833333333333328E+16</c:v>
                </c:pt>
                <c:pt idx="4599">
                  <c:v>7.1560833333333336E+16</c:v>
                </c:pt>
                <c:pt idx="4600">
                  <c:v>7.3875E+16</c:v>
                </c:pt>
                <c:pt idx="4601">
                  <c:v>6.2166666666666664E+16</c:v>
                </c:pt>
                <c:pt idx="4602">
                  <c:v>7.3025E+16</c:v>
                </c:pt>
                <c:pt idx="4603">
                  <c:v>3.9804166666666664E+16</c:v>
                </c:pt>
                <c:pt idx="4604">
                  <c:v>3.4304166666666668E+16</c:v>
                </c:pt>
                <c:pt idx="4605">
                  <c:v>5.5666666666666664E+16</c:v>
                </c:pt>
                <c:pt idx="4606">
                  <c:v>5.8958333333333336E+16</c:v>
                </c:pt>
                <c:pt idx="4607">
                  <c:v>6.75E+16</c:v>
                </c:pt>
                <c:pt idx="4608">
                  <c:v>6.6608333333333336E+16</c:v>
                </c:pt>
                <c:pt idx="4609">
                  <c:v>3.82875E+16</c:v>
                </c:pt>
                <c:pt idx="4610">
                  <c:v>6.7333333333333336E+16</c:v>
                </c:pt>
                <c:pt idx="4611">
                  <c:v>6.9292791666666664E+16</c:v>
                </c:pt>
                <c:pt idx="4612">
                  <c:v>6.8708333333333336E+16</c:v>
                </c:pt>
                <c:pt idx="4613">
                  <c:v>6.875E+16</c:v>
                </c:pt>
                <c:pt idx="4614">
                  <c:v>6.3779166666666664E+16</c:v>
                </c:pt>
                <c:pt idx="4615">
                  <c:v>4.75375E+16</c:v>
                </c:pt>
                <c:pt idx="4616">
                  <c:v>6.1833333333333336E+16</c:v>
                </c:pt>
                <c:pt idx="4617">
                  <c:v>5.9108333333333336E+16</c:v>
                </c:pt>
                <c:pt idx="4618">
                  <c:v>6.955E+16</c:v>
                </c:pt>
                <c:pt idx="4619">
                  <c:v>6.8125E+16</c:v>
                </c:pt>
                <c:pt idx="4620">
                  <c:v>6.4604166666666664E+16</c:v>
                </c:pt>
                <c:pt idx="4621">
                  <c:v>7.4458333333333328E+16</c:v>
                </c:pt>
                <c:pt idx="4622">
                  <c:v>7.01E+16</c:v>
                </c:pt>
                <c:pt idx="4623">
                  <c:v>8.2125E+16</c:v>
                </c:pt>
                <c:pt idx="4624">
                  <c:v>6.2708333333333336E+16</c:v>
                </c:pt>
                <c:pt idx="4625">
                  <c:v>7.3645833333333328E+16</c:v>
                </c:pt>
                <c:pt idx="4626">
                  <c:v>7.5791666666666672E+16</c:v>
                </c:pt>
                <c:pt idx="4627">
                  <c:v>7.35625E+16</c:v>
                </c:pt>
                <c:pt idx="4628">
                  <c:v>4.6041666666666664E+16</c:v>
                </c:pt>
                <c:pt idx="4629">
                  <c:v>4.6941666666666664E+16</c:v>
                </c:pt>
                <c:pt idx="4630">
                  <c:v>4.6458333333333336E+16</c:v>
                </c:pt>
                <c:pt idx="4631">
                  <c:v>4.4208333333333336E+16</c:v>
                </c:pt>
                <c:pt idx="4632">
                  <c:v>4.4541666666666664E+16</c:v>
                </c:pt>
                <c:pt idx="4633">
                  <c:v>4.7541666666666664E+16</c:v>
                </c:pt>
                <c:pt idx="4634">
                  <c:v>4.7333333333333336E+16</c:v>
                </c:pt>
                <c:pt idx="4635">
                  <c:v>4.6433333333333336E+16</c:v>
                </c:pt>
                <c:pt idx="4636">
                  <c:v>4.5405833333333336E+16</c:v>
                </c:pt>
                <c:pt idx="4637">
                  <c:v>3.4433333333333332E+16</c:v>
                </c:pt>
                <c:pt idx="4638">
                  <c:v>4.55E+16</c:v>
                </c:pt>
                <c:pt idx="4639">
                  <c:v>4.2125E+16</c:v>
                </c:pt>
                <c:pt idx="4640">
                  <c:v>3.7283333333333336E+16</c:v>
                </c:pt>
                <c:pt idx="4641">
                  <c:v>4.6625E+16</c:v>
                </c:pt>
                <c:pt idx="4642">
                  <c:v>4.2833333333333336E+16</c:v>
                </c:pt>
                <c:pt idx="4643">
                  <c:v>4.3708333333333336E+16</c:v>
                </c:pt>
                <c:pt idx="4644">
                  <c:v>4.5027916666666664E+16</c:v>
                </c:pt>
                <c:pt idx="4645">
                  <c:v>4.50625E+16</c:v>
                </c:pt>
                <c:pt idx="4646">
                  <c:v>4.875E+16</c:v>
                </c:pt>
                <c:pt idx="4647">
                  <c:v>1.70475E+16</c:v>
                </c:pt>
                <c:pt idx="4648">
                  <c:v>2.07875E+16</c:v>
                </c:pt>
                <c:pt idx="4649">
                  <c:v>2.6615E+16</c:v>
                </c:pt>
                <c:pt idx="4650">
                  <c:v>4.40875E+16</c:v>
                </c:pt>
                <c:pt idx="4651">
                  <c:v>4.6929166666666664E+16</c:v>
                </c:pt>
                <c:pt idx="4652">
                  <c:v>1.5779166666666666E+16</c:v>
                </c:pt>
                <c:pt idx="4653">
                  <c:v>2.3489375E+16</c:v>
                </c:pt>
                <c:pt idx="4654">
                  <c:v>5387500000000000</c:v>
                </c:pt>
                <c:pt idx="4655">
                  <c:v>1.2116666666666666E+16</c:v>
                </c:pt>
                <c:pt idx="4656">
                  <c:v>1.1504583333333334E+16</c:v>
                </c:pt>
                <c:pt idx="4657">
                  <c:v>4054228750000000</c:v>
                </c:pt>
                <c:pt idx="4658">
                  <c:v>909033333333333.38</c:v>
                </c:pt>
                <c:pt idx="4659">
                  <c:v>1683750000000000</c:v>
                </c:pt>
                <c:pt idx="4660">
                  <c:v>3.7958333333333336E+16</c:v>
                </c:pt>
                <c:pt idx="4661">
                  <c:v>4.2208333333333336E+16</c:v>
                </c:pt>
                <c:pt idx="4662">
                  <c:v>3309583333333333.5</c:v>
                </c:pt>
                <c:pt idx="4663">
                  <c:v>1.6929166666666666E+16</c:v>
                </c:pt>
                <c:pt idx="4664">
                  <c:v>3.6955E+16</c:v>
                </c:pt>
                <c:pt idx="4665">
                  <c:v>2.2454166666666668E+16</c:v>
                </c:pt>
                <c:pt idx="4666">
                  <c:v>3.86625E+16</c:v>
                </c:pt>
                <c:pt idx="4667">
                  <c:v>3.5145833333333332E+16</c:v>
                </c:pt>
                <c:pt idx="4668">
                  <c:v>3.5520833333333332E+16</c:v>
                </c:pt>
                <c:pt idx="4669">
                  <c:v>4.725E+16</c:v>
                </c:pt>
                <c:pt idx="4670">
                  <c:v>3.7792161666666664E+16</c:v>
                </c:pt>
                <c:pt idx="4671">
                  <c:v>4.0920833333333336E+16</c:v>
                </c:pt>
                <c:pt idx="4672">
                  <c:v>2.9637291666666668E+16</c:v>
                </c:pt>
                <c:pt idx="4673">
                  <c:v>4.1425E+16</c:v>
                </c:pt>
                <c:pt idx="4674">
                  <c:v>3.8879166666666664E+16</c:v>
                </c:pt>
                <c:pt idx="4675">
                  <c:v>4.6541666666666664E+16</c:v>
                </c:pt>
                <c:pt idx="4676">
                  <c:v>4.5033333333333336E+16</c:v>
                </c:pt>
                <c:pt idx="4677">
                  <c:v>3.34125E+16</c:v>
                </c:pt>
                <c:pt idx="4678">
                  <c:v>4.2296666666666664E+16</c:v>
                </c:pt>
                <c:pt idx="4679">
                  <c:v>4.1675833333333336E+16</c:v>
                </c:pt>
                <c:pt idx="4680">
                  <c:v>3.80625E+16</c:v>
                </c:pt>
                <c:pt idx="4681">
                  <c:v>3.4254166666666668E+16</c:v>
                </c:pt>
                <c:pt idx="4682">
                  <c:v>4.3208333333333336E+16</c:v>
                </c:pt>
                <c:pt idx="4683">
                  <c:v>4.3191666666666664E+16</c:v>
                </c:pt>
                <c:pt idx="4684">
                  <c:v>4.5433333333333336E+16</c:v>
                </c:pt>
                <c:pt idx="4685">
                  <c:v>4.59125E+16</c:v>
                </c:pt>
                <c:pt idx="4686">
                  <c:v>4.36E+16</c:v>
                </c:pt>
                <c:pt idx="4687">
                  <c:v>4.3266666666666664E+16</c:v>
                </c:pt>
                <c:pt idx="4688">
                  <c:v>3.8845833333333336E+16</c:v>
                </c:pt>
                <c:pt idx="4689">
                  <c:v>4.5375E+16</c:v>
                </c:pt>
                <c:pt idx="4690">
                  <c:v>3.7520833333333336E+16</c:v>
                </c:pt>
                <c:pt idx="4691">
                  <c:v>4.0191666666666664E+16</c:v>
                </c:pt>
                <c:pt idx="4692">
                  <c:v>4.4291666666666664E+16</c:v>
                </c:pt>
                <c:pt idx="4693">
                  <c:v>4.0820833333333336E+16</c:v>
                </c:pt>
                <c:pt idx="4694">
                  <c:v>4.4208333333333336E+16</c:v>
                </c:pt>
                <c:pt idx="4695">
                  <c:v>4.0066666666666664E+16</c:v>
                </c:pt>
                <c:pt idx="4696">
                  <c:v>4.4083333333333336E+16</c:v>
                </c:pt>
                <c:pt idx="4697">
                  <c:v>3.827875E+16</c:v>
                </c:pt>
                <c:pt idx="4698">
                  <c:v>4.16E+16</c:v>
                </c:pt>
                <c:pt idx="4699">
                  <c:v>4.0533333333333336E+16</c:v>
                </c:pt>
                <c:pt idx="4700">
                  <c:v>3.58375E+16</c:v>
                </c:pt>
                <c:pt idx="4701">
                  <c:v>4.23E+16</c:v>
                </c:pt>
                <c:pt idx="4702">
                  <c:v>2.55275E+16</c:v>
                </c:pt>
                <c:pt idx="4703">
                  <c:v>4.35E+16</c:v>
                </c:pt>
                <c:pt idx="4704">
                  <c:v>4.7666666666666664E+16</c:v>
                </c:pt>
                <c:pt idx="4705">
                  <c:v>4.6783333333333336E+16</c:v>
                </c:pt>
                <c:pt idx="4706">
                  <c:v>4.3158333333333336E+16</c:v>
                </c:pt>
                <c:pt idx="4707">
                  <c:v>4.4658333333333336E+16</c:v>
                </c:pt>
                <c:pt idx="4708">
                  <c:v>3.301625E+16</c:v>
                </c:pt>
                <c:pt idx="4709">
                  <c:v>4.0325E+16</c:v>
                </c:pt>
                <c:pt idx="4710">
                  <c:v>4.0079166666666664E+16</c:v>
                </c:pt>
                <c:pt idx="4711">
                  <c:v>4.15875E+16</c:v>
                </c:pt>
                <c:pt idx="4712">
                  <c:v>3.1609583333333332E+16</c:v>
                </c:pt>
                <c:pt idx="4713">
                  <c:v>3.5241666666666668E+16</c:v>
                </c:pt>
                <c:pt idx="4714">
                  <c:v>4.7758333333333336E+16</c:v>
                </c:pt>
                <c:pt idx="4715">
                  <c:v>4.3149166666666664E+16</c:v>
                </c:pt>
                <c:pt idx="4716">
                  <c:v>4.4525E+16</c:v>
                </c:pt>
                <c:pt idx="4717">
                  <c:v>4.1645833333333336E+16</c:v>
                </c:pt>
                <c:pt idx="4718">
                  <c:v>4.2E+16</c:v>
                </c:pt>
                <c:pt idx="4719">
                  <c:v>4.1820833333333336E+16</c:v>
                </c:pt>
                <c:pt idx="4720">
                  <c:v>3.3333333333333332E+16</c:v>
                </c:pt>
                <c:pt idx="4721">
                  <c:v>4.3533333333333336E+16</c:v>
                </c:pt>
                <c:pt idx="4722">
                  <c:v>3.5745416666666668E+16</c:v>
                </c:pt>
                <c:pt idx="4723">
                  <c:v>4.1379166666666664E+16</c:v>
                </c:pt>
                <c:pt idx="4724">
                  <c:v>4.4558333333333336E+16</c:v>
                </c:pt>
                <c:pt idx="4725">
                  <c:v>4.5208333333333336E+16</c:v>
                </c:pt>
                <c:pt idx="4726">
                  <c:v>3.9516666666666664E+16</c:v>
                </c:pt>
                <c:pt idx="4727">
                  <c:v>4.3633333333333336E+16</c:v>
                </c:pt>
                <c:pt idx="4728">
                  <c:v>2.3916666666666668E+16</c:v>
                </c:pt>
                <c:pt idx="4729">
                  <c:v>4.8675E+16</c:v>
                </c:pt>
                <c:pt idx="4730">
                  <c:v>5.8358333333333336E+16</c:v>
                </c:pt>
                <c:pt idx="4731">
                  <c:v>6.9092083333333336E+16</c:v>
                </c:pt>
                <c:pt idx="4732">
                  <c:v>6.6791666666666664E+16</c:v>
                </c:pt>
                <c:pt idx="4733">
                  <c:v>6.1920833333333336E+16</c:v>
                </c:pt>
                <c:pt idx="4734">
                  <c:v>5.9808333333333336E+16</c:v>
                </c:pt>
                <c:pt idx="4735">
                  <c:v>6.5183333333333336E+16</c:v>
                </c:pt>
                <c:pt idx="4736">
                  <c:v>6.9033333333333336E+16</c:v>
                </c:pt>
                <c:pt idx="4737">
                  <c:v>4.725E+16</c:v>
                </c:pt>
                <c:pt idx="4738">
                  <c:v>7.3247916666666672E+16</c:v>
                </c:pt>
                <c:pt idx="4739">
                  <c:v>7.4841666666666672E+16</c:v>
                </c:pt>
                <c:pt idx="4740">
                  <c:v>6.8158333333333336E+16</c:v>
                </c:pt>
                <c:pt idx="4741">
                  <c:v>7.0029166666666664E+16</c:v>
                </c:pt>
                <c:pt idx="4742">
                  <c:v>7.1445833333333336E+16</c:v>
                </c:pt>
                <c:pt idx="4743">
                  <c:v>7.825E+16</c:v>
                </c:pt>
                <c:pt idx="4744">
                  <c:v>8.02625E+16</c:v>
                </c:pt>
                <c:pt idx="4745">
                  <c:v>8.4833333333333328E+16</c:v>
                </c:pt>
                <c:pt idx="4746">
                  <c:v>7.2154166666666672E+16</c:v>
                </c:pt>
                <c:pt idx="4747">
                  <c:v>8.1125E+16</c:v>
                </c:pt>
                <c:pt idx="4748">
                  <c:v>7.50625E+16</c:v>
                </c:pt>
                <c:pt idx="4749">
                  <c:v>6.9041666666666664E+16</c:v>
                </c:pt>
                <c:pt idx="4750">
                  <c:v>6.7116666666666664E+16</c:v>
                </c:pt>
                <c:pt idx="4751">
                  <c:v>8.7883333333333328E+16</c:v>
                </c:pt>
                <c:pt idx="4752">
                  <c:v>8.7208333333333328E+16</c:v>
                </c:pt>
                <c:pt idx="4753">
                  <c:v>3.3804166666666668E+16</c:v>
                </c:pt>
                <c:pt idx="4754">
                  <c:v>8.1225E+16</c:v>
                </c:pt>
                <c:pt idx="4755">
                  <c:v>8.44875E+16</c:v>
                </c:pt>
                <c:pt idx="4756">
                  <c:v>7.8979166666666672E+16</c:v>
                </c:pt>
                <c:pt idx="4757">
                  <c:v>2.8216666666666668E+16</c:v>
                </c:pt>
                <c:pt idx="4758">
                  <c:v>7.4695833333333328E+16</c:v>
                </c:pt>
                <c:pt idx="4759">
                  <c:v>7.625E+16</c:v>
                </c:pt>
                <c:pt idx="4760">
                  <c:v>6.9541666666666664E+16</c:v>
                </c:pt>
                <c:pt idx="4761">
                  <c:v>6.26875E+16</c:v>
                </c:pt>
                <c:pt idx="4762">
                  <c:v>8.3775E+16</c:v>
                </c:pt>
                <c:pt idx="4763">
                  <c:v>8.21625E+16</c:v>
                </c:pt>
                <c:pt idx="4764">
                  <c:v>5.24125E+16</c:v>
                </c:pt>
                <c:pt idx="4765">
                  <c:v>8.77625E+16</c:v>
                </c:pt>
                <c:pt idx="4766">
                  <c:v>7.0625E+16</c:v>
                </c:pt>
                <c:pt idx="4767">
                  <c:v>7.1291666666666664E+16</c:v>
                </c:pt>
                <c:pt idx="4768">
                  <c:v>7.7341666666666672E+16</c:v>
                </c:pt>
                <c:pt idx="4769">
                  <c:v>8.6108333333333328E+16</c:v>
                </c:pt>
                <c:pt idx="4770">
                  <c:v>7.65625E+16</c:v>
                </c:pt>
                <c:pt idx="4771">
                  <c:v>8.715E+16</c:v>
                </c:pt>
                <c:pt idx="4772">
                  <c:v>4.7141666666666664E+16</c:v>
                </c:pt>
                <c:pt idx="4773">
                  <c:v>6.75E+16</c:v>
                </c:pt>
                <c:pt idx="4774">
                  <c:v>7.8708333333333328E+16</c:v>
                </c:pt>
                <c:pt idx="4775">
                  <c:v>7.6025E+16</c:v>
                </c:pt>
                <c:pt idx="4776">
                  <c:v>7.92625E+16</c:v>
                </c:pt>
                <c:pt idx="4777">
                  <c:v>8.0479166666666672E+16</c:v>
                </c:pt>
                <c:pt idx="4778">
                  <c:v>7.9158333333333328E+16</c:v>
                </c:pt>
                <c:pt idx="4779">
                  <c:v>7.9841666666666672E+16</c:v>
                </c:pt>
                <c:pt idx="4780">
                  <c:v>8.4083333333333328E+16</c:v>
                </c:pt>
                <c:pt idx="4781">
                  <c:v>8.3791666666666672E+16</c:v>
                </c:pt>
                <c:pt idx="4782">
                  <c:v>6.9854166666666664E+16</c:v>
                </c:pt>
                <c:pt idx="4783">
                  <c:v>8.2675E+16</c:v>
                </c:pt>
                <c:pt idx="4784">
                  <c:v>8.3108333333333328E+16</c:v>
                </c:pt>
                <c:pt idx="4785">
                  <c:v>8.3419541666666672E+16</c:v>
                </c:pt>
                <c:pt idx="4786">
                  <c:v>8.53125E+16</c:v>
                </c:pt>
                <c:pt idx="4787">
                  <c:v>8.8041666666666672E+16</c:v>
                </c:pt>
                <c:pt idx="4788">
                  <c:v>8.79875E+16</c:v>
                </c:pt>
                <c:pt idx="4789">
                  <c:v>8.6125E+16</c:v>
                </c:pt>
                <c:pt idx="4790">
                  <c:v>8.8983333333333328E+16</c:v>
                </c:pt>
                <c:pt idx="4791">
                  <c:v>8.9529166666666672E+16</c:v>
                </c:pt>
                <c:pt idx="4792">
                  <c:v>3.1524600070833332E+16</c:v>
                </c:pt>
                <c:pt idx="4793">
                  <c:v>7.9125E+16</c:v>
                </c:pt>
                <c:pt idx="4794">
                  <c:v>8.1833333333333328E+16</c:v>
                </c:pt>
                <c:pt idx="4795">
                  <c:v>8.1718333333333328E+16</c:v>
                </c:pt>
                <c:pt idx="4796">
                  <c:v>8.57E+16</c:v>
                </c:pt>
                <c:pt idx="4797">
                  <c:v>8.7045833333333328E+16</c:v>
                </c:pt>
                <c:pt idx="4798">
                  <c:v>8.505E+16</c:v>
                </c:pt>
                <c:pt idx="4799">
                  <c:v>8.1182916666666672E+16</c:v>
                </c:pt>
                <c:pt idx="4800">
                  <c:v>8.4179166666666672E+16</c:v>
                </c:pt>
                <c:pt idx="4801">
                  <c:v>8.3375E+16</c:v>
                </c:pt>
                <c:pt idx="4802">
                  <c:v>8.3429166666666672E+16</c:v>
                </c:pt>
                <c:pt idx="4803">
                  <c:v>2.5472234479166668E+16</c:v>
                </c:pt>
                <c:pt idx="4804">
                  <c:v>8.1975E+16</c:v>
                </c:pt>
                <c:pt idx="4805">
                  <c:v>7.91875E+16</c:v>
                </c:pt>
                <c:pt idx="4806">
                  <c:v>7.5166666666666672E+16</c:v>
                </c:pt>
                <c:pt idx="4807">
                  <c:v>7.68625E+16</c:v>
                </c:pt>
                <c:pt idx="4808">
                  <c:v>7.7208333333333328E+16</c:v>
                </c:pt>
                <c:pt idx="4809">
                  <c:v>7.9416666666666672E+16</c:v>
                </c:pt>
                <c:pt idx="4810">
                  <c:v>7.3045833333333328E+16</c:v>
                </c:pt>
                <c:pt idx="4811">
                  <c:v>5.5745E+16</c:v>
                </c:pt>
                <c:pt idx="4812">
                  <c:v>8.4791666666666672E+16</c:v>
                </c:pt>
                <c:pt idx="4813">
                  <c:v>7.7670833333333328E+16</c:v>
                </c:pt>
                <c:pt idx="4814">
                  <c:v>8.0975E+16</c:v>
                </c:pt>
                <c:pt idx="4815">
                  <c:v>8.4958333333333328E+16</c:v>
                </c:pt>
                <c:pt idx="4816">
                  <c:v>6.1625E+16</c:v>
                </c:pt>
                <c:pt idx="4817">
                  <c:v>8.775E+16</c:v>
                </c:pt>
                <c:pt idx="4818">
                  <c:v>8.6291666666666672E+16</c:v>
                </c:pt>
                <c:pt idx="4819">
                  <c:v>3.2220833333333332E+16</c:v>
                </c:pt>
                <c:pt idx="4820">
                  <c:v>7.31125E+16</c:v>
                </c:pt>
                <c:pt idx="4821">
                  <c:v>8.84875E+16</c:v>
                </c:pt>
                <c:pt idx="4822">
                  <c:v>9.1166666666666672E+16</c:v>
                </c:pt>
                <c:pt idx="4823">
                  <c:v>7.7583333333333328E+16</c:v>
                </c:pt>
                <c:pt idx="4824">
                  <c:v>8.11875E+16</c:v>
                </c:pt>
                <c:pt idx="4825">
                  <c:v>5.8704166666666664E+16</c:v>
                </c:pt>
                <c:pt idx="4826">
                  <c:v>5.6729166666666664E+16</c:v>
                </c:pt>
                <c:pt idx="4827">
                  <c:v>8.0154166666666672E+16</c:v>
                </c:pt>
                <c:pt idx="4828">
                  <c:v>8.8495833333333328E+16</c:v>
                </c:pt>
                <c:pt idx="4829">
                  <c:v>8.1125E+16</c:v>
                </c:pt>
                <c:pt idx="4830">
                  <c:v>8.3741666666666672E+16</c:v>
                </c:pt>
                <c:pt idx="4831">
                  <c:v>7.8745833333333328E+16</c:v>
                </c:pt>
                <c:pt idx="4832">
                  <c:v>5.3525E+16</c:v>
                </c:pt>
                <c:pt idx="4833">
                  <c:v>8.2483333333333328E+16</c:v>
                </c:pt>
                <c:pt idx="4834">
                  <c:v>8.4095833333333328E+16</c:v>
                </c:pt>
                <c:pt idx="4835">
                  <c:v>6.5058333333333336E+16</c:v>
                </c:pt>
                <c:pt idx="4836">
                  <c:v>8.7958333333333328E+16</c:v>
                </c:pt>
                <c:pt idx="4837">
                  <c:v>8.7666666666666672E+16</c:v>
                </c:pt>
                <c:pt idx="4838">
                  <c:v>7.7841666666666672E+16</c:v>
                </c:pt>
                <c:pt idx="4839">
                  <c:v>5.8166666666666664E+16</c:v>
                </c:pt>
                <c:pt idx="4840">
                  <c:v>4.889E+16</c:v>
                </c:pt>
                <c:pt idx="4841">
                  <c:v>4.6125E+16</c:v>
                </c:pt>
                <c:pt idx="4842">
                  <c:v>2.5775416666666668E+16</c:v>
                </c:pt>
                <c:pt idx="4843">
                  <c:v>3976250000000000</c:v>
                </c:pt>
                <c:pt idx="4844">
                  <c:v>36566666666666.664</c:v>
                </c:pt>
                <c:pt idx="4845">
                  <c:v>1291875000000</c:v>
                </c:pt>
                <c:pt idx="4846">
                  <c:v>1238000000000</c:v>
                </c:pt>
                <c:pt idx="4847">
                  <c:v>1244058333333.3333</c:v>
                </c:pt>
                <c:pt idx="4848">
                  <c:v>1250833333333.3333</c:v>
                </c:pt>
                <c:pt idx="4849">
                  <c:v>1228250000000</c:v>
                </c:pt>
                <c:pt idx="4850">
                  <c:v>1212916666666.6667</c:v>
                </c:pt>
                <c:pt idx="4851">
                  <c:v>1229166666666.6667</c:v>
                </c:pt>
                <c:pt idx="4852">
                  <c:v>1242666666666.6667</c:v>
                </c:pt>
                <c:pt idx="4853">
                  <c:v>2322083333333.3335</c:v>
                </c:pt>
                <c:pt idx="4854">
                  <c:v>3670833333333.3335</c:v>
                </c:pt>
                <c:pt idx="4855">
                  <c:v>3789583333333.3335</c:v>
                </c:pt>
                <c:pt idx="4856">
                  <c:v>3860916666666.6665</c:v>
                </c:pt>
                <c:pt idx="4857">
                  <c:v>3700000000000</c:v>
                </c:pt>
                <c:pt idx="4858">
                  <c:v>3313333333333.3335</c:v>
                </c:pt>
                <c:pt idx="4859">
                  <c:v>1245416666666.6667</c:v>
                </c:pt>
                <c:pt idx="4860">
                  <c:v>1266333333333.3333</c:v>
                </c:pt>
                <c:pt idx="4861">
                  <c:v>2941416666666.6665</c:v>
                </c:pt>
                <c:pt idx="4862">
                  <c:v>7338333333333.333</c:v>
                </c:pt>
                <c:pt idx="4863">
                  <c:v>7338333333333.333</c:v>
                </c:pt>
                <c:pt idx="4864">
                  <c:v>70125000000000</c:v>
                </c:pt>
                <c:pt idx="4865">
                  <c:v>7479583333333.333</c:v>
                </c:pt>
                <c:pt idx="4866">
                  <c:v>7420833333333.333</c:v>
                </c:pt>
                <c:pt idx="4867">
                  <c:v>7057500000000</c:v>
                </c:pt>
                <c:pt idx="4868">
                  <c:v>7059166666666.667</c:v>
                </c:pt>
                <c:pt idx="4869">
                  <c:v>7243750000000</c:v>
                </c:pt>
                <c:pt idx="4870">
                  <c:v>7290000000000</c:v>
                </c:pt>
                <c:pt idx="4871">
                  <c:v>7045833333333.333</c:v>
                </c:pt>
                <c:pt idx="4872">
                  <c:v>7108333333333.333</c:v>
                </c:pt>
                <c:pt idx="4873">
                  <c:v>7150000000000</c:v>
                </c:pt>
                <c:pt idx="4874">
                  <c:v>7058750000000</c:v>
                </c:pt>
                <c:pt idx="4875">
                  <c:v>6877500000000</c:v>
                </c:pt>
                <c:pt idx="4876">
                  <c:v>7047083333333.333</c:v>
                </c:pt>
                <c:pt idx="4877">
                  <c:v>7184166666666.667</c:v>
                </c:pt>
                <c:pt idx="4878">
                  <c:v>7312500000000</c:v>
                </c:pt>
                <c:pt idx="4879">
                  <c:v>7379166666666.667</c:v>
                </c:pt>
                <c:pt idx="4880">
                  <c:v>6859166666666.667</c:v>
                </c:pt>
                <c:pt idx="4881">
                  <c:v>7296250000000</c:v>
                </c:pt>
                <c:pt idx="4882">
                  <c:v>7227500000000</c:v>
                </c:pt>
                <c:pt idx="4883">
                  <c:v>6607916666666.667</c:v>
                </c:pt>
                <c:pt idx="4884">
                  <c:v>8094166666666.667</c:v>
                </c:pt>
                <c:pt idx="4885">
                  <c:v>6645833333333.333</c:v>
                </c:pt>
                <c:pt idx="4886">
                  <c:v>6725000000000</c:v>
                </c:pt>
                <c:pt idx="4887">
                  <c:v>6684166666666.667</c:v>
                </c:pt>
                <c:pt idx="4888">
                  <c:v>6553750000000</c:v>
                </c:pt>
                <c:pt idx="4889">
                  <c:v>6552916666666.667</c:v>
                </c:pt>
                <c:pt idx="4890">
                  <c:v>6675416666666.667</c:v>
                </c:pt>
                <c:pt idx="4891">
                  <c:v>6685583333333.333</c:v>
                </c:pt>
                <c:pt idx="4892">
                  <c:v>1815166666666.6667</c:v>
                </c:pt>
                <c:pt idx="4893">
                  <c:v>931208333333.33337</c:v>
                </c:pt>
                <c:pt idx="4894">
                  <c:v>8635166666666.667</c:v>
                </c:pt>
                <c:pt idx="4895">
                  <c:v>0</c:v>
                </c:pt>
                <c:pt idx="4896">
                  <c:v>0</c:v>
                </c:pt>
                <c:pt idx="4897">
                  <c:v>0</c:v>
                </c:pt>
                <c:pt idx="4898">
                  <c:v>0</c:v>
                </c:pt>
                <c:pt idx="4899">
                  <c:v>0</c:v>
                </c:pt>
                <c:pt idx="4900">
                  <c:v>0</c:v>
                </c:pt>
                <c:pt idx="4901">
                  <c:v>0</c:v>
                </c:pt>
                <c:pt idx="4902">
                  <c:v>0</c:v>
                </c:pt>
                <c:pt idx="4903">
                  <c:v>16992308333333.334</c:v>
                </c:pt>
                <c:pt idx="4904">
                  <c:v>31570416666666.668</c:v>
                </c:pt>
                <c:pt idx="4905">
                  <c:v>19512500000000</c:v>
                </c:pt>
                <c:pt idx="4906">
                  <c:v>2078750000000</c:v>
                </c:pt>
                <c:pt idx="4907">
                  <c:v>1332083333333.3333</c:v>
                </c:pt>
                <c:pt idx="4908">
                  <c:v>38800833333333.336</c:v>
                </c:pt>
                <c:pt idx="4909">
                  <c:v>292425000000000</c:v>
                </c:pt>
                <c:pt idx="4910">
                  <c:v>148319666666666.66</c:v>
                </c:pt>
                <c:pt idx="4911">
                  <c:v>452000000000000</c:v>
                </c:pt>
                <c:pt idx="4912">
                  <c:v>419427666666666.69</c:v>
                </c:pt>
                <c:pt idx="4913">
                  <c:v>567155416666666.63</c:v>
                </c:pt>
                <c:pt idx="4914">
                  <c:v>260137500000000</c:v>
                </c:pt>
                <c:pt idx="4915">
                  <c:v>2001000000000000</c:v>
                </c:pt>
                <c:pt idx="4916">
                  <c:v>3401362500000000</c:v>
                </c:pt>
                <c:pt idx="4917">
                  <c:v>2762500000000000</c:v>
                </c:pt>
                <c:pt idx="4918">
                  <c:v>4974583333333333</c:v>
                </c:pt>
                <c:pt idx="4919">
                  <c:v>1.0026666666666666E+16</c:v>
                </c:pt>
                <c:pt idx="4920">
                  <c:v>3.045975E+16</c:v>
                </c:pt>
                <c:pt idx="4921">
                  <c:v>3.5208333333333332E+16</c:v>
                </c:pt>
                <c:pt idx="4922">
                  <c:v>3.3283333333333332E+16</c:v>
                </c:pt>
                <c:pt idx="4923">
                  <c:v>1.0742916666666666E+16</c:v>
                </c:pt>
                <c:pt idx="4924">
                  <c:v>2.23625E+16</c:v>
                </c:pt>
                <c:pt idx="4925">
                  <c:v>4.4708333333333336E+16</c:v>
                </c:pt>
                <c:pt idx="4926">
                  <c:v>5.05125E+16</c:v>
                </c:pt>
                <c:pt idx="4927">
                  <c:v>5.6696666666666664E+16</c:v>
                </c:pt>
                <c:pt idx="4928">
                  <c:v>4.5375E+16</c:v>
                </c:pt>
                <c:pt idx="4929">
                  <c:v>5.2658333333333336E+16</c:v>
                </c:pt>
                <c:pt idx="4930">
                  <c:v>5.5620833333333336E+16</c:v>
                </c:pt>
                <c:pt idx="4931">
                  <c:v>5.4958333333333336E+16</c:v>
                </c:pt>
                <c:pt idx="4932">
                  <c:v>5.775E+16</c:v>
                </c:pt>
                <c:pt idx="4933">
                  <c:v>5.57125E+16</c:v>
                </c:pt>
                <c:pt idx="4934">
                  <c:v>6.1041666666666664E+16</c:v>
                </c:pt>
                <c:pt idx="4935">
                  <c:v>5.3378916666666664E+16</c:v>
                </c:pt>
                <c:pt idx="4936">
                  <c:v>3.569125E+16</c:v>
                </c:pt>
                <c:pt idx="4937">
                  <c:v>1.74875E+16</c:v>
                </c:pt>
                <c:pt idx="4938">
                  <c:v>4.5904166666666664E+16</c:v>
                </c:pt>
                <c:pt idx="4939">
                  <c:v>6.39625E+16</c:v>
                </c:pt>
                <c:pt idx="4940">
                  <c:v>2.7883333333333332E+16</c:v>
                </c:pt>
                <c:pt idx="4941">
                  <c:v>6.9354166666666664E+16</c:v>
                </c:pt>
                <c:pt idx="4942">
                  <c:v>6.5708333333333336E+16</c:v>
                </c:pt>
                <c:pt idx="4943">
                  <c:v>6.5E+16</c:v>
                </c:pt>
                <c:pt idx="4944">
                  <c:v>6.9541666666666664E+16</c:v>
                </c:pt>
                <c:pt idx="4945">
                  <c:v>7.4083333333333328E+16</c:v>
                </c:pt>
                <c:pt idx="4946">
                  <c:v>2.7610858333333332E+16</c:v>
                </c:pt>
                <c:pt idx="4947">
                  <c:v>4.7487416666666664E+16</c:v>
                </c:pt>
                <c:pt idx="4948">
                  <c:v>7.8958333333333328E+16</c:v>
                </c:pt>
                <c:pt idx="4949">
                  <c:v>7.2791666666666672E+16</c:v>
                </c:pt>
                <c:pt idx="4950">
                  <c:v>7.9416666666666672E+16</c:v>
                </c:pt>
                <c:pt idx="4951">
                  <c:v>7.7375E+16</c:v>
                </c:pt>
                <c:pt idx="4952">
                  <c:v>7.1845833333333336E+16</c:v>
                </c:pt>
                <c:pt idx="4953">
                  <c:v>8.4666666666666672E+16</c:v>
                </c:pt>
                <c:pt idx="4954">
                  <c:v>7.8291666666666672E+16</c:v>
                </c:pt>
                <c:pt idx="4955">
                  <c:v>7.6875E+16</c:v>
                </c:pt>
                <c:pt idx="4956">
                  <c:v>7.6375E+16</c:v>
                </c:pt>
                <c:pt idx="4957">
                  <c:v>7.77975E+16</c:v>
                </c:pt>
                <c:pt idx="4958">
                  <c:v>7.54825E+16</c:v>
                </c:pt>
                <c:pt idx="4959">
                  <c:v>5.9233333333333336E+16</c:v>
                </c:pt>
                <c:pt idx="4960">
                  <c:v>6.03125E+16</c:v>
                </c:pt>
                <c:pt idx="4961">
                  <c:v>7.7529166666666672E+16</c:v>
                </c:pt>
                <c:pt idx="4962">
                  <c:v>5.3457916666666664E+16</c:v>
                </c:pt>
                <c:pt idx="4963">
                  <c:v>6.0291666666666664E+16</c:v>
                </c:pt>
                <c:pt idx="4964">
                  <c:v>7.1958333333333336E+16</c:v>
                </c:pt>
                <c:pt idx="4965">
                  <c:v>4.6364583333333336E+16</c:v>
                </c:pt>
                <c:pt idx="4966">
                  <c:v>7576062500000000</c:v>
                </c:pt>
                <c:pt idx="4967">
                  <c:v>3675000000000000</c:v>
                </c:pt>
                <c:pt idx="4968">
                  <c:v>1.2091666666666666E+16</c:v>
                </c:pt>
                <c:pt idx="4969">
                  <c:v>3.2208333333333332E+16</c:v>
                </c:pt>
                <c:pt idx="4970">
                  <c:v>4.25E+16</c:v>
                </c:pt>
                <c:pt idx="4971">
                  <c:v>4.17875E+16</c:v>
                </c:pt>
                <c:pt idx="4972">
                  <c:v>3.72625E+16</c:v>
                </c:pt>
                <c:pt idx="4973">
                  <c:v>1.7092985083333334E+16</c:v>
                </c:pt>
                <c:pt idx="4974">
                  <c:v>2.7429166666666668E+16</c:v>
                </c:pt>
                <c:pt idx="4975">
                  <c:v>5.0079166666666664E+16</c:v>
                </c:pt>
                <c:pt idx="4976">
                  <c:v>5.4195833333333336E+16</c:v>
                </c:pt>
                <c:pt idx="4977">
                  <c:v>5.465E+16</c:v>
                </c:pt>
                <c:pt idx="4978">
                  <c:v>5.3833333333333336E+16</c:v>
                </c:pt>
                <c:pt idx="4979">
                  <c:v>3.8235E+16</c:v>
                </c:pt>
                <c:pt idx="4980">
                  <c:v>4.8875E+16</c:v>
                </c:pt>
                <c:pt idx="4981">
                  <c:v>5.2336666666666664E+16</c:v>
                </c:pt>
                <c:pt idx="4982">
                  <c:v>4.6525E+16</c:v>
                </c:pt>
                <c:pt idx="4983">
                  <c:v>7.025E+16</c:v>
                </c:pt>
                <c:pt idx="4984">
                  <c:v>6.975E+16</c:v>
                </c:pt>
                <c:pt idx="4985">
                  <c:v>5.9291666666666664E+16</c:v>
                </c:pt>
                <c:pt idx="4986">
                  <c:v>5.6625E+16</c:v>
                </c:pt>
                <c:pt idx="4987">
                  <c:v>6.65125E+16</c:v>
                </c:pt>
                <c:pt idx="4988">
                  <c:v>1.7058302083333334E+16</c:v>
                </c:pt>
                <c:pt idx="4989">
                  <c:v>3.7475E+16</c:v>
                </c:pt>
                <c:pt idx="4990">
                  <c:v>6.865E+16</c:v>
                </c:pt>
                <c:pt idx="4991">
                  <c:v>7.4208333333333328E+16</c:v>
                </c:pt>
                <c:pt idx="4992">
                  <c:v>6.6054166666666664E+16</c:v>
                </c:pt>
                <c:pt idx="4993">
                  <c:v>6.5478166666666664E+16</c:v>
                </c:pt>
                <c:pt idx="4994">
                  <c:v>5.7954166666666664E+16</c:v>
                </c:pt>
                <c:pt idx="4995">
                  <c:v>5.3525E+16</c:v>
                </c:pt>
                <c:pt idx="4996">
                  <c:v>7.0595833333333336E+16</c:v>
                </c:pt>
                <c:pt idx="4997">
                  <c:v>6.5166666666666664E+16</c:v>
                </c:pt>
                <c:pt idx="4998">
                  <c:v>6.6333333333333336E+16</c:v>
                </c:pt>
                <c:pt idx="4999">
                  <c:v>5.594125E+16</c:v>
                </c:pt>
                <c:pt idx="5000">
                  <c:v>6.5666666666666664E+16</c:v>
                </c:pt>
                <c:pt idx="5001">
                  <c:v>2.364375E+16</c:v>
                </c:pt>
                <c:pt idx="5002">
                  <c:v>5.57825E+16</c:v>
                </c:pt>
                <c:pt idx="5003">
                  <c:v>6.2995833333333336E+16</c:v>
                </c:pt>
                <c:pt idx="5004">
                  <c:v>5.2958333333333336E+16</c:v>
                </c:pt>
                <c:pt idx="5005">
                  <c:v>4.7041666666666664E+16</c:v>
                </c:pt>
                <c:pt idx="5006">
                  <c:v>5.5925E+16</c:v>
                </c:pt>
                <c:pt idx="5007">
                  <c:v>5.02575E+16</c:v>
                </c:pt>
                <c:pt idx="5008">
                  <c:v>6.1541666666666664E+16</c:v>
                </c:pt>
                <c:pt idx="5009">
                  <c:v>5.0583333333333336E+16</c:v>
                </c:pt>
                <c:pt idx="5010">
                  <c:v>5.71375E+16</c:v>
                </c:pt>
                <c:pt idx="5011">
                  <c:v>4.3541666666666664E+16</c:v>
                </c:pt>
                <c:pt idx="5012">
                  <c:v>6.3208333333333336E+16</c:v>
                </c:pt>
                <c:pt idx="5013">
                  <c:v>4.4041666666666664E+16</c:v>
                </c:pt>
                <c:pt idx="5014">
                  <c:v>6.3466666666666664E+16</c:v>
                </c:pt>
                <c:pt idx="5015">
                  <c:v>6.4566666666666664E+16</c:v>
                </c:pt>
                <c:pt idx="5016">
                  <c:v>6.3808333333333336E+16</c:v>
                </c:pt>
                <c:pt idx="5017">
                  <c:v>2.5354166666666668E+16</c:v>
                </c:pt>
                <c:pt idx="5018">
                  <c:v>6.2291666666666664E+16</c:v>
                </c:pt>
                <c:pt idx="5019">
                  <c:v>6.2708333333333336E+16</c:v>
                </c:pt>
                <c:pt idx="5020">
                  <c:v>6.4183333333333336E+16</c:v>
                </c:pt>
                <c:pt idx="5021">
                  <c:v>6.2625E+16</c:v>
                </c:pt>
                <c:pt idx="5022">
                  <c:v>8651913333333333</c:v>
                </c:pt>
                <c:pt idx="5023">
                  <c:v>4.1593333333333336E+16</c:v>
                </c:pt>
                <c:pt idx="5024">
                  <c:v>6.4708333333333336E+16</c:v>
                </c:pt>
                <c:pt idx="5025">
                  <c:v>4.6029166666666664E+16</c:v>
                </c:pt>
                <c:pt idx="5026">
                  <c:v>6.625E+16</c:v>
                </c:pt>
                <c:pt idx="5027">
                  <c:v>6.2700416666666664E+16</c:v>
                </c:pt>
                <c:pt idx="5028">
                  <c:v>5.15E+16</c:v>
                </c:pt>
                <c:pt idx="5029">
                  <c:v>6.5620833333333336E+16</c:v>
                </c:pt>
                <c:pt idx="5030">
                  <c:v>6.70525E+16</c:v>
                </c:pt>
                <c:pt idx="5031">
                  <c:v>4.3539791666666664E+16</c:v>
                </c:pt>
                <c:pt idx="5032">
                  <c:v>6.6291666666666664E+16</c:v>
                </c:pt>
                <c:pt idx="5033">
                  <c:v>6.8375E+16</c:v>
                </c:pt>
                <c:pt idx="5034">
                  <c:v>6.5891666666666664E+16</c:v>
                </c:pt>
                <c:pt idx="5035">
                  <c:v>6.6933333333333336E+16</c:v>
                </c:pt>
                <c:pt idx="5036">
                  <c:v>6.6895833333333336E+16</c:v>
                </c:pt>
                <c:pt idx="5037">
                  <c:v>6.0070833333333336E+16</c:v>
                </c:pt>
                <c:pt idx="5038">
                  <c:v>5.0489166666666664E+16</c:v>
                </c:pt>
                <c:pt idx="5039">
                  <c:v>6.6958333333333336E+16</c:v>
                </c:pt>
                <c:pt idx="5040">
                  <c:v>5.9825E+16</c:v>
                </c:pt>
                <c:pt idx="5041">
                  <c:v>6.0079166666666664E+16</c:v>
                </c:pt>
                <c:pt idx="5042">
                  <c:v>1.4181666666666666E+16</c:v>
                </c:pt>
                <c:pt idx="5043">
                  <c:v>5.5428333333333336E+16</c:v>
                </c:pt>
                <c:pt idx="5044">
                  <c:v>4.8125E+16</c:v>
                </c:pt>
                <c:pt idx="5045">
                  <c:v>6.75E+16</c:v>
                </c:pt>
                <c:pt idx="5046">
                  <c:v>6.1958333333333336E+16</c:v>
                </c:pt>
                <c:pt idx="5047">
                  <c:v>6.8458333333333336E+16</c:v>
                </c:pt>
                <c:pt idx="5048">
                  <c:v>6.7429166666666664E+16</c:v>
                </c:pt>
                <c:pt idx="5049">
                  <c:v>6.2954166666666664E+16</c:v>
                </c:pt>
                <c:pt idx="5050">
                  <c:v>4.7733333333333336E+16</c:v>
                </c:pt>
                <c:pt idx="5051">
                  <c:v>6.0675E+16</c:v>
                </c:pt>
                <c:pt idx="5052">
                  <c:v>6.595E+16</c:v>
                </c:pt>
                <c:pt idx="5053">
                  <c:v>2.8908333333333332E+16</c:v>
                </c:pt>
                <c:pt idx="5054">
                  <c:v>5.5208333333333336E+16</c:v>
                </c:pt>
                <c:pt idx="5055">
                  <c:v>5.77875E+16</c:v>
                </c:pt>
                <c:pt idx="5056">
                  <c:v>2.5280916666666668E+16</c:v>
                </c:pt>
                <c:pt idx="5057">
                  <c:v>6.0991666666666664E+16</c:v>
                </c:pt>
                <c:pt idx="5058">
                  <c:v>6.0291666666666664E+16</c:v>
                </c:pt>
                <c:pt idx="5059">
                  <c:v>7.2016666666666664E+16</c:v>
                </c:pt>
                <c:pt idx="5060">
                  <c:v>6.575E+16</c:v>
                </c:pt>
                <c:pt idx="5061">
                  <c:v>4.8233333333333336E+16</c:v>
                </c:pt>
                <c:pt idx="5062">
                  <c:v>6.31125E+16</c:v>
                </c:pt>
                <c:pt idx="5063">
                  <c:v>3.4358333333333332E+16</c:v>
                </c:pt>
                <c:pt idx="5064">
                  <c:v>6.5941666666666664E+16</c:v>
                </c:pt>
                <c:pt idx="5065">
                  <c:v>6.4758333333333336E+16</c:v>
                </c:pt>
                <c:pt idx="5066">
                  <c:v>5.6429166666666664E+16</c:v>
                </c:pt>
                <c:pt idx="5067">
                  <c:v>6.72125E+16</c:v>
                </c:pt>
                <c:pt idx="5068">
                  <c:v>6.4291666666666664E+16</c:v>
                </c:pt>
                <c:pt idx="5069">
                  <c:v>6.3458333333333336E+16</c:v>
                </c:pt>
                <c:pt idx="5070">
                  <c:v>6.41825E+16</c:v>
                </c:pt>
                <c:pt idx="5071">
                  <c:v>6.6575E+16</c:v>
                </c:pt>
                <c:pt idx="5072">
                  <c:v>3.88E+16</c:v>
                </c:pt>
                <c:pt idx="5073">
                  <c:v>4.9879166666666664E+16</c:v>
                </c:pt>
                <c:pt idx="5074">
                  <c:v>5.8166666666666664E+16</c:v>
                </c:pt>
                <c:pt idx="5075">
                  <c:v>5.8583333333333336E+16</c:v>
                </c:pt>
                <c:pt idx="5076">
                  <c:v>5.12875E+16</c:v>
                </c:pt>
                <c:pt idx="5077">
                  <c:v>6.7108333333333336E+16</c:v>
                </c:pt>
                <c:pt idx="5078">
                  <c:v>6.9208333333333336E+16</c:v>
                </c:pt>
                <c:pt idx="5079">
                  <c:v>4.9495833333333336E+16</c:v>
                </c:pt>
                <c:pt idx="5080">
                  <c:v>5.3558333333333336E+16</c:v>
                </c:pt>
                <c:pt idx="5081">
                  <c:v>5.9716666666666664E+16</c:v>
                </c:pt>
                <c:pt idx="5082">
                  <c:v>3.0679991666666668E+16</c:v>
                </c:pt>
                <c:pt idx="5083">
                  <c:v>4.1279166666666664E+16</c:v>
                </c:pt>
                <c:pt idx="5084">
                  <c:v>4.6658333333333336E+16</c:v>
                </c:pt>
                <c:pt idx="5085">
                  <c:v>1.369236E+16</c:v>
                </c:pt>
                <c:pt idx="5086">
                  <c:v>1.5610833333333334E+16</c:v>
                </c:pt>
                <c:pt idx="5087">
                  <c:v>2.8695833333333332E+16</c:v>
                </c:pt>
                <c:pt idx="5088">
                  <c:v>6.05E+16</c:v>
                </c:pt>
                <c:pt idx="5089">
                  <c:v>4.4583333333333336E+16</c:v>
                </c:pt>
                <c:pt idx="5090">
                  <c:v>4.5896666666666664E+16</c:v>
                </c:pt>
                <c:pt idx="5091">
                  <c:v>2.134125E+16</c:v>
                </c:pt>
                <c:pt idx="5092">
                  <c:v>28542500000000</c:v>
                </c:pt>
                <c:pt idx="5093">
                  <c:v>30173750000000</c:v>
                </c:pt>
                <c:pt idx="5094">
                  <c:v>9448333333333.334</c:v>
                </c:pt>
                <c:pt idx="5095">
                  <c:v>15370833333333.334</c:v>
                </c:pt>
                <c:pt idx="5096">
                  <c:v>156041666666666.66</c:v>
                </c:pt>
                <c:pt idx="5097">
                  <c:v>3.5954166666666668E+16</c:v>
                </c:pt>
                <c:pt idx="5098">
                  <c:v>4.3541666666666664E+16</c:v>
                </c:pt>
                <c:pt idx="5099">
                  <c:v>4.765E+16</c:v>
                </c:pt>
                <c:pt idx="5100">
                  <c:v>5.9945833333333336E+16</c:v>
                </c:pt>
                <c:pt idx="5101">
                  <c:v>6.20375E+16</c:v>
                </c:pt>
                <c:pt idx="5102">
                  <c:v>6.1375E+16</c:v>
                </c:pt>
                <c:pt idx="5103">
                  <c:v>6.0875E+16</c:v>
                </c:pt>
                <c:pt idx="5104">
                  <c:v>6.2020833333333336E+16</c:v>
                </c:pt>
                <c:pt idx="5105">
                  <c:v>7.1916666666666664E+16</c:v>
                </c:pt>
                <c:pt idx="5106">
                  <c:v>5.79875E+16</c:v>
                </c:pt>
                <c:pt idx="5107">
                  <c:v>5.8158333333333336E+16</c:v>
                </c:pt>
                <c:pt idx="5108">
                  <c:v>7.7266666666666672E+16</c:v>
                </c:pt>
                <c:pt idx="5109">
                  <c:v>7.9958333333333328E+16</c:v>
                </c:pt>
                <c:pt idx="5110">
                  <c:v>7.4125E+16</c:v>
                </c:pt>
                <c:pt idx="5111">
                  <c:v>7.3795833333333328E+16</c:v>
                </c:pt>
                <c:pt idx="5112">
                  <c:v>3.7270833333333336E+16</c:v>
                </c:pt>
                <c:pt idx="5113">
                  <c:v>6.215E+16</c:v>
                </c:pt>
                <c:pt idx="5114">
                  <c:v>7.9579166666666672E+16</c:v>
                </c:pt>
                <c:pt idx="5115">
                  <c:v>7.3979166666666672E+16</c:v>
                </c:pt>
                <c:pt idx="5116">
                  <c:v>7.4E+16</c:v>
                </c:pt>
                <c:pt idx="5117">
                  <c:v>8.0625E+16</c:v>
                </c:pt>
                <c:pt idx="5118">
                  <c:v>8.0666666666666672E+16</c:v>
                </c:pt>
                <c:pt idx="5119">
                  <c:v>7.8958333333333328E+16</c:v>
                </c:pt>
                <c:pt idx="5120">
                  <c:v>8.6379166666666672E+16</c:v>
                </c:pt>
                <c:pt idx="5121">
                  <c:v>6.25125E+16</c:v>
                </c:pt>
                <c:pt idx="5122">
                  <c:v>8.15E+16</c:v>
                </c:pt>
                <c:pt idx="5123">
                  <c:v>8.0333333333333328E+16</c:v>
                </c:pt>
                <c:pt idx="5124">
                  <c:v>7.5708333333333328E+16</c:v>
                </c:pt>
                <c:pt idx="5125">
                  <c:v>7.9108333333333328E+16</c:v>
                </c:pt>
                <c:pt idx="5126">
                  <c:v>7.8754166666666672E+16</c:v>
                </c:pt>
                <c:pt idx="5127">
                  <c:v>8.8804166666666672E+16</c:v>
                </c:pt>
                <c:pt idx="5128">
                  <c:v>8.9758333333333328E+16</c:v>
                </c:pt>
                <c:pt idx="5129">
                  <c:v>8.4225E+16</c:v>
                </c:pt>
                <c:pt idx="5130">
                  <c:v>7.7495833333333328E+16</c:v>
                </c:pt>
                <c:pt idx="5131">
                  <c:v>8.5791666666666672E+16</c:v>
                </c:pt>
                <c:pt idx="5132">
                  <c:v>8.4120416666666672E+16</c:v>
                </c:pt>
                <c:pt idx="5133">
                  <c:v>8.5891666666666672E+16</c:v>
                </c:pt>
                <c:pt idx="5134">
                  <c:v>8.4420833333333328E+16</c:v>
                </c:pt>
                <c:pt idx="5135">
                  <c:v>3.86125E+16</c:v>
                </c:pt>
                <c:pt idx="5136">
                  <c:v>7.8458333333333328E+16</c:v>
                </c:pt>
                <c:pt idx="5137">
                  <c:v>8.4E+16</c:v>
                </c:pt>
                <c:pt idx="5138">
                  <c:v>7.9666666666666672E+16</c:v>
                </c:pt>
                <c:pt idx="5139">
                  <c:v>6.7291666666666664E+16</c:v>
                </c:pt>
                <c:pt idx="5140">
                  <c:v>7.0791666666666664E+16</c:v>
                </c:pt>
                <c:pt idx="5141">
                  <c:v>7.8770833333333328E+16</c:v>
                </c:pt>
                <c:pt idx="5142">
                  <c:v>7.8858333333333328E+16</c:v>
                </c:pt>
                <c:pt idx="5143">
                  <c:v>8.0079166666666672E+16</c:v>
                </c:pt>
                <c:pt idx="5144">
                  <c:v>7.8583333333333328E+16</c:v>
                </c:pt>
                <c:pt idx="5145">
                  <c:v>8.2833333333333328E+16</c:v>
                </c:pt>
                <c:pt idx="5146">
                  <c:v>7.9758333333333328E+16</c:v>
                </c:pt>
                <c:pt idx="5147">
                  <c:v>7.00125E+16</c:v>
                </c:pt>
                <c:pt idx="5148">
                  <c:v>8.1820833333333328E+16</c:v>
                </c:pt>
                <c:pt idx="5149">
                  <c:v>8.4520833333333328E+16</c:v>
                </c:pt>
                <c:pt idx="5150">
                  <c:v>8.6025E+16</c:v>
                </c:pt>
                <c:pt idx="5151">
                  <c:v>8.0833333333333328E+16</c:v>
                </c:pt>
                <c:pt idx="5152">
                  <c:v>7.7958333333333328E+16</c:v>
                </c:pt>
                <c:pt idx="5153">
                  <c:v>8.7354166666666672E+16</c:v>
                </c:pt>
                <c:pt idx="5154">
                  <c:v>6.2958333333333336E+16</c:v>
                </c:pt>
                <c:pt idx="5155">
                  <c:v>7.9158333333333328E+16</c:v>
                </c:pt>
                <c:pt idx="5156">
                  <c:v>7.2904166666666672E+16</c:v>
                </c:pt>
                <c:pt idx="5157">
                  <c:v>8.3716666666666672E+16</c:v>
                </c:pt>
                <c:pt idx="5158">
                  <c:v>7.3125E+16</c:v>
                </c:pt>
                <c:pt idx="5159">
                  <c:v>8.6125E+16</c:v>
                </c:pt>
                <c:pt idx="5160">
                  <c:v>8.6516666666666672E+16</c:v>
                </c:pt>
                <c:pt idx="5161">
                  <c:v>7.9904166666666672E+16</c:v>
                </c:pt>
                <c:pt idx="5162">
                  <c:v>8.0758333333333328E+16</c:v>
                </c:pt>
                <c:pt idx="5163">
                  <c:v>8.5408333333333328E+16</c:v>
                </c:pt>
                <c:pt idx="5164">
                  <c:v>8.0783333333333328E+16</c:v>
                </c:pt>
                <c:pt idx="5165">
                  <c:v>8E+16</c:v>
                </c:pt>
                <c:pt idx="5166">
                  <c:v>2.4175E+16</c:v>
                </c:pt>
                <c:pt idx="5167">
                  <c:v>7.2875E+16</c:v>
                </c:pt>
                <c:pt idx="5168">
                  <c:v>8.29375E+16</c:v>
                </c:pt>
                <c:pt idx="5169">
                  <c:v>8.2620833333333328E+16</c:v>
                </c:pt>
                <c:pt idx="5170">
                  <c:v>7.3654166666666672E+16</c:v>
                </c:pt>
                <c:pt idx="5171">
                  <c:v>8.5256708333333328E+16</c:v>
                </c:pt>
                <c:pt idx="5172">
                  <c:v>8.8333333333333328E+16</c:v>
                </c:pt>
                <c:pt idx="5173">
                  <c:v>8.2916666666666672E+16</c:v>
                </c:pt>
                <c:pt idx="5174">
                  <c:v>8.2166666666666672E+16</c:v>
                </c:pt>
                <c:pt idx="5175">
                  <c:v>8.62875E+16</c:v>
                </c:pt>
                <c:pt idx="5176">
                  <c:v>8.4454166666666672E+16</c:v>
                </c:pt>
                <c:pt idx="5177">
                  <c:v>9.1716666666666672E+16</c:v>
                </c:pt>
                <c:pt idx="5178">
                  <c:v>8.7666666666666672E+16</c:v>
                </c:pt>
                <c:pt idx="5179">
                  <c:v>7.2791666666666672E+16</c:v>
                </c:pt>
                <c:pt idx="5180">
                  <c:v>8.7666666666666672E+16</c:v>
                </c:pt>
                <c:pt idx="5181">
                  <c:v>5.5729166666666664E+16</c:v>
                </c:pt>
                <c:pt idx="5182">
                  <c:v>7.5729166666666672E+16</c:v>
                </c:pt>
                <c:pt idx="5183">
                  <c:v>7.7529166666666672E+16</c:v>
                </c:pt>
                <c:pt idx="5184">
                  <c:v>7.3220833333333328E+16</c:v>
                </c:pt>
                <c:pt idx="5185">
                  <c:v>6.1929166666666664E+16</c:v>
                </c:pt>
                <c:pt idx="5186">
                  <c:v>4.9791666666666664E+16</c:v>
                </c:pt>
                <c:pt idx="5187">
                  <c:v>7.3958333333333328E+16</c:v>
                </c:pt>
                <c:pt idx="5188">
                  <c:v>8.6825E+16</c:v>
                </c:pt>
                <c:pt idx="5189">
                  <c:v>9.0516666666666672E+16</c:v>
                </c:pt>
                <c:pt idx="5190">
                  <c:v>8.8458333333333328E+16</c:v>
                </c:pt>
                <c:pt idx="5191">
                  <c:v>1.9690291666666668E+16</c:v>
                </c:pt>
                <c:pt idx="5192">
                  <c:v>4.50125E+16</c:v>
                </c:pt>
                <c:pt idx="5193">
                  <c:v>8.475E+16</c:v>
                </c:pt>
                <c:pt idx="5194">
                  <c:v>7.5791666666666672E+16</c:v>
                </c:pt>
                <c:pt idx="5195">
                  <c:v>5.5870833333333336E+16</c:v>
                </c:pt>
                <c:pt idx="5196">
                  <c:v>8.0329166666666672E+16</c:v>
                </c:pt>
                <c:pt idx="5197">
                  <c:v>6.8443208333333336E+16</c:v>
                </c:pt>
                <c:pt idx="5198">
                  <c:v>4.8700833333333336E+16</c:v>
                </c:pt>
                <c:pt idx="5199">
                  <c:v>7.9970833333333328E+16</c:v>
                </c:pt>
                <c:pt idx="5200">
                  <c:v>7.6309583333333328E+16</c:v>
                </c:pt>
                <c:pt idx="5201">
                  <c:v>8.3416666666666672E+16</c:v>
                </c:pt>
                <c:pt idx="5202">
                  <c:v>8.2904166666666672E+16</c:v>
                </c:pt>
                <c:pt idx="5203">
                  <c:v>6.105345E+16</c:v>
                </c:pt>
                <c:pt idx="5204">
                  <c:v>4.7733333333333336E+16</c:v>
                </c:pt>
                <c:pt idx="5205">
                  <c:v>7.38625E+16</c:v>
                </c:pt>
                <c:pt idx="5206">
                  <c:v>7.53875E+16</c:v>
                </c:pt>
                <c:pt idx="5207">
                  <c:v>7.34E+16</c:v>
                </c:pt>
                <c:pt idx="5208">
                  <c:v>8.975E+16</c:v>
                </c:pt>
                <c:pt idx="5209">
                  <c:v>6.9770833333333336E+16</c:v>
                </c:pt>
                <c:pt idx="5210">
                  <c:v>8.3458333333333328E+16</c:v>
                </c:pt>
                <c:pt idx="5211">
                  <c:v>8.2779166666666672E+16</c:v>
                </c:pt>
                <c:pt idx="5212">
                  <c:v>8.6545833333333328E+16</c:v>
                </c:pt>
                <c:pt idx="5213">
                  <c:v>7.5141666666666672E+16</c:v>
                </c:pt>
                <c:pt idx="5214">
                  <c:v>7.7375E+16</c:v>
                </c:pt>
                <c:pt idx="5215">
                  <c:v>7.599375E+16</c:v>
                </c:pt>
                <c:pt idx="5216">
                  <c:v>7.3133333333333328E+16</c:v>
                </c:pt>
                <c:pt idx="5217">
                  <c:v>8.0725E+16</c:v>
                </c:pt>
                <c:pt idx="5218">
                  <c:v>7.8495833333333328E+16</c:v>
                </c:pt>
                <c:pt idx="5219">
                  <c:v>4.8608333333333336E+16</c:v>
                </c:pt>
                <c:pt idx="5220">
                  <c:v>7.4783333333333328E+16</c:v>
                </c:pt>
                <c:pt idx="5221">
                  <c:v>7.6E+16</c:v>
                </c:pt>
                <c:pt idx="5222">
                  <c:v>7.0416666666666664E+16</c:v>
                </c:pt>
                <c:pt idx="5223">
                  <c:v>8.17375E+16</c:v>
                </c:pt>
                <c:pt idx="5224">
                  <c:v>8.4625E+16</c:v>
                </c:pt>
                <c:pt idx="5225">
                  <c:v>6.5429166666666664E+16</c:v>
                </c:pt>
                <c:pt idx="5226">
                  <c:v>8.6733333333333328E+16</c:v>
                </c:pt>
                <c:pt idx="5227">
                  <c:v>6.31375E+16</c:v>
                </c:pt>
                <c:pt idx="5228">
                  <c:v>8.6125E+16</c:v>
                </c:pt>
                <c:pt idx="5229">
                  <c:v>8.7375E+16</c:v>
                </c:pt>
                <c:pt idx="5230">
                  <c:v>8.0241666666666672E+16</c:v>
                </c:pt>
                <c:pt idx="5231">
                  <c:v>8.1516666666666672E+16</c:v>
                </c:pt>
                <c:pt idx="5232">
                  <c:v>8.0395833333333328E+16</c:v>
                </c:pt>
                <c:pt idx="5233">
                  <c:v>8.0045833333333328E+16</c:v>
                </c:pt>
                <c:pt idx="5234">
                  <c:v>7.5770833333333328E+16</c:v>
                </c:pt>
                <c:pt idx="5235">
                  <c:v>8.5333333333333328E+16</c:v>
                </c:pt>
                <c:pt idx="5236">
                  <c:v>8.4541666666666672E+16</c:v>
                </c:pt>
                <c:pt idx="5237">
                  <c:v>7.7833333333333328E+16</c:v>
                </c:pt>
                <c:pt idx="5238">
                  <c:v>8.4708333333333328E+16</c:v>
                </c:pt>
                <c:pt idx="5239">
                  <c:v>8.6041666666666672E+16</c:v>
                </c:pt>
                <c:pt idx="5240">
                  <c:v>8.0841666666666672E+16</c:v>
                </c:pt>
                <c:pt idx="5241">
                  <c:v>8.0179166666666672E+16</c:v>
                </c:pt>
                <c:pt idx="5242">
                  <c:v>8.4666666666666672E+16</c:v>
                </c:pt>
                <c:pt idx="5243">
                  <c:v>7.6833333333333328E+16</c:v>
                </c:pt>
                <c:pt idx="5244">
                  <c:v>8.3483333333333328E+16</c:v>
                </c:pt>
                <c:pt idx="5245">
                  <c:v>8.6125E+16</c:v>
                </c:pt>
                <c:pt idx="5246">
                  <c:v>4.145E+16</c:v>
                </c:pt>
                <c:pt idx="5247">
                  <c:v>8.4708333333333328E+16</c:v>
                </c:pt>
                <c:pt idx="5248">
                  <c:v>8.2191666666666672E+16</c:v>
                </c:pt>
                <c:pt idx="5249">
                  <c:v>8.47125E+16</c:v>
                </c:pt>
                <c:pt idx="5250">
                  <c:v>4.9229166666666664E+16</c:v>
                </c:pt>
                <c:pt idx="5251">
                  <c:v>8.08375E+16</c:v>
                </c:pt>
                <c:pt idx="5252">
                  <c:v>8.2979166666666672E+16</c:v>
                </c:pt>
                <c:pt idx="5253">
                  <c:v>5.5379166666666664E+16</c:v>
                </c:pt>
                <c:pt idx="5254">
                  <c:v>8.25E+16</c:v>
                </c:pt>
                <c:pt idx="5255">
                  <c:v>8.1279166666666672E+16</c:v>
                </c:pt>
                <c:pt idx="5256">
                  <c:v>8.7E+16</c:v>
                </c:pt>
                <c:pt idx="5257">
                  <c:v>8.9708333333333328E+16</c:v>
                </c:pt>
                <c:pt idx="5258">
                  <c:v>8.8654166666666672E+16</c:v>
                </c:pt>
                <c:pt idx="5259">
                  <c:v>8.3208333333333328E+16</c:v>
                </c:pt>
                <c:pt idx="5260">
                  <c:v>8.4829166666666672E+16</c:v>
                </c:pt>
                <c:pt idx="5261">
                  <c:v>8.4354166666666672E+16</c:v>
                </c:pt>
                <c:pt idx="5262">
                  <c:v>8.8370833333333328E+16</c:v>
                </c:pt>
                <c:pt idx="5263">
                  <c:v>9.1875E+16</c:v>
                </c:pt>
                <c:pt idx="5264">
                  <c:v>9.1166666666666672E+16</c:v>
                </c:pt>
                <c:pt idx="5265">
                  <c:v>8.7204166666666672E+16</c:v>
                </c:pt>
                <c:pt idx="5266">
                  <c:v>8.60375E+16</c:v>
                </c:pt>
                <c:pt idx="5267">
                  <c:v>9.2166666666666672E+16</c:v>
                </c:pt>
                <c:pt idx="5268">
                  <c:v>8.56875E+16</c:v>
                </c:pt>
                <c:pt idx="5269">
                  <c:v>8.51125E+16</c:v>
                </c:pt>
                <c:pt idx="5270">
                  <c:v>5.965E+16</c:v>
                </c:pt>
                <c:pt idx="5271">
                  <c:v>38179166666666.664</c:v>
                </c:pt>
                <c:pt idx="5272">
                  <c:v>16207500000000</c:v>
                </c:pt>
                <c:pt idx="5273">
                  <c:v>7000000000000</c:v>
                </c:pt>
                <c:pt idx="5274">
                  <c:v>9462083333333.334</c:v>
                </c:pt>
                <c:pt idx="5275">
                  <c:v>15804166666666.666</c:v>
                </c:pt>
                <c:pt idx="5276">
                  <c:v>2340857916666666.5</c:v>
                </c:pt>
                <c:pt idx="5277">
                  <c:v>5.51375E+16</c:v>
                </c:pt>
                <c:pt idx="5278">
                  <c:v>7.3916666666666672E+16</c:v>
                </c:pt>
                <c:pt idx="5279">
                  <c:v>7.1083333333333336E+16</c:v>
                </c:pt>
                <c:pt idx="5280">
                  <c:v>7.3783333333333328E+16</c:v>
                </c:pt>
                <c:pt idx="5281">
                  <c:v>7.3704166666666672E+16</c:v>
                </c:pt>
                <c:pt idx="5282">
                  <c:v>8.41875E+16</c:v>
                </c:pt>
                <c:pt idx="5283">
                  <c:v>8.5608333333333328E+16</c:v>
                </c:pt>
                <c:pt idx="5284">
                  <c:v>8.6666666666666672E+16</c:v>
                </c:pt>
                <c:pt idx="5285">
                  <c:v>8.0125E+16</c:v>
                </c:pt>
                <c:pt idx="5286">
                  <c:v>6.2416666666666664E+16</c:v>
                </c:pt>
                <c:pt idx="5287">
                  <c:v>8.13E+16</c:v>
                </c:pt>
                <c:pt idx="5288">
                  <c:v>5.7095833333333336E+16</c:v>
                </c:pt>
                <c:pt idx="5289">
                  <c:v>8.2325E+16</c:v>
                </c:pt>
                <c:pt idx="5290">
                  <c:v>8.55E+16</c:v>
                </c:pt>
                <c:pt idx="5291">
                  <c:v>8.6666666666666672E+16</c:v>
                </c:pt>
                <c:pt idx="5292">
                  <c:v>8.1291666666666672E+16</c:v>
                </c:pt>
                <c:pt idx="5293">
                  <c:v>6.2416666666666664E+16</c:v>
                </c:pt>
                <c:pt idx="5294">
                  <c:v>7.9641666666666672E+16</c:v>
                </c:pt>
                <c:pt idx="5295">
                  <c:v>8.045E+16</c:v>
                </c:pt>
                <c:pt idx="5296">
                  <c:v>7.4658333333333328E+16</c:v>
                </c:pt>
                <c:pt idx="5297">
                  <c:v>8.2375E+16</c:v>
                </c:pt>
                <c:pt idx="5298">
                  <c:v>8.2833333333333328E+16</c:v>
                </c:pt>
                <c:pt idx="5299">
                  <c:v>5.23795E+16</c:v>
                </c:pt>
                <c:pt idx="5300">
                  <c:v>8.4104166666666672E+16</c:v>
                </c:pt>
                <c:pt idx="5301">
                  <c:v>6.5970833333333336E+16</c:v>
                </c:pt>
                <c:pt idx="5302">
                  <c:v>834009166666666.63</c:v>
                </c:pt>
                <c:pt idx="5303">
                  <c:v>16039166666666.666</c:v>
                </c:pt>
                <c:pt idx="5304">
                  <c:v>2.3143194583333332E+16</c:v>
                </c:pt>
                <c:pt idx="5305">
                  <c:v>5.3333333333333336E+16</c:v>
                </c:pt>
                <c:pt idx="5306">
                  <c:v>8.1291666666666672E+16</c:v>
                </c:pt>
                <c:pt idx="5307">
                  <c:v>7.05125E+16</c:v>
                </c:pt>
                <c:pt idx="5308">
                  <c:v>7.98375E+16</c:v>
                </c:pt>
                <c:pt idx="5309">
                  <c:v>7.8841666666666672E+16</c:v>
                </c:pt>
                <c:pt idx="5310">
                  <c:v>7.47E+16</c:v>
                </c:pt>
                <c:pt idx="5311">
                  <c:v>7.6395833333333328E+16</c:v>
                </c:pt>
                <c:pt idx="5312">
                  <c:v>8.7666666666666672E+16</c:v>
                </c:pt>
                <c:pt idx="5313">
                  <c:v>9E+16</c:v>
                </c:pt>
                <c:pt idx="5314">
                  <c:v>7.6295833333333328E+16</c:v>
                </c:pt>
                <c:pt idx="5315">
                  <c:v>5.5208333333333336E+16</c:v>
                </c:pt>
                <c:pt idx="5316">
                  <c:v>7.5675E+16</c:v>
                </c:pt>
                <c:pt idx="5317">
                  <c:v>6.3995833333333336E+16</c:v>
                </c:pt>
                <c:pt idx="5318">
                  <c:v>6.34125E+16</c:v>
                </c:pt>
                <c:pt idx="5319">
                  <c:v>8.3458333333333328E+16</c:v>
                </c:pt>
                <c:pt idx="5320">
                  <c:v>8.3791666666666672E+16</c:v>
                </c:pt>
                <c:pt idx="5321">
                  <c:v>8.4016666666666672E+16</c:v>
                </c:pt>
                <c:pt idx="5322">
                  <c:v>8.6466666666666672E+16</c:v>
                </c:pt>
                <c:pt idx="5323">
                  <c:v>8.8166666666666672E+16</c:v>
                </c:pt>
                <c:pt idx="5324">
                  <c:v>2.05E+16</c:v>
                </c:pt>
                <c:pt idx="5325">
                  <c:v>6.8166666666666664E+16</c:v>
                </c:pt>
                <c:pt idx="5326">
                  <c:v>6.8166666666666664E+16</c:v>
                </c:pt>
                <c:pt idx="5327">
                  <c:v>6.7958333333333336E+16</c:v>
                </c:pt>
                <c:pt idx="5328">
                  <c:v>8.6816666666666672E+16</c:v>
                </c:pt>
                <c:pt idx="5329">
                  <c:v>7.9366666666666672E+16</c:v>
                </c:pt>
                <c:pt idx="5330">
                  <c:v>8.72E+16</c:v>
                </c:pt>
                <c:pt idx="5331">
                  <c:v>9.0254166666666672E+16</c:v>
                </c:pt>
                <c:pt idx="5332">
                  <c:v>8.8254166666666672E+16</c:v>
                </c:pt>
                <c:pt idx="5333">
                  <c:v>8.9208333333333328E+16</c:v>
                </c:pt>
                <c:pt idx="5334">
                  <c:v>8.7041666666666672E+16</c:v>
                </c:pt>
                <c:pt idx="5335">
                  <c:v>8.1216666666666672E+16</c:v>
                </c:pt>
                <c:pt idx="5336">
                  <c:v>7.8333333333333328E+16</c:v>
                </c:pt>
                <c:pt idx="5337">
                  <c:v>8.7308333333333328E+16</c:v>
                </c:pt>
                <c:pt idx="5338">
                  <c:v>8.5091666666666672E+16</c:v>
                </c:pt>
                <c:pt idx="5339">
                  <c:v>8.5208333333333328E+16</c:v>
                </c:pt>
                <c:pt idx="5340">
                  <c:v>7.3541666666666672E+16</c:v>
                </c:pt>
                <c:pt idx="5341">
                  <c:v>7.675E+16</c:v>
                </c:pt>
                <c:pt idx="5342">
                  <c:v>8.2583333333333328E+16</c:v>
                </c:pt>
                <c:pt idx="5343">
                  <c:v>6.63625E+16</c:v>
                </c:pt>
                <c:pt idx="5344">
                  <c:v>7.5958333333333328E+16</c:v>
                </c:pt>
                <c:pt idx="5345">
                  <c:v>3.3529166666666668E+16</c:v>
                </c:pt>
                <c:pt idx="5346">
                  <c:v>7.17E+16</c:v>
                </c:pt>
                <c:pt idx="5347">
                  <c:v>8.4208333333333328E+16</c:v>
                </c:pt>
                <c:pt idx="5348">
                  <c:v>6.6583333333333336E+16</c:v>
                </c:pt>
                <c:pt idx="5349">
                  <c:v>4.6433333333333336E+16</c:v>
                </c:pt>
                <c:pt idx="5350">
                  <c:v>5.3E+16</c:v>
                </c:pt>
                <c:pt idx="5351">
                  <c:v>7.6333333333333328E+16</c:v>
                </c:pt>
                <c:pt idx="5352">
                  <c:v>8.675E+16</c:v>
                </c:pt>
                <c:pt idx="5353">
                  <c:v>8.5958333333333328E+16</c:v>
                </c:pt>
                <c:pt idx="5354">
                  <c:v>7.2625E+16</c:v>
                </c:pt>
                <c:pt idx="5355">
                  <c:v>6.4945833333333336E+16</c:v>
                </c:pt>
                <c:pt idx="5356">
                  <c:v>6.8695833333333336E+16</c:v>
                </c:pt>
                <c:pt idx="5357">
                  <c:v>8.2058333333333328E+16</c:v>
                </c:pt>
                <c:pt idx="5358">
                  <c:v>8.5045833333333328E+16</c:v>
                </c:pt>
                <c:pt idx="5359">
                  <c:v>8.025E+16</c:v>
                </c:pt>
                <c:pt idx="5360">
                  <c:v>5.2929166666666664E+16</c:v>
                </c:pt>
                <c:pt idx="5361">
                  <c:v>8.1333333333333328E+16</c:v>
                </c:pt>
                <c:pt idx="5362">
                  <c:v>7.5666666666666672E+16</c:v>
                </c:pt>
                <c:pt idx="5363">
                  <c:v>8.7945833333333328E+16</c:v>
                </c:pt>
                <c:pt idx="5364">
                  <c:v>8.05E+16</c:v>
                </c:pt>
                <c:pt idx="5365">
                  <c:v>5.2505416666666664E+16</c:v>
                </c:pt>
                <c:pt idx="5366">
                  <c:v>7.0816666666666664E+16</c:v>
                </c:pt>
                <c:pt idx="5367">
                  <c:v>7.4220833333333328E+16</c:v>
                </c:pt>
                <c:pt idx="5368">
                  <c:v>8.5291666666666672E+16</c:v>
                </c:pt>
                <c:pt idx="5369">
                  <c:v>8.3791666666666672E+16</c:v>
                </c:pt>
                <c:pt idx="5370">
                  <c:v>8.01375E+16</c:v>
                </c:pt>
                <c:pt idx="5371">
                  <c:v>7.5220833333333328E+16</c:v>
                </c:pt>
                <c:pt idx="5372">
                  <c:v>1.7113691666666666E+16</c:v>
                </c:pt>
                <c:pt idx="5373">
                  <c:v>7.9641666666666672E+16</c:v>
                </c:pt>
                <c:pt idx="5374">
                  <c:v>5.5816666666666664E+16</c:v>
                </c:pt>
                <c:pt idx="5375">
                  <c:v>7.7041666666666672E+16</c:v>
                </c:pt>
                <c:pt idx="5376">
                  <c:v>8.0458333333333328E+16</c:v>
                </c:pt>
                <c:pt idx="5377">
                  <c:v>7.65E+16</c:v>
                </c:pt>
                <c:pt idx="5378">
                  <c:v>7.805E+16</c:v>
                </c:pt>
                <c:pt idx="5379">
                  <c:v>8.3108333333333328E+16</c:v>
                </c:pt>
                <c:pt idx="5380">
                  <c:v>7.8266666666666672E+16</c:v>
                </c:pt>
                <c:pt idx="5381">
                  <c:v>6.8529166666666664E+16</c:v>
                </c:pt>
                <c:pt idx="5382">
                  <c:v>7.6416666666666672E+16</c:v>
                </c:pt>
                <c:pt idx="5383">
                  <c:v>5.975E+16</c:v>
                </c:pt>
                <c:pt idx="5384">
                  <c:v>7.9891666666666672E+16</c:v>
                </c:pt>
                <c:pt idx="5385">
                  <c:v>8.3833333333333328E+16</c:v>
                </c:pt>
                <c:pt idx="5386">
                  <c:v>7.8316666666666672E+16</c:v>
                </c:pt>
                <c:pt idx="5387">
                  <c:v>7.5583333333333328E+16</c:v>
                </c:pt>
                <c:pt idx="5388">
                  <c:v>8.0845833333333328E+16</c:v>
                </c:pt>
                <c:pt idx="5389">
                  <c:v>8.6875E+16</c:v>
                </c:pt>
                <c:pt idx="5390">
                  <c:v>8.6666666666666672E+16</c:v>
                </c:pt>
                <c:pt idx="5391">
                  <c:v>6.8154166666666664E+16</c:v>
                </c:pt>
                <c:pt idx="5392">
                  <c:v>6.7291666666666664E+16</c:v>
                </c:pt>
                <c:pt idx="5393">
                  <c:v>7.975E+16</c:v>
                </c:pt>
                <c:pt idx="5394">
                  <c:v>8.3054166666666672E+16</c:v>
                </c:pt>
                <c:pt idx="5395">
                  <c:v>5.97125E+16</c:v>
                </c:pt>
                <c:pt idx="5396">
                  <c:v>7.5208333333333328E+16</c:v>
                </c:pt>
                <c:pt idx="5397">
                  <c:v>8.7791666666666672E+16</c:v>
                </c:pt>
                <c:pt idx="5398">
                  <c:v>8.7525E+16</c:v>
                </c:pt>
                <c:pt idx="5399">
                  <c:v>8.2716666666666672E+16</c:v>
                </c:pt>
                <c:pt idx="5400">
                  <c:v>8053937500000000</c:v>
                </c:pt>
                <c:pt idx="5401">
                  <c:v>6.1791666666666664E+16</c:v>
                </c:pt>
                <c:pt idx="5402">
                  <c:v>2.2431679166666668E+16</c:v>
                </c:pt>
                <c:pt idx="5403">
                  <c:v>8.3083333333333328E+16</c:v>
                </c:pt>
                <c:pt idx="5404">
                  <c:v>7.5416666666666672E+16</c:v>
                </c:pt>
                <c:pt idx="5405">
                  <c:v>8.4375E+16</c:v>
                </c:pt>
                <c:pt idx="5406">
                  <c:v>8.3045833333333328E+16</c:v>
                </c:pt>
                <c:pt idx="5407">
                  <c:v>7.6429166666666672E+16</c:v>
                </c:pt>
                <c:pt idx="5408">
                  <c:v>6.4666666666666664E+16</c:v>
                </c:pt>
                <c:pt idx="5409">
                  <c:v>7.7804166666666672E+16</c:v>
                </c:pt>
                <c:pt idx="5410">
                  <c:v>8.725E+16</c:v>
                </c:pt>
                <c:pt idx="5411">
                  <c:v>7.725E+16</c:v>
                </c:pt>
                <c:pt idx="5412">
                  <c:v>6.5125E+16</c:v>
                </c:pt>
                <c:pt idx="5413">
                  <c:v>8.3883333333333328E+16</c:v>
                </c:pt>
                <c:pt idx="5414">
                  <c:v>8.1691666666666672E+16</c:v>
                </c:pt>
                <c:pt idx="5415">
                  <c:v>6.1166083333333336E+16</c:v>
                </c:pt>
                <c:pt idx="5416">
                  <c:v>4.63125E+16</c:v>
                </c:pt>
                <c:pt idx="5417">
                  <c:v>8.4208333333333328E+16</c:v>
                </c:pt>
                <c:pt idx="5418">
                  <c:v>8.1041666666666672E+16</c:v>
                </c:pt>
                <c:pt idx="5419">
                  <c:v>7.80125E+16</c:v>
                </c:pt>
                <c:pt idx="5420">
                  <c:v>7.675E+16</c:v>
                </c:pt>
                <c:pt idx="5421">
                  <c:v>6.5677916666666664E+16</c:v>
                </c:pt>
                <c:pt idx="5422">
                  <c:v>7.235E+16</c:v>
                </c:pt>
                <c:pt idx="5423">
                  <c:v>8.0170833333333328E+16</c:v>
                </c:pt>
                <c:pt idx="5424">
                  <c:v>4.3666666666666664E+16</c:v>
                </c:pt>
                <c:pt idx="5425">
                  <c:v>8.1833333333333328E+16</c:v>
                </c:pt>
                <c:pt idx="5426">
                  <c:v>8.4875E+16</c:v>
                </c:pt>
                <c:pt idx="5427">
                  <c:v>8.1070833333333328E+16</c:v>
                </c:pt>
                <c:pt idx="5428">
                  <c:v>8.4291666666666672E+16</c:v>
                </c:pt>
                <c:pt idx="5429">
                  <c:v>7.6479166666666672E+16</c:v>
                </c:pt>
                <c:pt idx="5430">
                  <c:v>5.2212083333333336E+16</c:v>
                </c:pt>
                <c:pt idx="5431">
                  <c:v>7.6333333333333328E+16</c:v>
                </c:pt>
                <c:pt idx="5432">
                  <c:v>7.7708333333333328E+16</c:v>
                </c:pt>
                <c:pt idx="5433">
                  <c:v>7.8829166666666672E+16</c:v>
                </c:pt>
                <c:pt idx="5434">
                  <c:v>7.5125E+16</c:v>
                </c:pt>
                <c:pt idx="5435">
                  <c:v>7.6904166666666672E+16</c:v>
                </c:pt>
                <c:pt idx="5436">
                  <c:v>6.1291666666666664E+16</c:v>
                </c:pt>
                <c:pt idx="5437">
                  <c:v>7.5016666666666672E+16</c:v>
                </c:pt>
                <c:pt idx="5438">
                  <c:v>8.2666666666666672E+16</c:v>
                </c:pt>
                <c:pt idx="5439">
                  <c:v>7.4166666666666672E+16</c:v>
                </c:pt>
                <c:pt idx="5440">
                  <c:v>6.6308333333333336E+16</c:v>
                </c:pt>
                <c:pt idx="5441">
                  <c:v>8.0845833333333328E+16</c:v>
                </c:pt>
                <c:pt idx="5442">
                  <c:v>8.2666666666666672E+16</c:v>
                </c:pt>
                <c:pt idx="5443">
                  <c:v>8.3651666666666672E+16</c:v>
                </c:pt>
                <c:pt idx="5444">
                  <c:v>7.54625E+16</c:v>
                </c:pt>
                <c:pt idx="5445">
                  <c:v>8.8625E+16</c:v>
                </c:pt>
                <c:pt idx="5446">
                  <c:v>4.6958333333333336E+16</c:v>
                </c:pt>
                <c:pt idx="5447">
                  <c:v>8.2541666666666672E+16</c:v>
                </c:pt>
                <c:pt idx="5448">
                  <c:v>8.85E+16</c:v>
                </c:pt>
                <c:pt idx="5449">
                  <c:v>8.5695833333333328E+16</c:v>
                </c:pt>
                <c:pt idx="5450">
                  <c:v>8.7891666666666672E+16</c:v>
                </c:pt>
                <c:pt idx="5451">
                  <c:v>8.5254166666666672E+16</c:v>
                </c:pt>
                <c:pt idx="5452">
                  <c:v>7.2375E+16</c:v>
                </c:pt>
                <c:pt idx="5453">
                  <c:v>6.3745416666666664E+16</c:v>
                </c:pt>
                <c:pt idx="5454">
                  <c:v>3.1729166666666668E+16</c:v>
                </c:pt>
                <c:pt idx="5455">
                  <c:v>3.48625E+16</c:v>
                </c:pt>
                <c:pt idx="5456">
                  <c:v>6.3875E+16</c:v>
                </c:pt>
                <c:pt idx="5457">
                  <c:v>6.8079166666666664E+16</c:v>
                </c:pt>
                <c:pt idx="5458">
                  <c:v>7.4333333333333328E+16</c:v>
                </c:pt>
                <c:pt idx="5459">
                  <c:v>8.3375E+16</c:v>
                </c:pt>
                <c:pt idx="5460">
                  <c:v>7.8541666666666672E+16</c:v>
                </c:pt>
                <c:pt idx="5461">
                  <c:v>7.5091666666666672E+16</c:v>
                </c:pt>
                <c:pt idx="5462">
                  <c:v>8.5829166666666672E+16</c:v>
                </c:pt>
                <c:pt idx="5463">
                  <c:v>8.68E+16</c:v>
                </c:pt>
                <c:pt idx="5464">
                  <c:v>7.875E+16</c:v>
                </c:pt>
                <c:pt idx="5465">
                  <c:v>8.3041666666666672E+16</c:v>
                </c:pt>
                <c:pt idx="5466">
                  <c:v>8.6958333333333328E+16</c:v>
                </c:pt>
                <c:pt idx="5467">
                  <c:v>8.7541666666666672E+16</c:v>
                </c:pt>
                <c:pt idx="5468">
                  <c:v>8.8916666666666672E+16</c:v>
                </c:pt>
                <c:pt idx="5469">
                  <c:v>8.59625E+16</c:v>
                </c:pt>
                <c:pt idx="5470">
                  <c:v>8.4645833333333328E+16</c:v>
                </c:pt>
                <c:pt idx="5471">
                  <c:v>6.88375E+16</c:v>
                </c:pt>
                <c:pt idx="5472">
                  <c:v>6.9258333333333336E+16</c:v>
                </c:pt>
                <c:pt idx="5473">
                  <c:v>1.265E+16</c:v>
                </c:pt>
                <c:pt idx="5474">
                  <c:v>8.075E+16</c:v>
                </c:pt>
                <c:pt idx="5475">
                  <c:v>8.855E+16</c:v>
                </c:pt>
                <c:pt idx="5476">
                  <c:v>3.86375E+16</c:v>
                </c:pt>
                <c:pt idx="5477">
                  <c:v>8.2391666666666672E+16</c:v>
                </c:pt>
                <c:pt idx="5478">
                  <c:v>8.3729166666666672E+16</c:v>
                </c:pt>
                <c:pt idx="5479">
                  <c:v>8.6525E+16</c:v>
                </c:pt>
                <c:pt idx="5480">
                  <c:v>8.8333333333333328E+16</c:v>
                </c:pt>
                <c:pt idx="5481">
                  <c:v>7.9916666666666672E+16</c:v>
                </c:pt>
                <c:pt idx="5482">
                  <c:v>8.1716666666666672E+16</c:v>
                </c:pt>
                <c:pt idx="5483">
                  <c:v>7.8916666666666672E+16</c:v>
                </c:pt>
                <c:pt idx="5484">
                  <c:v>8.0125E+16</c:v>
                </c:pt>
                <c:pt idx="5485">
                  <c:v>6.0804166666666664E+16</c:v>
                </c:pt>
                <c:pt idx="5486">
                  <c:v>8.3204166666666672E+16</c:v>
                </c:pt>
                <c:pt idx="5487">
                  <c:v>6.12375E+16</c:v>
                </c:pt>
                <c:pt idx="5488">
                  <c:v>8.4125E+16</c:v>
                </c:pt>
                <c:pt idx="5489">
                  <c:v>6.42625E+16</c:v>
                </c:pt>
                <c:pt idx="5490">
                  <c:v>5.8583333333333336E+16</c:v>
                </c:pt>
                <c:pt idx="5491">
                  <c:v>8.62875E+16</c:v>
                </c:pt>
                <c:pt idx="5492">
                  <c:v>5.3960817916666664E+16</c:v>
                </c:pt>
                <c:pt idx="5493">
                  <c:v>8.4166666666666672E+16</c:v>
                </c:pt>
                <c:pt idx="5494">
                  <c:v>8.9041666666666672E+16</c:v>
                </c:pt>
                <c:pt idx="5495">
                  <c:v>5.5666666666666664E+16</c:v>
                </c:pt>
                <c:pt idx="5496">
                  <c:v>3.33125E+16</c:v>
                </c:pt>
                <c:pt idx="5497">
                  <c:v>8.4791666666666672E+16</c:v>
                </c:pt>
                <c:pt idx="5498">
                  <c:v>5.8091666666666664E+16</c:v>
                </c:pt>
                <c:pt idx="5499">
                  <c:v>5799166666666667</c:v>
                </c:pt>
                <c:pt idx="5500">
                  <c:v>6.4125E+16</c:v>
                </c:pt>
                <c:pt idx="5501">
                  <c:v>8.4683333333333328E+16</c:v>
                </c:pt>
                <c:pt idx="5502">
                  <c:v>6.6870833333333336E+16</c:v>
                </c:pt>
                <c:pt idx="5503">
                  <c:v>8.175E+16</c:v>
                </c:pt>
                <c:pt idx="5504">
                  <c:v>7.9454166666666672E+16</c:v>
                </c:pt>
                <c:pt idx="5505">
                  <c:v>8.3379166666666672E+16</c:v>
                </c:pt>
                <c:pt idx="5506">
                  <c:v>8.8054166666666672E+16</c:v>
                </c:pt>
                <c:pt idx="5507">
                  <c:v>7.6527083333333328E+16</c:v>
                </c:pt>
                <c:pt idx="5508">
                  <c:v>8.6329166666666672E+16</c:v>
                </c:pt>
                <c:pt idx="5509">
                  <c:v>7.8395833333333328E+16</c:v>
                </c:pt>
                <c:pt idx="5510">
                  <c:v>5.035E+16</c:v>
                </c:pt>
                <c:pt idx="5511">
                  <c:v>5.1554166666666664E+16</c:v>
                </c:pt>
                <c:pt idx="5512">
                  <c:v>4.9129166666666664E+16</c:v>
                </c:pt>
                <c:pt idx="5513">
                  <c:v>4.3341666666666664E+16</c:v>
                </c:pt>
                <c:pt idx="5514">
                  <c:v>4.9333333333333336E+16</c:v>
                </c:pt>
                <c:pt idx="5515">
                  <c:v>4.3458333333333336E+16</c:v>
                </c:pt>
                <c:pt idx="5516">
                  <c:v>4.6041666666666664E+16</c:v>
                </c:pt>
                <c:pt idx="5517">
                  <c:v>4.22E+16</c:v>
                </c:pt>
                <c:pt idx="5518">
                  <c:v>4.4116666666666664E+16</c:v>
                </c:pt>
                <c:pt idx="5519">
                  <c:v>4.5141666666666664E+16</c:v>
                </c:pt>
                <c:pt idx="5520">
                  <c:v>3.7666666666666664E+16</c:v>
                </c:pt>
                <c:pt idx="5521">
                  <c:v>3.7525E+16</c:v>
                </c:pt>
                <c:pt idx="5522">
                  <c:v>125916666666666.67</c:v>
                </c:pt>
                <c:pt idx="5523">
                  <c:v>28924166666666.668</c:v>
                </c:pt>
                <c:pt idx="5524">
                  <c:v>8308333333333.333</c:v>
                </c:pt>
                <c:pt idx="5525">
                  <c:v>18702916666666.668</c:v>
                </c:pt>
                <c:pt idx="5526">
                  <c:v>22416666666666.668</c:v>
                </c:pt>
                <c:pt idx="5527">
                  <c:v>21608333333333.332</c:v>
                </c:pt>
                <c:pt idx="5528">
                  <c:v>20729166666666.668</c:v>
                </c:pt>
                <c:pt idx="5529">
                  <c:v>20150000000000</c:v>
                </c:pt>
                <c:pt idx="5530">
                  <c:v>20616666666666.668</c:v>
                </c:pt>
                <c:pt idx="5531">
                  <c:v>14406666666666.666</c:v>
                </c:pt>
                <c:pt idx="5532">
                  <c:v>21604166666666.668</c:v>
                </c:pt>
                <c:pt idx="5533">
                  <c:v>22520833333333.332</c:v>
                </c:pt>
                <c:pt idx="5534">
                  <c:v>21812500000000</c:v>
                </c:pt>
                <c:pt idx="5535">
                  <c:v>22104166666666.668</c:v>
                </c:pt>
                <c:pt idx="5536">
                  <c:v>696666666666666.63</c:v>
                </c:pt>
                <c:pt idx="5537">
                  <c:v>22941666666666.668</c:v>
                </c:pt>
                <c:pt idx="5538">
                  <c:v>23487500000000</c:v>
                </c:pt>
                <c:pt idx="5539">
                  <c:v>21787500000000</c:v>
                </c:pt>
                <c:pt idx="5540">
                  <c:v>21964583333333.332</c:v>
                </c:pt>
                <c:pt idx="5541">
                  <c:v>23005833333333.332</c:v>
                </c:pt>
                <c:pt idx="5542">
                  <c:v>21404166666666.668</c:v>
                </c:pt>
                <c:pt idx="5543">
                  <c:v>22041666666666.668</c:v>
                </c:pt>
                <c:pt idx="5544">
                  <c:v>21529166666666.668</c:v>
                </c:pt>
                <c:pt idx="5545">
                  <c:v>17437500000000</c:v>
                </c:pt>
                <c:pt idx="5546">
                  <c:v>11515416666666.666</c:v>
                </c:pt>
                <c:pt idx="5547">
                  <c:v>11395833333333.334</c:v>
                </c:pt>
                <c:pt idx="5548">
                  <c:v>11615833333333.334</c:v>
                </c:pt>
                <c:pt idx="5549">
                  <c:v>17491666666666.666</c:v>
                </c:pt>
                <c:pt idx="5550">
                  <c:v>22750000000000</c:v>
                </c:pt>
                <c:pt idx="5551">
                  <c:v>23208333333333.332</c:v>
                </c:pt>
                <c:pt idx="5552">
                  <c:v>23466666666666.668</c:v>
                </c:pt>
                <c:pt idx="5553">
                  <c:v>18700000000000</c:v>
                </c:pt>
                <c:pt idx="5554">
                  <c:v>12637916666666.666</c:v>
                </c:pt>
                <c:pt idx="5555">
                  <c:v>12652500000000</c:v>
                </c:pt>
                <c:pt idx="5556">
                  <c:v>12606666666666.666</c:v>
                </c:pt>
                <c:pt idx="5557">
                  <c:v>12167083333333.334</c:v>
                </c:pt>
                <c:pt idx="5558">
                  <c:v>12254166666666.666</c:v>
                </c:pt>
                <c:pt idx="5559">
                  <c:v>12641666666666.666</c:v>
                </c:pt>
                <c:pt idx="5560">
                  <c:v>12545833333333.334</c:v>
                </c:pt>
                <c:pt idx="5561">
                  <c:v>13679166666666.666</c:v>
                </c:pt>
                <c:pt idx="5562">
                  <c:v>13920833333333.334</c:v>
                </c:pt>
                <c:pt idx="5563">
                  <c:v>10836916666666.666</c:v>
                </c:pt>
                <c:pt idx="5564">
                  <c:v>7477916666666.667</c:v>
                </c:pt>
                <c:pt idx="5565">
                  <c:v>9368500000000</c:v>
                </c:pt>
                <c:pt idx="5566">
                  <c:v>0</c:v>
                </c:pt>
                <c:pt idx="5567">
                  <c:v>0</c:v>
                </c:pt>
                <c:pt idx="5568">
                  <c:v>0</c:v>
                </c:pt>
                <c:pt idx="5569">
                  <c:v>0</c:v>
                </c:pt>
                <c:pt idx="5570">
                  <c:v>0</c:v>
                </c:pt>
                <c:pt idx="5571">
                  <c:v>0</c:v>
                </c:pt>
                <c:pt idx="5572">
                  <c:v>0</c:v>
                </c:pt>
                <c:pt idx="5573">
                  <c:v>0</c:v>
                </c:pt>
                <c:pt idx="5574">
                  <c:v>0</c:v>
                </c:pt>
                <c:pt idx="5575">
                  <c:v>0</c:v>
                </c:pt>
                <c:pt idx="5576">
                  <c:v>0</c:v>
                </c:pt>
                <c:pt idx="5577">
                  <c:v>0</c:v>
                </c:pt>
                <c:pt idx="5578">
                  <c:v>0</c:v>
                </c:pt>
                <c:pt idx="5579">
                  <c:v>0</c:v>
                </c:pt>
                <c:pt idx="5580">
                  <c:v>0</c:v>
                </c:pt>
                <c:pt idx="5581">
                  <c:v>0</c:v>
                </c:pt>
                <c:pt idx="5582">
                  <c:v>14687500000000</c:v>
                </c:pt>
                <c:pt idx="5583">
                  <c:v>42425000000000</c:v>
                </c:pt>
                <c:pt idx="5584">
                  <c:v>43541666666666.664</c:v>
                </c:pt>
                <c:pt idx="5585">
                  <c:v>45008333333333.336</c:v>
                </c:pt>
                <c:pt idx="5586">
                  <c:v>53691666666666.664</c:v>
                </c:pt>
                <c:pt idx="5587">
                  <c:v>74850000000000</c:v>
                </c:pt>
                <c:pt idx="5588">
                  <c:v>78126725000000</c:v>
                </c:pt>
                <c:pt idx="5589">
                  <c:v>50041666666666.664</c:v>
                </c:pt>
                <c:pt idx="5590">
                  <c:v>25724166666666.668</c:v>
                </c:pt>
                <c:pt idx="5591">
                  <c:v>29900000000000</c:v>
                </c:pt>
                <c:pt idx="5592">
                  <c:v>56021666666666.664</c:v>
                </c:pt>
                <c:pt idx="5593">
                  <c:v>163730000000000</c:v>
                </c:pt>
                <c:pt idx="5594">
                  <c:v>177712500000000</c:v>
                </c:pt>
                <c:pt idx="5595">
                  <c:v>449166666666666.69</c:v>
                </c:pt>
                <c:pt idx="5596">
                  <c:v>402571666666666.69</c:v>
                </c:pt>
                <c:pt idx="5597">
                  <c:v>41625000000000</c:v>
                </c:pt>
                <c:pt idx="5598">
                  <c:v>41237500000000</c:v>
                </c:pt>
                <c:pt idx="5599">
                  <c:v>320066666666666.69</c:v>
                </c:pt>
                <c:pt idx="5600">
                  <c:v>853416666666666.63</c:v>
                </c:pt>
                <c:pt idx="5601">
                  <c:v>4045833333333333.5</c:v>
                </c:pt>
                <c:pt idx="5602">
                  <c:v>8442916666666667</c:v>
                </c:pt>
                <c:pt idx="5603">
                  <c:v>7657500000000000</c:v>
                </c:pt>
                <c:pt idx="5604">
                  <c:v>8866666666666667</c:v>
                </c:pt>
                <c:pt idx="5605">
                  <c:v>8696250000000000</c:v>
                </c:pt>
                <c:pt idx="5606">
                  <c:v>8987500000000000</c:v>
                </c:pt>
                <c:pt idx="5607">
                  <c:v>1.068625E+16</c:v>
                </c:pt>
                <c:pt idx="5608">
                  <c:v>4741666666666667</c:v>
                </c:pt>
                <c:pt idx="5609">
                  <c:v>1.0775E+16</c:v>
                </c:pt>
                <c:pt idx="5610">
                  <c:v>2.1904166666666668E+16</c:v>
                </c:pt>
                <c:pt idx="5611">
                  <c:v>2.8679166666666668E+16</c:v>
                </c:pt>
                <c:pt idx="5612">
                  <c:v>2.7579166666666668E+16</c:v>
                </c:pt>
                <c:pt idx="5613">
                  <c:v>4.25E+16</c:v>
                </c:pt>
                <c:pt idx="5614">
                  <c:v>2.9386666666666668E+16</c:v>
                </c:pt>
                <c:pt idx="5615">
                  <c:v>3.7070416666666664E+16</c:v>
                </c:pt>
                <c:pt idx="5616">
                  <c:v>4.8666666666666664E+16</c:v>
                </c:pt>
                <c:pt idx="5617">
                  <c:v>6.6291666666666664E+16</c:v>
                </c:pt>
                <c:pt idx="5618">
                  <c:v>6.05E+16</c:v>
                </c:pt>
                <c:pt idx="5619">
                  <c:v>7.3625E+16</c:v>
                </c:pt>
                <c:pt idx="5620">
                  <c:v>6.2545833333333336E+16</c:v>
                </c:pt>
                <c:pt idx="5621">
                  <c:v>5.6583333333333336E+16</c:v>
                </c:pt>
                <c:pt idx="5622">
                  <c:v>3.2516666666666668E+16</c:v>
                </c:pt>
                <c:pt idx="5623">
                  <c:v>6.7641666666666664E+16</c:v>
                </c:pt>
                <c:pt idx="5624">
                  <c:v>6.3529166666666664E+16</c:v>
                </c:pt>
                <c:pt idx="5625">
                  <c:v>7.0375E+16</c:v>
                </c:pt>
                <c:pt idx="5626">
                  <c:v>7.5125E+16</c:v>
                </c:pt>
                <c:pt idx="5627">
                  <c:v>7.6708333333333328E+16</c:v>
                </c:pt>
                <c:pt idx="5628">
                  <c:v>5.9345833333333336E+16</c:v>
                </c:pt>
                <c:pt idx="5629">
                  <c:v>7.4233333333333328E+16</c:v>
                </c:pt>
                <c:pt idx="5630">
                  <c:v>8.2833333333333328E+16</c:v>
                </c:pt>
                <c:pt idx="5631">
                  <c:v>7.9066666666666672E+16</c:v>
                </c:pt>
                <c:pt idx="5632">
                  <c:v>6.7958333333333336E+16</c:v>
                </c:pt>
                <c:pt idx="5633">
                  <c:v>8.2541666666666672E+16</c:v>
                </c:pt>
                <c:pt idx="5634">
                  <c:v>6.5616666666666664E+16</c:v>
                </c:pt>
                <c:pt idx="5635">
                  <c:v>7.9720833333333328E+16</c:v>
                </c:pt>
                <c:pt idx="5636">
                  <c:v>7.8983333333333328E+16</c:v>
                </c:pt>
                <c:pt idx="5637">
                  <c:v>8.1258333333333328E+16</c:v>
                </c:pt>
                <c:pt idx="5638">
                  <c:v>7.1366666666666664E+16</c:v>
                </c:pt>
                <c:pt idx="5639">
                  <c:v>7.9958333333333328E+16</c:v>
                </c:pt>
                <c:pt idx="5640">
                  <c:v>6.4E+16</c:v>
                </c:pt>
                <c:pt idx="5641">
                  <c:v>8.0541666666666672E+16</c:v>
                </c:pt>
                <c:pt idx="5642">
                  <c:v>8.3245833333333328E+16</c:v>
                </c:pt>
                <c:pt idx="5643">
                  <c:v>5.87E+16</c:v>
                </c:pt>
                <c:pt idx="5644">
                  <c:v>7.6682083333333328E+16</c:v>
                </c:pt>
                <c:pt idx="5645">
                  <c:v>7.9125E+16</c:v>
                </c:pt>
                <c:pt idx="5646">
                  <c:v>7.7208333333333328E+16</c:v>
                </c:pt>
                <c:pt idx="5647">
                  <c:v>8.2291666666666672E+16</c:v>
                </c:pt>
                <c:pt idx="5648">
                  <c:v>8.3691666666666672E+16</c:v>
                </c:pt>
                <c:pt idx="5649">
                  <c:v>7.6279166666666672E+16</c:v>
                </c:pt>
                <c:pt idx="5650">
                  <c:v>8.1333333333333328E+16</c:v>
                </c:pt>
                <c:pt idx="5651">
                  <c:v>9.08375E+16</c:v>
                </c:pt>
                <c:pt idx="5652">
                  <c:v>8.73375E+16</c:v>
                </c:pt>
                <c:pt idx="5653">
                  <c:v>9.2133333333333328E+16</c:v>
                </c:pt>
                <c:pt idx="5654">
                  <c:v>8.6916666666666672E+16</c:v>
                </c:pt>
                <c:pt idx="5655">
                  <c:v>8.6429166666666672E+16</c:v>
                </c:pt>
                <c:pt idx="5656">
                  <c:v>7.5470833333333328E+16</c:v>
                </c:pt>
                <c:pt idx="5657">
                  <c:v>8.6916666666666672E+16</c:v>
                </c:pt>
                <c:pt idx="5658">
                  <c:v>8.7304166666666672E+16</c:v>
                </c:pt>
                <c:pt idx="5659">
                  <c:v>8.6645833333333328E+16</c:v>
                </c:pt>
                <c:pt idx="5660">
                  <c:v>9.3333333333333328E+16</c:v>
                </c:pt>
                <c:pt idx="5661">
                  <c:v>9.3208333333333328E+16</c:v>
                </c:pt>
                <c:pt idx="5662">
                  <c:v>8.5320833333333328E+16</c:v>
                </c:pt>
                <c:pt idx="5663">
                  <c:v>8.74025E+16</c:v>
                </c:pt>
                <c:pt idx="5664">
                  <c:v>6.3125E+16</c:v>
                </c:pt>
                <c:pt idx="5665">
                  <c:v>8.2829166666666672E+16</c:v>
                </c:pt>
                <c:pt idx="5666">
                  <c:v>6.3675E+16</c:v>
                </c:pt>
                <c:pt idx="5667">
                  <c:v>9.0166666666666672E+16</c:v>
                </c:pt>
                <c:pt idx="5668">
                  <c:v>9.2666666666666672E+16</c:v>
                </c:pt>
                <c:pt idx="5669">
                  <c:v>8.7458333333333328E+16</c:v>
                </c:pt>
                <c:pt idx="5670">
                  <c:v>7.8045833333333328E+16</c:v>
                </c:pt>
                <c:pt idx="5671">
                  <c:v>8.3391666666666672E+16</c:v>
                </c:pt>
                <c:pt idx="5672">
                  <c:v>9.0020833333333328E+16</c:v>
                </c:pt>
                <c:pt idx="5673">
                  <c:v>9.0833333333333328E+16</c:v>
                </c:pt>
                <c:pt idx="5674">
                  <c:v>9.7166666666666672E+16</c:v>
                </c:pt>
                <c:pt idx="5675">
                  <c:v>5.9333333333333336E+16</c:v>
                </c:pt>
                <c:pt idx="5676">
                  <c:v>8.74125E+16</c:v>
                </c:pt>
                <c:pt idx="5677">
                  <c:v>9.6875E+16</c:v>
                </c:pt>
                <c:pt idx="5678">
                  <c:v>5.7291666666666664E+16</c:v>
                </c:pt>
                <c:pt idx="5679">
                  <c:v>3.59E+16</c:v>
                </c:pt>
                <c:pt idx="5680">
                  <c:v>2.4895833333333332E+16</c:v>
                </c:pt>
                <c:pt idx="5681">
                  <c:v>7.5458333333333328E+16</c:v>
                </c:pt>
                <c:pt idx="5682">
                  <c:v>8.42125E+16</c:v>
                </c:pt>
                <c:pt idx="5683">
                  <c:v>5.4620833333333336E+16</c:v>
                </c:pt>
                <c:pt idx="5684">
                  <c:v>8.2808333333333328E+16</c:v>
                </c:pt>
                <c:pt idx="5685">
                  <c:v>8.4331041666666672E+16</c:v>
                </c:pt>
                <c:pt idx="5686">
                  <c:v>9.1208333333333328E+16</c:v>
                </c:pt>
                <c:pt idx="5687">
                  <c:v>9.4583333333333328E+16</c:v>
                </c:pt>
                <c:pt idx="5688">
                  <c:v>9.375E+16</c:v>
                </c:pt>
                <c:pt idx="5689">
                  <c:v>9.6708333333333328E+16</c:v>
                </c:pt>
                <c:pt idx="5690">
                  <c:v>9.4585341666666672E+16</c:v>
                </c:pt>
                <c:pt idx="5691">
                  <c:v>5.48125E+16</c:v>
                </c:pt>
                <c:pt idx="5692">
                  <c:v>2.2679960416666668E+16</c:v>
                </c:pt>
                <c:pt idx="5693">
                  <c:v>7.4618666666666672E+16</c:v>
                </c:pt>
                <c:pt idx="5694">
                  <c:v>9.09125E+16</c:v>
                </c:pt>
                <c:pt idx="5695">
                  <c:v>9.5958333333333328E+16</c:v>
                </c:pt>
                <c:pt idx="5696">
                  <c:v>9.45E+16</c:v>
                </c:pt>
                <c:pt idx="5697">
                  <c:v>8.8954166666666672E+16</c:v>
                </c:pt>
                <c:pt idx="5698">
                  <c:v>4.5465E+16</c:v>
                </c:pt>
                <c:pt idx="5699">
                  <c:v>9.3375E+16</c:v>
                </c:pt>
                <c:pt idx="5700">
                  <c:v>7.6275E+16</c:v>
                </c:pt>
                <c:pt idx="5701">
                  <c:v>2.1735195833333332E+16</c:v>
                </c:pt>
                <c:pt idx="5702">
                  <c:v>1.0575E+16</c:v>
                </c:pt>
                <c:pt idx="5703">
                  <c:v>5.3137083333333336E+16</c:v>
                </c:pt>
                <c:pt idx="5704">
                  <c:v>7.475E+16</c:v>
                </c:pt>
                <c:pt idx="5705">
                  <c:v>7.0079166666666664E+16</c:v>
                </c:pt>
                <c:pt idx="5706">
                  <c:v>7.025E+16</c:v>
                </c:pt>
                <c:pt idx="5707">
                  <c:v>8.3495833333333328E+16</c:v>
                </c:pt>
                <c:pt idx="5708">
                  <c:v>7.3392083333333328E+16</c:v>
                </c:pt>
                <c:pt idx="5709">
                  <c:v>4.85E+16</c:v>
                </c:pt>
                <c:pt idx="5710">
                  <c:v>8.5666666666666672E+16</c:v>
                </c:pt>
                <c:pt idx="5711">
                  <c:v>7.9079166666666672E+16</c:v>
                </c:pt>
                <c:pt idx="5712">
                  <c:v>8.6340833333333328E+16</c:v>
                </c:pt>
                <c:pt idx="5713">
                  <c:v>8.7608333333333328E+16</c:v>
                </c:pt>
                <c:pt idx="5714">
                  <c:v>8.3958333333333328E+16</c:v>
                </c:pt>
                <c:pt idx="5715">
                  <c:v>9.5958333333333328E+16</c:v>
                </c:pt>
                <c:pt idx="5716">
                  <c:v>9.5041666666666672E+16</c:v>
                </c:pt>
                <c:pt idx="5717">
                  <c:v>9.3708333333333328E+16</c:v>
                </c:pt>
                <c:pt idx="5718">
                  <c:v>9.065E+16</c:v>
                </c:pt>
                <c:pt idx="5719">
                  <c:v>7.8120833333333328E+16</c:v>
                </c:pt>
                <c:pt idx="5720">
                  <c:v>9.0708333333333328E+16</c:v>
                </c:pt>
                <c:pt idx="5721">
                  <c:v>8.9604166666666672E+16</c:v>
                </c:pt>
                <c:pt idx="5722">
                  <c:v>9.0458333333333328E+16</c:v>
                </c:pt>
                <c:pt idx="5723">
                  <c:v>9.0625E+16</c:v>
                </c:pt>
                <c:pt idx="5724">
                  <c:v>8.9375E+16</c:v>
                </c:pt>
                <c:pt idx="5725">
                  <c:v>8.9558333333333328E+16</c:v>
                </c:pt>
                <c:pt idx="5726">
                  <c:v>9E+16</c:v>
                </c:pt>
                <c:pt idx="5727">
                  <c:v>9.1891666666666672E+16</c:v>
                </c:pt>
                <c:pt idx="5728">
                  <c:v>9.35125E+16</c:v>
                </c:pt>
                <c:pt idx="5729">
                  <c:v>9.2770833333333328E+16</c:v>
                </c:pt>
                <c:pt idx="5730">
                  <c:v>9.2833333333333328E+16</c:v>
                </c:pt>
                <c:pt idx="5731">
                  <c:v>8.475E+16</c:v>
                </c:pt>
                <c:pt idx="5732">
                  <c:v>6.7985833333333336E+16</c:v>
                </c:pt>
                <c:pt idx="5733">
                  <c:v>7.5145833333333328E+16</c:v>
                </c:pt>
                <c:pt idx="5734">
                  <c:v>2.2419625E+16</c:v>
                </c:pt>
                <c:pt idx="5735">
                  <c:v>8.8245833333333328E+16</c:v>
                </c:pt>
                <c:pt idx="5736">
                  <c:v>6.9754166666666664E+16</c:v>
                </c:pt>
                <c:pt idx="5737">
                  <c:v>7.6458333333333328E+16</c:v>
                </c:pt>
                <c:pt idx="5738">
                  <c:v>8.975E+16</c:v>
                </c:pt>
                <c:pt idx="5739">
                  <c:v>8.2166666666666672E+16</c:v>
                </c:pt>
                <c:pt idx="5740">
                  <c:v>6.3016666666666664E+16</c:v>
                </c:pt>
                <c:pt idx="5741">
                  <c:v>8.18625E+16</c:v>
                </c:pt>
                <c:pt idx="5742">
                  <c:v>8.5583333333333328E+16</c:v>
                </c:pt>
                <c:pt idx="5743">
                  <c:v>8.3E+16</c:v>
                </c:pt>
                <c:pt idx="5744">
                  <c:v>5.95E+16</c:v>
                </c:pt>
                <c:pt idx="5745">
                  <c:v>5.2125E+16</c:v>
                </c:pt>
                <c:pt idx="5746">
                  <c:v>6.5958333333333336E+16</c:v>
                </c:pt>
                <c:pt idx="5747">
                  <c:v>1.6667974791666666E+16</c:v>
                </c:pt>
                <c:pt idx="5748">
                  <c:v>6980850000000</c:v>
                </c:pt>
                <c:pt idx="5749">
                  <c:v>3666644716666666.5</c:v>
                </c:pt>
                <c:pt idx="5750">
                  <c:v>5.0083333333333336E+16</c:v>
                </c:pt>
                <c:pt idx="5751">
                  <c:v>9.0416666666666672E+16</c:v>
                </c:pt>
                <c:pt idx="5752">
                  <c:v>8.4916666666666672E+16</c:v>
                </c:pt>
                <c:pt idx="5753">
                  <c:v>7.7495833333333328E+16</c:v>
                </c:pt>
                <c:pt idx="5754">
                  <c:v>7.1420833333333336E+16</c:v>
                </c:pt>
                <c:pt idx="5755">
                  <c:v>8.2541666666666672E+16</c:v>
                </c:pt>
                <c:pt idx="5756">
                  <c:v>8.6383333333333328E+16</c:v>
                </c:pt>
                <c:pt idx="5757">
                  <c:v>8.990875E+16</c:v>
                </c:pt>
                <c:pt idx="5758">
                  <c:v>9.175E+16</c:v>
                </c:pt>
                <c:pt idx="5759">
                  <c:v>9.5875E+16</c:v>
                </c:pt>
                <c:pt idx="5760">
                  <c:v>9.2120833333333328E+16</c:v>
                </c:pt>
                <c:pt idx="5761">
                  <c:v>2.6150416666666668E+16</c:v>
                </c:pt>
                <c:pt idx="5762">
                  <c:v>7.5241666666666672E+16</c:v>
                </c:pt>
                <c:pt idx="5763">
                  <c:v>8.685E+16</c:v>
                </c:pt>
                <c:pt idx="5764">
                  <c:v>8.31625E+16</c:v>
                </c:pt>
                <c:pt idx="5765">
                  <c:v>4.1208333333333336E+16</c:v>
                </c:pt>
                <c:pt idx="5766">
                  <c:v>9.0958333333333328E+16</c:v>
                </c:pt>
                <c:pt idx="5767">
                  <c:v>8.2458333333333328E+16</c:v>
                </c:pt>
                <c:pt idx="5768">
                  <c:v>8.0154166666666672E+16</c:v>
                </c:pt>
                <c:pt idx="5769">
                  <c:v>8.6916666666666672E+16</c:v>
                </c:pt>
                <c:pt idx="5770">
                  <c:v>8.75E+16</c:v>
                </c:pt>
                <c:pt idx="5771">
                  <c:v>8.7625E+16</c:v>
                </c:pt>
                <c:pt idx="5772">
                  <c:v>9.3779166666666672E+16</c:v>
                </c:pt>
                <c:pt idx="5773">
                  <c:v>8.5625E+16</c:v>
                </c:pt>
                <c:pt idx="5774">
                  <c:v>7.6166666666666672E+16</c:v>
                </c:pt>
                <c:pt idx="5775">
                  <c:v>6.4990791666666664E+16</c:v>
                </c:pt>
                <c:pt idx="5776">
                  <c:v>6.5757766208333336E+16</c:v>
                </c:pt>
                <c:pt idx="5777">
                  <c:v>7.9041666666666672E+16</c:v>
                </c:pt>
                <c:pt idx="5778">
                  <c:v>4.8718395833333336E+16</c:v>
                </c:pt>
                <c:pt idx="5779">
                  <c:v>9.3041666666666672E+16</c:v>
                </c:pt>
                <c:pt idx="5780">
                  <c:v>9.175E+16</c:v>
                </c:pt>
                <c:pt idx="5781">
                  <c:v>8.6941666666666672E+16</c:v>
                </c:pt>
                <c:pt idx="5782">
                  <c:v>8.8875E+16</c:v>
                </c:pt>
                <c:pt idx="5783">
                  <c:v>9.0308333333333328E+16</c:v>
                </c:pt>
                <c:pt idx="5784">
                  <c:v>5.89625E+16</c:v>
                </c:pt>
                <c:pt idx="5785">
                  <c:v>8.1875E+16</c:v>
                </c:pt>
                <c:pt idx="5786">
                  <c:v>9.15E+16</c:v>
                </c:pt>
                <c:pt idx="5787">
                  <c:v>9.1483333333333328E+16</c:v>
                </c:pt>
                <c:pt idx="5788">
                  <c:v>8.8533333333333328E+16</c:v>
                </c:pt>
                <c:pt idx="5789">
                  <c:v>9.0629166666666672E+16</c:v>
                </c:pt>
                <c:pt idx="5790">
                  <c:v>7.3333333333333328E+16</c:v>
                </c:pt>
                <c:pt idx="5791">
                  <c:v>9.1175E+16</c:v>
                </c:pt>
                <c:pt idx="5792">
                  <c:v>8.5391666666666672E+16</c:v>
                </c:pt>
                <c:pt idx="5793">
                  <c:v>3.3791666666666668E+16</c:v>
                </c:pt>
                <c:pt idx="5794">
                  <c:v>5.9166666666666664E+16</c:v>
                </c:pt>
                <c:pt idx="5795">
                  <c:v>8.4183333333333328E+16</c:v>
                </c:pt>
                <c:pt idx="5796">
                  <c:v>5.3708333333333336E+16</c:v>
                </c:pt>
                <c:pt idx="5797">
                  <c:v>8.4604166666666672E+16</c:v>
                </c:pt>
                <c:pt idx="5798">
                  <c:v>5.9833333333333336E+16</c:v>
                </c:pt>
                <c:pt idx="5799">
                  <c:v>5.77375E+16</c:v>
                </c:pt>
                <c:pt idx="5800">
                  <c:v>7.5229166666666672E+16</c:v>
                </c:pt>
                <c:pt idx="5801">
                  <c:v>8.1666666666666672E+16</c:v>
                </c:pt>
                <c:pt idx="5802">
                  <c:v>6.9175E+16</c:v>
                </c:pt>
                <c:pt idx="5803">
                  <c:v>8.4954166666666672E+16</c:v>
                </c:pt>
                <c:pt idx="5804">
                  <c:v>8.5645833333333328E+16</c:v>
                </c:pt>
                <c:pt idx="5805">
                  <c:v>8.54125E+16</c:v>
                </c:pt>
                <c:pt idx="5806">
                  <c:v>8.24875E+16</c:v>
                </c:pt>
                <c:pt idx="5807">
                  <c:v>8.475E+16</c:v>
                </c:pt>
                <c:pt idx="5808">
                  <c:v>8.6E+16</c:v>
                </c:pt>
                <c:pt idx="5809">
                  <c:v>8.2708333333333328E+16</c:v>
                </c:pt>
                <c:pt idx="5810">
                  <c:v>7.9816666666666672E+16</c:v>
                </c:pt>
                <c:pt idx="5811">
                  <c:v>8.9020833333333328E+16</c:v>
                </c:pt>
                <c:pt idx="5812">
                  <c:v>8.7133333333333328E+16</c:v>
                </c:pt>
                <c:pt idx="5813">
                  <c:v>8.6529166666666672E+16</c:v>
                </c:pt>
                <c:pt idx="5814">
                  <c:v>9.2416666666666672E+16</c:v>
                </c:pt>
                <c:pt idx="5815">
                  <c:v>9.225E+16</c:v>
                </c:pt>
                <c:pt idx="5816">
                  <c:v>8.3566666666666672E+16</c:v>
                </c:pt>
                <c:pt idx="5817">
                  <c:v>4.6583333333333336E+16</c:v>
                </c:pt>
                <c:pt idx="5818">
                  <c:v>7.9291666666666672E+16</c:v>
                </c:pt>
                <c:pt idx="5819">
                  <c:v>8.8733333333333328E+16</c:v>
                </c:pt>
                <c:pt idx="5820">
                  <c:v>9.0970833333333328E+16</c:v>
                </c:pt>
                <c:pt idx="5821">
                  <c:v>9.5541666666666672E+16</c:v>
                </c:pt>
                <c:pt idx="5822">
                  <c:v>9.5916666666666672E+16</c:v>
                </c:pt>
                <c:pt idx="5823">
                  <c:v>9.3375E+16</c:v>
                </c:pt>
                <c:pt idx="5824">
                  <c:v>3.0795833333333332E+16</c:v>
                </c:pt>
                <c:pt idx="5825">
                  <c:v>6.72E+16</c:v>
                </c:pt>
                <c:pt idx="5826">
                  <c:v>7.6779166666666672E+16</c:v>
                </c:pt>
                <c:pt idx="5827">
                  <c:v>8.0295833333333328E+16</c:v>
                </c:pt>
                <c:pt idx="5828">
                  <c:v>9.3E+16</c:v>
                </c:pt>
                <c:pt idx="5829">
                  <c:v>2.59125E+16</c:v>
                </c:pt>
                <c:pt idx="5830">
                  <c:v>6.8166666666666664E+16</c:v>
                </c:pt>
                <c:pt idx="5831">
                  <c:v>8.8916666666666672E+16</c:v>
                </c:pt>
                <c:pt idx="5832">
                  <c:v>7.5708333333333328E+16</c:v>
                </c:pt>
                <c:pt idx="5833">
                  <c:v>9.4858333333333328E+16</c:v>
                </c:pt>
                <c:pt idx="5834">
                  <c:v>8.85625E+16</c:v>
                </c:pt>
                <c:pt idx="5835">
                  <c:v>9.6125E+16</c:v>
                </c:pt>
                <c:pt idx="5836">
                  <c:v>9.5875E+16</c:v>
                </c:pt>
                <c:pt idx="5837">
                  <c:v>8.65E+16</c:v>
                </c:pt>
                <c:pt idx="5838">
                  <c:v>9.0583333333333328E+16</c:v>
                </c:pt>
                <c:pt idx="5839">
                  <c:v>8.5175E+16</c:v>
                </c:pt>
                <c:pt idx="5840">
                  <c:v>9.3616666666666672E+16</c:v>
                </c:pt>
                <c:pt idx="5841">
                  <c:v>9.9958333333333328E+16</c:v>
                </c:pt>
                <c:pt idx="5842">
                  <c:v>9.7625E+16</c:v>
                </c:pt>
                <c:pt idx="5843">
                  <c:v>8.9833333333333328E+16</c:v>
                </c:pt>
                <c:pt idx="5844">
                  <c:v>8.1208333333333328E+16</c:v>
                </c:pt>
                <c:pt idx="5845">
                  <c:v>9.225E+16</c:v>
                </c:pt>
                <c:pt idx="5846">
                  <c:v>9.0625E+16</c:v>
                </c:pt>
                <c:pt idx="5847">
                  <c:v>8.6779166666666672E+16</c:v>
                </c:pt>
                <c:pt idx="5848">
                  <c:v>7.3854749166666672E+16</c:v>
                </c:pt>
                <c:pt idx="5849">
                  <c:v>9.2866666666666672E+16</c:v>
                </c:pt>
                <c:pt idx="5850">
                  <c:v>9.3925E+16</c:v>
                </c:pt>
                <c:pt idx="5851">
                  <c:v>9.5283333333333328E+16</c:v>
                </c:pt>
                <c:pt idx="5852">
                  <c:v>8.8908333333333328E+16</c:v>
                </c:pt>
                <c:pt idx="5853">
                  <c:v>9.3625E+16</c:v>
                </c:pt>
                <c:pt idx="5854">
                  <c:v>7.8166666666666672E+16</c:v>
                </c:pt>
                <c:pt idx="5855">
                  <c:v>9.4166666666666672E+16</c:v>
                </c:pt>
                <c:pt idx="5856">
                  <c:v>1.0445833333333333E+17</c:v>
                </c:pt>
                <c:pt idx="5857">
                  <c:v>9.5666666666666672E+16</c:v>
                </c:pt>
                <c:pt idx="5858">
                  <c:v>9.93875E+16</c:v>
                </c:pt>
                <c:pt idx="5859">
                  <c:v>8.6245833333333328E+16</c:v>
                </c:pt>
                <c:pt idx="5860">
                  <c:v>9.465E+16</c:v>
                </c:pt>
                <c:pt idx="5861">
                  <c:v>9.3879166666666672E+16</c:v>
                </c:pt>
                <c:pt idx="5862">
                  <c:v>9.9125E+16</c:v>
                </c:pt>
                <c:pt idx="5863">
                  <c:v>9.2083333333333328E+16</c:v>
                </c:pt>
                <c:pt idx="5864">
                  <c:v>6.85E+16</c:v>
                </c:pt>
                <c:pt idx="5865">
                  <c:v>9.3841666666666672E+16</c:v>
                </c:pt>
                <c:pt idx="5866">
                  <c:v>9.08125E+16</c:v>
                </c:pt>
                <c:pt idx="5867">
                  <c:v>8.95E+16</c:v>
                </c:pt>
                <c:pt idx="5868">
                  <c:v>1.0332916666666667E+17</c:v>
                </c:pt>
                <c:pt idx="5869">
                  <c:v>6.4145833333333336E+16</c:v>
                </c:pt>
                <c:pt idx="5870">
                  <c:v>9.8333333333333328E+16</c:v>
                </c:pt>
                <c:pt idx="5871">
                  <c:v>9.6375E+16</c:v>
                </c:pt>
                <c:pt idx="5872">
                  <c:v>9.5958333333333328E+16</c:v>
                </c:pt>
                <c:pt idx="5873">
                  <c:v>9.4216666666666672E+16</c:v>
                </c:pt>
                <c:pt idx="5874">
                  <c:v>9.50625E+16</c:v>
                </c:pt>
                <c:pt idx="5875">
                  <c:v>7.9708333333333328E+16</c:v>
                </c:pt>
                <c:pt idx="5876">
                  <c:v>9.55E+16</c:v>
                </c:pt>
                <c:pt idx="5877">
                  <c:v>8.8291666666666672E+16</c:v>
                </c:pt>
                <c:pt idx="5878">
                  <c:v>9.3416666666666672E+16</c:v>
                </c:pt>
                <c:pt idx="5879">
                  <c:v>9.71125E+16</c:v>
                </c:pt>
                <c:pt idx="5880">
                  <c:v>3.69625E+16</c:v>
                </c:pt>
                <c:pt idx="5881">
                  <c:v>9.2916666666666672E+16</c:v>
                </c:pt>
                <c:pt idx="5882">
                  <c:v>8.225E+16</c:v>
                </c:pt>
                <c:pt idx="5883">
                  <c:v>9.7291666666666672E+16</c:v>
                </c:pt>
                <c:pt idx="5884">
                  <c:v>7.8583333333333328E+16</c:v>
                </c:pt>
                <c:pt idx="5885">
                  <c:v>9.8833333333333328E+16</c:v>
                </c:pt>
                <c:pt idx="5886">
                  <c:v>9.9729166666666672E+16</c:v>
                </c:pt>
                <c:pt idx="5887">
                  <c:v>7.5375E+16</c:v>
                </c:pt>
                <c:pt idx="5888">
                  <c:v>9.4375E+16</c:v>
                </c:pt>
                <c:pt idx="5889">
                  <c:v>9.1108333333333328E+16</c:v>
                </c:pt>
                <c:pt idx="5890">
                  <c:v>7.12125E+16</c:v>
                </c:pt>
                <c:pt idx="5891">
                  <c:v>9.3333333333333328E+16</c:v>
                </c:pt>
                <c:pt idx="5892">
                  <c:v>7.4333333333333328E+16</c:v>
                </c:pt>
                <c:pt idx="5893">
                  <c:v>9.4166666666666672E+16</c:v>
                </c:pt>
                <c:pt idx="5894">
                  <c:v>9.3041666666666672E+16</c:v>
                </c:pt>
                <c:pt idx="5895">
                  <c:v>9.1362083333333328E+16</c:v>
                </c:pt>
                <c:pt idx="5896">
                  <c:v>9.0683333333333328E+16</c:v>
                </c:pt>
                <c:pt idx="5897">
                  <c:v>9.04E+16</c:v>
                </c:pt>
                <c:pt idx="5898">
                  <c:v>9.1791666666666672E+16</c:v>
                </c:pt>
                <c:pt idx="5899">
                  <c:v>9.1333333333333328E+16</c:v>
                </c:pt>
                <c:pt idx="5900">
                  <c:v>9.1625E+16</c:v>
                </c:pt>
                <c:pt idx="5901">
                  <c:v>7.5208333333333328E+16</c:v>
                </c:pt>
                <c:pt idx="5902">
                  <c:v>9.4270833333333328E+16</c:v>
                </c:pt>
                <c:pt idx="5903">
                  <c:v>9.2525E+16</c:v>
                </c:pt>
                <c:pt idx="5904">
                  <c:v>9.5304166666666672E+16</c:v>
                </c:pt>
                <c:pt idx="5905">
                  <c:v>9.7220833333333328E+16</c:v>
                </c:pt>
                <c:pt idx="5906">
                  <c:v>9.6666666666666672E+16</c:v>
                </c:pt>
                <c:pt idx="5907">
                  <c:v>4.92625E+16</c:v>
                </c:pt>
                <c:pt idx="5908">
                  <c:v>4.4208166666666664E+16</c:v>
                </c:pt>
                <c:pt idx="5909">
                  <c:v>4.1054166666666664E+16</c:v>
                </c:pt>
                <c:pt idx="5910">
                  <c:v>4.4291666666666664E+16</c:v>
                </c:pt>
                <c:pt idx="5911">
                  <c:v>4.5625E+16</c:v>
                </c:pt>
                <c:pt idx="5912">
                  <c:v>5.2625E+16</c:v>
                </c:pt>
                <c:pt idx="5913">
                  <c:v>4.2541666666666664E+16</c:v>
                </c:pt>
                <c:pt idx="5914">
                  <c:v>3.7072116666666664E+16</c:v>
                </c:pt>
                <c:pt idx="5915">
                  <c:v>3.2155833333333332E+16</c:v>
                </c:pt>
                <c:pt idx="5916">
                  <c:v>4.2916666666666664E+16</c:v>
                </c:pt>
                <c:pt idx="5917">
                  <c:v>3.7725458333333336E+16</c:v>
                </c:pt>
                <c:pt idx="5918">
                  <c:v>4.0201666666666664E+16</c:v>
                </c:pt>
                <c:pt idx="5919">
                  <c:v>364833333333333.31</c:v>
                </c:pt>
                <c:pt idx="5920">
                  <c:v>16054166666666.666</c:v>
                </c:pt>
                <c:pt idx="5921">
                  <c:v>1283333333333.3333</c:v>
                </c:pt>
                <c:pt idx="5922">
                  <c:v>1411208333333.3333</c:v>
                </c:pt>
                <c:pt idx="5923">
                  <c:v>1493083333333.3333</c:v>
                </c:pt>
                <c:pt idx="5924">
                  <c:v>1586666666666.6667</c:v>
                </c:pt>
                <c:pt idx="5925">
                  <c:v>1563625000000</c:v>
                </c:pt>
                <c:pt idx="5926">
                  <c:v>1631250000000</c:v>
                </c:pt>
                <c:pt idx="5927">
                  <c:v>1690416666666.6667</c:v>
                </c:pt>
                <c:pt idx="5928">
                  <c:v>1645625000000</c:v>
                </c:pt>
                <c:pt idx="5929">
                  <c:v>1744583333333.3333</c:v>
                </c:pt>
                <c:pt idx="5930">
                  <c:v>1638413166666.6667</c:v>
                </c:pt>
                <c:pt idx="5931">
                  <c:v>1580458333333.3333</c:v>
                </c:pt>
                <c:pt idx="5932">
                  <c:v>1542916666666.6667</c:v>
                </c:pt>
                <c:pt idx="5933">
                  <c:v>313916666666.66669</c:v>
                </c:pt>
                <c:pt idx="5934">
                  <c:v>454587500000</c:v>
                </c:pt>
                <c:pt idx="5935">
                  <c:v>2104583333333.3333</c:v>
                </c:pt>
                <c:pt idx="5936">
                  <c:v>9656666666666.666</c:v>
                </c:pt>
                <c:pt idx="5937">
                  <c:v>15912083333333.334</c:v>
                </c:pt>
                <c:pt idx="5938">
                  <c:v>40450000000000</c:v>
                </c:pt>
                <c:pt idx="5939">
                  <c:v>35145833333333.332</c:v>
                </c:pt>
                <c:pt idx="5940">
                  <c:v>37237500000000</c:v>
                </c:pt>
                <c:pt idx="5941">
                  <c:v>41000000000000</c:v>
                </c:pt>
                <c:pt idx="5942">
                  <c:v>36820833333333.336</c:v>
                </c:pt>
                <c:pt idx="5943">
                  <c:v>52071916666666.664</c:v>
                </c:pt>
                <c:pt idx="5944">
                  <c:v>65416666666666.664</c:v>
                </c:pt>
                <c:pt idx="5945">
                  <c:v>707083333333333.38</c:v>
                </c:pt>
                <c:pt idx="5946">
                  <c:v>1428900000000000</c:v>
                </c:pt>
                <c:pt idx="5947">
                  <c:v>365666666666666.69</c:v>
                </c:pt>
                <c:pt idx="5948">
                  <c:v>265125000000000</c:v>
                </c:pt>
                <c:pt idx="5949">
                  <c:v>1045850000000000</c:v>
                </c:pt>
                <c:pt idx="5950">
                  <c:v>850768583333333.38</c:v>
                </c:pt>
                <c:pt idx="5951">
                  <c:v>297916666666666.69</c:v>
                </c:pt>
                <c:pt idx="5952">
                  <c:v>2073750000000000</c:v>
                </c:pt>
                <c:pt idx="5953">
                  <c:v>5477916666666667</c:v>
                </c:pt>
                <c:pt idx="5954">
                  <c:v>6029166666666667</c:v>
                </c:pt>
                <c:pt idx="5955">
                  <c:v>1.2475E+16</c:v>
                </c:pt>
                <c:pt idx="5956">
                  <c:v>4.20125E+16</c:v>
                </c:pt>
                <c:pt idx="5957">
                  <c:v>5.0083333333333336E+16</c:v>
                </c:pt>
                <c:pt idx="5958">
                  <c:v>5.9408333333333336E+16</c:v>
                </c:pt>
                <c:pt idx="5959">
                  <c:v>6.6920833333333336E+16</c:v>
                </c:pt>
                <c:pt idx="5960">
                  <c:v>7.5420833333333328E+16</c:v>
                </c:pt>
                <c:pt idx="5961">
                  <c:v>6.2541666666666664E+16</c:v>
                </c:pt>
                <c:pt idx="5962">
                  <c:v>6.3125E+16</c:v>
                </c:pt>
                <c:pt idx="5963">
                  <c:v>7.9208333333333328E+16</c:v>
                </c:pt>
                <c:pt idx="5964">
                  <c:v>8.3E+16</c:v>
                </c:pt>
                <c:pt idx="5965">
                  <c:v>3.2395833333333332E+16</c:v>
                </c:pt>
                <c:pt idx="5966">
                  <c:v>5.5E+16</c:v>
                </c:pt>
                <c:pt idx="5967">
                  <c:v>5.0805833333333336E+16</c:v>
                </c:pt>
                <c:pt idx="5968">
                  <c:v>8.2875E+16</c:v>
                </c:pt>
                <c:pt idx="5969">
                  <c:v>8.0385833333333328E+16</c:v>
                </c:pt>
                <c:pt idx="5970">
                  <c:v>9.0458333333333328E+16</c:v>
                </c:pt>
                <c:pt idx="5971">
                  <c:v>8.1625E+16</c:v>
                </c:pt>
                <c:pt idx="5972">
                  <c:v>3.67625E+16</c:v>
                </c:pt>
                <c:pt idx="5973">
                  <c:v>7.7875E+16</c:v>
                </c:pt>
                <c:pt idx="5974">
                  <c:v>5.8833333333333336E+16</c:v>
                </c:pt>
                <c:pt idx="5975">
                  <c:v>8.8708333333333328E+16</c:v>
                </c:pt>
                <c:pt idx="5976">
                  <c:v>7.5416666666666672E+16</c:v>
                </c:pt>
                <c:pt idx="5977">
                  <c:v>8.2E+16</c:v>
                </c:pt>
                <c:pt idx="5978">
                  <c:v>8.9458333333333328E+16</c:v>
                </c:pt>
                <c:pt idx="5979">
                  <c:v>7.9394583333333328E+16</c:v>
                </c:pt>
                <c:pt idx="5980">
                  <c:v>8.78375E+16</c:v>
                </c:pt>
                <c:pt idx="5981">
                  <c:v>6.8416666666666664E+16</c:v>
                </c:pt>
                <c:pt idx="5982">
                  <c:v>7.2166666666666672E+16</c:v>
                </c:pt>
                <c:pt idx="5983">
                  <c:v>7.25E+16</c:v>
                </c:pt>
                <c:pt idx="5984">
                  <c:v>8.495E+16</c:v>
                </c:pt>
                <c:pt idx="5985">
                  <c:v>5.8464583333333336E+16</c:v>
                </c:pt>
                <c:pt idx="5986">
                  <c:v>7.97125E+16</c:v>
                </c:pt>
                <c:pt idx="5987">
                  <c:v>8.2675E+16</c:v>
                </c:pt>
                <c:pt idx="5988">
                  <c:v>8.60875E+16</c:v>
                </c:pt>
                <c:pt idx="5989">
                  <c:v>5.8291666666666664E+16</c:v>
                </c:pt>
                <c:pt idx="5990">
                  <c:v>5.8083333333333336E+16</c:v>
                </c:pt>
                <c:pt idx="5991">
                  <c:v>8.1179166666666672E+16</c:v>
                </c:pt>
                <c:pt idx="5992">
                  <c:v>8.73375E+16</c:v>
                </c:pt>
                <c:pt idx="5993">
                  <c:v>6.6125E+16</c:v>
                </c:pt>
                <c:pt idx="5994">
                  <c:v>7.9291583333333328E+16</c:v>
                </c:pt>
                <c:pt idx="5995">
                  <c:v>5.3195833333333336E+16</c:v>
                </c:pt>
                <c:pt idx="5996">
                  <c:v>8.0916666666666672E+16</c:v>
                </c:pt>
                <c:pt idx="5997">
                  <c:v>7.7791666666666672E+16</c:v>
                </c:pt>
                <c:pt idx="5998">
                  <c:v>8.8708333333333328E+16</c:v>
                </c:pt>
                <c:pt idx="5999">
                  <c:v>6.1025E+16</c:v>
                </c:pt>
                <c:pt idx="6000">
                  <c:v>5.4869625E+16</c:v>
                </c:pt>
                <c:pt idx="6001">
                  <c:v>7.9084666666666672E+16</c:v>
                </c:pt>
                <c:pt idx="6002">
                  <c:v>9.0130833333333328E+16</c:v>
                </c:pt>
                <c:pt idx="6003">
                  <c:v>8.0875E+16</c:v>
                </c:pt>
                <c:pt idx="6004">
                  <c:v>9.0333333333333328E+16</c:v>
                </c:pt>
                <c:pt idx="6005">
                  <c:v>8.8208333333333328E+16</c:v>
                </c:pt>
                <c:pt idx="6006">
                  <c:v>6.85375E+16</c:v>
                </c:pt>
                <c:pt idx="6007">
                  <c:v>3.0937584958333332E+16</c:v>
                </c:pt>
                <c:pt idx="6008">
                  <c:v>6.7833333333333336E+16</c:v>
                </c:pt>
                <c:pt idx="6009">
                  <c:v>8.6675E+16</c:v>
                </c:pt>
                <c:pt idx="6010">
                  <c:v>8.625E+16</c:v>
                </c:pt>
                <c:pt idx="6011">
                  <c:v>8.8041666666666672E+16</c:v>
                </c:pt>
                <c:pt idx="6012">
                  <c:v>8.505E+16</c:v>
                </c:pt>
                <c:pt idx="6013">
                  <c:v>6.6945833333333336E+16</c:v>
                </c:pt>
                <c:pt idx="6014">
                  <c:v>5.2083333333333336E+16</c:v>
                </c:pt>
                <c:pt idx="6015">
                  <c:v>8.2945833333333328E+16</c:v>
                </c:pt>
                <c:pt idx="6016">
                  <c:v>8.5208333333333328E+16</c:v>
                </c:pt>
                <c:pt idx="6017">
                  <c:v>7.8708333333333328E+16</c:v>
                </c:pt>
                <c:pt idx="6018">
                  <c:v>8.4666666666666672E+16</c:v>
                </c:pt>
                <c:pt idx="6019">
                  <c:v>8.7791666666666672E+16</c:v>
                </c:pt>
                <c:pt idx="6020">
                  <c:v>6.92375E+16</c:v>
                </c:pt>
                <c:pt idx="6021">
                  <c:v>6.0958333333333336E+16</c:v>
                </c:pt>
                <c:pt idx="6022">
                  <c:v>7.8158333333333328E+16</c:v>
                </c:pt>
                <c:pt idx="6023">
                  <c:v>8.0479166666666672E+16</c:v>
                </c:pt>
                <c:pt idx="6024">
                  <c:v>8.125E+16</c:v>
                </c:pt>
                <c:pt idx="6025">
                  <c:v>8.0408333333333328E+16</c:v>
                </c:pt>
                <c:pt idx="6026">
                  <c:v>7.8625E+16</c:v>
                </c:pt>
                <c:pt idx="6027">
                  <c:v>7.3333333333333328E+16</c:v>
                </c:pt>
                <c:pt idx="6028">
                  <c:v>7.7395833333333328E+16</c:v>
                </c:pt>
                <c:pt idx="6029">
                  <c:v>5.47125E+16</c:v>
                </c:pt>
                <c:pt idx="6030">
                  <c:v>8.1625E+16</c:v>
                </c:pt>
                <c:pt idx="6031">
                  <c:v>7.825E+16</c:v>
                </c:pt>
                <c:pt idx="6032">
                  <c:v>8.7125E+16</c:v>
                </c:pt>
                <c:pt idx="6033">
                  <c:v>8.1608333333333328E+16</c:v>
                </c:pt>
                <c:pt idx="6034">
                  <c:v>7.6583333333333328E+16</c:v>
                </c:pt>
                <c:pt idx="6035">
                  <c:v>8.2425E+16</c:v>
                </c:pt>
                <c:pt idx="6036">
                  <c:v>8.3333333333333328E+16</c:v>
                </c:pt>
                <c:pt idx="6037">
                  <c:v>8.4275E+16</c:v>
                </c:pt>
                <c:pt idx="6038">
                  <c:v>4.4791666666666664E+16</c:v>
                </c:pt>
                <c:pt idx="6039">
                  <c:v>8.7666666666666672E+16</c:v>
                </c:pt>
                <c:pt idx="6040">
                  <c:v>8.4776666666666672E+16</c:v>
                </c:pt>
                <c:pt idx="6041">
                  <c:v>7.86125E+16</c:v>
                </c:pt>
                <c:pt idx="6042">
                  <c:v>8.7895833333333328E+16</c:v>
                </c:pt>
                <c:pt idx="6043">
                  <c:v>9.04125E+16</c:v>
                </c:pt>
                <c:pt idx="6044">
                  <c:v>8.2470833333333328E+16</c:v>
                </c:pt>
                <c:pt idx="6045">
                  <c:v>8.6583333333333328E+16</c:v>
                </c:pt>
                <c:pt idx="6046">
                  <c:v>8.3083333333333328E+16</c:v>
                </c:pt>
                <c:pt idx="6047">
                  <c:v>8.4958333333333328E+16</c:v>
                </c:pt>
                <c:pt idx="6048">
                  <c:v>8.2241666666666672E+16</c:v>
                </c:pt>
                <c:pt idx="6049">
                  <c:v>8.86375E+16</c:v>
                </c:pt>
                <c:pt idx="6050">
                  <c:v>8.7625E+16</c:v>
                </c:pt>
                <c:pt idx="6051">
                  <c:v>8.5375E+16</c:v>
                </c:pt>
                <c:pt idx="6052">
                  <c:v>8.6416666666666672E+16</c:v>
                </c:pt>
                <c:pt idx="6053">
                  <c:v>8.7541666666666672E+16</c:v>
                </c:pt>
                <c:pt idx="6054">
                  <c:v>8.6920833333333328E+16</c:v>
                </c:pt>
                <c:pt idx="6055">
                  <c:v>8.4083333333333328E+16</c:v>
                </c:pt>
                <c:pt idx="6056">
                  <c:v>8.3279166666666672E+16</c:v>
                </c:pt>
                <c:pt idx="6057">
                  <c:v>7.6991666666666672E+16</c:v>
                </c:pt>
                <c:pt idx="6058">
                  <c:v>7.9233333333333328E+16</c:v>
                </c:pt>
                <c:pt idx="6059">
                  <c:v>8.175E+16</c:v>
                </c:pt>
                <c:pt idx="6060">
                  <c:v>8.4416666666666672E+16</c:v>
                </c:pt>
                <c:pt idx="6061">
                  <c:v>7.8875E+16</c:v>
                </c:pt>
                <c:pt idx="6062">
                  <c:v>8.25E+16</c:v>
                </c:pt>
                <c:pt idx="6063">
                  <c:v>8.392625E+16</c:v>
                </c:pt>
                <c:pt idx="6064">
                  <c:v>3.8933333333333336E+16</c:v>
                </c:pt>
                <c:pt idx="6065">
                  <c:v>8.20125E+16</c:v>
                </c:pt>
                <c:pt idx="6066">
                  <c:v>8.9708333333333328E+16</c:v>
                </c:pt>
                <c:pt idx="6067">
                  <c:v>8.3833333333333328E+16</c:v>
                </c:pt>
                <c:pt idx="6068">
                  <c:v>8.3791666666666672E+16</c:v>
                </c:pt>
                <c:pt idx="6069">
                  <c:v>8.9414166666666672E+16</c:v>
                </c:pt>
                <c:pt idx="6070">
                  <c:v>7.4281916666666672E+16</c:v>
                </c:pt>
                <c:pt idx="6071">
                  <c:v>8.7566708333333328E+16</c:v>
                </c:pt>
                <c:pt idx="6072">
                  <c:v>8.3866666666666672E+16</c:v>
                </c:pt>
                <c:pt idx="6073">
                  <c:v>8.125E+16</c:v>
                </c:pt>
                <c:pt idx="6074">
                  <c:v>9.2208333333333328E+16</c:v>
                </c:pt>
                <c:pt idx="6075">
                  <c:v>8.6477320833333328E+16</c:v>
                </c:pt>
                <c:pt idx="6076">
                  <c:v>8.6083333333333328E+16</c:v>
                </c:pt>
                <c:pt idx="6077">
                  <c:v>8.0692083333333328E+16</c:v>
                </c:pt>
                <c:pt idx="6078">
                  <c:v>6.3125E+16</c:v>
                </c:pt>
                <c:pt idx="6079">
                  <c:v>8.7875E+16</c:v>
                </c:pt>
                <c:pt idx="6080">
                  <c:v>8.925E+16</c:v>
                </c:pt>
                <c:pt idx="6081">
                  <c:v>9.3108333333333328E+16</c:v>
                </c:pt>
                <c:pt idx="6082">
                  <c:v>9.1459166666666672E+16</c:v>
                </c:pt>
                <c:pt idx="6083">
                  <c:v>6.7366666666666664E+16</c:v>
                </c:pt>
                <c:pt idx="6084">
                  <c:v>9.4825E+16</c:v>
                </c:pt>
                <c:pt idx="6085">
                  <c:v>8.9445833333333328E+16</c:v>
                </c:pt>
                <c:pt idx="6086">
                  <c:v>9.4666666666666672E+16</c:v>
                </c:pt>
                <c:pt idx="6087">
                  <c:v>9.425E+16</c:v>
                </c:pt>
                <c:pt idx="6088">
                  <c:v>9E+16</c:v>
                </c:pt>
                <c:pt idx="6089">
                  <c:v>4.29001440875E+16</c:v>
                </c:pt>
                <c:pt idx="6090">
                  <c:v>8.0375E+16</c:v>
                </c:pt>
                <c:pt idx="6091">
                  <c:v>7.4583333333333328E+16</c:v>
                </c:pt>
                <c:pt idx="6092">
                  <c:v>8.8375E+16</c:v>
                </c:pt>
                <c:pt idx="6093">
                  <c:v>9.23425E+16</c:v>
                </c:pt>
                <c:pt idx="6094">
                  <c:v>9.3633333333333328E+16</c:v>
                </c:pt>
                <c:pt idx="6095">
                  <c:v>8.5925E+16</c:v>
                </c:pt>
                <c:pt idx="6096">
                  <c:v>9.2958333333333328E+16</c:v>
                </c:pt>
                <c:pt idx="6097">
                  <c:v>9.3991666666666672E+16</c:v>
                </c:pt>
                <c:pt idx="6098">
                  <c:v>9.6729166666666672E+16</c:v>
                </c:pt>
                <c:pt idx="6099">
                  <c:v>9.525E+16</c:v>
                </c:pt>
                <c:pt idx="6100">
                  <c:v>8.2501666666666672E+16</c:v>
                </c:pt>
                <c:pt idx="6101">
                  <c:v>9.0208333333333328E+16</c:v>
                </c:pt>
                <c:pt idx="6102">
                  <c:v>9.2791666666666672E+16</c:v>
                </c:pt>
                <c:pt idx="6103">
                  <c:v>9.5666666666666672E+16</c:v>
                </c:pt>
                <c:pt idx="6104">
                  <c:v>8.5975E+16</c:v>
                </c:pt>
                <c:pt idx="6105">
                  <c:v>9.4683333333333328E+16</c:v>
                </c:pt>
                <c:pt idx="6106">
                  <c:v>9.5708333333333328E+16</c:v>
                </c:pt>
                <c:pt idx="6107">
                  <c:v>9.5125E+16</c:v>
                </c:pt>
                <c:pt idx="6108">
                  <c:v>9.6916666666666672E+16</c:v>
                </c:pt>
                <c:pt idx="6109">
                  <c:v>9.3333333333333328E+16</c:v>
                </c:pt>
                <c:pt idx="6110">
                  <c:v>9.3525E+16</c:v>
                </c:pt>
                <c:pt idx="6111">
                  <c:v>9.3166666666666672E+16</c:v>
                </c:pt>
                <c:pt idx="6112">
                  <c:v>9.5541666666666672E+16</c:v>
                </c:pt>
                <c:pt idx="6113">
                  <c:v>9.5754166666666672E+16</c:v>
                </c:pt>
                <c:pt idx="6114">
                  <c:v>7.3241666666666672E+16</c:v>
                </c:pt>
                <c:pt idx="6115">
                  <c:v>9.7625E+16</c:v>
                </c:pt>
                <c:pt idx="6116">
                  <c:v>9.7666666666666672E+16</c:v>
                </c:pt>
                <c:pt idx="6117">
                  <c:v>9.3170833333333328E+16</c:v>
                </c:pt>
                <c:pt idx="6118">
                  <c:v>6.2951478333333336E+16</c:v>
                </c:pt>
                <c:pt idx="6119">
                  <c:v>3.7833333333333336E+16</c:v>
                </c:pt>
                <c:pt idx="6120">
                  <c:v>3.3995833333333332E+16</c:v>
                </c:pt>
                <c:pt idx="6121">
                  <c:v>8E+16</c:v>
                </c:pt>
                <c:pt idx="6122">
                  <c:v>8.3529166666666672E+16</c:v>
                </c:pt>
                <c:pt idx="6123">
                  <c:v>8.5791666666666672E+16</c:v>
                </c:pt>
                <c:pt idx="6124">
                  <c:v>8.3941666666666672E+16</c:v>
                </c:pt>
                <c:pt idx="6125">
                  <c:v>9.0541666666666672E+16</c:v>
                </c:pt>
                <c:pt idx="6126">
                  <c:v>6.065E+16</c:v>
                </c:pt>
                <c:pt idx="6127">
                  <c:v>6.26E+16</c:v>
                </c:pt>
                <c:pt idx="6128">
                  <c:v>8.06125E+16</c:v>
                </c:pt>
                <c:pt idx="6129">
                  <c:v>5.875E+16</c:v>
                </c:pt>
                <c:pt idx="6130">
                  <c:v>8.5708333333333328E+16</c:v>
                </c:pt>
                <c:pt idx="6131">
                  <c:v>7.0091666666666664E+16</c:v>
                </c:pt>
                <c:pt idx="6132">
                  <c:v>6.78375E+16</c:v>
                </c:pt>
                <c:pt idx="6133">
                  <c:v>7.625E+16</c:v>
                </c:pt>
                <c:pt idx="6134">
                  <c:v>8.94875E+16</c:v>
                </c:pt>
                <c:pt idx="6135">
                  <c:v>9.4833333333333328E+16</c:v>
                </c:pt>
                <c:pt idx="6136">
                  <c:v>9.2083333333333328E+16</c:v>
                </c:pt>
                <c:pt idx="6137">
                  <c:v>7.6320833333333328E+16</c:v>
                </c:pt>
                <c:pt idx="6138">
                  <c:v>8.934434125E+16</c:v>
                </c:pt>
                <c:pt idx="6139">
                  <c:v>9.4916666666666672E+16</c:v>
                </c:pt>
                <c:pt idx="6140">
                  <c:v>8.9033333333333328E+16</c:v>
                </c:pt>
                <c:pt idx="6141">
                  <c:v>5.3541666666666664E+16</c:v>
                </c:pt>
                <c:pt idx="6142">
                  <c:v>7.5633333333333328E+16</c:v>
                </c:pt>
                <c:pt idx="6143">
                  <c:v>7.25125E+16</c:v>
                </c:pt>
                <c:pt idx="6144">
                  <c:v>8.2708333333333328E+16</c:v>
                </c:pt>
                <c:pt idx="6145">
                  <c:v>7.7695833333333328E+16</c:v>
                </c:pt>
                <c:pt idx="6146">
                  <c:v>7.1395833333333336E+16</c:v>
                </c:pt>
                <c:pt idx="6147">
                  <c:v>8.1491666666666672E+16</c:v>
                </c:pt>
                <c:pt idx="6148">
                  <c:v>7.8666666666666672E+16</c:v>
                </c:pt>
                <c:pt idx="6149">
                  <c:v>7.8820833333333328E+16</c:v>
                </c:pt>
                <c:pt idx="6150">
                  <c:v>6.9E+16</c:v>
                </c:pt>
                <c:pt idx="6151">
                  <c:v>4.7375E+16</c:v>
                </c:pt>
                <c:pt idx="6152">
                  <c:v>1.0825E+16</c:v>
                </c:pt>
                <c:pt idx="6153">
                  <c:v>91332916666666.672</c:v>
                </c:pt>
                <c:pt idx="6154">
                  <c:v>88287500000000</c:v>
                </c:pt>
                <c:pt idx="6155">
                  <c:v>147541666666666.66</c:v>
                </c:pt>
                <c:pt idx="6156">
                  <c:v>940000000000000</c:v>
                </c:pt>
                <c:pt idx="6157">
                  <c:v>9070833333333334</c:v>
                </c:pt>
                <c:pt idx="6158">
                  <c:v>1.1766666666666666E+16</c:v>
                </c:pt>
                <c:pt idx="6159">
                  <c:v>1.2141666666666666E+16</c:v>
                </c:pt>
                <c:pt idx="6160">
                  <c:v>3.7675541666666664E+16</c:v>
                </c:pt>
                <c:pt idx="6161">
                  <c:v>7.1335E+16</c:v>
                </c:pt>
                <c:pt idx="6162">
                  <c:v>8.2232083333333328E+16</c:v>
                </c:pt>
                <c:pt idx="6163">
                  <c:v>8.0833333333333328E+16</c:v>
                </c:pt>
                <c:pt idx="6164">
                  <c:v>7.1208333333333336E+16</c:v>
                </c:pt>
                <c:pt idx="6165">
                  <c:v>7.4166666666666672E+16</c:v>
                </c:pt>
                <c:pt idx="6166">
                  <c:v>6.7766666666666664E+16</c:v>
                </c:pt>
                <c:pt idx="6167">
                  <c:v>5.7875E+16</c:v>
                </c:pt>
                <c:pt idx="6168">
                  <c:v>5.0208333333333336E+16</c:v>
                </c:pt>
                <c:pt idx="6169">
                  <c:v>3.07375E+16</c:v>
                </c:pt>
                <c:pt idx="6170">
                  <c:v>6.4958333333333336E+16</c:v>
                </c:pt>
                <c:pt idx="6171">
                  <c:v>6.7333333333333336E+16</c:v>
                </c:pt>
                <c:pt idx="6172">
                  <c:v>7E+16</c:v>
                </c:pt>
                <c:pt idx="6173">
                  <c:v>4.5691666666666664E+16</c:v>
                </c:pt>
                <c:pt idx="6174">
                  <c:v>6.9166666666666664E+16</c:v>
                </c:pt>
                <c:pt idx="6175">
                  <c:v>8.0875E+16</c:v>
                </c:pt>
                <c:pt idx="6176">
                  <c:v>8.8520833333333328E+16</c:v>
                </c:pt>
                <c:pt idx="6177">
                  <c:v>8.0479166666666672E+16</c:v>
                </c:pt>
                <c:pt idx="6178">
                  <c:v>8.2041666666666672E+16</c:v>
                </c:pt>
                <c:pt idx="6179">
                  <c:v>6.8916666666666664E+16</c:v>
                </c:pt>
                <c:pt idx="6180">
                  <c:v>6.99125E+16</c:v>
                </c:pt>
                <c:pt idx="6181">
                  <c:v>8.3641666666666672E+16</c:v>
                </c:pt>
                <c:pt idx="6182">
                  <c:v>3.8320833333333336E+16</c:v>
                </c:pt>
                <c:pt idx="6183">
                  <c:v>8.5583333333333328E+16</c:v>
                </c:pt>
                <c:pt idx="6184">
                  <c:v>8.7625E+16</c:v>
                </c:pt>
                <c:pt idx="6185">
                  <c:v>7.8666666666666672E+16</c:v>
                </c:pt>
                <c:pt idx="6186">
                  <c:v>5.9458333333333336E+16</c:v>
                </c:pt>
                <c:pt idx="6187">
                  <c:v>7.7070833333333328E+16</c:v>
                </c:pt>
                <c:pt idx="6188">
                  <c:v>8.1329166666666672E+16</c:v>
                </c:pt>
                <c:pt idx="6189">
                  <c:v>6.96E+16</c:v>
                </c:pt>
                <c:pt idx="6190">
                  <c:v>6.85625E+16</c:v>
                </c:pt>
                <c:pt idx="6191">
                  <c:v>6.1E+16</c:v>
                </c:pt>
                <c:pt idx="6192">
                  <c:v>6.0833333333333336E+16</c:v>
                </c:pt>
                <c:pt idx="6193">
                  <c:v>6.0666666666666664E+16</c:v>
                </c:pt>
                <c:pt idx="6194">
                  <c:v>6.3916666666666664E+16</c:v>
                </c:pt>
                <c:pt idx="6195">
                  <c:v>6.2166666666666664E+16</c:v>
                </c:pt>
                <c:pt idx="6196">
                  <c:v>6.30375E+16</c:v>
                </c:pt>
                <c:pt idx="6197">
                  <c:v>5.50725E+16</c:v>
                </c:pt>
                <c:pt idx="6198">
                  <c:v>6.0958333333333336E+16</c:v>
                </c:pt>
                <c:pt idx="6199">
                  <c:v>3.535E+16</c:v>
                </c:pt>
                <c:pt idx="6200">
                  <c:v>3.9458333333333336E+16</c:v>
                </c:pt>
                <c:pt idx="6201">
                  <c:v>4.6194416666666664E+16</c:v>
                </c:pt>
                <c:pt idx="6202">
                  <c:v>5.621625E+16</c:v>
                </c:pt>
                <c:pt idx="6203">
                  <c:v>6.5758333333333336E+16</c:v>
                </c:pt>
                <c:pt idx="6204">
                  <c:v>6.5645833333333336E+16</c:v>
                </c:pt>
                <c:pt idx="6205">
                  <c:v>7.1429166666666664E+16</c:v>
                </c:pt>
                <c:pt idx="6206">
                  <c:v>7.1916666666666664E+16</c:v>
                </c:pt>
                <c:pt idx="6207">
                  <c:v>7.1791666666666664E+16</c:v>
                </c:pt>
                <c:pt idx="6208">
                  <c:v>7.1016666666666664E+16</c:v>
                </c:pt>
                <c:pt idx="6209">
                  <c:v>6.8791666666666664E+16</c:v>
                </c:pt>
                <c:pt idx="6210">
                  <c:v>6.3291666666666664E+16</c:v>
                </c:pt>
                <c:pt idx="6211">
                  <c:v>5.6795833333333336E+16</c:v>
                </c:pt>
                <c:pt idx="6212">
                  <c:v>5.2933333333333336E+16</c:v>
                </c:pt>
                <c:pt idx="6213">
                  <c:v>6E+16</c:v>
                </c:pt>
                <c:pt idx="6214">
                  <c:v>5.3875E+16</c:v>
                </c:pt>
                <c:pt idx="6215">
                  <c:v>6.5791666666666664E+16</c:v>
                </c:pt>
                <c:pt idx="6216">
                  <c:v>6.02625E+16</c:v>
                </c:pt>
                <c:pt idx="6217">
                  <c:v>6.5625E+16</c:v>
                </c:pt>
                <c:pt idx="6218">
                  <c:v>4.2479166666666664E+16</c:v>
                </c:pt>
                <c:pt idx="6219">
                  <c:v>6.8041666666666664E+16</c:v>
                </c:pt>
                <c:pt idx="6220">
                  <c:v>6.9541666666666664E+16</c:v>
                </c:pt>
                <c:pt idx="6221">
                  <c:v>6.7041666666666664E+16</c:v>
                </c:pt>
                <c:pt idx="6222">
                  <c:v>7.3145833333333328E+16</c:v>
                </c:pt>
                <c:pt idx="6223">
                  <c:v>7.7870833333333328E+16</c:v>
                </c:pt>
                <c:pt idx="6224">
                  <c:v>5.2791666666666664E+16</c:v>
                </c:pt>
                <c:pt idx="6225">
                  <c:v>5.5E+16</c:v>
                </c:pt>
                <c:pt idx="6226">
                  <c:v>7.3950833333333328E+16</c:v>
                </c:pt>
                <c:pt idx="6227">
                  <c:v>7.7333333333333328E+16</c:v>
                </c:pt>
                <c:pt idx="6228">
                  <c:v>7.0875E+16</c:v>
                </c:pt>
                <c:pt idx="6229">
                  <c:v>7.3879166666666672E+16</c:v>
                </c:pt>
                <c:pt idx="6230">
                  <c:v>8.11125E+16</c:v>
                </c:pt>
                <c:pt idx="6231">
                  <c:v>8.3058333333333328E+16</c:v>
                </c:pt>
                <c:pt idx="6232">
                  <c:v>9.2545833333333328E+16</c:v>
                </c:pt>
                <c:pt idx="6233">
                  <c:v>9.4416666666666672E+16</c:v>
                </c:pt>
                <c:pt idx="6234">
                  <c:v>9.6416666666666672E+16</c:v>
                </c:pt>
                <c:pt idx="6235">
                  <c:v>9.4308333333333328E+16</c:v>
                </c:pt>
                <c:pt idx="6236">
                  <c:v>8.625E+16</c:v>
                </c:pt>
                <c:pt idx="6237">
                  <c:v>9.4125E+16</c:v>
                </c:pt>
                <c:pt idx="6238">
                  <c:v>7.025E+16</c:v>
                </c:pt>
                <c:pt idx="6239">
                  <c:v>8.025E+16</c:v>
                </c:pt>
                <c:pt idx="6240">
                  <c:v>8.4808333333333328E+16</c:v>
                </c:pt>
                <c:pt idx="6241">
                  <c:v>4.8083333333333336E+16</c:v>
                </c:pt>
                <c:pt idx="6242">
                  <c:v>4.3791666666666664E+16</c:v>
                </c:pt>
                <c:pt idx="6243">
                  <c:v>4.13625E+16</c:v>
                </c:pt>
                <c:pt idx="6244">
                  <c:v>3.97375E+16</c:v>
                </c:pt>
                <c:pt idx="6245">
                  <c:v>5.5395833333333336E+16</c:v>
                </c:pt>
                <c:pt idx="6246">
                  <c:v>3.7241666666666664E+16</c:v>
                </c:pt>
                <c:pt idx="6247">
                  <c:v>5.4879166666666664E+16</c:v>
                </c:pt>
                <c:pt idx="6248">
                  <c:v>7.2083333333333328E+16</c:v>
                </c:pt>
                <c:pt idx="6249">
                  <c:v>7.7583333333333328E+16</c:v>
                </c:pt>
                <c:pt idx="6250">
                  <c:v>8.2666666666666672E+16</c:v>
                </c:pt>
                <c:pt idx="6251">
                  <c:v>8.0583333333333328E+16</c:v>
                </c:pt>
                <c:pt idx="6252">
                  <c:v>7.8541666666666672E+16</c:v>
                </c:pt>
                <c:pt idx="6253">
                  <c:v>7.9991666666666672E+16</c:v>
                </c:pt>
                <c:pt idx="6254">
                  <c:v>8.125E+16</c:v>
                </c:pt>
                <c:pt idx="6255">
                  <c:v>7.9846666666666672E+16</c:v>
                </c:pt>
                <c:pt idx="6256">
                  <c:v>8.0458333333333328E+16</c:v>
                </c:pt>
                <c:pt idx="6257">
                  <c:v>7.5141666666666672E+16</c:v>
                </c:pt>
                <c:pt idx="6258">
                  <c:v>7.3933333333333328E+16</c:v>
                </c:pt>
                <c:pt idx="6259">
                  <c:v>7.2083333333333328E+16</c:v>
                </c:pt>
                <c:pt idx="6260">
                  <c:v>7.6633333333333328E+16</c:v>
                </c:pt>
                <c:pt idx="6261">
                  <c:v>8.0420833333333328E+16</c:v>
                </c:pt>
                <c:pt idx="6262">
                  <c:v>6.2916666666666664E+16</c:v>
                </c:pt>
                <c:pt idx="6263">
                  <c:v>7.4875E+16</c:v>
                </c:pt>
                <c:pt idx="6264">
                  <c:v>7.2625E+16</c:v>
                </c:pt>
                <c:pt idx="6265">
                  <c:v>7.7291666666666672E+16</c:v>
                </c:pt>
                <c:pt idx="6266">
                  <c:v>5.4583333333333336E+16</c:v>
                </c:pt>
                <c:pt idx="6267">
                  <c:v>7.05E+16</c:v>
                </c:pt>
                <c:pt idx="6268">
                  <c:v>8.13125E+16</c:v>
                </c:pt>
                <c:pt idx="6269">
                  <c:v>7.6625E+16</c:v>
                </c:pt>
                <c:pt idx="6270">
                  <c:v>7.4041666666666672E+16</c:v>
                </c:pt>
                <c:pt idx="6271">
                  <c:v>8.3458333333333328E+16</c:v>
                </c:pt>
                <c:pt idx="6272">
                  <c:v>6.2708333333333336E+16</c:v>
                </c:pt>
                <c:pt idx="6273">
                  <c:v>7.40125E+16</c:v>
                </c:pt>
                <c:pt idx="6274">
                  <c:v>7.855E+16</c:v>
                </c:pt>
                <c:pt idx="6275">
                  <c:v>7.3983333333333328E+16</c:v>
                </c:pt>
                <c:pt idx="6276">
                  <c:v>9.5002916666666672E+16</c:v>
                </c:pt>
                <c:pt idx="6277">
                  <c:v>7.4583333333333328E+16</c:v>
                </c:pt>
                <c:pt idx="6278">
                  <c:v>8.995E+16</c:v>
                </c:pt>
                <c:pt idx="6279">
                  <c:v>8.6875E+16</c:v>
                </c:pt>
                <c:pt idx="6280">
                  <c:v>8.4283333333333328E+16</c:v>
                </c:pt>
                <c:pt idx="6281">
                  <c:v>7.51975E+16</c:v>
                </c:pt>
                <c:pt idx="6282">
                  <c:v>7.1441666666666664E+16</c:v>
                </c:pt>
                <c:pt idx="6283">
                  <c:v>9.3341958333333328E+16</c:v>
                </c:pt>
                <c:pt idx="6284">
                  <c:v>6.4083333333333336E+16</c:v>
                </c:pt>
                <c:pt idx="6285">
                  <c:v>4.95E+16</c:v>
                </c:pt>
                <c:pt idx="6286">
                  <c:v>7.6316666666666672E+16</c:v>
                </c:pt>
                <c:pt idx="6287">
                  <c:v>5.8375E+16</c:v>
                </c:pt>
                <c:pt idx="6288">
                  <c:v>7.28930625E+16</c:v>
                </c:pt>
                <c:pt idx="6289">
                  <c:v>2.61625E+16</c:v>
                </c:pt>
                <c:pt idx="6290">
                  <c:v>8.4083333333333328E+16</c:v>
                </c:pt>
                <c:pt idx="6291">
                  <c:v>3.0229166666666668E+16</c:v>
                </c:pt>
                <c:pt idx="6292">
                  <c:v>7.1875E+16</c:v>
                </c:pt>
                <c:pt idx="6293">
                  <c:v>2.1498333333333332E+16</c:v>
                </c:pt>
                <c:pt idx="6294">
                  <c:v>1.8159666666666668E+16</c:v>
                </c:pt>
                <c:pt idx="6295">
                  <c:v>235350000000000</c:v>
                </c:pt>
                <c:pt idx="6296">
                  <c:v>4282095833333333.5</c:v>
                </c:pt>
                <c:pt idx="6297">
                  <c:v>1.0414708333333334E+16</c:v>
                </c:pt>
                <c:pt idx="6298">
                  <c:v>5.5125E+16</c:v>
                </c:pt>
                <c:pt idx="6299">
                  <c:v>8.35E+16</c:v>
                </c:pt>
                <c:pt idx="6300">
                  <c:v>7.6354166666666672E+16</c:v>
                </c:pt>
                <c:pt idx="6301">
                  <c:v>7.0604166666666664E+16</c:v>
                </c:pt>
                <c:pt idx="6302">
                  <c:v>8.4754166666666672E+16</c:v>
                </c:pt>
                <c:pt idx="6303">
                  <c:v>5.94125E+16</c:v>
                </c:pt>
                <c:pt idx="6304">
                  <c:v>8.2208333333333328E+16</c:v>
                </c:pt>
                <c:pt idx="6305">
                  <c:v>7.8125E+16</c:v>
                </c:pt>
                <c:pt idx="6306">
                  <c:v>8.3875E+16</c:v>
                </c:pt>
                <c:pt idx="6307">
                  <c:v>8.94875E+16</c:v>
                </c:pt>
                <c:pt idx="6308">
                  <c:v>8.9416666666666672E+16</c:v>
                </c:pt>
                <c:pt idx="6309">
                  <c:v>8.83875E+16</c:v>
                </c:pt>
                <c:pt idx="6310">
                  <c:v>8.7208333333333328E+16</c:v>
                </c:pt>
                <c:pt idx="6311">
                  <c:v>5.2676666666666664E+16</c:v>
                </c:pt>
                <c:pt idx="6312">
                  <c:v>4287500000000000</c:v>
                </c:pt>
                <c:pt idx="6313">
                  <c:v>6.9833333333333336E+16</c:v>
                </c:pt>
                <c:pt idx="6314">
                  <c:v>7.8458333333333328E+16</c:v>
                </c:pt>
                <c:pt idx="6315">
                  <c:v>8.175E+16</c:v>
                </c:pt>
                <c:pt idx="6316">
                  <c:v>6.6958333333333336E+16</c:v>
                </c:pt>
                <c:pt idx="6317">
                  <c:v>7.3291666666666672E+16</c:v>
                </c:pt>
                <c:pt idx="6318">
                  <c:v>9.0833333333333328E+16</c:v>
                </c:pt>
                <c:pt idx="6319">
                  <c:v>6.8916666666666664E+16</c:v>
                </c:pt>
                <c:pt idx="6320">
                  <c:v>8.6783333333333328E+16</c:v>
                </c:pt>
                <c:pt idx="6321">
                  <c:v>6225000000000000</c:v>
                </c:pt>
                <c:pt idx="6322">
                  <c:v>5.6270833333333336E+16</c:v>
                </c:pt>
                <c:pt idx="6323">
                  <c:v>5.5304166666666664E+16</c:v>
                </c:pt>
                <c:pt idx="6324">
                  <c:v>5.6008333333333336E+16</c:v>
                </c:pt>
                <c:pt idx="6325">
                  <c:v>8.4375E+16</c:v>
                </c:pt>
                <c:pt idx="6326">
                  <c:v>9.0583333333333328E+16</c:v>
                </c:pt>
                <c:pt idx="6327">
                  <c:v>7.5766666666666672E+16</c:v>
                </c:pt>
                <c:pt idx="6328">
                  <c:v>9.35375E+16</c:v>
                </c:pt>
                <c:pt idx="6329">
                  <c:v>8.2925E+16</c:v>
                </c:pt>
                <c:pt idx="6330">
                  <c:v>7.79625E+16</c:v>
                </c:pt>
                <c:pt idx="6331">
                  <c:v>9.0125E+16</c:v>
                </c:pt>
                <c:pt idx="6332">
                  <c:v>9.6791666666666672E+16</c:v>
                </c:pt>
                <c:pt idx="6333">
                  <c:v>9.85E+16</c:v>
                </c:pt>
                <c:pt idx="6334">
                  <c:v>9.3375E+16</c:v>
                </c:pt>
                <c:pt idx="6335">
                  <c:v>9.5941666666666672E+16</c:v>
                </c:pt>
                <c:pt idx="6336">
                  <c:v>8.6175E+16</c:v>
                </c:pt>
                <c:pt idx="6337">
                  <c:v>1.0125E+17</c:v>
                </c:pt>
                <c:pt idx="6338">
                  <c:v>8.29E+16</c:v>
                </c:pt>
                <c:pt idx="6339">
                  <c:v>1.0341666666666667E+17</c:v>
                </c:pt>
                <c:pt idx="6340">
                  <c:v>1.0149833333333333E+17</c:v>
                </c:pt>
                <c:pt idx="6341">
                  <c:v>9.3425E+16</c:v>
                </c:pt>
                <c:pt idx="6342">
                  <c:v>1.26375E+16</c:v>
                </c:pt>
                <c:pt idx="6343">
                  <c:v>8.9758333333333328E+16</c:v>
                </c:pt>
                <c:pt idx="6344">
                  <c:v>7.2891666666666672E+16</c:v>
                </c:pt>
                <c:pt idx="6345">
                  <c:v>8.1729166666666672E+16</c:v>
                </c:pt>
                <c:pt idx="6346">
                  <c:v>8.4166666666666672E+16</c:v>
                </c:pt>
                <c:pt idx="6347">
                  <c:v>9.1541666666666672E+16</c:v>
                </c:pt>
                <c:pt idx="6348">
                  <c:v>8.5354166666666672E+16</c:v>
                </c:pt>
                <c:pt idx="6349">
                  <c:v>8.0416666666666672E+16</c:v>
                </c:pt>
                <c:pt idx="6350">
                  <c:v>8.3775E+16</c:v>
                </c:pt>
                <c:pt idx="6351">
                  <c:v>7.7825E+16</c:v>
                </c:pt>
                <c:pt idx="6352">
                  <c:v>9.2454166666666672E+16</c:v>
                </c:pt>
                <c:pt idx="6353">
                  <c:v>8.8541666666666672E+16</c:v>
                </c:pt>
                <c:pt idx="6354">
                  <c:v>1.01375E+17</c:v>
                </c:pt>
                <c:pt idx="6355">
                  <c:v>9.1458333333333328E+16</c:v>
                </c:pt>
                <c:pt idx="6356">
                  <c:v>9.43875E+16</c:v>
                </c:pt>
                <c:pt idx="6357">
                  <c:v>9.8354166666666672E+16</c:v>
                </c:pt>
                <c:pt idx="6358">
                  <c:v>9.3916666666666672E+16</c:v>
                </c:pt>
                <c:pt idx="6359">
                  <c:v>9.8708333333333328E+16</c:v>
                </c:pt>
                <c:pt idx="6360">
                  <c:v>9.725E+16</c:v>
                </c:pt>
                <c:pt idx="6361">
                  <c:v>7.0166666666666664E+16</c:v>
                </c:pt>
                <c:pt idx="6362">
                  <c:v>9.5179166666666672E+16</c:v>
                </c:pt>
                <c:pt idx="6363">
                  <c:v>1.0475E+17</c:v>
                </c:pt>
                <c:pt idx="6364">
                  <c:v>2.755E+16</c:v>
                </c:pt>
                <c:pt idx="6365">
                  <c:v>8.036875E+16</c:v>
                </c:pt>
                <c:pt idx="6366">
                  <c:v>9.69125E+16</c:v>
                </c:pt>
                <c:pt idx="6367">
                  <c:v>7.5666666666666672E+16</c:v>
                </c:pt>
                <c:pt idx="6368">
                  <c:v>7.2645833333333328E+16</c:v>
                </c:pt>
                <c:pt idx="6369">
                  <c:v>8.6291666666666672E+16</c:v>
                </c:pt>
                <c:pt idx="6370">
                  <c:v>7.338E+16</c:v>
                </c:pt>
                <c:pt idx="6371">
                  <c:v>9.5455083333333328E+16</c:v>
                </c:pt>
                <c:pt idx="6372">
                  <c:v>1.0017083333333333E+17</c:v>
                </c:pt>
                <c:pt idx="6373">
                  <c:v>8.6625E+16</c:v>
                </c:pt>
                <c:pt idx="6374">
                  <c:v>8.1916666666666672E+16</c:v>
                </c:pt>
                <c:pt idx="6375">
                  <c:v>1.035E+17</c:v>
                </c:pt>
                <c:pt idx="6376">
                  <c:v>1.00125E+17</c:v>
                </c:pt>
                <c:pt idx="6377">
                  <c:v>9.8291666666666672E+16</c:v>
                </c:pt>
                <c:pt idx="6378">
                  <c:v>7.3416666666666672E+16</c:v>
                </c:pt>
                <c:pt idx="6379">
                  <c:v>3.4295416666666668E+16</c:v>
                </c:pt>
                <c:pt idx="6380">
                  <c:v>8.0125E+16</c:v>
                </c:pt>
                <c:pt idx="6381">
                  <c:v>9.8666666666666672E+16</c:v>
                </c:pt>
                <c:pt idx="6382">
                  <c:v>1.0120833333333333E+17</c:v>
                </c:pt>
                <c:pt idx="6383">
                  <c:v>1.0150833333333333E+17</c:v>
                </c:pt>
                <c:pt idx="6384">
                  <c:v>8.5920833333333328E+16</c:v>
                </c:pt>
                <c:pt idx="6385">
                  <c:v>1.013625E+17</c:v>
                </c:pt>
                <c:pt idx="6386">
                  <c:v>9.2779166666666672E+16</c:v>
                </c:pt>
                <c:pt idx="6387">
                  <c:v>9.4516666666666672E+16</c:v>
                </c:pt>
                <c:pt idx="6388">
                  <c:v>1.0075E+17</c:v>
                </c:pt>
                <c:pt idx="6389">
                  <c:v>9.1208333333333328E+16</c:v>
                </c:pt>
                <c:pt idx="6390">
                  <c:v>1.0145833333333333E+17</c:v>
                </c:pt>
                <c:pt idx="6391">
                  <c:v>1.0002916666666667E+17</c:v>
                </c:pt>
                <c:pt idx="6392">
                  <c:v>9.9116666666666672E+16</c:v>
                </c:pt>
                <c:pt idx="6393">
                  <c:v>1.00875E+17</c:v>
                </c:pt>
                <c:pt idx="6394">
                  <c:v>9.6616666666666672E+16</c:v>
                </c:pt>
                <c:pt idx="6395">
                  <c:v>1.0116666666666667E+17</c:v>
                </c:pt>
                <c:pt idx="6396">
                  <c:v>1.0533333333333333E+17</c:v>
                </c:pt>
                <c:pt idx="6397">
                  <c:v>9.35E+16</c:v>
                </c:pt>
                <c:pt idx="6398">
                  <c:v>8.775E+16</c:v>
                </c:pt>
                <c:pt idx="6399">
                  <c:v>7.0833333333333336E+16</c:v>
                </c:pt>
                <c:pt idx="6400">
                  <c:v>9.8083333333333328E+16</c:v>
                </c:pt>
                <c:pt idx="6401">
                  <c:v>8.0718570833333328E+16</c:v>
                </c:pt>
                <c:pt idx="6402">
                  <c:v>4.3866666666666664E+16</c:v>
                </c:pt>
                <c:pt idx="6403">
                  <c:v>9.525E+16</c:v>
                </c:pt>
                <c:pt idx="6404">
                  <c:v>8.3529166666666672E+16</c:v>
                </c:pt>
                <c:pt idx="6405">
                  <c:v>7.9208333333333328E+16</c:v>
                </c:pt>
                <c:pt idx="6406">
                  <c:v>1.0025E+17</c:v>
                </c:pt>
                <c:pt idx="6407">
                  <c:v>9.2474166666666672E+16</c:v>
                </c:pt>
                <c:pt idx="6408">
                  <c:v>9.6099166666666672E+16</c:v>
                </c:pt>
                <c:pt idx="6409">
                  <c:v>9.35E+16</c:v>
                </c:pt>
                <c:pt idx="6410">
                  <c:v>9.8541666666666672E+16</c:v>
                </c:pt>
                <c:pt idx="6411">
                  <c:v>7.88125E+16</c:v>
                </c:pt>
                <c:pt idx="6412">
                  <c:v>9.6833333333333328E+16</c:v>
                </c:pt>
                <c:pt idx="6413">
                  <c:v>8.32125E+16</c:v>
                </c:pt>
                <c:pt idx="6414">
                  <c:v>9.9083333333333328E+16</c:v>
                </c:pt>
                <c:pt idx="6415">
                  <c:v>2.84E+16</c:v>
                </c:pt>
                <c:pt idx="6416">
                  <c:v>9.6958333333333328E+16</c:v>
                </c:pt>
                <c:pt idx="6417">
                  <c:v>7.5916666666666672E+16</c:v>
                </c:pt>
                <c:pt idx="6418">
                  <c:v>8.7220833333333328E+16</c:v>
                </c:pt>
                <c:pt idx="6419">
                  <c:v>6.67125E+16</c:v>
                </c:pt>
                <c:pt idx="6420">
                  <c:v>9.3166666666666672E+16</c:v>
                </c:pt>
                <c:pt idx="6421">
                  <c:v>7.3083333333333328E+16</c:v>
                </c:pt>
                <c:pt idx="6422">
                  <c:v>8.2925E+16</c:v>
                </c:pt>
                <c:pt idx="6423">
                  <c:v>1.0208333333333333E+17</c:v>
                </c:pt>
                <c:pt idx="6424">
                  <c:v>1.0054166666666667E+17</c:v>
                </c:pt>
                <c:pt idx="6425">
                  <c:v>1.0004583333333333E+17</c:v>
                </c:pt>
                <c:pt idx="6426">
                  <c:v>9.9583333333333328E+16</c:v>
                </c:pt>
                <c:pt idx="6427">
                  <c:v>8.6949166666666672E+16</c:v>
                </c:pt>
                <c:pt idx="6428">
                  <c:v>9.38625E+16</c:v>
                </c:pt>
                <c:pt idx="6429">
                  <c:v>9.41375E+16</c:v>
                </c:pt>
                <c:pt idx="6430">
                  <c:v>9.775E+16</c:v>
                </c:pt>
                <c:pt idx="6431">
                  <c:v>9.8791666666666672E+16</c:v>
                </c:pt>
                <c:pt idx="6432">
                  <c:v>9.4108333333333328E+16</c:v>
                </c:pt>
                <c:pt idx="6433">
                  <c:v>8.845E+16</c:v>
                </c:pt>
                <c:pt idx="6434">
                  <c:v>9.0620833333333328E+16</c:v>
                </c:pt>
                <c:pt idx="6435">
                  <c:v>9.7125E+16</c:v>
                </c:pt>
                <c:pt idx="6436">
                  <c:v>9.0467375E+16</c:v>
                </c:pt>
                <c:pt idx="6437">
                  <c:v>9.1291666666666672E+16</c:v>
                </c:pt>
                <c:pt idx="6438">
                  <c:v>7.3958333333333328E+16</c:v>
                </c:pt>
                <c:pt idx="6439">
                  <c:v>1.00875E+17</c:v>
                </c:pt>
                <c:pt idx="6440">
                  <c:v>5.2504166666666664E+16</c:v>
                </c:pt>
                <c:pt idx="6441">
                  <c:v>9.3916666666666672E+16</c:v>
                </c:pt>
                <c:pt idx="6442">
                  <c:v>9.3666666666666672E+16</c:v>
                </c:pt>
                <c:pt idx="6443">
                  <c:v>6.3154166666666664E+16</c:v>
                </c:pt>
                <c:pt idx="6444">
                  <c:v>1.0083333333333333E+17</c:v>
                </c:pt>
                <c:pt idx="6445">
                  <c:v>9.7291666666666672E+16</c:v>
                </c:pt>
                <c:pt idx="6446">
                  <c:v>9.7625E+16</c:v>
                </c:pt>
                <c:pt idx="6447">
                  <c:v>9.9666666666666672E+16</c:v>
                </c:pt>
                <c:pt idx="6448">
                  <c:v>9.57E+16</c:v>
                </c:pt>
                <c:pt idx="6449">
                  <c:v>9.6908333333333328E+16</c:v>
                </c:pt>
                <c:pt idx="6450">
                  <c:v>1.01E+17</c:v>
                </c:pt>
                <c:pt idx="6451">
                  <c:v>9.8166666666666672E+16</c:v>
                </c:pt>
                <c:pt idx="6452">
                  <c:v>8.6583333333333328E+16</c:v>
                </c:pt>
                <c:pt idx="6453">
                  <c:v>9.4375E+16</c:v>
                </c:pt>
                <c:pt idx="6454">
                  <c:v>9.2504166666666672E+16</c:v>
                </c:pt>
                <c:pt idx="6455">
                  <c:v>9.36875E+16</c:v>
                </c:pt>
                <c:pt idx="6456">
                  <c:v>7.1166666666666664E+16</c:v>
                </c:pt>
                <c:pt idx="6457">
                  <c:v>9.2270833333333328E+16</c:v>
                </c:pt>
                <c:pt idx="6458">
                  <c:v>9.2208333333333328E+16</c:v>
                </c:pt>
                <c:pt idx="6459">
                  <c:v>8.9458333333333328E+16</c:v>
                </c:pt>
                <c:pt idx="6460">
                  <c:v>8.2905458333333328E+16</c:v>
                </c:pt>
                <c:pt idx="6461">
                  <c:v>6.1141666666666664E+16</c:v>
                </c:pt>
                <c:pt idx="6462">
                  <c:v>8.7375E+16</c:v>
                </c:pt>
                <c:pt idx="6463">
                  <c:v>8.7745833333333328E+16</c:v>
                </c:pt>
                <c:pt idx="6464">
                  <c:v>8.9933333333333328E+16</c:v>
                </c:pt>
                <c:pt idx="6465">
                  <c:v>9.7041666666666672E+16</c:v>
                </c:pt>
                <c:pt idx="6466">
                  <c:v>9.7041666666666672E+16</c:v>
                </c:pt>
                <c:pt idx="6467">
                  <c:v>9.2041666666666672E+16</c:v>
                </c:pt>
                <c:pt idx="6468">
                  <c:v>5.4254166666666664E+16</c:v>
                </c:pt>
                <c:pt idx="6469">
                  <c:v>3.5816845833333332E+16</c:v>
                </c:pt>
                <c:pt idx="6470">
                  <c:v>8.0808333333333328E+16</c:v>
                </c:pt>
                <c:pt idx="6471">
                  <c:v>9.5208333333333328E+16</c:v>
                </c:pt>
                <c:pt idx="6472">
                  <c:v>9.7041666666666672E+16</c:v>
                </c:pt>
                <c:pt idx="6473">
                  <c:v>9.7875E+16</c:v>
                </c:pt>
                <c:pt idx="6474">
                  <c:v>9.3816666666666672E+16</c:v>
                </c:pt>
                <c:pt idx="6475">
                  <c:v>8.7266666666666672E+16</c:v>
                </c:pt>
                <c:pt idx="6476">
                  <c:v>8.92875E+16</c:v>
                </c:pt>
                <c:pt idx="6477">
                  <c:v>8.9683333333333328E+16</c:v>
                </c:pt>
                <c:pt idx="6478">
                  <c:v>7.805E+16</c:v>
                </c:pt>
                <c:pt idx="6479">
                  <c:v>6.7916666666666664E+16</c:v>
                </c:pt>
                <c:pt idx="6480">
                  <c:v>9.3791666666666672E+16</c:v>
                </c:pt>
                <c:pt idx="6481">
                  <c:v>9.1741666666666672E+16</c:v>
                </c:pt>
                <c:pt idx="6482">
                  <c:v>8238495833333333</c:v>
                </c:pt>
                <c:pt idx="6483">
                  <c:v>58666833333333.336</c:v>
                </c:pt>
                <c:pt idx="6484">
                  <c:v>42416666666666.664</c:v>
                </c:pt>
                <c:pt idx="6485">
                  <c:v>4467552500000000</c:v>
                </c:pt>
                <c:pt idx="6486">
                  <c:v>3.3895833333333332E+16</c:v>
                </c:pt>
                <c:pt idx="6487">
                  <c:v>4.8291666666666664E+16</c:v>
                </c:pt>
                <c:pt idx="6488">
                  <c:v>4.4841666666666664E+16</c:v>
                </c:pt>
                <c:pt idx="6489">
                  <c:v>1.7852916666666666E+16</c:v>
                </c:pt>
                <c:pt idx="6490">
                  <c:v>6.5375E+16</c:v>
                </c:pt>
                <c:pt idx="6491">
                  <c:v>7.7625E+16</c:v>
                </c:pt>
                <c:pt idx="6492">
                  <c:v>7.9454166666666672E+16</c:v>
                </c:pt>
                <c:pt idx="6493">
                  <c:v>9.6291666666666672E+16</c:v>
                </c:pt>
                <c:pt idx="6494">
                  <c:v>9.7625E+16</c:v>
                </c:pt>
                <c:pt idx="6495">
                  <c:v>9.64125E+16</c:v>
                </c:pt>
                <c:pt idx="6496">
                  <c:v>8.545E+16</c:v>
                </c:pt>
                <c:pt idx="6497">
                  <c:v>9.2395833333333328E+16</c:v>
                </c:pt>
                <c:pt idx="6498">
                  <c:v>3.8391333333333336E+16</c:v>
                </c:pt>
                <c:pt idx="6499">
                  <c:v>9.5679166666666672E+16</c:v>
                </c:pt>
                <c:pt idx="6500">
                  <c:v>9.9324166666666672E+16</c:v>
                </c:pt>
                <c:pt idx="6501">
                  <c:v>9.23625E+16</c:v>
                </c:pt>
                <c:pt idx="6502">
                  <c:v>9.1929583333333328E+16</c:v>
                </c:pt>
                <c:pt idx="6503">
                  <c:v>5.5291666666666664E+16</c:v>
                </c:pt>
                <c:pt idx="6504">
                  <c:v>9.30125E+16</c:v>
                </c:pt>
                <c:pt idx="6505">
                  <c:v>9.5884166666666672E+16</c:v>
                </c:pt>
                <c:pt idx="6506">
                  <c:v>8.4770833333333328E+16</c:v>
                </c:pt>
                <c:pt idx="6507">
                  <c:v>8.6291666666666672E+16</c:v>
                </c:pt>
                <c:pt idx="6508">
                  <c:v>3636666666666666.5</c:v>
                </c:pt>
                <c:pt idx="6509">
                  <c:v>8.0279166666666672E+16</c:v>
                </c:pt>
                <c:pt idx="6510">
                  <c:v>9.3166666666666672E+16</c:v>
                </c:pt>
                <c:pt idx="6511">
                  <c:v>8.9884583333333328E+16</c:v>
                </c:pt>
                <c:pt idx="6512">
                  <c:v>9.6458333333333328E+16</c:v>
                </c:pt>
                <c:pt idx="6513">
                  <c:v>9.7758333333333328E+16</c:v>
                </c:pt>
                <c:pt idx="6514">
                  <c:v>9.0291666666666672E+16</c:v>
                </c:pt>
                <c:pt idx="6515">
                  <c:v>1.0016666666666667E+17</c:v>
                </c:pt>
                <c:pt idx="6516">
                  <c:v>9.33E+16</c:v>
                </c:pt>
                <c:pt idx="6517">
                  <c:v>8.2304166666666672E+16</c:v>
                </c:pt>
                <c:pt idx="6518">
                  <c:v>4.2261958333333336E+16</c:v>
                </c:pt>
                <c:pt idx="6519">
                  <c:v>8.8220004166666672E+16</c:v>
                </c:pt>
                <c:pt idx="6520">
                  <c:v>7.6E+16</c:v>
                </c:pt>
                <c:pt idx="6521">
                  <c:v>9.3916666666666672E+16</c:v>
                </c:pt>
                <c:pt idx="6522">
                  <c:v>8.2991666666666672E+16</c:v>
                </c:pt>
                <c:pt idx="6523">
                  <c:v>9.4816666666666672E+16</c:v>
                </c:pt>
                <c:pt idx="6524">
                  <c:v>9.8291666666666672E+16</c:v>
                </c:pt>
                <c:pt idx="6525">
                  <c:v>9.4791666666666672E+16</c:v>
                </c:pt>
                <c:pt idx="6526">
                  <c:v>9.4470833333333328E+16</c:v>
                </c:pt>
                <c:pt idx="6527">
                  <c:v>9.7116666666666672E+16</c:v>
                </c:pt>
                <c:pt idx="6528">
                  <c:v>9.9488416666666672E+16</c:v>
                </c:pt>
                <c:pt idx="6529">
                  <c:v>9.8083333333333328E+16</c:v>
                </c:pt>
                <c:pt idx="6530">
                  <c:v>1.0058333333333333E+17</c:v>
                </c:pt>
                <c:pt idx="6531">
                  <c:v>9.7645833333333328E+16</c:v>
                </c:pt>
                <c:pt idx="6532">
                  <c:v>1.019E+17</c:v>
                </c:pt>
                <c:pt idx="6533">
                  <c:v>7.9966666666666672E+16</c:v>
                </c:pt>
                <c:pt idx="6534">
                  <c:v>9.1116666666666672E+16</c:v>
                </c:pt>
                <c:pt idx="6535">
                  <c:v>9.9458333333333328E+16</c:v>
                </c:pt>
                <c:pt idx="6536">
                  <c:v>1.02875E+17</c:v>
                </c:pt>
                <c:pt idx="6537">
                  <c:v>9.8154166666666672E+16</c:v>
                </c:pt>
                <c:pt idx="6538">
                  <c:v>9.7132541666666672E+16</c:v>
                </c:pt>
                <c:pt idx="6539">
                  <c:v>9.71625E+16</c:v>
                </c:pt>
                <c:pt idx="6540">
                  <c:v>9.35E+16</c:v>
                </c:pt>
                <c:pt idx="6541">
                  <c:v>9.35E+16</c:v>
                </c:pt>
                <c:pt idx="6542">
                  <c:v>1.0170833333333333E+17</c:v>
                </c:pt>
                <c:pt idx="6543">
                  <c:v>1.0208333333333333E+17</c:v>
                </c:pt>
                <c:pt idx="6544">
                  <c:v>9.8216666666666672E+16</c:v>
                </c:pt>
                <c:pt idx="6545">
                  <c:v>9.9666666666666672E+16</c:v>
                </c:pt>
                <c:pt idx="6546">
                  <c:v>9.87125E+16</c:v>
                </c:pt>
                <c:pt idx="6547">
                  <c:v>9.6416666666666672E+16</c:v>
                </c:pt>
                <c:pt idx="6548">
                  <c:v>6.5958333333333336E+16</c:v>
                </c:pt>
                <c:pt idx="6549">
                  <c:v>8.4541666666666672E+16</c:v>
                </c:pt>
                <c:pt idx="6550">
                  <c:v>9.9541666666666672E+16</c:v>
                </c:pt>
                <c:pt idx="6551">
                  <c:v>9.37625E+16</c:v>
                </c:pt>
                <c:pt idx="6552">
                  <c:v>9.7141666666666672E+16</c:v>
                </c:pt>
                <c:pt idx="6553">
                  <c:v>9.5795833333333328E+16</c:v>
                </c:pt>
                <c:pt idx="6554">
                  <c:v>9.45E+16</c:v>
                </c:pt>
                <c:pt idx="6555">
                  <c:v>8.9420833333333328E+16</c:v>
                </c:pt>
                <c:pt idx="6556">
                  <c:v>9.8125E+16</c:v>
                </c:pt>
                <c:pt idx="6557">
                  <c:v>1.0029166666666667E+17</c:v>
                </c:pt>
                <c:pt idx="6558">
                  <c:v>6.8118175E+16</c:v>
                </c:pt>
                <c:pt idx="6559">
                  <c:v>7.6958333333333328E+16</c:v>
                </c:pt>
                <c:pt idx="6560">
                  <c:v>9.24675E+16</c:v>
                </c:pt>
                <c:pt idx="6561">
                  <c:v>7.8529166666666672E+16</c:v>
                </c:pt>
                <c:pt idx="6562">
                  <c:v>9.4395E+16</c:v>
                </c:pt>
                <c:pt idx="6563">
                  <c:v>9.3916666666666672E+16</c:v>
                </c:pt>
                <c:pt idx="6564">
                  <c:v>9.625E+16</c:v>
                </c:pt>
                <c:pt idx="6565">
                  <c:v>5.8729166666666664E+16</c:v>
                </c:pt>
                <c:pt idx="6566">
                  <c:v>5.5166666666666664E+16</c:v>
                </c:pt>
                <c:pt idx="6567">
                  <c:v>4.8871504166666664E+16</c:v>
                </c:pt>
                <c:pt idx="6568">
                  <c:v>5.7665416666666664E+16</c:v>
                </c:pt>
                <c:pt idx="6569">
                  <c:v>5.2391666666666664E+16</c:v>
                </c:pt>
                <c:pt idx="6570">
                  <c:v>3.1404166666666668E+16</c:v>
                </c:pt>
                <c:pt idx="6571">
                  <c:v>3.06625E+16</c:v>
                </c:pt>
                <c:pt idx="6572">
                  <c:v>110070833333333.33</c:v>
                </c:pt>
                <c:pt idx="6573">
                  <c:v>177875000000000</c:v>
                </c:pt>
                <c:pt idx="6574">
                  <c:v>164473750000000</c:v>
                </c:pt>
                <c:pt idx="6575">
                  <c:v>898750000000000</c:v>
                </c:pt>
                <c:pt idx="6576">
                  <c:v>155291666666666.66</c:v>
                </c:pt>
                <c:pt idx="6577">
                  <c:v>525000000000</c:v>
                </c:pt>
                <c:pt idx="6578">
                  <c:v>19166666666666.668</c:v>
                </c:pt>
                <c:pt idx="6579">
                  <c:v>87075000000000</c:v>
                </c:pt>
                <c:pt idx="6580">
                  <c:v>921170833333333.38</c:v>
                </c:pt>
                <c:pt idx="6581">
                  <c:v>1214462500000000</c:v>
                </c:pt>
                <c:pt idx="6582">
                  <c:v>559166666666666.69</c:v>
                </c:pt>
                <c:pt idx="6583">
                  <c:v>10741666666666.666</c:v>
                </c:pt>
                <c:pt idx="6584">
                  <c:v>10095833333333.334</c:v>
                </c:pt>
                <c:pt idx="6585">
                  <c:v>10091666666666.666</c:v>
                </c:pt>
                <c:pt idx="6586">
                  <c:v>10171250000000</c:v>
                </c:pt>
                <c:pt idx="6587">
                  <c:v>9728750000000</c:v>
                </c:pt>
                <c:pt idx="6588">
                  <c:v>16850000000000</c:v>
                </c:pt>
                <c:pt idx="6589">
                  <c:v>28387500000000</c:v>
                </c:pt>
                <c:pt idx="6590">
                  <c:v>29020833333333.332</c:v>
                </c:pt>
                <c:pt idx="6591">
                  <c:v>29295833333333.332</c:v>
                </c:pt>
                <c:pt idx="6592">
                  <c:v>29191666666666.668</c:v>
                </c:pt>
                <c:pt idx="6593">
                  <c:v>29157916666666.668</c:v>
                </c:pt>
                <c:pt idx="6594">
                  <c:v>29275000000000</c:v>
                </c:pt>
                <c:pt idx="6595">
                  <c:v>30383333333333.332</c:v>
                </c:pt>
                <c:pt idx="6596">
                  <c:v>40025833333333.336</c:v>
                </c:pt>
                <c:pt idx="6597">
                  <c:v>49166666666666.664</c:v>
                </c:pt>
                <c:pt idx="6598">
                  <c:v>48041666666666.664</c:v>
                </c:pt>
                <c:pt idx="6599">
                  <c:v>47833333333333.336</c:v>
                </c:pt>
                <c:pt idx="6600">
                  <c:v>48166666666666.664</c:v>
                </c:pt>
                <c:pt idx="6601">
                  <c:v>48958333333333.336</c:v>
                </c:pt>
                <c:pt idx="6602">
                  <c:v>48876833333333.336</c:v>
                </c:pt>
                <c:pt idx="6603">
                  <c:v>48842500000000</c:v>
                </c:pt>
                <c:pt idx="6604">
                  <c:v>47704166666666.664</c:v>
                </c:pt>
                <c:pt idx="6605">
                  <c:v>49208333333333.336</c:v>
                </c:pt>
                <c:pt idx="6606">
                  <c:v>49125000000000</c:v>
                </c:pt>
                <c:pt idx="6607">
                  <c:v>48745833333333.336</c:v>
                </c:pt>
                <c:pt idx="6608">
                  <c:v>48931333333333.336</c:v>
                </c:pt>
                <c:pt idx="6609">
                  <c:v>49554166666666.664</c:v>
                </c:pt>
                <c:pt idx="6610">
                  <c:v>50000000000000</c:v>
                </c:pt>
                <c:pt idx="6611">
                  <c:v>50791666666666.664</c:v>
                </c:pt>
                <c:pt idx="6612">
                  <c:v>51833333333333.336</c:v>
                </c:pt>
                <c:pt idx="6613">
                  <c:v>47541666666666.664</c:v>
                </c:pt>
                <c:pt idx="6614">
                  <c:v>49631666666666.664</c:v>
                </c:pt>
                <c:pt idx="6615">
                  <c:v>49925000000000</c:v>
                </c:pt>
                <c:pt idx="6616">
                  <c:v>49570833333333.336</c:v>
                </c:pt>
                <c:pt idx="6617">
                  <c:v>49758333333333.336</c:v>
                </c:pt>
                <c:pt idx="6618">
                  <c:v>82687500000000</c:v>
                </c:pt>
                <c:pt idx="6619">
                  <c:v>47125000000000</c:v>
                </c:pt>
                <c:pt idx="6620">
                  <c:v>47291666666666.664</c:v>
                </c:pt>
                <c:pt idx="6621">
                  <c:v>48570833333333.336</c:v>
                </c:pt>
                <c:pt idx="6622">
                  <c:v>48688333333333.336</c:v>
                </c:pt>
                <c:pt idx="6623">
                  <c:v>48333333333333.336</c:v>
                </c:pt>
                <c:pt idx="6624">
                  <c:v>49295416666666.664</c:v>
                </c:pt>
                <c:pt idx="6625">
                  <c:v>48129166666666.664</c:v>
                </c:pt>
                <c:pt idx="6626">
                  <c:v>47420833333333.336</c:v>
                </c:pt>
                <c:pt idx="6627">
                  <c:v>46625000000000</c:v>
                </c:pt>
                <c:pt idx="6628">
                  <c:v>49083333333333.336</c:v>
                </c:pt>
                <c:pt idx="6629">
                  <c:v>49075000000000</c:v>
                </c:pt>
                <c:pt idx="6630">
                  <c:v>48106250000000</c:v>
                </c:pt>
                <c:pt idx="6631">
                  <c:v>47104166666666.664</c:v>
                </c:pt>
                <c:pt idx="6632">
                  <c:v>46583333333333.336</c:v>
                </c:pt>
                <c:pt idx="6633">
                  <c:v>46833333333333.336</c:v>
                </c:pt>
                <c:pt idx="6634">
                  <c:v>48541666666666.664</c:v>
                </c:pt>
                <c:pt idx="6635">
                  <c:v>48004166666666.664</c:v>
                </c:pt>
                <c:pt idx="6636">
                  <c:v>48295833333333.336</c:v>
                </c:pt>
                <c:pt idx="6637">
                  <c:v>49125000000000</c:v>
                </c:pt>
                <c:pt idx="6638">
                  <c:v>48041666666666.664</c:v>
                </c:pt>
                <c:pt idx="6639">
                  <c:v>47916666666666.664</c:v>
                </c:pt>
                <c:pt idx="6640">
                  <c:v>47041666666666.664</c:v>
                </c:pt>
                <c:pt idx="6641">
                  <c:v>47033333333333.336</c:v>
                </c:pt>
                <c:pt idx="6642">
                  <c:v>47041666666666.664</c:v>
                </c:pt>
                <c:pt idx="6643">
                  <c:v>47308333333333.336</c:v>
                </c:pt>
                <c:pt idx="6644">
                  <c:v>47783333333333.336</c:v>
                </c:pt>
                <c:pt idx="6645">
                  <c:v>48208333333333.336</c:v>
                </c:pt>
                <c:pt idx="6646">
                  <c:v>48219166666666.664</c:v>
                </c:pt>
                <c:pt idx="6647">
                  <c:v>47833333333333.336</c:v>
                </c:pt>
                <c:pt idx="6648">
                  <c:v>48041666666666.664</c:v>
                </c:pt>
                <c:pt idx="6649">
                  <c:v>47095833333333.336</c:v>
                </c:pt>
                <c:pt idx="6650">
                  <c:v>45520833333333.336</c:v>
                </c:pt>
                <c:pt idx="6651">
                  <c:v>46041666666666.664</c:v>
                </c:pt>
                <c:pt idx="6652">
                  <c:v>47708333333333.336</c:v>
                </c:pt>
                <c:pt idx="6653">
                  <c:v>12262500000000</c:v>
                </c:pt>
                <c:pt idx="6654">
                  <c:v>0</c:v>
                </c:pt>
                <c:pt idx="6655">
                  <c:v>24687500000000</c:v>
                </c:pt>
                <c:pt idx="6656">
                  <c:v>48137500000000</c:v>
                </c:pt>
                <c:pt idx="6657">
                  <c:v>47616666666666.664</c:v>
                </c:pt>
                <c:pt idx="6658">
                  <c:v>43958333333333.336</c:v>
                </c:pt>
                <c:pt idx="6659">
                  <c:v>6331666666666667</c:v>
                </c:pt>
                <c:pt idx="6660">
                  <c:v>48937500000000</c:v>
                </c:pt>
                <c:pt idx="6661">
                  <c:v>48354166666666.664</c:v>
                </c:pt>
                <c:pt idx="6662">
                  <c:v>48012500000000</c:v>
                </c:pt>
                <c:pt idx="6663">
                  <c:v>46458333333333.336</c:v>
                </c:pt>
                <c:pt idx="6664">
                  <c:v>46041666666666.664</c:v>
                </c:pt>
                <c:pt idx="6665">
                  <c:v>45816666666666.664</c:v>
                </c:pt>
                <c:pt idx="6666">
                  <c:v>46375000000000</c:v>
                </c:pt>
                <c:pt idx="6667">
                  <c:v>46458333333333.336</c:v>
                </c:pt>
                <c:pt idx="6668">
                  <c:v>46458333333333.336</c:v>
                </c:pt>
                <c:pt idx="6669">
                  <c:v>47175000000000</c:v>
                </c:pt>
                <c:pt idx="6670">
                  <c:v>47150000000000</c:v>
                </c:pt>
                <c:pt idx="6671">
                  <c:v>47833333333333.336</c:v>
                </c:pt>
                <c:pt idx="6672">
                  <c:v>48250000000000</c:v>
                </c:pt>
                <c:pt idx="6673">
                  <c:v>48154166666666.664</c:v>
                </c:pt>
                <c:pt idx="6674">
                  <c:v>47291666666666.664</c:v>
                </c:pt>
                <c:pt idx="6675">
                  <c:v>46708333333333.336</c:v>
                </c:pt>
                <c:pt idx="6676">
                  <c:v>46958333333333.336</c:v>
                </c:pt>
                <c:pt idx="6677">
                  <c:v>47041666666666.664</c:v>
                </c:pt>
                <c:pt idx="6678">
                  <c:v>46437500000000</c:v>
                </c:pt>
                <c:pt idx="6679">
                  <c:v>46808333333333.336</c:v>
                </c:pt>
                <c:pt idx="6680">
                  <c:v>48154166666666.664</c:v>
                </c:pt>
                <c:pt idx="6681">
                  <c:v>46333333333333.336</c:v>
                </c:pt>
                <c:pt idx="6682">
                  <c:v>45750000000000</c:v>
                </c:pt>
                <c:pt idx="6683">
                  <c:v>47195833333333.336</c:v>
                </c:pt>
                <c:pt idx="6684">
                  <c:v>48205416666666.664</c:v>
                </c:pt>
                <c:pt idx="6685">
                  <c:v>48291666666666.664</c:v>
                </c:pt>
                <c:pt idx="6686">
                  <c:v>47833333333333.336</c:v>
                </c:pt>
                <c:pt idx="6687">
                  <c:v>46279166666666.664</c:v>
                </c:pt>
                <c:pt idx="6688">
                  <c:v>45250000000000</c:v>
                </c:pt>
                <c:pt idx="6689">
                  <c:v>45583333333333.336</c:v>
                </c:pt>
                <c:pt idx="6690">
                  <c:v>45816666666666.664</c:v>
                </c:pt>
                <c:pt idx="6691">
                  <c:v>46025000000000</c:v>
                </c:pt>
                <c:pt idx="6692">
                  <c:v>46116666666666.664</c:v>
                </c:pt>
                <c:pt idx="6693">
                  <c:v>46090375000000</c:v>
                </c:pt>
                <c:pt idx="6694">
                  <c:v>47004166666666.664</c:v>
                </c:pt>
                <c:pt idx="6695">
                  <c:v>50916666666666.664</c:v>
                </c:pt>
                <c:pt idx="6696">
                  <c:v>51541666666666.664</c:v>
                </c:pt>
                <c:pt idx="6697">
                  <c:v>49166666666666.664</c:v>
                </c:pt>
                <c:pt idx="6698">
                  <c:v>48041666666666.664</c:v>
                </c:pt>
                <c:pt idx="6699">
                  <c:v>45955416666666.664</c:v>
                </c:pt>
                <c:pt idx="6700">
                  <c:v>45897083333333.336</c:v>
                </c:pt>
                <c:pt idx="6701">
                  <c:v>48675000000000</c:v>
                </c:pt>
                <c:pt idx="6702">
                  <c:v>61541666666666.664</c:v>
                </c:pt>
                <c:pt idx="6703">
                  <c:v>50375000000000</c:v>
                </c:pt>
                <c:pt idx="6704">
                  <c:v>48746625000000</c:v>
                </c:pt>
                <c:pt idx="6705">
                  <c:v>49420833333333.336</c:v>
                </c:pt>
                <c:pt idx="6706">
                  <c:v>51583333333333.336</c:v>
                </c:pt>
                <c:pt idx="6707">
                  <c:v>50988750000000</c:v>
                </c:pt>
                <c:pt idx="6708">
                  <c:v>48771666666666.664</c:v>
                </c:pt>
                <c:pt idx="6709">
                  <c:v>48963333333333.336</c:v>
                </c:pt>
                <c:pt idx="6710">
                  <c:v>48708333333333.336</c:v>
                </c:pt>
                <c:pt idx="6711">
                  <c:v>49654166666666.664</c:v>
                </c:pt>
                <c:pt idx="6712">
                  <c:v>48333333333333.336</c:v>
                </c:pt>
                <c:pt idx="6713">
                  <c:v>34392500000000</c:v>
                </c:pt>
                <c:pt idx="6714">
                  <c:v>16460833333333.334</c:v>
                </c:pt>
                <c:pt idx="6715">
                  <c:v>16389791666666.666</c:v>
                </c:pt>
                <c:pt idx="6716">
                  <c:v>16547083333333.334</c:v>
                </c:pt>
                <c:pt idx="6717">
                  <c:v>16291666666666.666</c:v>
                </c:pt>
                <c:pt idx="6718">
                  <c:v>17104166666666.666</c:v>
                </c:pt>
                <c:pt idx="6719">
                  <c:v>7154166666666.667</c:v>
                </c:pt>
                <c:pt idx="6720">
                  <c:v>8394166666666.667</c:v>
                </c:pt>
                <c:pt idx="6721">
                  <c:v>20191666666666.668</c:v>
                </c:pt>
                <c:pt idx="6722">
                  <c:v>22207083333333.332</c:v>
                </c:pt>
                <c:pt idx="6723">
                  <c:v>22591666666666.668</c:v>
                </c:pt>
                <c:pt idx="6724">
                  <c:v>22370833333333.332</c:v>
                </c:pt>
                <c:pt idx="6725">
                  <c:v>9809891666666.666</c:v>
                </c:pt>
                <c:pt idx="6726">
                  <c:v>23247083333333.332</c:v>
                </c:pt>
                <c:pt idx="6727">
                  <c:v>23121875000000</c:v>
                </c:pt>
                <c:pt idx="6728">
                  <c:v>23733750000000</c:v>
                </c:pt>
                <c:pt idx="6729">
                  <c:v>23879166666666.668</c:v>
                </c:pt>
                <c:pt idx="6730">
                  <c:v>23795833333333.332</c:v>
                </c:pt>
                <c:pt idx="6731">
                  <c:v>22274583333333.332</c:v>
                </c:pt>
                <c:pt idx="6732">
                  <c:v>22515041666666.668</c:v>
                </c:pt>
                <c:pt idx="6733">
                  <c:v>22996250000000</c:v>
                </c:pt>
                <c:pt idx="6734">
                  <c:v>21087500000000</c:v>
                </c:pt>
                <c:pt idx="6735">
                  <c:v>20195000000000</c:v>
                </c:pt>
                <c:pt idx="6736">
                  <c:v>20379166666666.668</c:v>
                </c:pt>
                <c:pt idx="6737">
                  <c:v>20441666666666.668</c:v>
                </c:pt>
                <c:pt idx="6738">
                  <c:v>20362500000000</c:v>
                </c:pt>
                <c:pt idx="6739">
                  <c:v>19790833333333.332</c:v>
                </c:pt>
                <c:pt idx="6740">
                  <c:v>19667208333333.332</c:v>
                </c:pt>
                <c:pt idx="6741">
                  <c:v>19482083333333.332</c:v>
                </c:pt>
                <c:pt idx="6742">
                  <c:v>21108333333333.332</c:v>
                </c:pt>
                <c:pt idx="6743">
                  <c:v>23829166666666.668</c:v>
                </c:pt>
                <c:pt idx="6744">
                  <c:v>23941666666666.668</c:v>
                </c:pt>
                <c:pt idx="6745">
                  <c:v>22207083333333.332</c:v>
                </c:pt>
                <c:pt idx="6746">
                  <c:v>25045833333333.332</c:v>
                </c:pt>
                <c:pt idx="6747">
                  <c:v>24816666666666.668</c:v>
                </c:pt>
                <c:pt idx="6748">
                  <c:v>24920833333333.332</c:v>
                </c:pt>
                <c:pt idx="6749">
                  <c:v>23058333333333.332</c:v>
                </c:pt>
                <c:pt idx="6750">
                  <c:v>24533333333333.332</c:v>
                </c:pt>
                <c:pt idx="6751">
                  <c:v>24166666666666.668</c:v>
                </c:pt>
                <c:pt idx="6752">
                  <c:v>24179166666666.668</c:v>
                </c:pt>
                <c:pt idx="6753">
                  <c:v>24075000000000</c:v>
                </c:pt>
                <c:pt idx="6754">
                  <c:v>24212500000000</c:v>
                </c:pt>
                <c:pt idx="6755">
                  <c:v>24126708333333.332</c:v>
                </c:pt>
                <c:pt idx="6756">
                  <c:v>11054166666666.666</c:v>
                </c:pt>
                <c:pt idx="6757">
                  <c:v>12050333333333.334</c:v>
                </c:pt>
                <c:pt idx="6758">
                  <c:v>28235375000000</c:v>
                </c:pt>
                <c:pt idx="6759">
                  <c:v>27308258333333.332</c:v>
                </c:pt>
                <c:pt idx="6760">
                  <c:v>38308333333333.336</c:v>
                </c:pt>
                <c:pt idx="6761">
                  <c:v>53333333333333.336</c:v>
                </c:pt>
                <c:pt idx="6762">
                  <c:v>53375000000000</c:v>
                </c:pt>
                <c:pt idx="6763">
                  <c:v>54904166666666.664</c:v>
                </c:pt>
                <c:pt idx="6764">
                  <c:v>54000000000000</c:v>
                </c:pt>
                <c:pt idx="6765">
                  <c:v>54395833333333.336</c:v>
                </c:pt>
                <c:pt idx="6766">
                  <c:v>53458333333333.336</c:v>
                </c:pt>
                <c:pt idx="6767">
                  <c:v>53541666666666.664</c:v>
                </c:pt>
                <c:pt idx="6768">
                  <c:v>54000625000000</c:v>
                </c:pt>
                <c:pt idx="6769">
                  <c:v>53458333333333.336</c:v>
                </c:pt>
                <c:pt idx="6770">
                  <c:v>53829166666666.664</c:v>
                </c:pt>
                <c:pt idx="6771">
                  <c:v>54362500000000</c:v>
                </c:pt>
                <c:pt idx="6772">
                  <c:v>57051250000000</c:v>
                </c:pt>
                <c:pt idx="6773">
                  <c:v>50469333333333.336</c:v>
                </c:pt>
                <c:pt idx="6774">
                  <c:v>38494166666666.664</c:v>
                </c:pt>
                <c:pt idx="6775">
                  <c:v>27266666666666.668</c:v>
                </c:pt>
                <c:pt idx="6776">
                  <c:v>26166666666666.668</c:v>
                </c:pt>
                <c:pt idx="6777">
                  <c:v>26274583333333.332</c:v>
                </c:pt>
                <c:pt idx="6778">
                  <c:v>26128937500000</c:v>
                </c:pt>
                <c:pt idx="6779">
                  <c:v>34882500000000</c:v>
                </c:pt>
                <c:pt idx="6780">
                  <c:v>41875000000000</c:v>
                </c:pt>
                <c:pt idx="6781">
                  <c:v>41416666666666.664</c:v>
                </c:pt>
                <c:pt idx="6782">
                  <c:v>27445833333333.332</c:v>
                </c:pt>
                <c:pt idx="6783">
                  <c:v>43625000000000</c:v>
                </c:pt>
                <c:pt idx="6784">
                  <c:v>43458333333333.336</c:v>
                </c:pt>
                <c:pt idx="6785">
                  <c:v>47025000000000</c:v>
                </c:pt>
                <c:pt idx="6786">
                  <c:v>50225000000000</c:v>
                </c:pt>
                <c:pt idx="6787">
                  <c:v>46118333333333.336</c:v>
                </c:pt>
                <c:pt idx="6788">
                  <c:v>45625000000000</c:v>
                </c:pt>
                <c:pt idx="6789">
                  <c:v>44875000000000</c:v>
                </c:pt>
                <c:pt idx="6790">
                  <c:v>48666666666666.664</c:v>
                </c:pt>
                <c:pt idx="6791">
                  <c:v>48087500000000</c:v>
                </c:pt>
                <c:pt idx="6792">
                  <c:v>47641958333333.336</c:v>
                </c:pt>
                <c:pt idx="6793">
                  <c:v>48739166666666.664</c:v>
                </c:pt>
                <c:pt idx="6794">
                  <c:v>48583333333333.336</c:v>
                </c:pt>
                <c:pt idx="6795">
                  <c:v>49004166666666.664</c:v>
                </c:pt>
                <c:pt idx="6796">
                  <c:v>46625000000000</c:v>
                </c:pt>
                <c:pt idx="6797">
                  <c:v>47958333333333.336</c:v>
                </c:pt>
                <c:pt idx="6798">
                  <c:v>47037500000000</c:v>
                </c:pt>
                <c:pt idx="6799">
                  <c:v>47083333333333.336</c:v>
                </c:pt>
                <c:pt idx="6800">
                  <c:v>47095833333333.336</c:v>
                </c:pt>
                <c:pt idx="6801">
                  <c:v>47629166666666.664</c:v>
                </c:pt>
                <c:pt idx="6802">
                  <c:v>47958333333333.336</c:v>
                </c:pt>
                <c:pt idx="6803">
                  <c:v>48791666666666.664</c:v>
                </c:pt>
                <c:pt idx="6804">
                  <c:v>49208333333333.336</c:v>
                </c:pt>
                <c:pt idx="6805">
                  <c:v>89312500000000</c:v>
                </c:pt>
                <c:pt idx="6806">
                  <c:v>8808333333333.334</c:v>
                </c:pt>
                <c:pt idx="6807">
                  <c:v>47738000000000</c:v>
                </c:pt>
                <c:pt idx="6808">
                  <c:v>46145833333333.336</c:v>
                </c:pt>
                <c:pt idx="6809">
                  <c:v>43000000000000</c:v>
                </c:pt>
                <c:pt idx="6810">
                  <c:v>42916666666666.664</c:v>
                </c:pt>
                <c:pt idx="6811">
                  <c:v>42833333333333.336</c:v>
                </c:pt>
                <c:pt idx="6812">
                  <c:v>41958333333333.336</c:v>
                </c:pt>
                <c:pt idx="6813">
                  <c:v>42464625000000</c:v>
                </c:pt>
                <c:pt idx="6814">
                  <c:v>41154166666666.664</c:v>
                </c:pt>
                <c:pt idx="6815">
                  <c:v>41741666666666.664</c:v>
                </c:pt>
                <c:pt idx="6816">
                  <c:v>55416666666666.664</c:v>
                </c:pt>
                <c:pt idx="6817">
                  <c:v>6854166666666.667</c:v>
                </c:pt>
                <c:pt idx="6818">
                  <c:v>6954166666666.667</c:v>
                </c:pt>
                <c:pt idx="6819">
                  <c:v>113441666666666.67</c:v>
                </c:pt>
                <c:pt idx="6820">
                  <c:v>78212500000000</c:v>
                </c:pt>
                <c:pt idx="6821">
                  <c:v>60675145833333.336</c:v>
                </c:pt>
                <c:pt idx="6822">
                  <c:v>212065041666666.66</c:v>
                </c:pt>
                <c:pt idx="6823">
                  <c:v>45570833333333.336</c:v>
                </c:pt>
                <c:pt idx="6824">
                  <c:v>44083333333333.336</c:v>
                </c:pt>
                <c:pt idx="6825">
                  <c:v>42875000000000</c:v>
                </c:pt>
                <c:pt idx="6826">
                  <c:v>41958333333333.336</c:v>
                </c:pt>
                <c:pt idx="6827">
                  <c:v>43000000000000</c:v>
                </c:pt>
                <c:pt idx="6828">
                  <c:v>50948750000000</c:v>
                </c:pt>
                <c:pt idx="6829">
                  <c:v>33016666666666.668</c:v>
                </c:pt>
                <c:pt idx="6830">
                  <c:v>95846250000000</c:v>
                </c:pt>
                <c:pt idx="6831">
                  <c:v>114291666666666.67</c:v>
                </c:pt>
                <c:pt idx="6832">
                  <c:v>225333333333333.34</c:v>
                </c:pt>
                <c:pt idx="6833">
                  <c:v>204500000000000</c:v>
                </c:pt>
                <c:pt idx="6834">
                  <c:v>136830208333333.33</c:v>
                </c:pt>
                <c:pt idx="6835">
                  <c:v>273041666666666.66</c:v>
                </c:pt>
                <c:pt idx="6836">
                  <c:v>380128750000000</c:v>
                </c:pt>
                <c:pt idx="6837">
                  <c:v>391875000000000</c:v>
                </c:pt>
                <c:pt idx="6838">
                  <c:v>194416666666666.66</c:v>
                </c:pt>
                <c:pt idx="6839">
                  <c:v>68166666666666.664</c:v>
                </c:pt>
                <c:pt idx="6840">
                  <c:v>151970833333333.34</c:v>
                </c:pt>
                <c:pt idx="6841">
                  <c:v>678750000000000</c:v>
                </c:pt>
                <c:pt idx="6842">
                  <c:v>425270833333333.31</c:v>
                </c:pt>
                <c:pt idx="6843">
                  <c:v>625354166666666.63</c:v>
                </c:pt>
                <c:pt idx="6844">
                  <c:v>606175000000000</c:v>
                </c:pt>
                <c:pt idx="6845">
                  <c:v>445833333333333.31</c:v>
                </c:pt>
                <c:pt idx="6846">
                  <c:v>372583333333333.31</c:v>
                </c:pt>
                <c:pt idx="6847">
                  <c:v>195208333333333.34</c:v>
                </c:pt>
                <c:pt idx="6848">
                  <c:v>304714166666666.69</c:v>
                </c:pt>
                <c:pt idx="6849">
                  <c:v>156866666666666.66</c:v>
                </c:pt>
                <c:pt idx="6850">
                  <c:v>184287916666666.66</c:v>
                </c:pt>
                <c:pt idx="6851">
                  <c:v>30733333333333.332</c:v>
                </c:pt>
                <c:pt idx="6852">
                  <c:v>30391666666666.668</c:v>
                </c:pt>
                <c:pt idx="6853">
                  <c:v>30212500000000</c:v>
                </c:pt>
                <c:pt idx="6854">
                  <c:v>185250000000000</c:v>
                </c:pt>
                <c:pt idx="6855">
                  <c:v>308764583333333.31</c:v>
                </c:pt>
                <c:pt idx="6856">
                  <c:v>29846666666666.668</c:v>
                </c:pt>
                <c:pt idx="6857">
                  <c:v>170500000000000</c:v>
                </c:pt>
                <c:pt idx="6858">
                  <c:v>196125000000000</c:v>
                </c:pt>
                <c:pt idx="6859">
                  <c:v>2354330416666666.5</c:v>
                </c:pt>
                <c:pt idx="6860">
                  <c:v>28112500000000</c:v>
                </c:pt>
                <c:pt idx="6861">
                  <c:v>27500000000000</c:v>
                </c:pt>
                <c:pt idx="6862">
                  <c:v>28137500000000</c:v>
                </c:pt>
                <c:pt idx="6863">
                  <c:v>246610416666666.66</c:v>
                </c:pt>
                <c:pt idx="6864">
                  <c:v>139937500000000</c:v>
                </c:pt>
                <c:pt idx="6865">
                  <c:v>364291666666666.69</c:v>
                </c:pt>
                <c:pt idx="6866">
                  <c:v>252780666666666.66</c:v>
                </c:pt>
                <c:pt idx="6867">
                  <c:v>28780416666666.668</c:v>
                </c:pt>
                <c:pt idx="6868">
                  <c:v>94791666666666.672</c:v>
                </c:pt>
                <c:pt idx="6869">
                  <c:v>20416666666666.668</c:v>
                </c:pt>
                <c:pt idx="6870">
                  <c:v>396416666666666.69</c:v>
                </c:pt>
                <c:pt idx="6871">
                  <c:v>413939041666666.69</c:v>
                </c:pt>
                <c:pt idx="6872">
                  <c:v>210333333333333.34</c:v>
                </c:pt>
                <c:pt idx="6873">
                  <c:v>135692458333333.33</c:v>
                </c:pt>
                <c:pt idx="6874">
                  <c:v>17825000000000</c:v>
                </c:pt>
                <c:pt idx="6875">
                  <c:v>275684250000000</c:v>
                </c:pt>
                <c:pt idx="6876">
                  <c:v>238958333333333.34</c:v>
                </c:pt>
                <c:pt idx="6877">
                  <c:v>338625000000000</c:v>
                </c:pt>
                <c:pt idx="6878">
                  <c:v>334046666666666.69</c:v>
                </c:pt>
                <c:pt idx="6879">
                  <c:v>341125000000000</c:v>
                </c:pt>
                <c:pt idx="6880">
                  <c:v>3357083333333.3335</c:v>
                </c:pt>
                <c:pt idx="6881">
                  <c:v>3239166666666.6665</c:v>
                </c:pt>
                <c:pt idx="6882">
                  <c:v>3201250000000</c:v>
                </c:pt>
                <c:pt idx="6883">
                  <c:v>3305583333333.3335</c:v>
                </c:pt>
                <c:pt idx="6884">
                  <c:v>2826250000000</c:v>
                </c:pt>
                <c:pt idx="6885">
                  <c:v>367083333333333.31</c:v>
                </c:pt>
                <c:pt idx="6886">
                  <c:v>613583333333333.38</c:v>
                </c:pt>
                <c:pt idx="6887">
                  <c:v>504583333333333.31</c:v>
                </c:pt>
                <c:pt idx="6888">
                  <c:v>740416666666666.63</c:v>
                </c:pt>
                <c:pt idx="6889">
                  <c:v>720833333333333.38</c:v>
                </c:pt>
                <c:pt idx="6890">
                  <c:v>587975000000000</c:v>
                </c:pt>
                <c:pt idx="6891">
                  <c:v>360000000000000</c:v>
                </c:pt>
                <c:pt idx="6892">
                  <c:v>844958333333333.38</c:v>
                </c:pt>
                <c:pt idx="6893">
                  <c:v>717916666666666.63</c:v>
                </c:pt>
                <c:pt idx="6894">
                  <c:v>4022500000000</c:v>
                </c:pt>
                <c:pt idx="6895">
                  <c:v>3944166666666.6665</c:v>
                </c:pt>
                <c:pt idx="6896">
                  <c:v>270125000000000</c:v>
                </c:pt>
                <c:pt idx="6897">
                  <c:v>544680833333333.31</c:v>
                </c:pt>
                <c:pt idx="6898">
                  <c:v>667217916666666.63</c:v>
                </c:pt>
                <c:pt idx="6899">
                  <c:v>902375000000000</c:v>
                </c:pt>
                <c:pt idx="6900">
                  <c:v>371750000000000</c:v>
                </c:pt>
                <c:pt idx="6901">
                  <c:v>58750000000000</c:v>
                </c:pt>
                <c:pt idx="6902">
                  <c:v>180833333333333.34</c:v>
                </c:pt>
                <c:pt idx="6903">
                  <c:v>733333333333333.38</c:v>
                </c:pt>
                <c:pt idx="6904">
                  <c:v>387289000000000</c:v>
                </c:pt>
                <c:pt idx="6905">
                  <c:v>628346250000000</c:v>
                </c:pt>
                <c:pt idx="6906">
                  <c:v>474985041666666.69</c:v>
                </c:pt>
                <c:pt idx="6907">
                  <c:v>493661250000000</c:v>
                </c:pt>
                <c:pt idx="6908">
                  <c:v>203958333333333.34</c:v>
                </c:pt>
                <c:pt idx="6909">
                  <c:v>57958333333333.336</c:v>
                </c:pt>
                <c:pt idx="6910">
                  <c:v>408041666666666.69</c:v>
                </c:pt>
                <c:pt idx="6911">
                  <c:v>313954583333333.31</c:v>
                </c:pt>
                <c:pt idx="6912">
                  <c:v>323500000000000</c:v>
                </c:pt>
                <c:pt idx="6913">
                  <c:v>374416666666666.69</c:v>
                </c:pt>
                <c:pt idx="6914">
                  <c:v>364346666666666.69</c:v>
                </c:pt>
                <c:pt idx="6915">
                  <c:v>3920833333333.3335</c:v>
                </c:pt>
                <c:pt idx="6916">
                  <c:v>3954166666666.6665</c:v>
                </c:pt>
                <c:pt idx="6917">
                  <c:v>92139375000000</c:v>
                </c:pt>
                <c:pt idx="6918">
                  <c:v>2844916666666.6665</c:v>
                </c:pt>
                <c:pt idx="6919">
                  <c:v>2736666666666.6665</c:v>
                </c:pt>
                <c:pt idx="6920">
                  <c:v>2620875000000</c:v>
                </c:pt>
                <c:pt idx="6921">
                  <c:v>34600000000000</c:v>
                </c:pt>
                <c:pt idx="6922">
                  <c:v>4904166666666.667</c:v>
                </c:pt>
                <c:pt idx="6923">
                  <c:v>4933333333333.333</c:v>
                </c:pt>
                <c:pt idx="6924">
                  <c:v>329804583333333.31</c:v>
                </c:pt>
                <c:pt idx="6925">
                  <c:v>572958333333333.38</c:v>
                </c:pt>
                <c:pt idx="6926">
                  <c:v>397408666666666.69</c:v>
                </c:pt>
                <c:pt idx="6927">
                  <c:v>349166666666666.69</c:v>
                </c:pt>
                <c:pt idx="6928">
                  <c:v>193833333333333.34</c:v>
                </c:pt>
                <c:pt idx="6929">
                  <c:v>37410833333333.336</c:v>
                </c:pt>
                <c:pt idx="6930">
                  <c:v>4345833333333.3335</c:v>
                </c:pt>
                <c:pt idx="6931">
                  <c:v>514157916666666.69</c:v>
                </c:pt>
                <c:pt idx="6932">
                  <c:v>416007083333333.31</c:v>
                </c:pt>
                <c:pt idx="6933">
                  <c:v>189458333333333.34</c:v>
                </c:pt>
                <c:pt idx="6934">
                  <c:v>337992583333333.31</c:v>
                </c:pt>
                <c:pt idx="6935">
                  <c:v>250770833333333.34</c:v>
                </c:pt>
                <c:pt idx="6936">
                  <c:v>25504166666666.668</c:v>
                </c:pt>
                <c:pt idx="6937">
                  <c:v>4491666666666.667</c:v>
                </c:pt>
                <c:pt idx="6938">
                  <c:v>146575416666666.66</c:v>
                </c:pt>
                <c:pt idx="6939">
                  <c:v>182208333333333.34</c:v>
                </c:pt>
                <c:pt idx="6940">
                  <c:v>141748558333333.34</c:v>
                </c:pt>
                <c:pt idx="6941">
                  <c:v>5721176666666.667</c:v>
                </c:pt>
                <c:pt idx="6942">
                  <c:v>17302000000000</c:v>
                </c:pt>
                <c:pt idx="6943">
                  <c:v>7416666666666.667</c:v>
                </c:pt>
                <c:pt idx="6944">
                  <c:v>9420833333333.334</c:v>
                </c:pt>
                <c:pt idx="6945">
                  <c:v>685416666666666.63</c:v>
                </c:pt>
                <c:pt idx="6946">
                  <c:v>516562916666666.69</c:v>
                </c:pt>
                <c:pt idx="6947">
                  <c:v>508454583333333.31</c:v>
                </c:pt>
                <c:pt idx="6948">
                  <c:v>1037966666666666.6</c:v>
                </c:pt>
                <c:pt idx="6949">
                  <c:v>1058750000000000</c:v>
                </c:pt>
                <c:pt idx="6950">
                  <c:v>9508458333333.334</c:v>
                </c:pt>
                <c:pt idx="6951">
                  <c:v>9470833333333.334</c:v>
                </c:pt>
                <c:pt idx="6952">
                  <c:v>9498750000000</c:v>
                </c:pt>
                <c:pt idx="6953">
                  <c:v>540541666666666.69</c:v>
                </c:pt>
                <c:pt idx="6954">
                  <c:v>925397083333333.38</c:v>
                </c:pt>
                <c:pt idx="6955">
                  <c:v>886666666666666.63</c:v>
                </c:pt>
                <c:pt idx="6956">
                  <c:v>660532916666666.63</c:v>
                </c:pt>
                <c:pt idx="6957">
                  <c:v>10625000000000</c:v>
                </c:pt>
                <c:pt idx="6958">
                  <c:v>10670833333333.334</c:v>
                </c:pt>
                <c:pt idx="6959">
                  <c:v>1922416666666666.8</c:v>
                </c:pt>
                <c:pt idx="6960">
                  <c:v>2276730833333333.5</c:v>
                </c:pt>
                <c:pt idx="6961">
                  <c:v>1807500000000000</c:v>
                </c:pt>
                <c:pt idx="6962">
                  <c:v>1578920833333333.3</c:v>
                </c:pt>
                <c:pt idx="6963">
                  <c:v>267227083333333.34</c:v>
                </c:pt>
                <c:pt idx="6964">
                  <c:v>10645833333333.334</c:v>
                </c:pt>
                <c:pt idx="6965">
                  <c:v>10337500000000</c:v>
                </c:pt>
                <c:pt idx="6966">
                  <c:v>792916666666666.63</c:v>
                </c:pt>
                <c:pt idx="6967">
                  <c:v>195166666666666.66</c:v>
                </c:pt>
                <c:pt idx="6968">
                  <c:v>1216250000000000</c:v>
                </c:pt>
                <c:pt idx="6969">
                  <c:v>1383333333333333.3</c:v>
                </c:pt>
                <c:pt idx="6970">
                  <c:v>1534883333333333.3</c:v>
                </c:pt>
                <c:pt idx="6971">
                  <c:v>13889166666666.666</c:v>
                </c:pt>
                <c:pt idx="6972">
                  <c:v>12804583333333.334</c:v>
                </c:pt>
                <c:pt idx="6973">
                  <c:v>9225000000000</c:v>
                </c:pt>
                <c:pt idx="6974">
                  <c:v>29217916666666.668</c:v>
                </c:pt>
                <c:pt idx="6975">
                  <c:v>665458333333333.38</c:v>
                </c:pt>
                <c:pt idx="6976">
                  <c:v>1104420833333333.4</c:v>
                </c:pt>
                <c:pt idx="6977">
                  <c:v>1149636250000000</c:v>
                </c:pt>
                <c:pt idx="6978">
                  <c:v>10929166666666.666</c:v>
                </c:pt>
                <c:pt idx="6979">
                  <c:v>9979166666666.666</c:v>
                </c:pt>
                <c:pt idx="6980">
                  <c:v>550805416666666.69</c:v>
                </c:pt>
                <c:pt idx="6981">
                  <c:v>820112916666666.63</c:v>
                </c:pt>
                <c:pt idx="6982">
                  <c:v>15985833333333.334</c:v>
                </c:pt>
                <c:pt idx="6983">
                  <c:v>647083333333333.38</c:v>
                </c:pt>
                <c:pt idx="6984">
                  <c:v>1155833333333333.3</c:v>
                </c:pt>
                <c:pt idx="6985">
                  <c:v>256458333333333.34</c:v>
                </c:pt>
                <c:pt idx="6986">
                  <c:v>226125000000000</c:v>
                </c:pt>
                <c:pt idx="6987">
                  <c:v>576666666666666.63</c:v>
                </c:pt>
                <c:pt idx="6988">
                  <c:v>1175727083333333.3</c:v>
                </c:pt>
                <c:pt idx="6989">
                  <c:v>774250000000000</c:v>
                </c:pt>
                <c:pt idx="6990">
                  <c:v>398625000000000</c:v>
                </c:pt>
                <c:pt idx="6991">
                  <c:v>796093750000000</c:v>
                </c:pt>
                <c:pt idx="6992">
                  <c:v>423645833333333.31</c:v>
                </c:pt>
                <c:pt idx="6993">
                  <c:v>151750000000000</c:v>
                </c:pt>
                <c:pt idx="6994">
                  <c:v>996583333333333.38</c:v>
                </c:pt>
                <c:pt idx="6995">
                  <c:v>948567916666666.63</c:v>
                </c:pt>
                <c:pt idx="6996">
                  <c:v>1104504166666666.6</c:v>
                </c:pt>
                <c:pt idx="6997">
                  <c:v>1241666666666666.8</c:v>
                </c:pt>
                <c:pt idx="6998">
                  <c:v>751654166666666.63</c:v>
                </c:pt>
                <c:pt idx="6999">
                  <c:v>18797500000000</c:v>
                </c:pt>
                <c:pt idx="7000">
                  <c:v>91666666666666.672</c:v>
                </c:pt>
                <c:pt idx="7001">
                  <c:v>1243475000000000</c:v>
                </c:pt>
                <c:pt idx="7002">
                  <c:v>850666666666666.63</c:v>
                </c:pt>
                <c:pt idx="7003">
                  <c:v>839304166666666.63</c:v>
                </c:pt>
                <c:pt idx="7004">
                  <c:v>698377500000000</c:v>
                </c:pt>
                <c:pt idx="7005">
                  <c:v>284541666666666.69</c:v>
                </c:pt>
                <c:pt idx="7006">
                  <c:v>10529166666666.666</c:v>
                </c:pt>
                <c:pt idx="7007">
                  <c:v>5147916666666.667</c:v>
                </c:pt>
                <c:pt idx="7008">
                  <c:v>171958333333333.34</c:v>
                </c:pt>
                <c:pt idx="7009">
                  <c:v>133958333333333.33</c:v>
                </c:pt>
                <c:pt idx="7010">
                  <c:v>242454166666666.66</c:v>
                </c:pt>
                <c:pt idx="7011">
                  <c:v>276665833333333.34</c:v>
                </c:pt>
                <c:pt idx="7012">
                  <c:v>415365000000000</c:v>
                </c:pt>
                <c:pt idx="7013">
                  <c:v>24762500000000</c:v>
                </c:pt>
                <c:pt idx="7014">
                  <c:v>24741666666666.668</c:v>
                </c:pt>
                <c:pt idx="7015">
                  <c:v>152833333333333.34</c:v>
                </c:pt>
                <c:pt idx="7016">
                  <c:v>171066250000000</c:v>
                </c:pt>
                <c:pt idx="7017">
                  <c:v>85636083333333.328</c:v>
                </c:pt>
                <c:pt idx="7018">
                  <c:v>97416666666666.672</c:v>
                </c:pt>
                <c:pt idx="7019">
                  <c:v>344436250000000</c:v>
                </c:pt>
                <c:pt idx="7020">
                  <c:v>86345833333333.328</c:v>
                </c:pt>
                <c:pt idx="7021">
                  <c:v>108333333333333.33</c:v>
                </c:pt>
                <c:pt idx="7022">
                  <c:v>141891666666666.66</c:v>
                </c:pt>
                <c:pt idx="7023">
                  <c:v>132430416666666.67</c:v>
                </c:pt>
                <c:pt idx="7024">
                  <c:v>124833333333333.33</c:v>
                </c:pt>
                <c:pt idx="7025">
                  <c:v>135003333333333.33</c:v>
                </c:pt>
                <c:pt idx="7026">
                  <c:v>158916666666666.66</c:v>
                </c:pt>
                <c:pt idx="7027">
                  <c:v>229099916666666.66</c:v>
                </c:pt>
                <c:pt idx="7028">
                  <c:v>441250000000000</c:v>
                </c:pt>
                <c:pt idx="7029">
                  <c:v>206458333333333.34</c:v>
                </c:pt>
                <c:pt idx="7030">
                  <c:v>25860833333333.332</c:v>
                </c:pt>
                <c:pt idx="7031">
                  <c:v>18425000000000</c:v>
                </c:pt>
                <c:pt idx="7032">
                  <c:v>97683333333333.328</c:v>
                </c:pt>
                <c:pt idx="7033">
                  <c:v>522500000000000</c:v>
                </c:pt>
                <c:pt idx="7034">
                  <c:v>11620833333333.334</c:v>
                </c:pt>
                <c:pt idx="7035">
                  <c:v>11416666666666.666</c:v>
                </c:pt>
                <c:pt idx="7036">
                  <c:v>79831250000000</c:v>
                </c:pt>
                <c:pt idx="7037">
                  <c:v>177375000000000</c:v>
                </c:pt>
                <c:pt idx="7038">
                  <c:v>35593237500000</c:v>
                </c:pt>
                <c:pt idx="7039">
                  <c:v>8565833333333.333</c:v>
                </c:pt>
                <c:pt idx="7040">
                  <c:v>8245833333333.333</c:v>
                </c:pt>
                <c:pt idx="7041">
                  <c:v>8354166666666.667</c:v>
                </c:pt>
                <c:pt idx="7042">
                  <c:v>8308333333333.333</c:v>
                </c:pt>
                <c:pt idx="7043">
                  <c:v>8233333333333.333</c:v>
                </c:pt>
                <c:pt idx="7044">
                  <c:v>112000000000000</c:v>
                </c:pt>
                <c:pt idx="7045">
                  <c:v>166916666666666.66</c:v>
                </c:pt>
                <c:pt idx="7046">
                  <c:v>214104166666666.66</c:v>
                </c:pt>
                <c:pt idx="7047">
                  <c:v>323541666666666.69</c:v>
                </c:pt>
                <c:pt idx="7048">
                  <c:v>437083333333333.31</c:v>
                </c:pt>
                <c:pt idx="7049">
                  <c:v>249750000000000</c:v>
                </c:pt>
                <c:pt idx="7050">
                  <c:v>444104166666666.69</c:v>
                </c:pt>
                <c:pt idx="7051">
                  <c:v>539629166666666.69</c:v>
                </c:pt>
                <c:pt idx="7052">
                  <c:v>3896250000000000</c:v>
                </c:pt>
                <c:pt idx="7053">
                  <c:v>1.054125E+16</c:v>
                </c:pt>
                <c:pt idx="7054">
                  <c:v>1.23E+16</c:v>
                </c:pt>
                <c:pt idx="7055">
                  <c:v>2.1E+16</c:v>
                </c:pt>
                <c:pt idx="7056">
                  <c:v>1.5295833333333334E+16</c:v>
                </c:pt>
                <c:pt idx="7057">
                  <c:v>2.2654166666666668E+16</c:v>
                </c:pt>
                <c:pt idx="7058">
                  <c:v>8558333333333333</c:v>
                </c:pt>
                <c:pt idx="7059">
                  <c:v>2.4370833333333332E+16</c:v>
                </c:pt>
                <c:pt idx="7060">
                  <c:v>3.9120833333333336E+16</c:v>
                </c:pt>
                <c:pt idx="7061">
                  <c:v>3.32375E+16</c:v>
                </c:pt>
                <c:pt idx="7062">
                  <c:v>4.1958333333333336E+16</c:v>
                </c:pt>
                <c:pt idx="7063">
                  <c:v>3.6070833333333336E+16</c:v>
                </c:pt>
                <c:pt idx="7064">
                  <c:v>3.4941666666666668E+16</c:v>
                </c:pt>
                <c:pt idx="7065">
                  <c:v>2.975E+16</c:v>
                </c:pt>
                <c:pt idx="7066">
                  <c:v>2.6370691666666668E+16</c:v>
                </c:pt>
                <c:pt idx="7067">
                  <c:v>1.1764933333333334E+16</c:v>
                </c:pt>
                <c:pt idx="7068">
                  <c:v>3.23475E+16</c:v>
                </c:pt>
                <c:pt idx="7069">
                  <c:v>3.64625E+16</c:v>
                </c:pt>
                <c:pt idx="7070">
                  <c:v>2.8825E+16</c:v>
                </c:pt>
                <c:pt idx="7071">
                  <c:v>3.09375E+16</c:v>
                </c:pt>
                <c:pt idx="7072">
                  <c:v>3.7283333333333336E+16</c:v>
                </c:pt>
                <c:pt idx="7073">
                  <c:v>4.0041666666666664E+16</c:v>
                </c:pt>
                <c:pt idx="7074">
                  <c:v>4.6E+16</c:v>
                </c:pt>
                <c:pt idx="7075">
                  <c:v>4.1495833333333336E+16</c:v>
                </c:pt>
                <c:pt idx="7076">
                  <c:v>4.6083333333333336E+16</c:v>
                </c:pt>
                <c:pt idx="7077">
                  <c:v>4.7791666666666664E+16</c:v>
                </c:pt>
                <c:pt idx="7078">
                  <c:v>4.0329166666666664E+16</c:v>
                </c:pt>
                <c:pt idx="7079">
                  <c:v>4.4583333333333336E+16</c:v>
                </c:pt>
                <c:pt idx="7080">
                  <c:v>4.96E+16</c:v>
                </c:pt>
                <c:pt idx="7081">
                  <c:v>3.9525E+16</c:v>
                </c:pt>
                <c:pt idx="7082">
                  <c:v>3.2833333333333332E+16</c:v>
                </c:pt>
                <c:pt idx="7083">
                  <c:v>4.1091666666666664E+16</c:v>
                </c:pt>
                <c:pt idx="7084">
                  <c:v>4.4458333333333336E+16</c:v>
                </c:pt>
                <c:pt idx="7085">
                  <c:v>3.9744583333333336E+16</c:v>
                </c:pt>
                <c:pt idx="7086">
                  <c:v>1217882916666666.8</c:v>
                </c:pt>
                <c:pt idx="7087">
                  <c:v>34365000000000</c:v>
                </c:pt>
                <c:pt idx="7088">
                  <c:v>1343756250000000</c:v>
                </c:pt>
                <c:pt idx="7089">
                  <c:v>1.82375E+16</c:v>
                </c:pt>
                <c:pt idx="7090">
                  <c:v>2.8379166666666668E+16</c:v>
                </c:pt>
                <c:pt idx="7091">
                  <c:v>4.4666666666666664E+16</c:v>
                </c:pt>
                <c:pt idx="7092">
                  <c:v>4.3779166666666664E+16</c:v>
                </c:pt>
                <c:pt idx="7093">
                  <c:v>1.21728375E+16</c:v>
                </c:pt>
                <c:pt idx="7094">
                  <c:v>4470833333333333.5</c:v>
                </c:pt>
                <c:pt idx="7095">
                  <c:v>2.9912916666666668E+16</c:v>
                </c:pt>
                <c:pt idx="7096">
                  <c:v>4.4195833333333336E+16</c:v>
                </c:pt>
                <c:pt idx="7097">
                  <c:v>4.4758333333333336E+16</c:v>
                </c:pt>
                <c:pt idx="7098">
                  <c:v>4.1204166666666664E+16</c:v>
                </c:pt>
                <c:pt idx="7099">
                  <c:v>4.1975E+16</c:v>
                </c:pt>
                <c:pt idx="7100">
                  <c:v>4.5264666666666664E+16</c:v>
                </c:pt>
                <c:pt idx="7101">
                  <c:v>1.1616666666666666E+16</c:v>
                </c:pt>
                <c:pt idx="7102">
                  <c:v>2823333333333333.5</c:v>
                </c:pt>
                <c:pt idx="7103">
                  <c:v>4.46875E+16</c:v>
                </c:pt>
                <c:pt idx="7104">
                  <c:v>5.3291666666666664E+16</c:v>
                </c:pt>
                <c:pt idx="7105">
                  <c:v>5.0833333333333336E+16</c:v>
                </c:pt>
                <c:pt idx="7106">
                  <c:v>5.3541666666666664E+16</c:v>
                </c:pt>
                <c:pt idx="7107">
                  <c:v>2.9350213791666668E+16</c:v>
                </c:pt>
                <c:pt idx="7108">
                  <c:v>1.3345833333333334E+16</c:v>
                </c:pt>
                <c:pt idx="7109">
                  <c:v>4.1483333333333336E+16</c:v>
                </c:pt>
                <c:pt idx="7110">
                  <c:v>6.0545833333333336E+16</c:v>
                </c:pt>
                <c:pt idx="7111">
                  <c:v>8.6833333333333328E+16</c:v>
                </c:pt>
                <c:pt idx="7112">
                  <c:v>9.1E+16</c:v>
                </c:pt>
                <c:pt idx="7113">
                  <c:v>8.3041666666666672E+16</c:v>
                </c:pt>
                <c:pt idx="7114">
                  <c:v>1.5054666666666666E+16</c:v>
                </c:pt>
                <c:pt idx="7115">
                  <c:v>3.8022245666666664E+16</c:v>
                </c:pt>
                <c:pt idx="7116">
                  <c:v>8.0575E+16</c:v>
                </c:pt>
                <c:pt idx="7117">
                  <c:v>7.5310833333333328E+16</c:v>
                </c:pt>
                <c:pt idx="7118">
                  <c:v>8.4E+16</c:v>
                </c:pt>
                <c:pt idx="7119">
                  <c:v>8.4125E+16</c:v>
                </c:pt>
                <c:pt idx="7120">
                  <c:v>7.93875E+16</c:v>
                </c:pt>
                <c:pt idx="7121">
                  <c:v>8.3091666666666672E+16</c:v>
                </c:pt>
                <c:pt idx="7122">
                  <c:v>8.5770833333333328E+16</c:v>
                </c:pt>
                <c:pt idx="7123">
                  <c:v>8.7833333333333328E+16</c:v>
                </c:pt>
                <c:pt idx="7124">
                  <c:v>8.2666666666666672E+16</c:v>
                </c:pt>
                <c:pt idx="7125">
                  <c:v>7.4875E+16</c:v>
                </c:pt>
                <c:pt idx="7126">
                  <c:v>4.5708333333333336E+16</c:v>
                </c:pt>
                <c:pt idx="7127">
                  <c:v>4.1525E+16</c:v>
                </c:pt>
                <c:pt idx="7128">
                  <c:v>7.5783333333333328E+16</c:v>
                </c:pt>
                <c:pt idx="7129">
                  <c:v>6.85125E+16</c:v>
                </c:pt>
                <c:pt idx="7130">
                  <c:v>6.3258333333333336E+16</c:v>
                </c:pt>
                <c:pt idx="7131">
                  <c:v>7.46875E+16</c:v>
                </c:pt>
                <c:pt idx="7132">
                  <c:v>7.475E+16</c:v>
                </c:pt>
                <c:pt idx="7133">
                  <c:v>7.2958333333333328E+16</c:v>
                </c:pt>
                <c:pt idx="7134">
                  <c:v>5.32625E+16</c:v>
                </c:pt>
                <c:pt idx="7135">
                  <c:v>3.7816666666666664E+16</c:v>
                </c:pt>
                <c:pt idx="7136">
                  <c:v>5.5958333333333336E+16</c:v>
                </c:pt>
                <c:pt idx="7137">
                  <c:v>7.4295833333333328E+16</c:v>
                </c:pt>
                <c:pt idx="7138">
                  <c:v>7.0336083333333336E+16</c:v>
                </c:pt>
                <c:pt idx="7139">
                  <c:v>6.9083333333333336E+16</c:v>
                </c:pt>
                <c:pt idx="7140">
                  <c:v>6.2261420833333336E+16</c:v>
                </c:pt>
                <c:pt idx="7141">
                  <c:v>6.3958333333333336E+16</c:v>
                </c:pt>
                <c:pt idx="7142">
                  <c:v>7.7116666666666672E+16</c:v>
                </c:pt>
                <c:pt idx="7143">
                  <c:v>1.3666993658333334E+16</c:v>
                </c:pt>
                <c:pt idx="7144">
                  <c:v>2457916666666666.5</c:v>
                </c:pt>
                <c:pt idx="7145">
                  <c:v>1.399625E+16</c:v>
                </c:pt>
                <c:pt idx="7146">
                  <c:v>6.0541666666666664E+16</c:v>
                </c:pt>
                <c:pt idx="7147">
                  <c:v>5.4541666666666664E+16</c:v>
                </c:pt>
                <c:pt idx="7148">
                  <c:v>4.9629166666666664E+16</c:v>
                </c:pt>
                <c:pt idx="7149">
                  <c:v>6.6204166666666664E+16</c:v>
                </c:pt>
                <c:pt idx="7150">
                  <c:v>6.6179166666666664E+16</c:v>
                </c:pt>
                <c:pt idx="7151">
                  <c:v>7.3050833333333328E+16</c:v>
                </c:pt>
                <c:pt idx="7152">
                  <c:v>7.0916666666666664E+16</c:v>
                </c:pt>
                <c:pt idx="7153">
                  <c:v>7.725E+16</c:v>
                </c:pt>
                <c:pt idx="7154">
                  <c:v>7.55E+16</c:v>
                </c:pt>
                <c:pt idx="7155">
                  <c:v>7.945E+16</c:v>
                </c:pt>
                <c:pt idx="7156">
                  <c:v>7.4170833333333328E+16</c:v>
                </c:pt>
                <c:pt idx="7157">
                  <c:v>5.9929166666666664E+16</c:v>
                </c:pt>
                <c:pt idx="7158">
                  <c:v>7.5291666666666672E+16</c:v>
                </c:pt>
                <c:pt idx="7159">
                  <c:v>7.2079166666666672E+16</c:v>
                </c:pt>
                <c:pt idx="7160">
                  <c:v>5.3083333333333336E+16</c:v>
                </c:pt>
                <c:pt idx="7161">
                  <c:v>7.6583333333333328E+16</c:v>
                </c:pt>
                <c:pt idx="7162">
                  <c:v>7.4433333333333328E+16</c:v>
                </c:pt>
                <c:pt idx="7163">
                  <c:v>7.5254166666666672E+16</c:v>
                </c:pt>
                <c:pt idx="7164">
                  <c:v>7.6208333333333328E+16</c:v>
                </c:pt>
                <c:pt idx="7165">
                  <c:v>6.9583333333333336E+16</c:v>
                </c:pt>
                <c:pt idx="7166">
                  <c:v>7.0341666666666664E+16</c:v>
                </c:pt>
                <c:pt idx="7167">
                  <c:v>7.3170833333333328E+16</c:v>
                </c:pt>
                <c:pt idx="7168">
                  <c:v>7.8083333333333328E+16</c:v>
                </c:pt>
                <c:pt idx="7169">
                  <c:v>7.7416666666666672E+16</c:v>
                </c:pt>
                <c:pt idx="7170">
                  <c:v>7.79625E+16</c:v>
                </c:pt>
                <c:pt idx="7171">
                  <c:v>7.625E+16</c:v>
                </c:pt>
                <c:pt idx="7172">
                  <c:v>7.7345833333333328E+16</c:v>
                </c:pt>
                <c:pt idx="7173">
                  <c:v>7.0666666666666664E+16</c:v>
                </c:pt>
                <c:pt idx="7174">
                  <c:v>7.7479166666666672E+16</c:v>
                </c:pt>
                <c:pt idx="7175">
                  <c:v>7.6083333333333328E+16</c:v>
                </c:pt>
                <c:pt idx="7176">
                  <c:v>6.9208333333333336E+16</c:v>
                </c:pt>
                <c:pt idx="7177">
                  <c:v>7.7825E+16</c:v>
                </c:pt>
                <c:pt idx="7178">
                  <c:v>7.2754166666666672E+16</c:v>
                </c:pt>
                <c:pt idx="7179">
                  <c:v>7.3895833333333328E+16</c:v>
                </c:pt>
                <c:pt idx="7180">
                  <c:v>6.32875E+16</c:v>
                </c:pt>
                <c:pt idx="7181">
                  <c:v>6.1083333333333336E+16</c:v>
                </c:pt>
                <c:pt idx="7182">
                  <c:v>7.4229166666666672E+16</c:v>
                </c:pt>
                <c:pt idx="7183">
                  <c:v>7.03625E+16</c:v>
                </c:pt>
                <c:pt idx="7184">
                  <c:v>7.6175E+16</c:v>
                </c:pt>
                <c:pt idx="7185">
                  <c:v>7.5708333333333328E+16</c:v>
                </c:pt>
                <c:pt idx="7186">
                  <c:v>4.79E+16</c:v>
                </c:pt>
                <c:pt idx="7187">
                  <c:v>3.3614808458333332E+16</c:v>
                </c:pt>
                <c:pt idx="7188">
                  <c:v>2.03625E+16</c:v>
                </c:pt>
                <c:pt idx="7189">
                  <c:v>3.2754166666666668E+16</c:v>
                </c:pt>
                <c:pt idx="7190">
                  <c:v>7.2E+16</c:v>
                </c:pt>
                <c:pt idx="7191">
                  <c:v>4.9791666666666664E+16</c:v>
                </c:pt>
                <c:pt idx="7192">
                  <c:v>6.6955E+16</c:v>
                </c:pt>
                <c:pt idx="7193">
                  <c:v>5.1758333333333336E+16</c:v>
                </c:pt>
                <c:pt idx="7194">
                  <c:v>6.3666666666666664E+16</c:v>
                </c:pt>
                <c:pt idx="7195">
                  <c:v>6.7370833333333336E+16</c:v>
                </c:pt>
                <c:pt idx="7196">
                  <c:v>5.4541666666666664E+16</c:v>
                </c:pt>
                <c:pt idx="7197">
                  <c:v>6.71375E+16</c:v>
                </c:pt>
                <c:pt idx="7198">
                  <c:v>5.08125E+16</c:v>
                </c:pt>
                <c:pt idx="7199">
                  <c:v>7.7595833333333328E+16</c:v>
                </c:pt>
                <c:pt idx="7200">
                  <c:v>7.76875E+16</c:v>
                </c:pt>
                <c:pt idx="7201">
                  <c:v>6.225E+16</c:v>
                </c:pt>
                <c:pt idx="7202">
                  <c:v>4.3916666666666664E+16</c:v>
                </c:pt>
                <c:pt idx="7203">
                  <c:v>6.8916666666666664E+16</c:v>
                </c:pt>
                <c:pt idx="7204">
                  <c:v>7.33125E+16</c:v>
                </c:pt>
                <c:pt idx="7205">
                  <c:v>6.5408333333333336E+16</c:v>
                </c:pt>
                <c:pt idx="7206">
                  <c:v>5.062125E+16</c:v>
                </c:pt>
                <c:pt idx="7207">
                  <c:v>6.3166666666666664E+16</c:v>
                </c:pt>
                <c:pt idx="7208">
                  <c:v>7.1583333333333336E+16</c:v>
                </c:pt>
                <c:pt idx="7209">
                  <c:v>7.1208333333333336E+16</c:v>
                </c:pt>
                <c:pt idx="7210">
                  <c:v>4.1666666666666664E+16</c:v>
                </c:pt>
                <c:pt idx="7211">
                  <c:v>4.7566666666666664E+16</c:v>
                </c:pt>
                <c:pt idx="7212">
                  <c:v>5.28375E+16</c:v>
                </c:pt>
                <c:pt idx="7213">
                  <c:v>6.1857083333333336E+16</c:v>
                </c:pt>
                <c:pt idx="7214">
                  <c:v>4.1408333333333336E+16</c:v>
                </c:pt>
                <c:pt idx="7215">
                  <c:v>4.633375E+16</c:v>
                </c:pt>
                <c:pt idx="7216">
                  <c:v>3.1829166666666668E+16</c:v>
                </c:pt>
                <c:pt idx="7217">
                  <c:v>3.0620833333333332E+16</c:v>
                </c:pt>
                <c:pt idx="7218">
                  <c:v>3.7920833333333336E+16</c:v>
                </c:pt>
                <c:pt idx="7219">
                  <c:v>7360845833333333</c:v>
                </c:pt>
                <c:pt idx="7220">
                  <c:v>170612500000000</c:v>
                </c:pt>
                <c:pt idx="7221">
                  <c:v>1.0675E+16</c:v>
                </c:pt>
                <c:pt idx="7222">
                  <c:v>3091304166666666.5</c:v>
                </c:pt>
                <c:pt idx="7223">
                  <c:v>6.1675E+16</c:v>
                </c:pt>
                <c:pt idx="7224">
                  <c:v>6.4666666666666664E+16</c:v>
                </c:pt>
                <c:pt idx="7225">
                  <c:v>6.9625E+16</c:v>
                </c:pt>
                <c:pt idx="7226">
                  <c:v>7.4083333333333328E+16</c:v>
                </c:pt>
                <c:pt idx="7227">
                  <c:v>6.2091666666666664E+16</c:v>
                </c:pt>
                <c:pt idx="7228">
                  <c:v>6.68E+16</c:v>
                </c:pt>
                <c:pt idx="7229">
                  <c:v>7.3491666666666672E+16</c:v>
                </c:pt>
                <c:pt idx="7230">
                  <c:v>6.8291666666666664E+16</c:v>
                </c:pt>
                <c:pt idx="7231">
                  <c:v>5.8125E+16</c:v>
                </c:pt>
                <c:pt idx="7232">
                  <c:v>5.5983333333333336E+16</c:v>
                </c:pt>
                <c:pt idx="7233">
                  <c:v>7.56375E+16</c:v>
                </c:pt>
                <c:pt idx="7234">
                  <c:v>5.564E+16</c:v>
                </c:pt>
                <c:pt idx="7235">
                  <c:v>6.8416666666666664E+16</c:v>
                </c:pt>
                <c:pt idx="7236">
                  <c:v>5.65875E+16</c:v>
                </c:pt>
                <c:pt idx="7237">
                  <c:v>6.4E+16</c:v>
                </c:pt>
                <c:pt idx="7238">
                  <c:v>5.7583333333333336E+16</c:v>
                </c:pt>
                <c:pt idx="7239">
                  <c:v>6.7178083333333336E+16</c:v>
                </c:pt>
                <c:pt idx="7240">
                  <c:v>5.6804166666666664E+16</c:v>
                </c:pt>
                <c:pt idx="7241">
                  <c:v>5.2375E+16</c:v>
                </c:pt>
                <c:pt idx="7242">
                  <c:v>7.6033333333333328E+16</c:v>
                </c:pt>
                <c:pt idx="7243">
                  <c:v>7.7154166666666672E+16</c:v>
                </c:pt>
                <c:pt idx="7244">
                  <c:v>8E+16</c:v>
                </c:pt>
                <c:pt idx="7245">
                  <c:v>7.8458333333333328E+16</c:v>
                </c:pt>
                <c:pt idx="7246">
                  <c:v>7.5004166666666672E+16</c:v>
                </c:pt>
                <c:pt idx="7247">
                  <c:v>7.9495833333333328E+16</c:v>
                </c:pt>
                <c:pt idx="7248">
                  <c:v>8.0208333333333328E+16</c:v>
                </c:pt>
                <c:pt idx="7249">
                  <c:v>7.7358333333333328E+16</c:v>
                </c:pt>
                <c:pt idx="7250">
                  <c:v>7.7791666666666672E+16</c:v>
                </c:pt>
                <c:pt idx="7251">
                  <c:v>7.6731041666666672E+16</c:v>
                </c:pt>
                <c:pt idx="7252">
                  <c:v>7.5791666666666672E+16</c:v>
                </c:pt>
                <c:pt idx="7253">
                  <c:v>8.1833333333333328E+16</c:v>
                </c:pt>
                <c:pt idx="7254">
                  <c:v>8.3891666666666672E+16</c:v>
                </c:pt>
                <c:pt idx="7255">
                  <c:v>1.3603625E+16</c:v>
                </c:pt>
                <c:pt idx="7256">
                  <c:v>756250000000000</c:v>
                </c:pt>
                <c:pt idx="7257">
                  <c:v>1.7120833333333334E+16</c:v>
                </c:pt>
                <c:pt idx="7258">
                  <c:v>6.8958333333333336E+16</c:v>
                </c:pt>
                <c:pt idx="7259">
                  <c:v>6.1041666666666664E+16</c:v>
                </c:pt>
                <c:pt idx="7260">
                  <c:v>4.4002916666666664E+16</c:v>
                </c:pt>
                <c:pt idx="7261">
                  <c:v>6.5420833333333336E+16</c:v>
                </c:pt>
                <c:pt idx="7262">
                  <c:v>7.3908333333333328E+16</c:v>
                </c:pt>
                <c:pt idx="7263">
                  <c:v>5.68975E+16</c:v>
                </c:pt>
                <c:pt idx="7264">
                  <c:v>6.725E+16</c:v>
                </c:pt>
                <c:pt idx="7265">
                  <c:v>7.3041666666666672E+16</c:v>
                </c:pt>
                <c:pt idx="7266">
                  <c:v>7.2708333333333328E+16</c:v>
                </c:pt>
                <c:pt idx="7267">
                  <c:v>7.409875E+16</c:v>
                </c:pt>
                <c:pt idx="7268">
                  <c:v>5.3495833333333336E+16</c:v>
                </c:pt>
                <c:pt idx="7269">
                  <c:v>6.7054166666666664E+16</c:v>
                </c:pt>
                <c:pt idx="7270">
                  <c:v>6.40625E+16</c:v>
                </c:pt>
                <c:pt idx="7271">
                  <c:v>7.67875E+16</c:v>
                </c:pt>
                <c:pt idx="7272">
                  <c:v>6.9744583333333336E+16</c:v>
                </c:pt>
                <c:pt idx="7273">
                  <c:v>7.4333333333333328E+16</c:v>
                </c:pt>
                <c:pt idx="7274">
                  <c:v>7.4354166666666672E+16</c:v>
                </c:pt>
                <c:pt idx="7275">
                  <c:v>7.575E+16</c:v>
                </c:pt>
                <c:pt idx="7276">
                  <c:v>7.7829166666666672E+16</c:v>
                </c:pt>
                <c:pt idx="7277">
                  <c:v>7.7383333333333328E+16</c:v>
                </c:pt>
                <c:pt idx="7278">
                  <c:v>7.3569358333333328E+16</c:v>
                </c:pt>
                <c:pt idx="7279">
                  <c:v>7.7833333333333328E+16</c:v>
                </c:pt>
                <c:pt idx="7280">
                  <c:v>7.625E+16</c:v>
                </c:pt>
                <c:pt idx="7281">
                  <c:v>7.5541666666666672E+16</c:v>
                </c:pt>
                <c:pt idx="7282">
                  <c:v>7.0168333333333336E+16</c:v>
                </c:pt>
                <c:pt idx="7283">
                  <c:v>5.7295833333333336E+16</c:v>
                </c:pt>
                <c:pt idx="7284">
                  <c:v>7.6541666666666672E+16</c:v>
                </c:pt>
                <c:pt idx="7285">
                  <c:v>7.6583333333333328E+16</c:v>
                </c:pt>
                <c:pt idx="7286">
                  <c:v>7.6833333333333328E+16</c:v>
                </c:pt>
                <c:pt idx="7287">
                  <c:v>6.2875E+16</c:v>
                </c:pt>
                <c:pt idx="7288">
                  <c:v>7.23625E+16</c:v>
                </c:pt>
                <c:pt idx="7289">
                  <c:v>7.7067E+16</c:v>
                </c:pt>
                <c:pt idx="7290">
                  <c:v>7.5966666666666672E+16</c:v>
                </c:pt>
                <c:pt idx="7291">
                  <c:v>7.6041666666666672E+16</c:v>
                </c:pt>
                <c:pt idx="7292">
                  <c:v>7.6666666666666672E+16</c:v>
                </c:pt>
                <c:pt idx="7293">
                  <c:v>7.96125E+16</c:v>
                </c:pt>
                <c:pt idx="7294">
                  <c:v>7.08125E+16</c:v>
                </c:pt>
                <c:pt idx="7295">
                  <c:v>7.3383333333333328E+16</c:v>
                </c:pt>
                <c:pt idx="7296">
                  <c:v>6.2E+16</c:v>
                </c:pt>
                <c:pt idx="7297">
                  <c:v>7.3383333333333328E+16</c:v>
                </c:pt>
                <c:pt idx="7298">
                  <c:v>7.3958333333333328E+16</c:v>
                </c:pt>
                <c:pt idx="7299">
                  <c:v>7.2512916666666672E+16</c:v>
                </c:pt>
                <c:pt idx="7300">
                  <c:v>7.2708333333333328E+16</c:v>
                </c:pt>
                <c:pt idx="7301">
                  <c:v>7.4583333333333328E+16</c:v>
                </c:pt>
                <c:pt idx="7302">
                  <c:v>5.0208333333333336E+16</c:v>
                </c:pt>
                <c:pt idx="7303">
                  <c:v>1.3775346583333334E+16</c:v>
                </c:pt>
                <c:pt idx="7304">
                  <c:v>88221250000000</c:v>
                </c:pt>
                <c:pt idx="7305">
                  <c:v>1357604166666666.8</c:v>
                </c:pt>
                <c:pt idx="7306">
                  <c:v>6.1501666666666664E+16</c:v>
                </c:pt>
                <c:pt idx="7307">
                  <c:v>6.6E+16</c:v>
                </c:pt>
                <c:pt idx="7308">
                  <c:v>7.3875E+16</c:v>
                </c:pt>
                <c:pt idx="7309">
                  <c:v>7.2166666666666672E+16</c:v>
                </c:pt>
                <c:pt idx="7310">
                  <c:v>6.7770833333333336E+16</c:v>
                </c:pt>
                <c:pt idx="7311">
                  <c:v>7.7545833333333328E+16</c:v>
                </c:pt>
                <c:pt idx="7312">
                  <c:v>7.465E+16</c:v>
                </c:pt>
                <c:pt idx="7313">
                  <c:v>7.95E+16</c:v>
                </c:pt>
                <c:pt idx="7314">
                  <c:v>7.95E+16</c:v>
                </c:pt>
                <c:pt idx="7315">
                  <c:v>6.2416666666666664E+16</c:v>
                </c:pt>
                <c:pt idx="7316">
                  <c:v>7.775E+16</c:v>
                </c:pt>
                <c:pt idx="7317">
                  <c:v>6.7291666666666664E+16</c:v>
                </c:pt>
                <c:pt idx="7318">
                  <c:v>7.8958333333333328E+16</c:v>
                </c:pt>
                <c:pt idx="7319">
                  <c:v>6.6554166666666664E+16</c:v>
                </c:pt>
                <c:pt idx="7320">
                  <c:v>7.9625E+16</c:v>
                </c:pt>
                <c:pt idx="7321">
                  <c:v>7.6875E+16</c:v>
                </c:pt>
                <c:pt idx="7322">
                  <c:v>7.7133333333333328E+16</c:v>
                </c:pt>
                <c:pt idx="7323">
                  <c:v>7.3E+16</c:v>
                </c:pt>
                <c:pt idx="7324">
                  <c:v>7.5683333333333328E+16</c:v>
                </c:pt>
                <c:pt idx="7325">
                  <c:v>7.75E+16</c:v>
                </c:pt>
                <c:pt idx="7326">
                  <c:v>7.1495833333333336E+16</c:v>
                </c:pt>
                <c:pt idx="7327">
                  <c:v>7.734375E+16</c:v>
                </c:pt>
                <c:pt idx="7328">
                  <c:v>7.575E+16</c:v>
                </c:pt>
                <c:pt idx="7329">
                  <c:v>7.4166666666666672E+16</c:v>
                </c:pt>
                <c:pt idx="7330">
                  <c:v>7.0208333333333336E+16</c:v>
                </c:pt>
                <c:pt idx="7331">
                  <c:v>3.33375E+16</c:v>
                </c:pt>
                <c:pt idx="7332">
                  <c:v>5.9416666666666664E+16</c:v>
                </c:pt>
                <c:pt idx="7333">
                  <c:v>6.1041666666666664E+16</c:v>
                </c:pt>
                <c:pt idx="7334">
                  <c:v>6.4741666666666664E+16</c:v>
                </c:pt>
                <c:pt idx="7335">
                  <c:v>7.5083333333333328E+16</c:v>
                </c:pt>
                <c:pt idx="7336">
                  <c:v>7.475E+16</c:v>
                </c:pt>
                <c:pt idx="7337">
                  <c:v>6.81375E+16</c:v>
                </c:pt>
                <c:pt idx="7338">
                  <c:v>7.79125E+16</c:v>
                </c:pt>
                <c:pt idx="7339">
                  <c:v>5.8670833333333336E+16</c:v>
                </c:pt>
                <c:pt idx="7340">
                  <c:v>7.3370833333333328E+16</c:v>
                </c:pt>
                <c:pt idx="7341">
                  <c:v>7.0458333333333336E+16</c:v>
                </c:pt>
                <c:pt idx="7342">
                  <c:v>7.8458333333333328E+16</c:v>
                </c:pt>
                <c:pt idx="7343">
                  <c:v>7.8166666666666672E+16</c:v>
                </c:pt>
                <c:pt idx="7344">
                  <c:v>7.7125E+16</c:v>
                </c:pt>
                <c:pt idx="7345">
                  <c:v>7.25375E+16</c:v>
                </c:pt>
                <c:pt idx="7346">
                  <c:v>7.7883333333333328E+16</c:v>
                </c:pt>
                <c:pt idx="7347">
                  <c:v>5.365E+16</c:v>
                </c:pt>
                <c:pt idx="7348">
                  <c:v>7.7875E+16</c:v>
                </c:pt>
                <c:pt idx="7349">
                  <c:v>8.175E+16</c:v>
                </c:pt>
                <c:pt idx="7350">
                  <c:v>6.862925E+16</c:v>
                </c:pt>
                <c:pt idx="7351">
                  <c:v>7.6333333333333328E+16</c:v>
                </c:pt>
                <c:pt idx="7352">
                  <c:v>7.6675E+16</c:v>
                </c:pt>
                <c:pt idx="7353">
                  <c:v>7.6704166666666672E+16</c:v>
                </c:pt>
                <c:pt idx="7354">
                  <c:v>7.7320833333333328E+16</c:v>
                </c:pt>
                <c:pt idx="7355">
                  <c:v>7.0270833333333336E+16</c:v>
                </c:pt>
                <c:pt idx="7356">
                  <c:v>7.95E+16</c:v>
                </c:pt>
                <c:pt idx="7357">
                  <c:v>7.9041666666666672E+16</c:v>
                </c:pt>
                <c:pt idx="7358">
                  <c:v>6.7244166666666664E+16</c:v>
                </c:pt>
                <c:pt idx="7359">
                  <c:v>4.5925E+16</c:v>
                </c:pt>
                <c:pt idx="7360">
                  <c:v>4.4942916666666664E+16</c:v>
                </c:pt>
                <c:pt idx="7361">
                  <c:v>6.46375E+16</c:v>
                </c:pt>
                <c:pt idx="7362">
                  <c:v>6.8416666666666664E+16</c:v>
                </c:pt>
                <c:pt idx="7363">
                  <c:v>6.8833333333333336E+16</c:v>
                </c:pt>
                <c:pt idx="7364">
                  <c:v>7.0041666666666664E+16</c:v>
                </c:pt>
                <c:pt idx="7365">
                  <c:v>5.90125E+16</c:v>
                </c:pt>
                <c:pt idx="7366">
                  <c:v>7.575E+16</c:v>
                </c:pt>
                <c:pt idx="7367">
                  <c:v>6.9583333333333336E+16</c:v>
                </c:pt>
                <c:pt idx="7368">
                  <c:v>8.6458333333333328E+16</c:v>
                </c:pt>
                <c:pt idx="7369">
                  <c:v>7.97625E+16</c:v>
                </c:pt>
                <c:pt idx="7370">
                  <c:v>8.2375E+16</c:v>
                </c:pt>
                <c:pt idx="7371">
                  <c:v>8.2166666666666672E+16</c:v>
                </c:pt>
                <c:pt idx="7372">
                  <c:v>8.4166666666666672E+16</c:v>
                </c:pt>
                <c:pt idx="7373">
                  <c:v>1.439347875E+16</c:v>
                </c:pt>
                <c:pt idx="7374">
                  <c:v>41183333333333.336</c:v>
                </c:pt>
                <c:pt idx="7375">
                  <c:v>3.165E+16</c:v>
                </c:pt>
                <c:pt idx="7376">
                  <c:v>7.6279166666666672E+16</c:v>
                </c:pt>
                <c:pt idx="7377">
                  <c:v>7.2041666666666664E+16</c:v>
                </c:pt>
                <c:pt idx="7378">
                  <c:v>4.5625E+16</c:v>
                </c:pt>
                <c:pt idx="7379">
                  <c:v>6.4791748875E+16</c:v>
                </c:pt>
                <c:pt idx="7380">
                  <c:v>2988370833333333.5</c:v>
                </c:pt>
                <c:pt idx="7381">
                  <c:v>1.2114093333333334E+16</c:v>
                </c:pt>
                <c:pt idx="7382">
                  <c:v>3.40375E+16</c:v>
                </c:pt>
                <c:pt idx="7383">
                  <c:v>7.3958333333333328E+16</c:v>
                </c:pt>
                <c:pt idx="7384">
                  <c:v>8.1029166666666672E+16</c:v>
                </c:pt>
                <c:pt idx="7385">
                  <c:v>6.9025E+16</c:v>
                </c:pt>
                <c:pt idx="7386">
                  <c:v>7.2445833333333328E+16</c:v>
                </c:pt>
                <c:pt idx="7387">
                  <c:v>8.6115416666666672E+16</c:v>
                </c:pt>
                <c:pt idx="7388">
                  <c:v>8.6330833333333328E+16</c:v>
                </c:pt>
                <c:pt idx="7389">
                  <c:v>8.1733333333333328E+16</c:v>
                </c:pt>
                <c:pt idx="7390">
                  <c:v>8.8695833333333328E+16</c:v>
                </c:pt>
                <c:pt idx="7391">
                  <c:v>8.8291666666666672E+16</c:v>
                </c:pt>
                <c:pt idx="7392">
                  <c:v>8.4672916666666672E+16</c:v>
                </c:pt>
                <c:pt idx="7393">
                  <c:v>8.9041666666666672E+16</c:v>
                </c:pt>
                <c:pt idx="7394">
                  <c:v>8.2295833333333328E+16</c:v>
                </c:pt>
                <c:pt idx="7395">
                  <c:v>9.4745833333333328E+16</c:v>
                </c:pt>
                <c:pt idx="7396">
                  <c:v>6.9304166666666664E+16</c:v>
                </c:pt>
                <c:pt idx="7397">
                  <c:v>8.1991666666666672E+16</c:v>
                </c:pt>
                <c:pt idx="7398">
                  <c:v>8.775E+16</c:v>
                </c:pt>
                <c:pt idx="7399">
                  <c:v>8.6041666666666672E+16</c:v>
                </c:pt>
                <c:pt idx="7400">
                  <c:v>8.96375E+16</c:v>
                </c:pt>
                <c:pt idx="7401">
                  <c:v>8.525E+16</c:v>
                </c:pt>
                <c:pt idx="7402">
                  <c:v>9.0225E+16</c:v>
                </c:pt>
                <c:pt idx="7403">
                  <c:v>3.3204166666666668E+16</c:v>
                </c:pt>
                <c:pt idx="7404">
                  <c:v>4.6340125E+16</c:v>
                </c:pt>
                <c:pt idx="7405">
                  <c:v>7.4916666666666672E+16</c:v>
                </c:pt>
                <c:pt idx="7406">
                  <c:v>9.1045833333333328E+16</c:v>
                </c:pt>
                <c:pt idx="7407">
                  <c:v>7.425E+16</c:v>
                </c:pt>
                <c:pt idx="7408">
                  <c:v>9.33E+16</c:v>
                </c:pt>
                <c:pt idx="7409">
                  <c:v>9.46125E+16</c:v>
                </c:pt>
                <c:pt idx="7410">
                  <c:v>8.8545833333333328E+16</c:v>
                </c:pt>
                <c:pt idx="7411">
                  <c:v>7.705E+16</c:v>
                </c:pt>
                <c:pt idx="7412">
                  <c:v>8.4583333333333328E+16</c:v>
                </c:pt>
                <c:pt idx="7413">
                  <c:v>8.625E+16</c:v>
                </c:pt>
                <c:pt idx="7414">
                  <c:v>8.225E+16</c:v>
                </c:pt>
                <c:pt idx="7415">
                  <c:v>7.1108333333333336E+16</c:v>
                </c:pt>
                <c:pt idx="7416">
                  <c:v>7.5570833333333328E+16</c:v>
                </c:pt>
                <c:pt idx="7417">
                  <c:v>7.4666666666666672E+16</c:v>
                </c:pt>
                <c:pt idx="7418">
                  <c:v>1.5395897083333334E+16</c:v>
                </c:pt>
                <c:pt idx="7419">
                  <c:v>90375000000</c:v>
                </c:pt>
                <c:pt idx="7420">
                  <c:v>267708333333.33334</c:v>
                </c:pt>
                <c:pt idx="7421">
                  <c:v>597616666666.66663</c:v>
                </c:pt>
                <c:pt idx="7422">
                  <c:v>294825000000</c:v>
                </c:pt>
                <c:pt idx="7423">
                  <c:v>714750000000</c:v>
                </c:pt>
                <c:pt idx="7424">
                  <c:v>924583333333.33337</c:v>
                </c:pt>
                <c:pt idx="7425">
                  <c:v>910833333333.33337</c:v>
                </c:pt>
                <c:pt idx="7426">
                  <c:v>11533333333.333334</c:v>
                </c:pt>
                <c:pt idx="7427">
                  <c:v>938875000000</c:v>
                </c:pt>
                <c:pt idx="7428">
                  <c:v>912875000000</c:v>
                </c:pt>
                <c:pt idx="7429">
                  <c:v>906583333333.33337</c:v>
                </c:pt>
                <c:pt idx="7430">
                  <c:v>1791583333333.3333</c:v>
                </c:pt>
                <c:pt idx="7431">
                  <c:v>920000000000</c:v>
                </c:pt>
                <c:pt idx="7432">
                  <c:v>984583333333.33337</c:v>
                </c:pt>
                <c:pt idx="7433">
                  <c:v>1042083333333.3334</c:v>
                </c:pt>
                <c:pt idx="7434">
                  <c:v>1189583333333.3333</c:v>
                </c:pt>
                <c:pt idx="7435">
                  <c:v>1013750000000</c:v>
                </c:pt>
                <c:pt idx="7436">
                  <c:v>12676250000000</c:v>
                </c:pt>
                <c:pt idx="7437">
                  <c:v>21707500000000</c:v>
                </c:pt>
                <c:pt idx="7438">
                  <c:v>14720833333333.334</c:v>
                </c:pt>
                <c:pt idx="7439">
                  <c:v>4991666666666.667</c:v>
                </c:pt>
                <c:pt idx="7440">
                  <c:v>19350000000000</c:v>
                </c:pt>
                <c:pt idx="7441">
                  <c:v>20916666666666.668</c:v>
                </c:pt>
                <c:pt idx="7442">
                  <c:v>21808333333333.332</c:v>
                </c:pt>
                <c:pt idx="7443">
                  <c:v>21840000000000</c:v>
                </c:pt>
                <c:pt idx="7444">
                  <c:v>20717500000000</c:v>
                </c:pt>
                <c:pt idx="7445">
                  <c:v>18873750000000</c:v>
                </c:pt>
                <c:pt idx="7446">
                  <c:v>18741666666666.668</c:v>
                </c:pt>
                <c:pt idx="7447">
                  <c:v>18958333333333.332</c:v>
                </c:pt>
                <c:pt idx="7448">
                  <c:v>19072500000000</c:v>
                </c:pt>
                <c:pt idx="7449">
                  <c:v>18227083333333.332</c:v>
                </c:pt>
                <c:pt idx="7450">
                  <c:v>18108333333333.332</c:v>
                </c:pt>
                <c:pt idx="7451">
                  <c:v>17447083333333.334</c:v>
                </c:pt>
                <c:pt idx="7452">
                  <c:v>15204166666666.666</c:v>
                </c:pt>
                <c:pt idx="7453">
                  <c:v>15988333333333.334</c:v>
                </c:pt>
                <c:pt idx="7454">
                  <c:v>15912500000000</c:v>
                </c:pt>
                <c:pt idx="7455">
                  <c:v>17580416666666.666</c:v>
                </c:pt>
                <c:pt idx="7456">
                  <c:v>20037500000000</c:v>
                </c:pt>
                <c:pt idx="7457">
                  <c:v>20060833333333.332</c:v>
                </c:pt>
                <c:pt idx="7458">
                  <c:v>26770833333333.332</c:v>
                </c:pt>
                <c:pt idx="7459">
                  <c:v>28825833333333.332</c:v>
                </c:pt>
                <c:pt idx="7460">
                  <c:v>29858333333333.332</c:v>
                </c:pt>
                <c:pt idx="7461">
                  <c:v>653708333333333.38</c:v>
                </c:pt>
                <c:pt idx="7462">
                  <c:v>1407083333333333.3</c:v>
                </c:pt>
                <c:pt idx="7463">
                  <c:v>1683392083333333.3</c:v>
                </c:pt>
                <c:pt idx="7464">
                  <c:v>739416666666666.63</c:v>
                </c:pt>
                <c:pt idx="7465">
                  <c:v>972375000000000</c:v>
                </c:pt>
                <c:pt idx="7466">
                  <c:v>4200000000000000</c:v>
                </c:pt>
                <c:pt idx="7467">
                  <c:v>2.82875E+16</c:v>
                </c:pt>
                <c:pt idx="7468">
                  <c:v>4.1208333333333336E+16</c:v>
                </c:pt>
                <c:pt idx="7469">
                  <c:v>4.03625E+16</c:v>
                </c:pt>
                <c:pt idx="7470">
                  <c:v>4.7041666666666664E+16</c:v>
                </c:pt>
                <c:pt idx="7471">
                  <c:v>4.725E+16</c:v>
                </c:pt>
                <c:pt idx="7472">
                  <c:v>3.908375E+16</c:v>
                </c:pt>
                <c:pt idx="7473">
                  <c:v>2.5155416666666668E+16</c:v>
                </c:pt>
                <c:pt idx="7474">
                  <c:v>2.41025E+16</c:v>
                </c:pt>
                <c:pt idx="7475">
                  <c:v>2.7275E+16</c:v>
                </c:pt>
                <c:pt idx="7476">
                  <c:v>3.9908333333333336E+16</c:v>
                </c:pt>
                <c:pt idx="7477">
                  <c:v>1.1171793666666666E+16</c:v>
                </c:pt>
                <c:pt idx="7478">
                  <c:v>5326250000000000</c:v>
                </c:pt>
                <c:pt idx="7479">
                  <c:v>3.1320833333333332E+16</c:v>
                </c:pt>
                <c:pt idx="7480">
                  <c:v>3.9091666666666664E+16</c:v>
                </c:pt>
                <c:pt idx="7481">
                  <c:v>4.5575E+16</c:v>
                </c:pt>
                <c:pt idx="7482">
                  <c:v>4.5425E+16</c:v>
                </c:pt>
                <c:pt idx="7483">
                  <c:v>4.6254166666666664E+16</c:v>
                </c:pt>
                <c:pt idx="7484">
                  <c:v>3.2183333333333332E+16</c:v>
                </c:pt>
                <c:pt idx="7485">
                  <c:v>3.74375E+16</c:v>
                </c:pt>
                <c:pt idx="7486">
                  <c:v>4.05875E+16</c:v>
                </c:pt>
                <c:pt idx="7487">
                  <c:v>4.8379166666666664E+16</c:v>
                </c:pt>
                <c:pt idx="7488">
                  <c:v>4.8E+16</c:v>
                </c:pt>
                <c:pt idx="7489">
                  <c:v>4.9333333333333336E+16</c:v>
                </c:pt>
                <c:pt idx="7490">
                  <c:v>1.4809766666666666E+16</c:v>
                </c:pt>
                <c:pt idx="7491">
                  <c:v>3.788125E+16</c:v>
                </c:pt>
                <c:pt idx="7492">
                  <c:v>4.5808333333333336E+16</c:v>
                </c:pt>
                <c:pt idx="7493">
                  <c:v>5.1041666666666664E+16</c:v>
                </c:pt>
                <c:pt idx="7494">
                  <c:v>5.71875E+16</c:v>
                </c:pt>
                <c:pt idx="7495">
                  <c:v>6.0416666666666664E+16</c:v>
                </c:pt>
                <c:pt idx="7496">
                  <c:v>5.175E+16</c:v>
                </c:pt>
                <c:pt idx="7497">
                  <c:v>5.194375E+16</c:v>
                </c:pt>
                <c:pt idx="7498">
                  <c:v>5.3654166666666664E+16</c:v>
                </c:pt>
                <c:pt idx="7499">
                  <c:v>5.8158333333333336E+16</c:v>
                </c:pt>
                <c:pt idx="7500">
                  <c:v>5.9875E+16</c:v>
                </c:pt>
                <c:pt idx="7501">
                  <c:v>6E+16</c:v>
                </c:pt>
                <c:pt idx="7502">
                  <c:v>5.2291666666666664E+16</c:v>
                </c:pt>
                <c:pt idx="7503">
                  <c:v>5.7333333333333336E+16</c:v>
                </c:pt>
                <c:pt idx="7504">
                  <c:v>5.3441666666666664E+16</c:v>
                </c:pt>
                <c:pt idx="7505">
                  <c:v>1.3970833333333334E+16</c:v>
                </c:pt>
                <c:pt idx="7506">
                  <c:v>4.8954125E+16</c:v>
                </c:pt>
                <c:pt idx="7507">
                  <c:v>5.8745833333333336E+16</c:v>
                </c:pt>
                <c:pt idx="7508">
                  <c:v>5.77E+16</c:v>
                </c:pt>
                <c:pt idx="7509">
                  <c:v>5.9083333333333336E+16</c:v>
                </c:pt>
                <c:pt idx="7510">
                  <c:v>5.825E+16</c:v>
                </c:pt>
                <c:pt idx="7511">
                  <c:v>3.45125E+16</c:v>
                </c:pt>
                <c:pt idx="7512">
                  <c:v>5.8220833333333336E+16</c:v>
                </c:pt>
                <c:pt idx="7513">
                  <c:v>5.9004166666666664E+16</c:v>
                </c:pt>
                <c:pt idx="7514">
                  <c:v>5.9540833333333336E+16</c:v>
                </c:pt>
                <c:pt idx="7515">
                  <c:v>4.63875E+16</c:v>
                </c:pt>
                <c:pt idx="7516">
                  <c:v>5.7208333333333336E+16</c:v>
                </c:pt>
                <c:pt idx="7517">
                  <c:v>5.75E+16</c:v>
                </c:pt>
                <c:pt idx="7518">
                  <c:v>5.5883333333333336E+16</c:v>
                </c:pt>
                <c:pt idx="7519">
                  <c:v>5.9291666666666664E+16</c:v>
                </c:pt>
                <c:pt idx="7520">
                  <c:v>5.6916666666666664E+16</c:v>
                </c:pt>
                <c:pt idx="7521">
                  <c:v>5.5958333333333336E+16</c:v>
                </c:pt>
                <c:pt idx="7522">
                  <c:v>5.9379166666666664E+16</c:v>
                </c:pt>
                <c:pt idx="7523">
                  <c:v>5.9291666666666664E+16</c:v>
                </c:pt>
                <c:pt idx="7524">
                  <c:v>5.5625E+16</c:v>
                </c:pt>
                <c:pt idx="7525">
                  <c:v>5.5125E+16</c:v>
                </c:pt>
                <c:pt idx="7526">
                  <c:v>5.6083333333333336E+16</c:v>
                </c:pt>
                <c:pt idx="7527">
                  <c:v>5.77875E+16</c:v>
                </c:pt>
                <c:pt idx="7528">
                  <c:v>5.7916666666666664E+16</c:v>
                </c:pt>
                <c:pt idx="7529">
                  <c:v>5.7416666666666664E+16</c:v>
                </c:pt>
                <c:pt idx="7530">
                  <c:v>3.6141666666666664E+16</c:v>
                </c:pt>
                <c:pt idx="7531">
                  <c:v>5.61625E+16</c:v>
                </c:pt>
                <c:pt idx="7532">
                  <c:v>5.1570833333333336E+16</c:v>
                </c:pt>
                <c:pt idx="7533">
                  <c:v>4.8554166666666664E+16</c:v>
                </c:pt>
                <c:pt idx="7534">
                  <c:v>5.83125E+16</c:v>
                </c:pt>
                <c:pt idx="7535">
                  <c:v>5.9833333333333336E+16</c:v>
                </c:pt>
                <c:pt idx="7536">
                  <c:v>5.1416666666666664E+16</c:v>
                </c:pt>
                <c:pt idx="7537">
                  <c:v>5.3708333333333336E+16</c:v>
                </c:pt>
                <c:pt idx="7538">
                  <c:v>5.6166666666666664E+16</c:v>
                </c:pt>
                <c:pt idx="7539">
                  <c:v>5.7429166666666664E+16</c:v>
                </c:pt>
                <c:pt idx="7540">
                  <c:v>5.2708333333333336E+16</c:v>
                </c:pt>
                <c:pt idx="7541">
                  <c:v>5.4483220833333336E+16</c:v>
                </c:pt>
                <c:pt idx="7542">
                  <c:v>5.7791666666666664E+16</c:v>
                </c:pt>
                <c:pt idx="7543">
                  <c:v>5.7570833333333336E+16</c:v>
                </c:pt>
                <c:pt idx="7544">
                  <c:v>5.725E+16</c:v>
                </c:pt>
                <c:pt idx="7545">
                  <c:v>5.5458333333333336E+16</c:v>
                </c:pt>
                <c:pt idx="7546">
                  <c:v>4.9854166666666664E+16</c:v>
                </c:pt>
                <c:pt idx="7547">
                  <c:v>5.7079166666666664E+16</c:v>
                </c:pt>
                <c:pt idx="7548">
                  <c:v>1.188325E+16</c:v>
                </c:pt>
                <c:pt idx="7549">
                  <c:v>532004166666666.69</c:v>
                </c:pt>
                <c:pt idx="7550">
                  <c:v>646415166666666.63</c:v>
                </c:pt>
                <c:pt idx="7551">
                  <c:v>65981250000000</c:v>
                </c:pt>
                <c:pt idx="7552">
                  <c:v>166958333333333.34</c:v>
                </c:pt>
                <c:pt idx="7553">
                  <c:v>137875000000000</c:v>
                </c:pt>
                <c:pt idx="7554">
                  <c:v>316529166666666.69</c:v>
                </c:pt>
                <c:pt idx="7555">
                  <c:v>166000000000000</c:v>
                </c:pt>
                <c:pt idx="7556">
                  <c:v>775041666666666.63</c:v>
                </c:pt>
                <c:pt idx="7557">
                  <c:v>641510416666666.63</c:v>
                </c:pt>
                <c:pt idx="7558">
                  <c:v>9208333333333334</c:v>
                </c:pt>
                <c:pt idx="7559">
                  <c:v>4.2458333333333336E+16</c:v>
                </c:pt>
                <c:pt idx="7560">
                  <c:v>5.33375E+16</c:v>
                </c:pt>
                <c:pt idx="7561">
                  <c:v>5.3075E+16</c:v>
                </c:pt>
                <c:pt idx="7562">
                  <c:v>4.9541666666666664E+16</c:v>
                </c:pt>
                <c:pt idx="7563">
                  <c:v>5.4795833333333336E+16</c:v>
                </c:pt>
                <c:pt idx="7564">
                  <c:v>5.465E+16</c:v>
                </c:pt>
                <c:pt idx="7565">
                  <c:v>5.6375E+16</c:v>
                </c:pt>
                <c:pt idx="7566">
                  <c:v>4.7666666666666664E+16</c:v>
                </c:pt>
                <c:pt idx="7567">
                  <c:v>5.3620833333333336E+16</c:v>
                </c:pt>
                <c:pt idx="7568">
                  <c:v>5.1041666666666664E+16</c:v>
                </c:pt>
                <c:pt idx="7569">
                  <c:v>4.4291666666666664E+16</c:v>
                </c:pt>
                <c:pt idx="7570">
                  <c:v>1.4497083333333334E+16</c:v>
                </c:pt>
                <c:pt idx="7571">
                  <c:v>5.1033333333333336E+16</c:v>
                </c:pt>
                <c:pt idx="7572">
                  <c:v>4.0841666666666664E+16</c:v>
                </c:pt>
                <c:pt idx="7573">
                  <c:v>4.475E+16</c:v>
                </c:pt>
                <c:pt idx="7574">
                  <c:v>5.4733333333333336E+16</c:v>
                </c:pt>
                <c:pt idx="7575">
                  <c:v>4.2666666666666664E+16</c:v>
                </c:pt>
                <c:pt idx="7576">
                  <c:v>4.8281354166666664E+16</c:v>
                </c:pt>
                <c:pt idx="7577">
                  <c:v>5.3025E+16</c:v>
                </c:pt>
                <c:pt idx="7578">
                  <c:v>4.73E+16</c:v>
                </c:pt>
                <c:pt idx="7579">
                  <c:v>4.9283333333333336E+16</c:v>
                </c:pt>
                <c:pt idx="7580">
                  <c:v>4.4058333333333336E+16</c:v>
                </c:pt>
                <c:pt idx="7581">
                  <c:v>4.4375E+16</c:v>
                </c:pt>
                <c:pt idx="7582">
                  <c:v>4.8429166666666664E+16</c:v>
                </c:pt>
                <c:pt idx="7583">
                  <c:v>1.60125E+16</c:v>
                </c:pt>
                <c:pt idx="7584">
                  <c:v>5.0795833333333336E+16</c:v>
                </c:pt>
                <c:pt idx="7585">
                  <c:v>5.275E+16</c:v>
                </c:pt>
                <c:pt idx="7586">
                  <c:v>5.2333333333333336E+16</c:v>
                </c:pt>
                <c:pt idx="7587">
                  <c:v>5.4958333333333336E+16</c:v>
                </c:pt>
                <c:pt idx="7588">
                  <c:v>5.25375E+16</c:v>
                </c:pt>
                <c:pt idx="7589">
                  <c:v>5.24625E+16</c:v>
                </c:pt>
                <c:pt idx="7590">
                  <c:v>5.25875E+16</c:v>
                </c:pt>
                <c:pt idx="7591">
                  <c:v>6.1020833333333336E+16</c:v>
                </c:pt>
                <c:pt idx="7592">
                  <c:v>5.2433333333333336E+16</c:v>
                </c:pt>
                <c:pt idx="7593">
                  <c:v>5.8833333333333336E+16</c:v>
                </c:pt>
                <c:pt idx="7594">
                  <c:v>5.4916666666666664E+16</c:v>
                </c:pt>
                <c:pt idx="7595">
                  <c:v>5.8720416666666664E+16</c:v>
                </c:pt>
                <c:pt idx="7596">
                  <c:v>1.4132458333333334E+16</c:v>
                </c:pt>
                <c:pt idx="7597">
                  <c:v>4.1533333333333336E+16</c:v>
                </c:pt>
                <c:pt idx="7598">
                  <c:v>6.093125E+16</c:v>
                </c:pt>
                <c:pt idx="7599">
                  <c:v>5.8802916666666664E+16</c:v>
                </c:pt>
                <c:pt idx="7600">
                  <c:v>6.0725E+16</c:v>
                </c:pt>
                <c:pt idx="7601">
                  <c:v>6.3695833333333336E+16</c:v>
                </c:pt>
                <c:pt idx="7602">
                  <c:v>6.4041666666666664E+16</c:v>
                </c:pt>
                <c:pt idx="7603">
                  <c:v>5.3458333333333336E+16</c:v>
                </c:pt>
                <c:pt idx="7604">
                  <c:v>5.58125E+16</c:v>
                </c:pt>
                <c:pt idx="7605">
                  <c:v>6.275E+16</c:v>
                </c:pt>
                <c:pt idx="7606">
                  <c:v>6.2516666666666664E+16</c:v>
                </c:pt>
                <c:pt idx="7607">
                  <c:v>7.1958333333333336E+16</c:v>
                </c:pt>
                <c:pt idx="7608">
                  <c:v>7.1125E+16</c:v>
                </c:pt>
                <c:pt idx="7609">
                  <c:v>6.0765833333333336E+16</c:v>
                </c:pt>
                <c:pt idx="7610">
                  <c:v>6.7191666666666664E+16</c:v>
                </c:pt>
                <c:pt idx="7611">
                  <c:v>3.4979166666666668E+16</c:v>
                </c:pt>
                <c:pt idx="7612">
                  <c:v>6.3791666666666664E+16</c:v>
                </c:pt>
                <c:pt idx="7613">
                  <c:v>6.787625E+16</c:v>
                </c:pt>
                <c:pt idx="7614">
                  <c:v>5.8625E+16</c:v>
                </c:pt>
                <c:pt idx="7615">
                  <c:v>6.1041666666666664E+16</c:v>
                </c:pt>
                <c:pt idx="7616">
                  <c:v>6.320625E+16</c:v>
                </c:pt>
                <c:pt idx="7617">
                  <c:v>6.5970833333333336E+16</c:v>
                </c:pt>
                <c:pt idx="7618">
                  <c:v>6.95125E+16</c:v>
                </c:pt>
                <c:pt idx="7619">
                  <c:v>7.3389166666666672E+16</c:v>
                </c:pt>
                <c:pt idx="7620">
                  <c:v>7.643625E+16</c:v>
                </c:pt>
                <c:pt idx="7621">
                  <c:v>6.8208333333333336E+16</c:v>
                </c:pt>
                <c:pt idx="7622">
                  <c:v>6.9625E+16</c:v>
                </c:pt>
                <c:pt idx="7623">
                  <c:v>3.43275E+16</c:v>
                </c:pt>
                <c:pt idx="7624">
                  <c:v>7.2170833333333328E+16</c:v>
                </c:pt>
                <c:pt idx="7625">
                  <c:v>5.8475E+16</c:v>
                </c:pt>
                <c:pt idx="7626">
                  <c:v>7.1683333333333336E+16</c:v>
                </c:pt>
                <c:pt idx="7627">
                  <c:v>7.4829166666666672E+16</c:v>
                </c:pt>
                <c:pt idx="7628">
                  <c:v>7.4958333333333328E+16</c:v>
                </c:pt>
                <c:pt idx="7629">
                  <c:v>7.3916666666666672E+16</c:v>
                </c:pt>
                <c:pt idx="7630">
                  <c:v>7.5416666666666672E+16</c:v>
                </c:pt>
                <c:pt idx="7631">
                  <c:v>7.4125E+16</c:v>
                </c:pt>
                <c:pt idx="7632">
                  <c:v>5.7245833333333336E+16</c:v>
                </c:pt>
                <c:pt idx="7633">
                  <c:v>7.2570833333333328E+16</c:v>
                </c:pt>
                <c:pt idx="7634">
                  <c:v>5.9541666666666664E+16</c:v>
                </c:pt>
                <c:pt idx="7635">
                  <c:v>5.6375E+16</c:v>
                </c:pt>
                <c:pt idx="7636">
                  <c:v>7.975E+16</c:v>
                </c:pt>
                <c:pt idx="7637">
                  <c:v>7.4808333333333328E+16</c:v>
                </c:pt>
                <c:pt idx="7638">
                  <c:v>8.2941666666666672E+16</c:v>
                </c:pt>
                <c:pt idx="7639">
                  <c:v>7.8875E+16</c:v>
                </c:pt>
                <c:pt idx="7640">
                  <c:v>7.4829166666666672E+16</c:v>
                </c:pt>
                <c:pt idx="7641">
                  <c:v>7.5485416666666672E+16</c:v>
                </c:pt>
                <c:pt idx="7642">
                  <c:v>7.72625E+16</c:v>
                </c:pt>
                <c:pt idx="7643">
                  <c:v>7.9458333333333328E+16</c:v>
                </c:pt>
                <c:pt idx="7644">
                  <c:v>8.0770833333333328E+16</c:v>
                </c:pt>
                <c:pt idx="7645">
                  <c:v>1.9650495E+16</c:v>
                </c:pt>
                <c:pt idx="7646">
                  <c:v>1.0191666666666666E+16</c:v>
                </c:pt>
                <c:pt idx="7647">
                  <c:v>7.12625E+16</c:v>
                </c:pt>
                <c:pt idx="7648">
                  <c:v>7.707625E+16</c:v>
                </c:pt>
                <c:pt idx="7649">
                  <c:v>8.0219166666666672E+16</c:v>
                </c:pt>
                <c:pt idx="7650">
                  <c:v>8.3125E+16</c:v>
                </c:pt>
                <c:pt idx="7651">
                  <c:v>7.6883333333333328E+16</c:v>
                </c:pt>
                <c:pt idx="7652">
                  <c:v>6.211E+16</c:v>
                </c:pt>
                <c:pt idx="7653">
                  <c:v>3.5364166666666668E+16</c:v>
                </c:pt>
                <c:pt idx="7654">
                  <c:v>8.5583333333333328E+16</c:v>
                </c:pt>
                <c:pt idx="7655">
                  <c:v>8.1375E+16</c:v>
                </c:pt>
                <c:pt idx="7656">
                  <c:v>6.4379166666666664E+16</c:v>
                </c:pt>
                <c:pt idx="7657">
                  <c:v>7.2941666666666672E+16</c:v>
                </c:pt>
                <c:pt idx="7658">
                  <c:v>6.5541666666666664E+16</c:v>
                </c:pt>
                <c:pt idx="7659">
                  <c:v>7.9475E+16</c:v>
                </c:pt>
                <c:pt idx="7660">
                  <c:v>8.0925E+16</c:v>
                </c:pt>
                <c:pt idx="7661">
                  <c:v>7.3204166666666672E+16</c:v>
                </c:pt>
                <c:pt idx="7662">
                  <c:v>7.9775E+16</c:v>
                </c:pt>
                <c:pt idx="7663">
                  <c:v>8.2625E+16</c:v>
                </c:pt>
                <c:pt idx="7664">
                  <c:v>8.375E+16</c:v>
                </c:pt>
                <c:pt idx="7665">
                  <c:v>6.9333333333333336E+16</c:v>
                </c:pt>
                <c:pt idx="7666">
                  <c:v>1.5618291666666666E+16</c:v>
                </c:pt>
                <c:pt idx="7667">
                  <c:v>1026429166666666.6</c:v>
                </c:pt>
                <c:pt idx="7668">
                  <c:v>2.9228333333333332E+16</c:v>
                </c:pt>
                <c:pt idx="7669">
                  <c:v>7.481E+16</c:v>
                </c:pt>
                <c:pt idx="7670">
                  <c:v>8.0375E+16</c:v>
                </c:pt>
                <c:pt idx="7671">
                  <c:v>8.0416666666666672E+16</c:v>
                </c:pt>
                <c:pt idx="7672">
                  <c:v>8.0875E+16</c:v>
                </c:pt>
                <c:pt idx="7673">
                  <c:v>7.9733333333333328E+16</c:v>
                </c:pt>
                <c:pt idx="7674">
                  <c:v>4.8129166666666664E+16</c:v>
                </c:pt>
                <c:pt idx="7675">
                  <c:v>5.5641666666666664E+16</c:v>
                </c:pt>
                <c:pt idx="7676">
                  <c:v>8.451E+16</c:v>
                </c:pt>
                <c:pt idx="7677">
                  <c:v>6.9333333333333336E+16</c:v>
                </c:pt>
                <c:pt idx="7678">
                  <c:v>8.3541666666666672E+16</c:v>
                </c:pt>
                <c:pt idx="7679">
                  <c:v>3.75625E+16</c:v>
                </c:pt>
                <c:pt idx="7680">
                  <c:v>5.4408333333333336E+16</c:v>
                </c:pt>
                <c:pt idx="7681">
                  <c:v>8.3833333333333328E+16</c:v>
                </c:pt>
                <c:pt idx="7682">
                  <c:v>4.03125E+16</c:v>
                </c:pt>
                <c:pt idx="7683">
                  <c:v>6.0925E+16</c:v>
                </c:pt>
                <c:pt idx="7684">
                  <c:v>7.9625E+16</c:v>
                </c:pt>
                <c:pt idx="7685">
                  <c:v>8.14375E+16</c:v>
                </c:pt>
                <c:pt idx="7686">
                  <c:v>7.6320833333333328E+16</c:v>
                </c:pt>
                <c:pt idx="7687">
                  <c:v>7.8741666666666672E+16</c:v>
                </c:pt>
                <c:pt idx="7688">
                  <c:v>8.2570833333333328E+16</c:v>
                </c:pt>
                <c:pt idx="7689">
                  <c:v>7.8445833333333328E+16</c:v>
                </c:pt>
                <c:pt idx="7690">
                  <c:v>7.4125E+16</c:v>
                </c:pt>
                <c:pt idx="7691">
                  <c:v>8.0744583333333328E+16</c:v>
                </c:pt>
                <c:pt idx="7692">
                  <c:v>6.7083333333333336E+16</c:v>
                </c:pt>
                <c:pt idx="7693">
                  <c:v>8.31125E+16</c:v>
                </c:pt>
                <c:pt idx="7694">
                  <c:v>6.6E+16</c:v>
                </c:pt>
                <c:pt idx="7695">
                  <c:v>6.9166666666666664E+16</c:v>
                </c:pt>
                <c:pt idx="7696">
                  <c:v>8.1075E+16</c:v>
                </c:pt>
                <c:pt idx="7697">
                  <c:v>8.4029166666666672E+16</c:v>
                </c:pt>
                <c:pt idx="7698">
                  <c:v>4.0291666666666664E+16</c:v>
                </c:pt>
                <c:pt idx="7699">
                  <c:v>6.3E+16</c:v>
                </c:pt>
                <c:pt idx="7700">
                  <c:v>7.3892375E+16</c:v>
                </c:pt>
                <c:pt idx="7701">
                  <c:v>5.2178333333333336E+16</c:v>
                </c:pt>
                <c:pt idx="7702">
                  <c:v>6862208333333333</c:v>
                </c:pt>
                <c:pt idx="7703">
                  <c:v>1000791666666666.6</c:v>
                </c:pt>
                <c:pt idx="7704">
                  <c:v>2.9045833333333332E+16</c:v>
                </c:pt>
                <c:pt idx="7705">
                  <c:v>7.8916666666666672E+16</c:v>
                </c:pt>
                <c:pt idx="7706">
                  <c:v>7.8875E+16</c:v>
                </c:pt>
                <c:pt idx="7707">
                  <c:v>8.2987916666666672E+16</c:v>
                </c:pt>
                <c:pt idx="7708">
                  <c:v>6.0708333333333336E+16</c:v>
                </c:pt>
                <c:pt idx="7709">
                  <c:v>1.1725E+17</c:v>
                </c:pt>
                <c:pt idx="7710">
                  <c:v>1.0624166666666667E+17</c:v>
                </c:pt>
                <c:pt idx="7711">
                  <c:v>1.176875E+17</c:v>
                </c:pt>
                <c:pt idx="7712">
                  <c:v>1.1266666666666667E+17</c:v>
                </c:pt>
                <c:pt idx="7713">
                  <c:v>1.1141666666666667E+17</c:v>
                </c:pt>
                <c:pt idx="7714">
                  <c:v>1.02375E+17</c:v>
                </c:pt>
                <c:pt idx="7715">
                  <c:v>9.075E+16</c:v>
                </c:pt>
                <c:pt idx="7716">
                  <c:v>8.7870833333333328E+16</c:v>
                </c:pt>
                <c:pt idx="7717">
                  <c:v>1.0059583333333333E+17</c:v>
                </c:pt>
                <c:pt idx="7718">
                  <c:v>9.3875E+16</c:v>
                </c:pt>
                <c:pt idx="7719">
                  <c:v>103083333333333.33</c:v>
                </c:pt>
                <c:pt idx="7720">
                  <c:v>4129583333333.3335</c:v>
                </c:pt>
                <c:pt idx="7721">
                  <c:v>35558333333333.336</c:v>
                </c:pt>
                <c:pt idx="7722">
                  <c:v>27106547916666.668</c:v>
                </c:pt>
                <c:pt idx="7723">
                  <c:v>4591666666666.667</c:v>
                </c:pt>
                <c:pt idx="7724">
                  <c:v>4789541666666.667</c:v>
                </c:pt>
                <c:pt idx="7725">
                  <c:v>4450000000000</c:v>
                </c:pt>
                <c:pt idx="7726">
                  <c:v>2489166666666.6665</c:v>
                </c:pt>
                <c:pt idx="7727">
                  <c:v>4412500000000</c:v>
                </c:pt>
                <c:pt idx="7728">
                  <c:v>5860000000000</c:v>
                </c:pt>
                <c:pt idx="7729">
                  <c:v>6583333333333.333</c:v>
                </c:pt>
                <c:pt idx="7730">
                  <c:v>6508333333333.333</c:v>
                </c:pt>
                <c:pt idx="7731">
                  <c:v>6491250000000</c:v>
                </c:pt>
                <c:pt idx="7732">
                  <c:v>45412375000000</c:v>
                </c:pt>
                <c:pt idx="7733">
                  <c:v>1010833333333.3334</c:v>
                </c:pt>
                <c:pt idx="7734">
                  <c:v>0</c:v>
                </c:pt>
                <c:pt idx="7735">
                  <c:v>3347916666666.6665</c:v>
                </c:pt>
                <c:pt idx="7736">
                  <c:v>3823333333333.3335</c:v>
                </c:pt>
                <c:pt idx="7737">
                  <c:v>2790833333333.3335</c:v>
                </c:pt>
                <c:pt idx="7738">
                  <c:v>4462500000000</c:v>
                </c:pt>
                <c:pt idx="7739">
                  <c:v>6265833333333.333</c:v>
                </c:pt>
                <c:pt idx="7740">
                  <c:v>6275000000000</c:v>
                </c:pt>
                <c:pt idx="7741">
                  <c:v>6229166666666.667</c:v>
                </c:pt>
                <c:pt idx="7742">
                  <c:v>6202500000000</c:v>
                </c:pt>
                <c:pt idx="7743">
                  <c:v>6250000000000</c:v>
                </c:pt>
                <c:pt idx="7744">
                  <c:v>6098750000000</c:v>
                </c:pt>
                <c:pt idx="7745">
                  <c:v>5925000000000</c:v>
                </c:pt>
                <c:pt idx="7746">
                  <c:v>5960833333333.333</c:v>
                </c:pt>
                <c:pt idx="7747">
                  <c:v>5960833333333.333</c:v>
                </c:pt>
                <c:pt idx="7748">
                  <c:v>5983333333333.333</c:v>
                </c:pt>
                <c:pt idx="7749">
                  <c:v>6113750000000</c:v>
                </c:pt>
                <c:pt idx="7750">
                  <c:v>6273333333333.333</c:v>
                </c:pt>
                <c:pt idx="7751">
                  <c:v>6280833333333.333</c:v>
                </c:pt>
                <c:pt idx="7752">
                  <c:v>6705833333333.333</c:v>
                </c:pt>
                <c:pt idx="7753">
                  <c:v>7107833333333.333</c:v>
                </c:pt>
                <c:pt idx="7754">
                  <c:v>7375000000000</c:v>
                </c:pt>
                <c:pt idx="7755">
                  <c:v>7329166666666.667</c:v>
                </c:pt>
                <c:pt idx="7756">
                  <c:v>7145416666666.667</c:v>
                </c:pt>
                <c:pt idx="7757">
                  <c:v>5462916666666.667</c:v>
                </c:pt>
                <c:pt idx="7758">
                  <c:v>4720833333333.333</c:v>
                </c:pt>
                <c:pt idx="7759">
                  <c:v>4740000000000</c:v>
                </c:pt>
                <c:pt idx="7760">
                  <c:v>2742083333333.3335</c:v>
                </c:pt>
                <c:pt idx="7761">
                  <c:v>1240833333333.3333</c:v>
                </c:pt>
                <c:pt idx="7762">
                  <c:v>4627500000000</c:v>
                </c:pt>
                <c:pt idx="7763">
                  <c:v>4739583333333.333</c:v>
                </c:pt>
                <c:pt idx="7764">
                  <c:v>4868333333333.333</c:v>
                </c:pt>
                <c:pt idx="7765">
                  <c:v>4968333333333.333</c:v>
                </c:pt>
                <c:pt idx="7766">
                  <c:v>4825000000000</c:v>
                </c:pt>
                <c:pt idx="7767">
                  <c:v>4775000000000</c:v>
                </c:pt>
                <c:pt idx="7768">
                  <c:v>4754166666666.667</c:v>
                </c:pt>
                <c:pt idx="7769">
                  <c:v>5121250000000</c:v>
                </c:pt>
                <c:pt idx="7770">
                  <c:v>6691250000000</c:v>
                </c:pt>
                <c:pt idx="7771">
                  <c:v>6120791666666.667</c:v>
                </c:pt>
                <c:pt idx="7772">
                  <c:v>3825000000000</c:v>
                </c:pt>
                <c:pt idx="7773">
                  <c:v>21395625000000</c:v>
                </c:pt>
                <c:pt idx="7774">
                  <c:v>7408333333333.333</c:v>
                </c:pt>
                <c:pt idx="7775">
                  <c:v>5420833333333.333</c:v>
                </c:pt>
                <c:pt idx="7776">
                  <c:v>5195416666666.667</c:v>
                </c:pt>
                <c:pt idx="7777">
                  <c:v>5155416666666.667</c:v>
                </c:pt>
                <c:pt idx="7778">
                  <c:v>24212500000000</c:v>
                </c:pt>
                <c:pt idx="7779">
                  <c:v>48250000000000</c:v>
                </c:pt>
                <c:pt idx="7780">
                  <c:v>48166666666666.664</c:v>
                </c:pt>
                <c:pt idx="7781">
                  <c:v>49541666666666.664</c:v>
                </c:pt>
                <c:pt idx="7782">
                  <c:v>49541666666666.664</c:v>
                </c:pt>
                <c:pt idx="7783">
                  <c:v>50041666666666.664</c:v>
                </c:pt>
                <c:pt idx="7784">
                  <c:v>49687500000000</c:v>
                </c:pt>
                <c:pt idx="7785">
                  <c:v>57666666666666.664</c:v>
                </c:pt>
                <c:pt idx="7786">
                  <c:v>62958333333333.336</c:v>
                </c:pt>
                <c:pt idx="7787">
                  <c:v>61916666666666.664</c:v>
                </c:pt>
                <c:pt idx="7788">
                  <c:v>17420833333333.334</c:v>
                </c:pt>
                <c:pt idx="7789">
                  <c:v>65666666666666.664</c:v>
                </c:pt>
                <c:pt idx="7790">
                  <c:v>65800000000000</c:v>
                </c:pt>
                <c:pt idx="7791">
                  <c:v>62845833333333.336</c:v>
                </c:pt>
                <c:pt idx="7792">
                  <c:v>60250000000000</c:v>
                </c:pt>
                <c:pt idx="7793">
                  <c:v>49533333333333.336</c:v>
                </c:pt>
                <c:pt idx="7794">
                  <c:v>65291666666666.664</c:v>
                </c:pt>
                <c:pt idx="7795">
                  <c:v>65341666666666.664</c:v>
                </c:pt>
                <c:pt idx="7796">
                  <c:v>66083333333333.336</c:v>
                </c:pt>
                <c:pt idx="7797">
                  <c:v>60687500000000</c:v>
                </c:pt>
                <c:pt idx="7798">
                  <c:v>48317666666666.664</c:v>
                </c:pt>
                <c:pt idx="7799">
                  <c:v>43032375000000</c:v>
                </c:pt>
                <c:pt idx="7800">
                  <c:v>53205416666666.664</c:v>
                </c:pt>
                <c:pt idx="7801">
                  <c:v>54995833333333.336</c:v>
                </c:pt>
                <c:pt idx="7802">
                  <c:v>56708333333333.336</c:v>
                </c:pt>
                <c:pt idx="7803">
                  <c:v>59458333333333.336</c:v>
                </c:pt>
                <c:pt idx="7804">
                  <c:v>57579166666666.664</c:v>
                </c:pt>
                <c:pt idx="7805">
                  <c:v>59620833333333.336</c:v>
                </c:pt>
                <c:pt idx="7806">
                  <c:v>55122500000000</c:v>
                </c:pt>
                <c:pt idx="7807">
                  <c:v>61116666666666.664</c:v>
                </c:pt>
                <c:pt idx="7808">
                  <c:v>68750000000000</c:v>
                </c:pt>
                <c:pt idx="7809">
                  <c:v>14175000000000</c:v>
                </c:pt>
                <c:pt idx="7810">
                  <c:v>16200000000000</c:v>
                </c:pt>
                <c:pt idx="7811">
                  <c:v>28530000000000</c:v>
                </c:pt>
                <c:pt idx="7812">
                  <c:v>30137500000000</c:v>
                </c:pt>
                <c:pt idx="7813">
                  <c:v>26095000000000</c:v>
                </c:pt>
                <c:pt idx="7814">
                  <c:v>15761666666666.666</c:v>
                </c:pt>
                <c:pt idx="7815">
                  <c:v>18866666666666.668</c:v>
                </c:pt>
                <c:pt idx="7816">
                  <c:v>18797500000000</c:v>
                </c:pt>
                <c:pt idx="7817">
                  <c:v>16045833333333.334</c:v>
                </c:pt>
                <c:pt idx="7818">
                  <c:v>33466666666666.668</c:v>
                </c:pt>
                <c:pt idx="7819">
                  <c:v>53562500000000</c:v>
                </c:pt>
                <c:pt idx="7820">
                  <c:v>64541666666666.664</c:v>
                </c:pt>
                <c:pt idx="7821">
                  <c:v>2177037500000000</c:v>
                </c:pt>
                <c:pt idx="7822">
                  <c:v>8017397916666667</c:v>
                </c:pt>
                <c:pt idx="7823">
                  <c:v>5836041666666667</c:v>
                </c:pt>
                <c:pt idx="7824">
                  <c:v>4098166666666666.5</c:v>
                </c:pt>
                <c:pt idx="7825">
                  <c:v>1.5016666666666666E+16</c:v>
                </c:pt>
                <c:pt idx="7826">
                  <c:v>1.6407083333333334E+16</c:v>
                </c:pt>
                <c:pt idx="7827">
                  <c:v>3.98625E+16</c:v>
                </c:pt>
                <c:pt idx="7828">
                  <c:v>5.2029166666666664E+16</c:v>
                </c:pt>
                <c:pt idx="7829">
                  <c:v>6.8971541666666664E+16</c:v>
                </c:pt>
                <c:pt idx="7830">
                  <c:v>1.0091666666666667E+17</c:v>
                </c:pt>
                <c:pt idx="7831">
                  <c:v>8.5E+16</c:v>
                </c:pt>
                <c:pt idx="7832">
                  <c:v>1.0333333333333333E+17</c:v>
                </c:pt>
                <c:pt idx="7833">
                  <c:v>1.0795E+17</c:v>
                </c:pt>
                <c:pt idx="7834">
                  <c:v>1.1046666666666667E+17</c:v>
                </c:pt>
                <c:pt idx="7835">
                  <c:v>4.2886936666666664E+16</c:v>
                </c:pt>
                <c:pt idx="7836">
                  <c:v>1.00450625E+17</c:v>
                </c:pt>
                <c:pt idx="7837">
                  <c:v>1.1341666666666667E+17</c:v>
                </c:pt>
                <c:pt idx="7838">
                  <c:v>8.85125E+16</c:v>
                </c:pt>
                <c:pt idx="7839">
                  <c:v>9.2291666666666672E+16</c:v>
                </c:pt>
                <c:pt idx="7840">
                  <c:v>8.875E+16</c:v>
                </c:pt>
                <c:pt idx="7841">
                  <c:v>1.076625E+17</c:v>
                </c:pt>
                <c:pt idx="7842">
                  <c:v>1.0875E+17</c:v>
                </c:pt>
                <c:pt idx="7843">
                  <c:v>1.0039166666666667E+17</c:v>
                </c:pt>
                <c:pt idx="7844">
                  <c:v>8.5000230333333328E+16</c:v>
                </c:pt>
                <c:pt idx="7845">
                  <c:v>1.0304166666666667E+17</c:v>
                </c:pt>
                <c:pt idx="7846">
                  <c:v>3.1267916666666668E+16</c:v>
                </c:pt>
                <c:pt idx="7847">
                  <c:v>3.49625E+16</c:v>
                </c:pt>
                <c:pt idx="7848">
                  <c:v>7.6761666666666672E+16</c:v>
                </c:pt>
                <c:pt idx="7849">
                  <c:v>4.871875E+16</c:v>
                </c:pt>
                <c:pt idx="7850">
                  <c:v>9.38625E+16</c:v>
                </c:pt>
                <c:pt idx="7851">
                  <c:v>1.1958333333333333E+17</c:v>
                </c:pt>
                <c:pt idx="7852">
                  <c:v>1.1129166666666667E+17</c:v>
                </c:pt>
                <c:pt idx="7853">
                  <c:v>9.3583208333333328E+16</c:v>
                </c:pt>
                <c:pt idx="7854">
                  <c:v>1.1700833333333333E+17</c:v>
                </c:pt>
                <c:pt idx="7855">
                  <c:v>9.8126666666666672E+16</c:v>
                </c:pt>
                <c:pt idx="7856">
                  <c:v>1.2826666666666667E+17</c:v>
                </c:pt>
                <c:pt idx="7857">
                  <c:v>1.2550833333333333E+17</c:v>
                </c:pt>
                <c:pt idx="7858">
                  <c:v>1.1729166666666667E+17</c:v>
                </c:pt>
                <c:pt idx="7859">
                  <c:v>1.25875E+17</c:v>
                </c:pt>
                <c:pt idx="7860">
                  <c:v>1.0700416666666667E+17</c:v>
                </c:pt>
                <c:pt idx="7861">
                  <c:v>1.117125E+17</c:v>
                </c:pt>
                <c:pt idx="7862">
                  <c:v>1.285875E+17</c:v>
                </c:pt>
                <c:pt idx="7863">
                  <c:v>1.2791666666666667E+17</c:v>
                </c:pt>
                <c:pt idx="7864">
                  <c:v>1.3093333333333333E+17</c:v>
                </c:pt>
                <c:pt idx="7865">
                  <c:v>1.34E+17</c:v>
                </c:pt>
                <c:pt idx="7866">
                  <c:v>1.3445833333333333E+17</c:v>
                </c:pt>
                <c:pt idx="7867">
                  <c:v>1.3351666666666667E+17</c:v>
                </c:pt>
                <c:pt idx="7868">
                  <c:v>1.3294166666666667E+17</c:v>
                </c:pt>
                <c:pt idx="7869">
                  <c:v>8.7608333333333328E+16</c:v>
                </c:pt>
                <c:pt idx="7870">
                  <c:v>1.299972E+17</c:v>
                </c:pt>
                <c:pt idx="7871">
                  <c:v>1.2835508333333333E+17</c:v>
                </c:pt>
                <c:pt idx="7872">
                  <c:v>1.296375E+17</c:v>
                </c:pt>
                <c:pt idx="7873">
                  <c:v>1.2153625E+17</c:v>
                </c:pt>
                <c:pt idx="7874">
                  <c:v>1.3170416666666667E+17</c:v>
                </c:pt>
                <c:pt idx="7875">
                  <c:v>1.1773333333333333E+17</c:v>
                </c:pt>
                <c:pt idx="7876">
                  <c:v>3.597875E+16</c:v>
                </c:pt>
                <c:pt idx="7877">
                  <c:v>1.1097916666666667E+17</c:v>
                </c:pt>
                <c:pt idx="7878">
                  <c:v>1.275E+17</c:v>
                </c:pt>
                <c:pt idx="7879">
                  <c:v>1.2955833333333333E+17</c:v>
                </c:pt>
                <c:pt idx="7880">
                  <c:v>1.12975E+17</c:v>
                </c:pt>
                <c:pt idx="7881">
                  <c:v>1.1304166666666667E+17</c:v>
                </c:pt>
                <c:pt idx="7882">
                  <c:v>1.3579166666666667E+17</c:v>
                </c:pt>
                <c:pt idx="7883">
                  <c:v>1.1748333333333333E+17</c:v>
                </c:pt>
                <c:pt idx="7884">
                  <c:v>1.3840416666666667E+17</c:v>
                </c:pt>
                <c:pt idx="7885">
                  <c:v>1.4104583333333333E+17</c:v>
                </c:pt>
                <c:pt idx="7886">
                  <c:v>1.3575E+17</c:v>
                </c:pt>
                <c:pt idx="7887">
                  <c:v>1.2754166666666667E+17</c:v>
                </c:pt>
                <c:pt idx="7888">
                  <c:v>1.400125E+17</c:v>
                </c:pt>
                <c:pt idx="7889">
                  <c:v>1.2402916666666667E+17</c:v>
                </c:pt>
                <c:pt idx="7890">
                  <c:v>1.2312833333333333E+17</c:v>
                </c:pt>
                <c:pt idx="7891">
                  <c:v>1.1654166666666667E+17</c:v>
                </c:pt>
                <c:pt idx="7892">
                  <c:v>1.3504166666666667E+17</c:v>
                </c:pt>
                <c:pt idx="7893">
                  <c:v>1.46E+17</c:v>
                </c:pt>
                <c:pt idx="7894">
                  <c:v>1.4825E+17</c:v>
                </c:pt>
                <c:pt idx="7895">
                  <c:v>1.4918333333333334E+17</c:v>
                </c:pt>
                <c:pt idx="7896">
                  <c:v>1.0159583333333333E+17</c:v>
                </c:pt>
                <c:pt idx="7897">
                  <c:v>8.3995833333333328E+16</c:v>
                </c:pt>
                <c:pt idx="7898">
                  <c:v>1.4290833333333333E+17</c:v>
                </c:pt>
                <c:pt idx="7899">
                  <c:v>1.1604166666666667E+17</c:v>
                </c:pt>
                <c:pt idx="7900">
                  <c:v>1.1154166666666667E+17</c:v>
                </c:pt>
                <c:pt idx="7901">
                  <c:v>1.27125E+17</c:v>
                </c:pt>
                <c:pt idx="7902">
                  <c:v>1.4325E+17</c:v>
                </c:pt>
                <c:pt idx="7903">
                  <c:v>1.405E+17</c:v>
                </c:pt>
                <c:pt idx="7904">
                  <c:v>1.4662325E+17</c:v>
                </c:pt>
                <c:pt idx="7905">
                  <c:v>1.495E+17</c:v>
                </c:pt>
                <c:pt idx="7906">
                  <c:v>6.7225833333333336E+16</c:v>
                </c:pt>
                <c:pt idx="7907">
                  <c:v>7.0583333333333336E+16</c:v>
                </c:pt>
                <c:pt idx="7908">
                  <c:v>6.5291666666666664E+16</c:v>
                </c:pt>
                <c:pt idx="7909">
                  <c:v>7.3541666666666672E+16</c:v>
                </c:pt>
                <c:pt idx="7910">
                  <c:v>1.1504583333333333E+17</c:v>
                </c:pt>
                <c:pt idx="7911">
                  <c:v>1.3425E+17</c:v>
                </c:pt>
                <c:pt idx="7912">
                  <c:v>1.2004583333333333E+17</c:v>
                </c:pt>
                <c:pt idx="7913">
                  <c:v>1.03275E+17</c:v>
                </c:pt>
                <c:pt idx="7914">
                  <c:v>1.4808333333333334E+17</c:v>
                </c:pt>
                <c:pt idx="7915">
                  <c:v>1.5716666666666666E+17</c:v>
                </c:pt>
                <c:pt idx="7916">
                  <c:v>1.536E+17</c:v>
                </c:pt>
                <c:pt idx="7917">
                  <c:v>1.6121666666666666E+17</c:v>
                </c:pt>
                <c:pt idx="7918">
                  <c:v>1.34E+17</c:v>
                </c:pt>
                <c:pt idx="7919">
                  <c:v>1.377875E+17</c:v>
                </c:pt>
                <c:pt idx="7920">
                  <c:v>1.2080498833333333E+17</c:v>
                </c:pt>
                <c:pt idx="7921">
                  <c:v>1.495E+17</c:v>
                </c:pt>
                <c:pt idx="7922">
                  <c:v>1.5670833333333334E+17</c:v>
                </c:pt>
                <c:pt idx="7923">
                  <c:v>1.49125E+17</c:v>
                </c:pt>
                <c:pt idx="7924">
                  <c:v>1.523375E+17</c:v>
                </c:pt>
                <c:pt idx="7925">
                  <c:v>1.6220833333333334E+17</c:v>
                </c:pt>
                <c:pt idx="7926">
                  <c:v>1.4866666666666666E+17</c:v>
                </c:pt>
                <c:pt idx="7927">
                  <c:v>1.3949166666666667E+17</c:v>
                </c:pt>
                <c:pt idx="7928">
                  <c:v>1.61375E+17</c:v>
                </c:pt>
                <c:pt idx="7929">
                  <c:v>1.66125E+17</c:v>
                </c:pt>
                <c:pt idx="7930">
                  <c:v>1.5825833333333334E+17</c:v>
                </c:pt>
                <c:pt idx="7931">
                  <c:v>5.9295833333333336E+16</c:v>
                </c:pt>
                <c:pt idx="7932">
                  <c:v>2.9836041666666668E+16</c:v>
                </c:pt>
                <c:pt idx="7933">
                  <c:v>8.90804E+16</c:v>
                </c:pt>
                <c:pt idx="7934">
                  <c:v>1.5475E+17</c:v>
                </c:pt>
                <c:pt idx="7935">
                  <c:v>1.717E+17</c:v>
                </c:pt>
                <c:pt idx="7936">
                  <c:v>1.7216666666666666E+17</c:v>
                </c:pt>
                <c:pt idx="7937">
                  <c:v>1.705E+17</c:v>
                </c:pt>
                <c:pt idx="7938">
                  <c:v>1.681E+17</c:v>
                </c:pt>
                <c:pt idx="7939">
                  <c:v>1.632875E+17</c:v>
                </c:pt>
                <c:pt idx="7940">
                  <c:v>1.6683333333333334E+17</c:v>
                </c:pt>
                <c:pt idx="7941">
                  <c:v>1.6096333333333334E+17</c:v>
                </c:pt>
                <c:pt idx="7942">
                  <c:v>1.68E+17</c:v>
                </c:pt>
                <c:pt idx="7943">
                  <c:v>1.7100416666666666E+17</c:v>
                </c:pt>
                <c:pt idx="7944">
                  <c:v>1.5953333333333334E+17</c:v>
                </c:pt>
                <c:pt idx="7945">
                  <c:v>1.5894583333333334E+17</c:v>
                </c:pt>
                <c:pt idx="7946">
                  <c:v>1.5216666666666666E+17</c:v>
                </c:pt>
                <c:pt idx="7947">
                  <c:v>1.66875E+17</c:v>
                </c:pt>
                <c:pt idx="7948">
                  <c:v>8.1229166666666672E+16</c:v>
                </c:pt>
                <c:pt idx="7949">
                  <c:v>1.7229166666666666E+17</c:v>
                </c:pt>
                <c:pt idx="7950">
                  <c:v>1.7141666666666666E+17</c:v>
                </c:pt>
                <c:pt idx="7951">
                  <c:v>1.3152083333333333E+17</c:v>
                </c:pt>
                <c:pt idx="7952">
                  <c:v>3.31625E+16</c:v>
                </c:pt>
                <c:pt idx="7953">
                  <c:v>1.4565833333333334E+17</c:v>
                </c:pt>
                <c:pt idx="7954">
                  <c:v>1.6715833333333334E+17</c:v>
                </c:pt>
                <c:pt idx="7955">
                  <c:v>1.5665416666666666E+17</c:v>
                </c:pt>
                <c:pt idx="7956">
                  <c:v>1.7466666666666666E+17</c:v>
                </c:pt>
                <c:pt idx="7957">
                  <c:v>1.75125E+17</c:v>
                </c:pt>
                <c:pt idx="7958">
                  <c:v>1.7058333333333334E+17</c:v>
                </c:pt>
                <c:pt idx="7959">
                  <c:v>8.8395833333333328E+16</c:v>
                </c:pt>
                <c:pt idx="7960">
                  <c:v>1.63675E+17</c:v>
                </c:pt>
                <c:pt idx="7961">
                  <c:v>1.34925E+17</c:v>
                </c:pt>
                <c:pt idx="7962">
                  <c:v>1.5792083333333334E+17</c:v>
                </c:pt>
                <c:pt idx="7963">
                  <c:v>3.3808907291666668E+16</c:v>
                </c:pt>
                <c:pt idx="7964">
                  <c:v>1.6566041666666666E+17</c:v>
                </c:pt>
                <c:pt idx="7965">
                  <c:v>1.651125E+17</c:v>
                </c:pt>
                <c:pt idx="7966">
                  <c:v>1.4289166666666667E+17</c:v>
                </c:pt>
                <c:pt idx="7967">
                  <c:v>1.715E+17</c:v>
                </c:pt>
                <c:pt idx="7968">
                  <c:v>1.4725E+17</c:v>
                </c:pt>
                <c:pt idx="7969">
                  <c:v>1.713625E+17</c:v>
                </c:pt>
                <c:pt idx="7970">
                  <c:v>1.740375E+17</c:v>
                </c:pt>
                <c:pt idx="7971">
                  <c:v>1.66E+17</c:v>
                </c:pt>
                <c:pt idx="7972">
                  <c:v>1.7054166666666666E+17</c:v>
                </c:pt>
                <c:pt idx="7973">
                  <c:v>1.597E+17</c:v>
                </c:pt>
                <c:pt idx="7974">
                  <c:v>1.6351666666666666E+17</c:v>
                </c:pt>
                <c:pt idx="7975">
                  <c:v>1.428525E+17</c:v>
                </c:pt>
                <c:pt idx="7976">
                  <c:v>1.6208333333333334E+17</c:v>
                </c:pt>
                <c:pt idx="7977">
                  <c:v>1.7722083333333334E+17</c:v>
                </c:pt>
                <c:pt idx="7978">
                  <c:v>1.7254583333333334E+17</c:v>
                </c:pt>
                <c:pt idx="7979">
                  <c:v>1.6662916666666666E+17</c:v>
                </c:pt>
                <c:pt idx="7980">
                  <c:v>1.6041666666666666E+17</c:v>
                </c:pt>
                <c:pt idx="7981">
                  <c:v>1.6985E+17</c:v>
                </c:pt>
                <c:pt idx="7982">
                  <c:v>1.6136666666666666E+17</c:v>
                </c:pt>
                <c:pt idx="7983">
                  <c:v>1.3702333333333333E+17</c:v>
                </c:pt>
                <c:pt idx="7984">
                  <c:v>1.5933333333333334E+17</c:v>
                </c:pt>
                <c:pt idx="7985">
                  <c:v>1.6994166666666666E+17</c:v>
                </c:pt>
                <c:pt idx="7986">
                  <c:v>1.6828333333333334E+17</c:v>
                </c:pt>
                <c:pt idx="7987">
                  <c:v>1.6365833333333334E+17</c:v>
                </c:pt>
                <c:pt idx="7988">
                  <c:v>1.1029583333333333E+17</c:v>
                </c:pt>
                <c:pt idx="7989">
                  <c:v>1.6079466666666666E+17</c:v>
                </c:pt>
                <c:pt idx="7990">
                  <c:v>1.5082916666666666E+17</c:v>
                </c:pt>
                <c:pt idx="7991">
                  <c:v>1.4825E+17</c:v>
                </c:pt>
                <c:pt idx="7992">
                  <c:v>1.43875E+17</c:v>
                </c:pt>
                <c:pt idx="7993">
                  <c:v>1.6745E+17</c:v>
                </c:pt>
                <c:pt idx="7994">
                  <c:v>1.7044166666666666E+17</c:v>
                </c:pt>
                <c:pt idx="7995">
                  <c:v>6.623591125E+16</c:v>
                </c:pt>
                <c:pt idx="7996">
                  <c:v>1.5795E+17</c:v>
                </c:pt>
                <c:pt idx="7997">
                  <c:v>1.6108333333333334E+17</c:v>
                </c:pt>
                <c:pt idx="7998">
                  <c:v>1.6454583333333334E+17</c:v>
                </c:pt>
                <c:pt idx="7999">
                  <c:v>1.6383333333333334E+17</c:v>
                </c:pt>
                <c:pt idx="8000">
                  <c:v>1.6157083333333334E+17</c:v>
                </c:pt>
                <c:pt idx="8001">
                  <c:v>1.6758616666666666E+17</c:v>
                </c:pt>
                <c:pt idx="8002">
                  <c:v>1.6754166666666666E+17</c:v>
                </c:pt>
                <c:pt idx="8003">
                  <c:v>1.50125E+17</c:v>
                </c:pt>
                <c:pt idx="8004">
                  <c:v>1.5945E+17</c:v>
                </c:pt>
                <c:pt idx="8005">
                  <c:v>1.53875E+17</c:v>
                </c:pt>
                <c:pt idx="8006">
                  <c:v>1.48375E+17</c:v>
                </c:pt>
                <c:pt idx="8007">
                  <c:v>1.6053333333333334E+17</c:v>
                </c:pt>
                <c:pt idx="8008">
                  <c:v>1.6629166666666666E+17</c:v>
                </c:pt>
                <c:pt idx="8009">
                  <c:v>1.6454583333333334E+17</c:v>
                </c:pt>
                <c:pt idx="8010">
                  <c:v>1.6878333333333334E+17</c:v>
                </c:pt>
                <c:pt idx="8011">
                  <c:v>1.3761666666666667E+17</c:v>
                </c:pt>
                <c:pt idx="8012">
                  <c:v>1.2870833333333333E+17</c:v>
                </c:pt>
                <c:pt idx="8013">
                  <c:v>1.0009166666666667E+17</c:v>
                </c:pt>
                <c:pt idx="8014">
                  <c:v>1.3466666666666667E+17</c:v>
                </c:pt>
                <c:pt idx="8015">
                  <c:v>1.3809916666666667E+17</c:v>
                </c:pt>
                <c:pt idx="8016">
                  <c:v>1.4393333333333333E+17</c:v>
                </c:pt>
                <c:pt idx="8017">
                  <c:v>1.4641666666666666E+17</c:v>
                </c:pt>
                <c:pt idx="8018">
                  <c:v>1.435875E+17</c:v>
                </c:pt>
                <c:pt idx="8019">
                  <c:v>1.5057083333333334E+17</c:v>
                </c:pt>
                <c:pt idx="8020">
                  <c:v>1.4941666666666666E+17</c:v>
                </c:pt>
                <c:pt idx="8021">
                  <c:v>1.5029583333333334E+17</c:v>
                </c:pt>
                <c:pt idx="8022">
                  <c:v>1.4915416666666666E+17</c:v>
                </c:pt>
                <c:pt idx="8023">
                  <c:v>1.498E+17</c:v>
                </c:pt>
                <c:pt idx="8024">
                  <c:v>1.0382916666666667E+17</c:v>
                </c:pt>
                <c:pt idx="8025">
                  <c:v>1.489375E+17</c:v>
                </c:pt>
                <c:pt idx="8026">
                  <c:v>1.4395833333333333E+17</c:v>
                </c:pt>
                <c:pt idx="8027">
                  <c:v>1.2758333333333333E+17</c:v>
                </c:pt>
                <c:pt idx="8028">
                  <c:v>1.3762083333333333E+17</c:v>
                </c:pt>
                <c:pt idx="8029">
                  <c:v>1.4302916666666667E+17</c:v>
                </c:pt>
                <c:pt idx="8030">
                  <c:v>5.9806058E+16</c:v>
                </c:pt>
                <c:pt idx="8031">
                  <c:v>1.3633333333333333E+17</c:v>
                </c:pt>
                <c:pt idx="8032">
                  <c:v>1.1010979166666667E+17</c:v>
                </c:pt>
                <c:pt idx="8033">
                  <c:v>1.4804166666666666E+17</c:v>
                </c:pt>
                <c:pt idx="8034">
                  <c:v>1.4966666666666666E+17</c:v>
                </c:pt>
                <c:pt idx="8035">
                  <c:v>1.5666E+17</c:v>
                </c:pt>
                <c:pt idx="8036">
                  <c:v>1.4970833333333334E+17</c:v>
                </c:pt>
                <c:pt idx="8037">
                  <c:v>1.4779166666666666E+17</c:v>
                </c:pt>
                <c:pt idx="8038">
                  <c:v>1.4491666666666666E+17</c:v>
                </c:pt>
                <c:pt idx="8039">
                  <c:v>1.295E+17</c:v>
                </c:pt>
                <c:pt idx="8040">
                  <c:v>1.4795833333333334E+17</c:v>
                </c:pt>
                <c:pt idx="8041">
                  <c:v>1.4191666666666667E+17</c:v>
                </c:pt>
                <c:pt idx="8042">
                  <c:v>1.4379375E+17</c:v>
                </c:pt>
                <c:pt idx="8043">
                  <c:v>1.5066666666666666E+17</c:v>
                </c:pt>
                <c:pt idx="8044">
                  <c:v>1.3520833333333333E+17</c:v>
                </c:pt>
                <c:pt idx="8045">
                  <c:v>1.57875E+17</c:v>
                </c:pt>
                <c:pt idx="8046">
                  <c:v>1.33E+17</c:v>
                </c:pt>
                <c:pt idx="8047">
                  <c:v>1.6104166666666666E+17</c:v>
                </c:pt>
                <c:pt idx="8048">
                  <c:v>1.46875E+17</c:v>
                </c:pt>
                <c:pt idx="8049">
                  <c:v>1.0141666666666667E+17</c:v>
                </c:pt>
                <c:pt idx="8050">
                  <c:v>1.61875E+17</c:v>
                </c:pt>
                <c:pt idx="8051">
                  <c:v>1.6195833333333334E+17</c:v>
                </c:pt>
                <c:pt idx="8052">
                  <c:v>1.1779166666666667E+17</c:v>
                </c:pt>
                <c:pt idx="8053">
                  <c:v>1.0066666666666667E+17</c:v>
                </c:pt>
                <c:pt idx="8054">
                  <c:v>9.125E+16</c:v>
                </c:pt>
                <c:pt idx="8055">
                  <c:v>6.6833333333333336E+16</c:v>
                </c:pt>
                <c:pt idx="8056">
                  <c:v>3.5041666666666668E+16</c:v>
                </c:pt>
                <c:pt idx="8057">
                  <c:v>9.0166666666666672E+16</c:v>
                </c:pt>
                <c:pt idx="8058">
                  <c:v>1.0716666666666667E+17</c:v>
                </c:pt>
                <c:pt idx="8059">
                  <c:v>1.0670833333333333E+17</c:v>
                </c:pt>
                <c:pt idx="8060">
                  <c:v>1.1125E+17</c:v>
                </c:pt>
                <c:pt idx="8061">
                  <c:v>1.0309166666666667E+17</c:v>
                </c:pt>
                <c:pt idx="8062">
                  <c:v>1.0508333333333333E+17</c:v>
                </c:pt>
                <c:pt idx="8063">
                  <c:v>1.0520833333333333E+17</c:v>
                </c:pt>
                <c:pt idx="8064">
                  <c:v>1.0391666666666667E+17</c:v>
                </c:pt>
                <c:pt idx="8065">
                  <c:v>1.13125E+17</c:v>
                </c:pt>
                <c:pt idx="8066">
                  <c:v>1.2529166666666667E+17</c:v>
                </c:pt>
                <c:pt idx="8067">
                  <c:v>1.3375E+17</c:v>
                </c:pt>
                <c:pt idx="8068">
                  <c:v>1.3116666666666667E+17</c:v>
                </c:pt>
                <c:pt idx="8069">
                  <c:v>1.2354166666666667E+17</c:v>
                </c:pt>
                <c:pt idx="8070">
                  <c:v>1.08875E+17</c:v>
                </c:pt>
                <c:pt idx="8071">
                  <c:v>1.3783333333333333E+17</c:v>
                </c:pt>
                <c:pt idx="8072">
                  <c:v>1.3279166666666667E+17</c:v>
                </c:pt>
                <c:pt idx="8073">
                  <c:v>1.4033333333333333E+17</c:v>
                </c:pt>
                <c:pt idx="8074">
                  <c:v>1.4366666666666667E+17</c:v>
                </c:pt>
                <c:pt idx="8075">
                  <c:v>1.3445833333333333E+17</c:v>
                </c:pt>
                <c:pt idx="8076">
                  <c:v>1.4191666666666667E+17</c:v>
                </c:pt>
                <c:pt idx="8077">
                  <c:v>1.46375E+17</c:v>
                </c:pt>
                <c:pt idx="8078">
                  <c:v>1.5554166666666666E+17</c:v>
                </c:pt>
                <c:pt idx="8079">
                  <c:v>4.5916666666666664E+16</c:v>
                </c:pt>
                <c:pt idx="8080">
                  <c:v>1.40375E+17</c:v>
                </c:pt>
                <c:pt idx="8081">
                  <c:v>8.925E+16</c:v>
                </c:pt>
                <c:pt idx="8082">
                  <c:v>1.3925E+17</c:v>
                </c:pt>
                <c:pt idx="8083">
                  <c:v>1.40125E+17</c:v>
                </c:pt>
                <c:pt idx="8084">
                  <c:v>1.4195833333333333E+17</c:v>
                </c:pt>
                <c:pt idx="8085">
                  <c:v>1.0743333333333333E+17</c:v>
                </c:pt>
                <c:pt idx="8086">
                  <c:v>1.355E+17</c:v>
                </c:pt>
                <c:pt idx="8087">
                  <c:v>1.3233333333333333E+17</c:v>
                </c:pt>
                <c:pt idx="8088">
                  <c:v>1.39375E+17</c:v>
                </c:pt>
                <c:pt idx="8089">
                  <c:v>1.4370833333333333E+17</c:v>
                </c:pt>
                <c:pt idx="8090">
                  <c:v>1.3625E+17</c:v>
                </c:pt>
                <c:pt idx="8091">
                  <c:v>1.3720833333333333E+17</c:v>
                </c:pt>
                <c:pt idx="8092">
                  <c:v>1.4429166666666666E+17</c:v>
                </c:pt>
                <c:pt idx="8093">
                  <c:v>1.43E+17</c:v>
                </c:pt>
                <c:pt idx="8094">
                  <c:v>1.2616666666666667E+17</c:v>
                </c:pt>
                <c:pt idx="8095">
                  <c:v>1.490333625E+17</c:v>
                </c:pt>
                <c:pt idx="8096">
                  <c:v>1.4779445E+17</c:v>
                </c:pt>
                <c:pt idx="8097">
                  <c:v>1.4297980416666667E+17</c:v>
                </c:pt>
                <c:pt idx="8098">
                  <c:v>1.4590290416666666E+17</c:v>
                </c:pt>
                <c:pt idx="8099">
                  <c:v>1.2352331729166667E+17</c:v>
                </c:pt>
                <c:pt idx="8100">
                  <c:v>1.2351983333333333E+17</c:v>
                </c:pt>
                <c:pt idx="8101">
                  <c:v>1.4253376666666667E+17</c:v>
                </c:pt>
                <c:pt idx="8102">
                  <c:v>1.46578975E+17</c:v>
                </c:pt>
                <c:pt idx="8103">
                  <c:v>1.286315E+17</c:v>
                </c:pt>
                <c:pt idx="8104">
                  <c:v>1.3389601666666667E+17</c:v>
                </c:pt>
                <c:pt idx="8105">
                  <c:v>1.2561356666666667E+17</c:v>
                </c:pt>
                <c:pt idx="8106">
                  <c:v>1.2334552916666667E+17</c:v>
                </c:pt>
                <c:pt idx="8107">
                  <c:v>1.4168042083333333E+17</c:v>
                </c:pt>
                <c:pt idx="8108">
                  <c:v>1.4281575E+17</c:v>
                </c:pt>
                <c:pt idx="8109">
                  <c:v>8.6881420833333328E+16</c:v>
                </c:pt>
                <c:pt idx="8110">
                  <c:v>22495852916666.668</c:v>
                </c:pt>
                <c:pt idx="8111">
                  <c:v>22738784583333.332</c:v>
                </c:pt>
                <c:pt idx="8112">
                  <c:v>16117123333333.334</c:v>
                </c:pt>
                <c:pt idx="8113">
                  <c:v>12225079166666.666</c:v>
                </c:pt>
                <c:pt idx="8114">
                  <c:v>12196337083333.334</c:v>
                </c:pt>
                <c:pt idx="8115">
                  <c:v>12944575833333.334</c:v>
                </c:pt>
                <c:pt idx="8116">
                  <c:v>13223004583333.334</c:v>
                </c:pt>
                <c:pt idx="8117">
                  <c:v>12874273333333.334</c:v>
                </c:pt>
                <c:pt idx="8118">
                  <c:v>12829290833333.334</c:v>
                </c:pt>
                <c:pt idx="8119">
                  <c:v>11039710833333.334</c:v>
                </c:pt>
                <c:pt idx="8120">
                  <c:v>9784738750000</c:v>
                </c:pt>
                <c:pt idx="8121">
                  <c:v>9701067916666.666</c:v>
                </c:pt>
                <c:pt idx="8122">
                  <c:v>9755863750000</c:v>
                </c:pt>
                <c:pt idx="8123">
                  <c:v>10457261250000</c:v>
                </c:pt>
                <c:pt idx="8124">
                  <c:v>10254207916666.666</c:v>
                </c:pt>
                <c:pt idx="8125">
                  <c:v>9472502916666.666</c:v>
                </c:pt>
                <c:pt idx="8126">
                  <c:v>9394037083333.334</c:v>
                </c:pt>
                <c:pt idx="8127">
                  <c:v>9497644166666.666</c:v>
                </c:pt>
                <c:pt idx="8128">
                  <c:v>7777042500000</c:v>
                </c:pt>
                <c:pt idx="8129">
                  <c:v>7600549166666.667</c:v>
                </c:pt>
                <c:pt idx="8130">
                  <c:v>7851887500000</c:v>
                </c:pt>
                <c:pt idx="8131">
                  <c:v>6006310750000</c:v>
                </c:pt>
                <c:pt idx="8132">
                  <c:v>8034209545833.333</c:v>
                </c:pt>
                <c:pt idx="8133">
                  <c:v>7825678750000</c:v>
                </c:pt>
                <c:pt idx="8134">
                  <c:v>7644396666666.667</c:v>
                </c:pt>
                <c:pt idx="8135">
                  <c:v>7824652291666.667</c:v>
                </c:pt>
                <c:pt idx="8136">
                  <c:v>7791515833333.333</c:v>
                </c:pt>
                <c:pt idx="8137">
                  <c:v>6072952916666.667</c:v>
                </c:pt>
                <c:pt idx="8138">
                  <c:v>3995690954166.6665</c:v>
                </c:pt>
                <c:pt idx="8139">
                  <c:v>7032881666666.667</c:v>
                </c:pt>
                <c:pt idx="8140">
                  <c:v>6042363333333.333</c:v>
                </c:pt>
                <c:pt idx="8141">
                  <c:v>8032755416666.667</c:v>
                </c:pt>
                <c:pt idx="8142">
                  <c:v>8160695000000</c:v>
                </c:pt>
                <c:pt idx="8143">
                  <c:v>8254247083333.333</c:v>
                </c:pt>
                <c:pt idx="8144">
                  <c:v>9786696666666.666</c:v>
                </c:pt>
                <c:pt idx="8145">
                  <c:v>8310322083333.333</c:v>
                </c:pt>
                <c:pt idx="8146">
                  <c:v>8336893750000</c:v>
                </c:pt>
                <c:pt idx="8147">
                  <c:v>8187795416666.667</c:v>
                </c:pt>
                <c:pt idx="8148">
                  <c:v>8231496250000</c:v>
                </c:pt>
                <c:pt idx="8149">
                  <c:v>7723333708333.333</c:v>
                </c:pt>
                <c:pt idx="8150">
                  <c:v>7745102500000</c:v>
                </c:pt>
                <c:pt idx="8151">
                  <c:v>8730818979166.667</c:v>
                </c:pt>
                <c:pt idx="8152">
                  <c:v>5001639166666.667</c:v>
                </c:pt>
                <c:pt idx="8153">
                  <c:v>6960789291666.667</c:v>
                </c:pt>
                <c:pt idx="8154">
                  <c:v>6812564406208.333</c:v>
                </c:pt>
                <c:pt idx="8155">
                  <c:v>6560990333333.333</c:v>
                </c:pt>
                <c:pt idx="8156">
                  <c:v>19014387916666.668</c:v>
                </c:pt>
                <c:pt idx="8157">
                  <c:v>12517434583333.334</c:v>
                </c:pt>
                <c:pt idx="8158">
                  <c:v>0</c:v>
                </c:pt>
                <c:pt idx="8159">
                  <c:v>1656866125000</c:v>
                </c:pt>
                <c:pt idx="8160">
                  <c:v>7232539666666.667</c:v>
                </c:pt>
                <c:pt idx="8161">
                  <c:v>7135509881666.667</c:v>
                </c:pt>
                <c:pt idx="8162">
                  <c:v>6295627041666.667</c:v>
                </c:pt>
                <c:pt idx="8163">
                  <c:v>5769187500000</c:v>
                </c:pt>
                <c:pt idx="8164">
                  <c:v>15315054583333.334</c:v>
                </c:pt>
                <c:pt idx="8165">
                  <c:v>20101777916666.668</c:v>
                </c:pt>
                <c:pt idx="8166">
                  <c:v>19941503750000</c:v>
                </c:pt>
                <c:pt idx="8167">
                  <c:v>10643011333333.334</c:v>
                </c:pt>
                <c:pt idx="8168">
                  <c:v>5390521666666.667</c:v>
                </c:pt>
                <c:pt idx="8169">
                  <c:v>5972975416666.667</c:v>
                </c:pt>
                <c:pt idx="8170">
                  <c:v>6407990416666.667</c:v>
                </c:pt>
                <c:pt idx="8171">
                  <c:v>6569738333333.333</c:v>
                </c:pt>
                <c:pt idx="8172">
                  <c:v>6694962083333.333</c:v>
                </c:pt>
                <c:pt idx="8173">
                  <c:v>6189995833333.333</c:v>
                </c:pt>
                <c:pt idx="8174">
                  <c:v>6511454083333.333</c:v>
                </c:pt>
                <c:pt idx="8175">
                  <c:v>15665910000000</c:v>
                </c:pt>
                <c:pt idx="8176">
                  <c:v>22084388500000</c:v>
                </c:pt>
                <c:pt idx="8177">
                  <c:v>17126090000000</c:v>
                </c:pt>
                <c:pt idx="8178">
                  <c:v>7180951750000</c:v>
                </c:pt>
                <c:pt idx="8179">
                  <c:v>9823931666666.666</c:v>
                </c:pt>
                <c:pt idx="8180">
                  <c:v>12533279583333.334</c:v>
                </c:pt>
                <c:pt idx="8181">
                  <c:v>43159245833333.336</c:v>
                </c:pt>
                <c:pt idx="8182">
                  <c:v>292996938958333.31</c:v>
                </c:pt>
                <c:pt idx="8183">
                  <c:v>664238802537500</c:v>
                </c:pt>
                <c:pt idx="8184">
                  <c:v>302454283333333.31</c:v>
                </c:pt>
                <c:pt idx="8185">
                  <c:v>4086994504166666.5</c:v>
                </c:pt>
                <c:pt idx="8186">
                  <c:v>4.5956329166666664E+16</c:v>
                </c:pt>
                <c:pt idx="8187">
                  <c:v>5.534635E+16</c:v>
                </c:pt>
                <c:pt idx="8188">
                  <c:v>5.716573125E+16</c:v>
                </c:pt>
                <c:pt idx="8189">
                  <c:v>6.4873225E+16</c:v>
                </c:pt>
                <c:pt idx="8190">
                  <c:v>1.7943539208333334E+16</c:v>
                </c:pt>
                <c:pt idx="8191">
                  <c:v>6.4199516666666664E+16</c:v>
                </c:pt>
                <c:pt idx="8192">
                  <c:v>7.8896345833333328E+16</c:v>
                </c:pt>
                <c:pt idx="8193">
                  <c:v>7.3482475E+16</c:v>
                </c:pt>
                <c:pt idx="8194">
                  <c:v>8.2135504166666672E+16</c:v>
                </c:pt>
                <c:pt idx="8195">
                  <c:v>6.54152E+16</c:v>
                </c:pt>
                <c:pt idx="8196">
                  <c:v>8.2290865833333328E+16</c:v>
                </c:pt>
                <c:pt idx="8197">
                  <c:v>8.1872229166666672E+16</c:v>
                </c:pt>
                <c:pt idx="8198">
                  <c:v>2.8035951975E+16</c:v>
                </c:pt>
                <c:pt idx="8199">
                  <c:v>829824916666666.63</c:v>
                </c:pt>
                <c:pt idx="8200">
                  <c:v>2.3837152916666668E+16</c:v>
                </c:pt>
                <c:pt idx="8201">
                  <c:v>7.9770095833333328E+16</c:v>
                </c:pt>
                <c:pt idx="8202">
                  <c:v>7.2249995833333328E+16</c:v>
                </c:pt>
                <c:pt idx="8203">
                  <c:v>5.4220533333333336E+16</c:v>
                </c:pt>
                <c:pt idx="8204">
                  <c:v>6.9696973666666664E+16</c:v>
                </c:pt>
                <c:pt idx="8205">
                  <c:v>4.4013920833333336E+16</c:v>
                </c:pt>
                <c:pt idx="8206">
                  <c:v>7.5368121791666672E+16</c:v>
                </c:pt>
                <c:pt idx="8207">
                  <c:v>8.2133133333333328E+16</c:v>
                </c:pt>
                <c:pt idx="8208">
                  <c:v>1.0623785E+17</c:v>
                </c:pt>
                <c:pt idx="8209">
                  <c:v>1.11479325E+17</c:v>
                </c:pt>
                <c:pt idx="8210">
                  <c:v>8.9335884583333328E+16</c:v>
                </c:pt>
                <c:pt idx="8211">
                  <c:v>7.9991395833333328E+16</c:v>
                </c:pt>
                <c:pt idx="8212">
                  <c:v>4.6853745833333336E+16</c:v>
                </c:pt>
                <c:pt idx="8213">
                  <c:v>9.586205E+16</c:v>
                </c:pt>
                <c:pt idx="8214">
                  <c:v>1.3340059375E+17</c:v>
                </c:pt>
                <c:pt idx="8215">
                  <c:v>1.4335782083333333E+17</c:v>
                </c:pt>
                <c:pt idx="8216">
                  <c:v>1.1752160958333333E+17</c:v>
                </c:pt>
                <c:pt idx="8217">
                  <c:v>1.3877361166666667E+17</c:v>
                </c:pt>
                <c:pt idx="8218">
                  <c:v>1.4167079958333333E+17</c:v>
                </c:pt>
                <c:pt idx="8219">
                  <c:v>9.7942191666666672E+16</c:v>
                </c:pt>
                <c:pt idx="8220">
                  <c:v>1.480131875E+17</c:v>
                </c:pt>
                <c:pt idx="8221">
                  <c:v>1.4829194583333334E+17</c:v>
                </c:pt>
                <c:pt idx="8222">
                  <c:v>1.464689E+17</c:v>
                </c:pt>
                <c:pt idx="8223">
                  <c:v>1.2977905833333333E+17</c:v>
                </c:pt>
                <c:pt idx="8224">
                  <c:v>1.2554390833333333E+17</c:v>
                </c:pt>
                <c:pt idx="8225">
                  <c:v>1.299476375E+17</c:v>
                </c:pt>
                <c:pt idx="8226">
                  <c:v>1.5290474166666666E+17</c:v>
                </c:pt>
                <c:pt idx="8227">
                  <c:v>1.306949625E+17</c:v>
                </c:pt>
                <c:pt idx="8228">
                  <c:v>1.457730125E+17</c:v>
                </c:pt>
                <c:pt idx="8229">
                  <c:v>1.5876414166666666E+17</c:v>
                </c:pt>
                <c:pt idx="8230">
                  <c:v>1.5314128333333334E+17</c:v>
                </c:pt>
                <c:pt idx="8231">
                  <c:v>1.496054125E+17</c:v>
                </c:pt>
                <c:pt idx="8232">
                  <c:v>1.4702885833333334E+17</c:v>
                </c:pt>
                <c:pt idx="8233">
                  <c:v>1.5113480416666666E+17</c:v>
                </c:pt>
                <c:pt idx="8234">
                  <c:v>7.0603678583333336E+16</c:v>
                </c:pt>
                <c:pt idx="8235">
                  <c:v>1.41685725E+17</c:v>
                </c:pt>
                <c:pt idx="8236">
                  <c:v>1.3549037916666667E+17</c:v>
                </c:pt>
                <c:pt idx="8237">
                  <c:v>1.19925475E+17</c:v>
                </c:pt>
                <c:pt idx="8238">
                  <c:v>1.639984125E+17</c:v>
                </c:pt>
                <c:pt idx="8239">
                  <c:v>3.366224125E+16</c:v>
                </c:pt>
                <c:pt idx="8240">
                  <c:v>3.6374272916666664E+16</c:v>
                </c:pt>
                <c:pt idx="8241">
                  <c:v>1.3114224583333333E+17</c:v>
                </c:pt>
                <c:pt idx="8242">
                  <c:v>1.5598947916666666E+17</c:v>
                </c:pt>
                <c:pt idx="8243">
                  <c:v>1.5507385566666666E+17</c:v>
                </c:pt>
                <c:pt idx="8244">
                  <c:v>1.55370475E+17</c:v>
                </c:pt>
                <c:pt idx="8245">
                  <c:v>1.4827395416666666E+17</c:v>
                </c:pt>
                <c:pt idx="8246">
                  <c:v>1.495566375E+17</c:v>
                </c:pt>
                <c:pt idx="8247">
                  <c:v>1.450978875E+17</c:v>
                </c:pt>
                <c:pt idx="8248">
                  <c:v>1.496087625E+17</c:v>
                </c:pt>
                <c:pt idx="8249">
                  <c:v>1.6501701666666666E+17</c:v>
                </c:pt>
                <c:pt idx="8250">
                  <c:v>1.6786073333333334E+17</c:v>
                </c:pt>
                <c:pt idx="8251">
                  <c:v>1.58820425E+17</c:v>
                </c:pt>
                <c:pt idx="8252">
                  <c:v>1.6100767083333334E+17</c:v>
                </c:pt>
                <c:pt idx="8253">
                  <c:v>1.6442571666666666E+17</c:v>
                </c:pt>
                <c:pt idx="8254">
                  <c:v>1.61695625E+17</c:v>
                </c:pt>
                <c:pt idx="8255">
                  <c:v>1.7124995416666666E+17</c:v>
                </c:pt>
                <c:pt idx="8256">
                  <c:v>1.6225207916666666E+17</c:v>
                </c:pt>
                <c:pt idx="8257">
                  <c:v>1.547443625E+17</c:v>
                </c:pt>
                <c:pt idx="8258">
                  <c:v>1.4796025833333334E+17</c:v>
                </c:pt>
                <c:pt idx="8259">
                  <c:v>1.3800617916666667E+17</c:v>
                </c:pt>
                <c:pt idx="8260">
                  <c:v>1.3580460416666667E+17</c:v>
                </c:pt>
                <c:pt idx="8261">
                  <c:v>1.7078722425E+17</c:v>
                </c:pt>
                <c:pt idx="8262">
                  <c:v>1.5880864166666666E+17</c:v>
                </c:pt>
                <c:pt idx="8263">
                  <c:v>1.5703298333333334E+17</c:v>
                </c:pt>
                <c:pt idx="8264">
                  <c:v>1.6716838333333334E+17</c:v>
                </c:pt>
                <c:pt idx="8265">
                  <c:v>1.6938122083333334E+17</c:v>
                </c:pt>
                <c:pt idx="8266">
                  <c:v>1.6130347916666666E+17</c:v>
                </c:pt>
                <c:pt idx="8267">
                  <c:v>1.688925E+17</c:v>
                </c:pt>
                <c:pt idx="8268">
                  <c:v>1.6730946958333334E+17</c:v>
                </c:pt>
                <c:pt idx="8269">
                  <c:v>1.5943755833333334E+17</c:v>
                </c:pt>
                <c:pt idx="8270">
                  <c:v>1.17365125E+17</c:v>
                </c:pt>
                <c:pt idx="8271">
                  <c:v>1.59758925E+17</c:v>
                </c:pt>
                <c:pt idx="8272">
                  <c:v>1.1426196333333333E+17</c:v>
                </c:pt>
                <c:pt idx="8273">
                  <c:v>4.5195475416666664E+16</c:v>
                </c:pt>
                <c:pt idx="8274">
                  <c:v>6.6872921208333336E+16</c:v>
                </c:pt>
                <c:pt idx="8275">
                  <c:v>1.4268945166666667E+17</c:v>
                </c:pt>
                <c:pt idx="8276">
                  <c:v>1.57701237125E+17</c:v>
                </c:pt>
                <c:pt idx="8277">
                  <c:v>1.6742624166666666E+17</c:v>
                </c:pt>
                <c:pt idx="8278">
                  <c:v>1.6257880416666666E+17</c:v>
                </c:pt>
                <c:pt idx="8279">
                  <c:v>1.6789199166666666E+17</c:v>
                </c:pt>
                <c:pt idx="8280">
                  <c:v>9.1476267916666672E+16</c:v>
                </c:pt>
                <c:pt idx="8281">
                  <c:v>1.33872275E+17</c:v>
                </c:pt>
                <c:pt idx="8282">
                  <c:v>1.177477875E+17</c:v>
                </c:pt>
                <c:pt idx="8283">
                  <c:v>1.485939125E+17</c:v>
                </c:pt>
                <c:pt idx="8284">
                  <c:v>1.4556418333333334E+17</c:v>
                </c:pt>
                <c:pt idx="8285">
                  <c:v>1.4199540833333333E+17</c:v>
                </c:pt>
                <c:pt idx="8286">
                  <c:v>1.5726919583333334E+17</c:v>
                </c:pt>
                <c:pt idx="8287">
                  <c:v>1.5098515416666666E+17</c:v>
                </c:pt>
                <c:pt idx="8288">
                  <c:v>1.6796542916666666E+17</c:v>
                </c:pt>
                <c:pt idx="8289">
                  <c:v>1.5803324758333334E+17</c:v>
                </c:pt>
                <c:pt idx="8290">
                  <c:v>1.6210733333333334E+17</c:v>
                </c:pt>
                <c:pt idx="8291">
                  <c:v>1.7392158333333334E+17</c:v>
                </c:pt>
                <c:pt idx="8292">
                  <c:v>1.6969839583333334E+17</c:v>
                </c:pt>
                <c:pt idx="8293">
                  <c:v>1.6502167916666666E+17</c:v>
                </c:pt>
                <c:pt idx="8294">
                  <c:v>1.0525720833333333E+17</c:v>
                </c:pt>
                <c:pt idx="8295">
                  <c:v>1.5070655416666666E+17</c:v>
                </c:pt>
                <c:pt idx="8296">
                  <c:v>1.5812367833333334E+17</c:v>
                </c:pt>
                <c:pt idx="8297">
                  <c:v>1.5772687916666666E+17</c:v>
                </c:pt>
                <c:pt idx="8298">
                  <c:v>1.6261994583333334E+17</c:v>
                </c:pt>
                <c:pt idx="8299">
                  <c:v>1.5880761666666666E+17</c:v>
                </c:pt>
                <c:pt idx="8300">
                  <c:v>1.496089E+17</c:v>
                </c:pt>
                <c:pt idx="8301">
                  <c:v>1.008227625E+17</c:v>
                </c:pt>
                <c:pt idx="8302">
                  <c:v>1.534755375E+17</c:v>
                </c:pt>
                <c:pt idx="8303">
                  <c:v>1.5555752083333334E+17</c:v>
                </c:pt>
                <c:pt idx="8304">
                  <c:v>1.6505162916666666E+17</c:v>
                </c:pt>
                <c:pt idx="8305">
                  <c:v>1.3093655416666667E+17</c:v>
                </c:pt>
                <c:pt idx="8306">
                  <c:v>1.6142582916666666E+17</c:v>
                </c:pt>
                <c:pt idx="8307">
                  <c:v>1.5956420833333334E+17</c:v>
                </c:pt>
                <c:pt idx="8308">
                  <c:v>1.6119109583333334E+17</c:v>
                </c:pt>
                <c:pt idx="8309">
                  <c:v>1.1228926458333333E+17</c:v>
                </c:pt>
                <c:pt idx="8310">
                  <c:v>1.2588802083333333E+17</c:v>
                </c:pt>
                <c:pt idx="8311">
                  <c:v>1.0534652083333333E+17</c:v>
                </c:pt>
                <c:pt idx="8312">
                  <c:v>1.562750875E+17</c:v>
                </c:pt>
                <c:pt idx="8313">
                  <c:v>1.4272977916666667E+17</c:v>
                </c:pt>
                <c:pt idx="8314">
                  <c:v>1.4421549583333334E+17</c:v>
                </c:pt>
                <c:pt idx="8315">
                  <c:v>1.4027039166666667E+17</c:v>
                </c:pt>
                <c:pt idx="8316">
                  <c:v>1.5269627083333334E+17</c:v>
                </c:pt>
                <c:pt idx="8317">
                  <c:v>1.5061143333333334E+17</c:v>
                </c:pt>
                <c:pt idx="8318">
                  <c:v>1.4815689166666666E+17</c:v>
                </c:pt>
                <c:pt idx="8319">
                  <c:v>1.6133120416666666E+17</c:v>
                </c:pt>
                <c:pt idx="8320">
                  <c:v>1.5440065E+17</c:v>
                </c:pt>
                <c:pt idx="8321">
                  <c:v>1.362737E+17</c:v>
                </c:pt>
                <c:pt idx="8322">
                  <c:v>1.1791584166666667E+17</c:v>
                </c:pt>
                <c:pt idx="8323">
                  <c:v>2.1626805416666668E+16</c:v>
                </c:pt>
                <c:pt idx="8324">
                  <c:v>2.5995599E+16</c:v>
                </c:pt>
                <c:pt idx="8325">
                  <c:v>1.114517875E+17</c:v>
                </c:pt>
                <c:pt idx="8326">
                  <c:v>1.1162801916666667E+17</c:v>
                </c:pt>
                <c:pt idx="8327">
                  <c:v>1.178272625E+17</c:v>
                </c:pt>
                <c:pt idx="8328">
                  <c:v>6.3220595833333336E+16</c:v>
                </c:pt>
                <c:pt idx="8329">
                  <c:v>1.233903E+17</c:v>
                </c:pt>
                <c:pt idx="8330">
                  <c:v>1.4466607916666666E+17</c:v>
                </c:pt>
                <c:pt idx="8331">
                  <c:v>1.3995517625E+17</c:v>
                </c:pt>
                <c:pt idx="8332">
                  <c:v>1.5653584583333334E+17</c:v>
                </c:pt>
                <c:pt idx="8333">
                  <c:v>1.2892545833333333E+17</c:v>
                </c:pt>
                <c:pt idx="8334">
                  <c:v>1.5149217916666666E+17</c:v>
                </c:pt>
                <c:pt idx="8335">
                  <c:v>1.6789358333333334E+17</c:v>
                </c:pt>
                <c:pt idx="8336">
                  <c:v>1.7103812916666666E+17</c:v>
                </c:pt>
                <c:pt idx="8337">
                  <c:v>1.68175275E+17</c:v>
                </c:pt>
                <c:pt idx="8338">
                  <c:v>1.7687904166666666E+17</c:v>
                </c:pt>
                <c:pt idx="8339">
                  <c:v>1.825245875E+17</c:v>
                </c:pt>
                <c:pt idx="8340">
                  <c:v>1.7123462916666666E+17</c:v>
                </c:pt>
                <c:pt idx="8341">
                  <c:v>1.6692095E+17</c:v>
                </c:pt>
                <c:pt idx="8342">
                  <c:v>1.7655367916666666E+17</c:v>
                </c:pt>
                <c:pt idx="8343">
                  <c:v>1.7863124166666666E+17</c:v>
                </c:pt>
                <c:pt idx="8344">
                  <c:v>1.6764065833333334E+17</c:v>
                </c:pt>
                <c:pt idx="8345">
                  <c:v>1.799419375E+17</c:v>
                </c:pt>
                <c:pt idx="8346">
                  <c:v>1.5081388333333334E+17</c:v>
                </c:pt>
                <c:pt idx="8347">
                  <c:v>1.73299525E+17</c:v>
                </c:pt>
                <c:pt idx="8348">
                  <c:v>1.8216129166666666E+17</c:v>
                </c:pt>
                <c:pt idx="8349">
                  <c:v>1.8196434166666666E+17</c:v>
                </c:pt>
                <c:pt idx="8350">
                  <c:v>1.7924260833333334E+17</c:v>
                </c:pt>
                <c:pt idx="8351">
                  <c:v>1.8610408333333334E+17</c:v>
                </c:pt>
                <c:pt idx="8352">
                  <c:v>1.8241390416666666E+17</c:v>
                </c:pt>
                <c:pt idx="8353">
                  <c:v>1.4189624583333333E+17</c:v>
                </c:pt>
                <c:pt idx="8354">
                  <c:v>1.7485080833333334E+17</c:v>
                </c:pt>
                <c:pt idx="8355">
                  <c:v>1.97294075E+17</c:v>
                </c:pt>
                <c:pt idx="8356">
                  <c:v>1.8053132125E+17</c:v>
                </c:pt>
                <c:pt idx="8357">
                  <c:v>1.1960884791666667E+17</c:v>
                </c:pt>
                <c:pt idx="8358">
                  <c:v>1.6696229583333334E+17</c:v>
                </c:pt>
                <c:pt idx="8359">
                  <c:v>1.8231937704166666E+17</c:v>
                </c:pt>
                <c:pt idx="8360">
                  <c:v>1.4669972916666666E+17</c:v>
                </c:pt>
                <c:pt idx="8361">
                  <c:v>1.9170201666666666E+17</c:v>
                </c:pt>
                <c:pt idx="8362">
                  <c:v>1.9552230416666666E+17</c:v>
                </c:pt>
                <c:pt idx="8363">
                  <c:v>1.821447875E+17</c:v>
                </c:pt>
                <c:pt idx="8364">
                  <c:v>1.5828799416666666E+17</c:v>
                </c:pt>
                <c:pt idx="8365">
                  <c:v>1.2973250416666667E+17</c:v>
                </c:pt>
                <c:pt idx="8366">
                  <c:v>1.9679825416666666E+17</c:v>
                </c:pt>
                <c:pt idx="8367">
                  <c:v>1.8893495833333334E+17</c:v>
                </c:pt>
                <c:pt idx="8368">
                  <c:v>1.3866644166666667E+17</c:v>
                </c:pt>
                <c:pt idx="8369">
                  <c:v>1.9602480416666666E+17</c:v>
                </c:pt>
                <c:pt idx="8370">
                  <c:v>1.1249371666666667E+17</c:v>
                </c:pt>
                <c:pt idx="8371">
                  <c:v>1.2499827916666667E+17</c:v>
                </c:pt>
                <c:pt idx="8372">
                  <c:v>1.775033125E+17</c:v>
                </c:pt>
                <c:pt idx="8373">
                  <c:v>1.8175506666666666E+17</c:v>
                </c:pt>
                <c:pt idx="8374">
                  <c:v>1.77484725E+17</c:v>
                </c:pt>
                <c:pt idx="8375">
                  <c:v>1.74841775E+17</c:v>
                </c:pt>
                <c:pt idx="8376">
                  <c:v>1.6825945416666666E+17</c:v>
                </c:pt>
                <c:pt idx="8377">
                  <c:v>1.7802605E+17</c:v>
                </c:pt>
                <c:pt idx="8378">
                  <c:v>4.2790125E+16</c:v>
                </c:pt>
                <c:pt idx="8379">
                  <c:v>8.1941479583333328E+16</c:v>
                </c:pt>
                <c:pt idx="8380">
                  <c:v>1.6839814166666666E+17</c:v>
                </c:pt>
                <c:pt idx="8381">
                  <c:v>1.8833220833333334E+17</c:v>
                </c:pt>
                <c:pt idx="8382">
                  <c:v>1.7063105833333334E+17</c:v>
                </c:pt>
                <c:pt idx="8383">
                  <c:v>1.7700010416666666E+17</c:v>
                </c:pt>
                <c:pt idx="8384">
                  <c:v>1.013028625E+17</c:v>
                </c:pt>
                <c:pt idx="8385">
                  <c:v>7.21567E+16</c:v>
                </c:pt>
                <c:pt idx="8386">
                  <c:v>1.6378475416666666E+17</c:v>
                </c:pt>
                <c:pt idx="8387">
                  <c:v>1.927085E+17</c:v>
                </c:pt>
                <c:pt idx="8388">
                  <c:v>1.9918885416666666E+17</c:v>
                </c:pt>
                <c:pt idx="8389">
                  <c:v>1.9548695833333334E+17</c:v>
                </c:pt>
                <c:pt idx="8390">
                  <c:v>1.9514247916666666E+17</c:v>
                </c:pt>
                <c:pt idx="8391">
                  <c:v>1.7769718333333334E+17</c:v>
                </c:pt>
                <c:pt idx="8392">
                  <c:v>1.566635375E+17</c:v>
                </c:pt>
                <c:pt idx="8393">
                  <c:v>1.1505024394166667E+17</c:v>
                </c:pt>
                <c:pt idx="8394">
                  <c:v>2.0634603333333334E+17</c:v>
                </c:pt>
                <c:pt idx="8395">
                  <c:v>2.0157938333333334E+17</c:v>
                </c:pt>
                <c:pt idx="8396">
                  <c:v>2.0131880833333334E+17</c:v>
                </c:pt>
                <c:pt idx="8397">
                  <c:v>1.9713242083333334E+17</c:v>
                </c:pt>
                <c:pt idx="8398">
                  <c:v>4.5253890348166664E+16</c:v>
                </c:pt>
                <c:pt idx="8399">
                  <c:v>1.26727025E+17</c:v>
                </c:pt>
                <c:pt idx="8400">
                  <c:v>1.9685864166666666E+17</c:v>
                </c:pt>
                <c:pt idx="8401">
                  <c:v>1.6966574166666666E+17</c:v>
                </c:pt>
                <c:pt idx="8402">
                  <c:v>1.9074230833333334E+17</c:v>
                </c:pt>
                <c:pt idx="8403">
                  <c:v>1.0464256458333333E+17</c:v>
                </c:pt>
                <c:pt idx="8404">
                  <c:v>1.5802157791666666E+17</c:v>
                </c:pt>
                <c:pt idx="8405">
                  <c:v>1.697282875E+17</c:v>
                </c:pt>
                <c:pt idx="8406">
                  <c:v>1.726703625E+17</c:v>
                </c:pt>
                <c:pt idx="8407">
                  <c:v>1.6942681666666666E+17</c:v>
                </c:pt>
                <c:pt idx="8408">
                  <c:v>5.70661175E+16</c:v>
                </c:pt>
                <c:pt idx="8409">
                  <c:v>1.1970636958333333E+17</c:v>
                </c:pt>
                <c:pt idx="8410">
                  <c:v>1.1582884166666667E+17</c:v>
                </c:pt>
                <c:pt idx="8411">
                  <c:v>1.61733625E+17</c:v>
                </c:pt>
                <c:pt idx="8412">
                  <c:v>1.7396797083333334E+17</c:v>
                </c:pt>
                <c:pt idx="8413">
                  <c:v>1.5209843333333334E+17</c:v>
                </c:pt>
                <c:pt idx="8414">
                  <c:v>1.608289E+17</c:v>
                </c:pt>
                <c:pt idx="8415">
                  <c:v>1.6037005833333334E+17</c:v>
                </c:pt>
                <c:pt idx="8416">
                  <c:v>1.4647372083333334E+17</c:v>
                </c:pt>
                <c:pt idx="8417">
                  <c:v>1.6261177916666666E+17</c:v>
                </c:pt>
                <c:pt idx="8418">
                  <c:v>1.6931667083333334E+17</c:v>
                </c:pt>
                <c:pt idx="8419">
                  <c:v>1.6831029583333334E+17</c:v>
                </c:pt>
                <c:pt idx="8420">
                  <c:v>1.51150425E+17</c:v>
                </c:pt>
                <c:pt idx="8421">
                  <c:v>1.6084510416666666E+17</c:v>
                </c:pt>
                <c:pt idx="8422">
                  <c:v>1.3588032916666667E+17</c:v>
                </c:pt>
                <c:pt idx="8423">
                  <c:v>1.7096901666666666E+17</c:v>
                </c:pt>
                <c:pt idx="8424">
                  <c:v>1.7215438333333334E+17</c:v>
                </c:pt>
                <c:pt idx="8425">
                  <c:v>1.4112171E+17</c:v>
                </c:pt>
                <c:pt idx="8426">
                  <c:v>1.626625625E+17</c:v>
                </c:pt>
                <c:pt idx="8427">
                  <c:v>1.5935130416666666E+17</c:v>
                </c:pt>
                <c:pt idx="8428">
                  <c:v>1.653617625E+17</c:v>
                </c:pt>
                <c:pt idx="8429">
                  <c:v>1.664551E+17</c:v>
                </c:pt>
                <c:pt idx="8430">
                  <c:v>1.2384585E+17</c:v>
                </c:pt>
                <c:pt idx="8431">
                  <c:v>1.6175733333333334E+17</c:v>
                </c:pt>
                <c:pt idx="8432">
                  <c:v>1.032813875E+17</c:v>
                </c:pt>
                <c:pt idx="8433">
                  <c:v>1.7215522083333334E+17</c:v>
                </c:pt>
                <c:pt idx="8434">
                  <c:v>1.8390700833333334E+17</c:v>
                </c:pt>
                <c:pt idx="8435">
                  <c:v>1.6266249625E+17</c:v>
                </c:pt>
                <c:pt idx="8436">
                  <c:v>1.5132527083333334E+17</c:v>
                </c:pt>
                <c:pt idx="8437">
                  <c:v>1.6149385E+17</c:v>
                </c:pt>
                <c:pt idx="8438">
                  <c:v>1.701306625E+17</c:v>
                </c:pt>
                <c:pt idx="8439">
                  <c:v>1.816375E+17</c:v>
                </c:pt>
                <c:pt idx="8440">
                  <c:v>1.5776225833333334E+17</c:v>
                </c:pt>
                <c:pt idx="8441">
                  <c:v>7.3660216666666672E+16</c:v>
                </c:pt>
                <c:pt idx="8442">
                  <c:v>7.66475125E+16</c:v>
                </c:pt>
                <c:pt idx="8443">
                  <c:v>1.7393064583333334E+17</c:v>
                </c:pt>
                <c:pt idx="8444">
                  <c:v>1.8238941666666666E+17</c:v>
                </c:pt>
                <c:pt idx="8445">
                  <c:v>1.726431875E+17</c:v>
                </c:pt>
                <c:pt idx="8446">
                  <c:v>1.814356375E+17</c:v>
                </c:pt>
                <c:pt idx="8447">
                  <c:v>1.6630320833333334E+17</c:v>
                </c:pt>
                <c:pt idx="8448">
                  <c:v>1.8026276666666666E+17</c:v>
                </c:pt>
                <c:pt idx="8449">
                  <c:v>1.6924257916666666E+17</c:v>
                </c:pt>
                <c:pt idx="8450">
                  <c:v>1.7419075E+17</c:v>
                </c:pt>
                <c:pt idx="8451">
                  <c:v>9.106075E+16</c:v>
                </c:pt>
                <c:pt idx="8452">
                  <c:v>457714541666.66669</c:v>
                </c:pt>
                <c:pt idx="8453">
                  <c:v>454932791666.66669</c:v>
                </c:pt>
                <c:pt idx="8454">
                  <c:v>2429444083333.3335</c:v>
                </c:pt>
                <c:pt idx="8455">
                  <c:v>3326660500000</c:v>
                </c:pt>
                <c:pt idx="8456">
                  <c:v>3346605250000</c:v>
                </c:pt>
                <c:pt idx="8457">
                  <c:v>2163592416666.6667</c:v>
                </c:pt>
                <c:pt idx="8458">
                  <c:v>2268969208333.3335</c:v>
                </c:pt>
                <c:pt idx="8459">
                  <c:v>1051537625000</c:v>
                </c:pt>
                <c:pt idx="8460">
                  <c:v>0</c:v>
                </c:pt>
                <c:pt idx="8461">
                  <c:v>1656000875000</c:v>
                </c:pt>
                <c:pt idx="8462">
                  <c:v>2516340708333.3335</c:v>
                </c:pt>
                <c:pt idx="8463">
                  <c:v>2760329000000</c:v>
                </c:pt>
                <c:pt idx="8464">
                  <c:v>2871124625000</c:v>
                </c:pt>
                <c:pt idx="8465">
                  <c:v>3012018833333.3335</c:v>
                </c:pt>
                <c:pt idx="8466">
                  <c:v>2929598500000</c:v>
                </c:pt>
                <c:pt idx="8467">
                  <c:v>3005131416666.6665</c:v>
                </c:pt>
                <c:pt idx="8468">
                  <c:v>2719048458333.3335</c:v>
                </c:pt>
                <c:pt idx="8469">
                  <c:v>2752704958333.3335</c:v>
                </c:pt>
                <c:pt idx="8470">
                  <c:v>3106319708333.3335</c:v>
                </c:pt>
                <c:pt idx="8471">
                  <c:v>2929547625000</c:v>
                </c:pt>
                <c:pt idx="8472">
                  <c:v>2940057166666.6665</c:v>
                </c:pt>
                <c:pt idx="8473">
                  <c:v>3216984333333.3335</c:v>
                </c:pt>
                <c:pt idx="8474">
                  <c:v>3182234875000</c:v>
                </c:pt>
                <c:pt idx="8475">
                  <c:v>2962889916666.6665</c:v>
                </c:pt>
                <c:pt idx="8476">
                  <c:v>2827452666666.6665</c:v>
                </c:pt>
                <c:pt idx="8477">
                  <c:v>3082424416666.6665</c:v>
                </c:pt>
                <c:pt idx="8478">
                  <c:v>3066516833333.3335</c:v>
                </c:pt>
                <c:pt idx="8479">
                  <c:v>23596038750000</c:v>
                </c:pt>
                <c:pt idx="8480">
                  <c:v>51887920833333.336</c:v>
                </c:pt>
                <c:pt idx="8481">
                  <c:v>54579404166666.664</c:v>
                </c:pt>
                <c:pt idx="8482">
                  <c:v>148279695833333.34</c:v>
                </c:pt>
                <c:pt idx="8483">
                  <c:v>33557144166666.668</c:v>
                </c:pt>
                <c:pt idx="8484">
                  <c:v>14967264583333.334</c:v>
                </c:pt>
                <c:pt idx="8485">
                  <c:v>2230351041666.6665</c:v>
                </c:pt>
                <c:pt idx="8486">
                  <c:v>2280674125000</c:v>
                </c:pt>
                <c:pt idx="8487">
                  <c:v>2389474375000</c:v>
                </c:pt>
                <c:pt idx="8488">
                  <c:v>2384800500000</c:v>
                </c:pt>
                <c:pt idx="8489">
                  <c:v>2306762166666.6665</c:v>
                </c:pt>
                <c:pt idx="8490">
                  <c:v>2230768875000</c:v>
                </c:pt>
                <c:pt idx="8491">
                  <c:v>2282892259583.3335</c:v>
                </c:pt>
                <c:pt idx="8492">
                  <c:v>2462407791666.6665</c:v>
                </c:pt>
                <c:pt idx="8493">
                  <c:v>2509544166666.6665</c:v>
                </c:pt>
                <c:pt idx="8494">
                  <c:v>2491461833333.3335</c:v>
                </c:pt>
                <c:pt idx="8495">
                  <c:v>2462198875000</c:v>
                </c:pt>
                <c:pt idx="8496">
                  <c:v>2424708083333.3335</c:v>
                </c:pt>
                <c:pt idx="8497">
                  <c:v>10496131250000</c:v>
                </c:pt>
                <c:pt idx="8498">
                  <c:v>2523951791666.6665</c:v>
                </c:pt>
                <c:pt idx="8499">
                  <c:v>2749320833333.3335</c:v>
                </c:pt>
                <c:pt idx="8500">
                  <c:v>1949605458333.3333</c:v>
                </c:pt>
                <c:pt idx="8501">
                  <c:v>2781851333333.3335</c:v>
                </c:pt>
                <c:pt idx="8502">
                  <c:v>2838196041666.6665</c:v>
                </c:pt>
                <c:pt idx="8503">
                  <c:v>2768442333333.3335</c:v>
                </c:pt>
                <c:pt idx="8504">
                  <c:v>2722067291666.6665</c:v>
                </c:pt>
                <c:pt idx="8505">
                  <c:v>2805382583333.3335</c:v>
                </c:pt>
                <c:pt idx="8506">
                  <c:v>2861296875000</c:v>
                </c:pt>
                <c:pt idx="8507">
                  <c:v>2522481625000</c:v>
                </c:pt>
                <c:pt idx="8508">
                  <c:v>3262203458333.3335</c:v>
                </c:pt>
                <c:pt idx="8509">
                  <c:v>3148405708333.3335</c:v>
                </c:pt>
                <c:pt idx="8510">
                  <c:v>3132251708333.3335</c:v>
                </c:pt>
                <c:pt idx="8511">
                  <c:v>3140753541666.6665</c:v>
                </c:pt>
                <c:pt idx="8512">
                  <c:v>3263619041666.6665</c:v>
                </c:pt>
                <c:pt idx="8513">
                  <c:v>23878597500000</c:v>
                </c:pt>
                <c:pt idx="8514">
                  <c:v>3191197041666.6665</c:v>
                </c:pt>
                <c:pt idx="8515">
                  <c:v>3036888250000</c:v>
                </c:pt>
                <c:pt idx="8516">
                  <c:v>3113391666666.6665</c:v>
                </c:pt>
                <c:pt idx="8517">
                  <c:v>3766804791666.6665</c:v>
                </c:pt>
                <c:pt idx="8518">
                  <c:v>23552451250000</c:v>
                </c:pt>
                <c:pt idx="8519">
                  <c:v>41931300000000</c:v>
                </c:pt>
                <c:pt idx="8520">
                  <c:v>13536973791666.666</c:v>
                </c:pt>
                <c:pt idx="8521">
                  <c:v>20862810833333.332</c:v>
                </c:pt>
                <c:pt idx="8522">
                  <c:v>35129683750000</c:v>
                </c:pt>
                <c:pt idx="8523">
                  <c:v>34215692083333.332</c:v>
                </c:pt>
                <c:pt idx="8524">
                  <c:v>34228719583333.332</c:v>
                </c:pt>
                <c:pt idx="8525">
                  <c:v>11572021250000</c:v>
                </c:pt>
                <c:pt idx="8526">
                  <c:v>1662576208333.3333</c:v>
                </c:pt>
                <c:pt idx="8527">
                  <c:v>1671052833333.3333</c:v>
                </c:pt>
                <c:pt idx="8528">
                  <c:v>1643377958333.3333</c:v>
                </c:pt>
                <c:pt idx="8529">
                  <c:v>17658313333333.332</c:v>
                </c:pt>
                <c:pt idx="8530">
                  <c:v>1663428625000</c:v>
                </c:pt>
                <c:pt idx="8531">
                  <c:v>1682456250000</c:v>
                </c:pt>
                <c:pt idx="8532">
                  <c:v>1717520125000</c:v>
                </c:pt>
                <c:pt idx="8533">
                  <c:v>1785651541666.6667</c:v>
                </c:pt>
                <c:pt idx="8534">
                  <c:v>787459250000</c:v>
                </c:pt>
                <c:pt idx="8535">
                  <c:v>241139800000</c:v>
                </c:pt>
                <c:pt idx="8536">
                  <c:v>240588620833.33334</c:v>
                </c:pt>
                <c:pt idx="8537">
                  <c:v>238331712500</c:v>
                </c:pt>
                <c:pt idx="8538">
                  <c:v>227466150000</c:v>
                </c:pt>
                <c:pt idx="8539">
                  <c:v>2611232125000</c:v>
                </c:pt>
                <c:pt idx="8540">
                  <c:v>30358900833333.332</c:v>
                </c:pt>
                <c:pt idx="8541">
                  <c:v>40858940833333.336</c:v>
                </c:pt>
                <c:pt idx="8542">
                  <c:v>42029437500000</c:v>
                </c:pt>
                <c:pt idx="8543">
                  <c:v>43763362500000</c:v>
                </c:pt>
                <c:pt idx="8544">
                  <c:v>44112766666666.664</c:v>
                </c:pt>
                <c:pt idx="8545">
                  <c:v>44585595833333.336</c:v>
                </c:pt>
                <c:pt idx="8546">
                  <c:v>47342400000000</c:v>
                </c:pt>
                <c:pt idx="8547">
                  <c:v>47801329166666.664</c:v>
                </c:pt>
                <c:pt idx="8548">
                  <c:v>35778045000000</c:v>
                </c:pt>
                <c:pt idx="8549">
                  <c:v>28432689166666.668</c:v>
                </c:pt>
                <c:pt idx="8550">
                  <c:v>4296836666666.6665</c:v>
                </c:pt>
                <c:pt idx="8551">
                  <c:v>4402578333333.333</c:v>
                </c:pt>
                <c:pt idx="8552">
                  <c:v>26484935416666.668</c:v>
                </c:pt>
                <c:pt idx="8553">
                  <c:v>27966329166666.668</c:v>
                </c:pt>
                <c:pt idx="8554">
                  <c:v>14684213750000</c:v>
                </c:pt>
                <c:pt idx="8555">
                  <c:v>17883725000000</c:v>
                </c:pt>
                <c:pt idx="8556">
                  <c:v>21796347916666.668</c:v>
                </c:pt>
                <c:pt idx="8557">
                  <c:v>29049375000000</c:v>
                </c:pt>
                <c:pt idx="8558">
                  <c:v>28291547916666.668</c:v>
                </c:pt>
                <c:pt idx="8559">
                  <c:v>46851591416666.664</c:v>
                </c:pt>
                <c:pt idx="8560">
                  <c:v>59692692157083.336</c:v>
                </c:pt>
                <c:pt idx="8561">
                  <c:v>87181058333333.328</c:v>
                </c:pt>
                <c:pt idx="8562">
                  <c:v>460102000000000</c:v>
                </c:pt>
                <c:pt idx="8563">
                  <c:v>3656331450000000</c:v>
                </c:pt>
                <c:pt idx="8564">
                  <c:v>9545045282083334</c:v>
                </c:pt>
                <c:pt idx="8565">
                  <c:v>9686866250000000</c:v>
                </c:pt>
                <c:pt idx="8566">
                  <c:v>1.5680288333333334E+16</c:v>
                </c:pt>
                <c:pt idx="8567">
                  <c:v>2.7907285897083332E+16</c:v>
                </c:pt>
                <c:pt idx="8568">
                  <c:v>3.8991342958333336E+16</c:v>
                </c:pt>
                <c:pt idx="8569">
                  <c:v>7.2688576079166672E+16</c:v>
                </c:pt>
                <c:pt idx="8570">
                  <c:v>4.5012598408333336E+16</c:v>
                </c:pt>
                <c:pt idx="8571">
                  <c:v>5.518845E+16</c:v>
                </c:pt>
                <c:pt idx="8572">
                  <c:v>6.4124541666666664E+16</c:v>
                </c:pt>
                <c:pt idx="8573">
                  <c:v>6.5011064166666664E+16</c:v>
                </c:pt>
                <c:pt idx="8574">
                  <c:v>6.2337120833333336E+16</c:v>
                </c:pt>
                <c:pt idx="8575">
                  <c:v>5.3658972083333336E+16</c:v>
                </c:pt>
                <c:pt idx="8576">
                  <c:v>6.5060960416666664E+16</c:v>
                </c:pt>
                <c:pt idx="8577">
                  <c:v>7.2596141666666672E+16</c:v>
                </c:pt>
                <c:pt idx="8578">
                  <c:v>8.5272095833333328E+16</c:v>
                </c:pt>
                <c:pt idx="8579">
                  <c:v>8.625891E+16</c:v>
                </c:pt>
                <c:pt idx="8580">
                  <c:v>7.755949E+16</c:v>
                </c:pt>
                <c:pt idx="8581">
                  <c:v>8.1680835416666672E+16</c:v>
                </c:pt>
                <c:pt idx="8582">
                  <c:v>8.4378170833333328E+16</c:v>
                </c:pt>
                <c:pt idx="8583">
                  <c:v>8.56875E+16</c:v>
                </c:pt>
                <c:pt idx="8584">
                  <c:v>1.072880875E+17</c:v>
                </c:pt>
                <c:pt idx="8585">
                  <c:v>9.3090600079166672E+16</c:v>
                </c:pt>
                <c:pt idx="8586">
                  <c:v>1.21981525E+17</c:v>
                </c:pt>
                <c:pt idx="8587">
                  <c:v>1.2525194420833333E+17</c:v>
                </c:pt>
                <c:pt idx="8588">
                  <c:v>1.158029125E+17</c:v>
                </c:pt>
                <c:pt idx="8589">
                  <c:v>1.3142017916666667E+17</c:v>
                </c:pt>
                <c:pt idx="8590">
                  <c:v>1.2977344583333333E+17</c:v>
                </c:pt>
                <c:pt idx="8591">
                  <c:v>1.32464375E+17</c:v>
                </c:pt>
                <c:pt idx="8592">
                  <c:v>1.2914505E+17</c:v>
                </c:pt>
                <c:pt idx="8593">
                  <c:v>1.305598E+17</c:v>
                </c:pt>
                <c:pt idx="8594">
                  <c:v>1.2103701666666667E+17</c:v>
                </c:pt>
                <c:pt idx="8595">
                  <c:v>1.4229929583333333E+17</c:v>
                </c:pt>
                <c:pt idx="8596">
                  <c:v>6.6502316666666664E+16</c:v>
                </c:pt>
                <c:pt idx="8597">
                  <c:v>1.1530483333333333E+17</c:v>
                </c:pt>
                <c:pt idx="8598">
                  <c:v>1.6240645833333334E+17</c:v>
                </c:pt>
                <c:pt idx="8599">
                  <c:v>1.561632375E+17</c:v>
                </c:pt>
                <c:pt idx="8600">
                  <c:v>1.449830125E+17</c:v>
                </c:pt>
                <c:pt idx="8601">
                  <c:v>1.3017954166666667E+17</c:v>
                </c:pt>
                <c:pt idx="8602">
                  <c:v>1.7165822916666666E+17</c:v>
                </c:pt>
                <c:pt idx="8603">
                  <c:v>1.3903318333333333E+17</c:v>
                </c:pt>
                <c:pt idx="8604">
                  <c:v>1.223466E+17</c:v>
                </c:pt>
                <c:pt idx="8605">
                  <c:v>1.1209716791666667E+17</c:v>
                </c:pt>
                <c:pt idx="8606">
                  <c:v>1.6765090833333334E+17</c:v>
                </c:pt>
                <c:pt idx="8607">
                  <c:v>1.609688E+17</c:v>
                </c:pt>
                <c:pt idx="8608">
                  <c:v>1.589705625E+17</c:v>
                </c:pt>
                <c:pt idx="8609">
                  <c:v>1.4719773125E+17</c:v>
                </c:pt>
                <c:pt idx="8610">
                  <c:v>1.5432260833333334E+17</c:v>
                </c:pt>
                <c:pt idx="8611">
                  <c:v>1.7849806875E+17</c:v>
                </c:pt>
                <c:pt idx="8612">
                  <c:v>1.7512505E+17</c:v>
                </c:pt>
                <c:pt idx="8613">
                  <c:v>1.8951912083333334E+17</c:v>
                </c:pt>
                <c:pt idx="8614">
                  <c:v>1.8528154583333334E+17</c:v>
                </c:pt>
                <c:pt idx="8615">
                  <c:v>1.7970920416666666E+17</c:v>
                </c:pt>
                <c:pt idx="8616">
                  <c:v>1.2664059166666667E+17</c:v>
                </c:pt>
                <c:pt idx="8617">
                  <c:v>1.1989835833333333E+17</c:v>
                </c:pt>
                <c:pt idx="8618">
                  <c:v>1.3133978625E+17</c:v>
                </c:pt>
                <c:pt idx="8619">
                  <c:v>1.261616875E+17</c:v>
                </c:pt>
                <c:pt idx="8620">
                  <c:v>1.4253819166666667E+17</c:v>
                </c:pt>
                <c:pt idx="8621">
                  <c:v>1.67537525E+17</c:v>
                </c:pt>
                <c:pt idx="8622">
                  <c:v>1.5475098333333334E+17</c:v>
                </c:pt>
                <c:pt idx="8623">
                  <c:v>1.2604124583333333E+17</c:v>
                </c:pt>
                <c:pt idx="8624">
                  <c:v>1.1420444166666667E+17</c:v>
                </c:pt>
                <c:pt idx="8625">
                  <c:v>1.6223945833333334E+17</c:v>
                </c:pt>
                <c:pt idx="8626">
                  <c:v>1.6087913333333334E+17</c:v>
                </c:pt>
                <c:pt idx="8627">
                  <c:v>1.5669760833333334E+17</c:v>
                </c:pt>
                <c:pt idx="8628">
                  <c:v>1.5563767916666666E+17</c:v>
                </c:pt>
                <c:pt idx="8629">
                  <c:v>1.3800789166666667E+17</c:v>
                </c:pt>
                <c:pt idx="8630">
                  <c:v>1.1591221208333333E+17</c:v>
                </c:pt>
                <c:pt idx="8631">
                  <c:v>9.2291895833333328E+16</c:v>
                </c:pt>
                <c:pt idx="8632">
                  <c:v>1.5657574583333334E+17</c:v>
                </c:pt>
                <c:pt idx="8633">
                  <c:v>1.5444035833333334E+17</c:v>
                </c:pt>
                <c:pt idx="8634">
                  <c:v>1.6552474166666666E+17</c:v>
                </c:pt>
                <c:pt idx="8635">
                  <c:v>1.5253513370833334E+17</c:v>
                </c:pt>
                <c:pt idx="8636">
                  <c:v>1.6647201666666666E+17</c:v>
                </c:pt>
                <c:pt idx="8637">
                  <c:v>1.677541625E+17</c:v>
                </c:pt>
                <c:pt idx="8638">
                  <c:v>7.2269966666666672E+16</c:v>
                </c:pt>
                <c:pt idx="8639">
                  <c:v>1.6732326666666666E+17</c:v>
                </c:pt>
                <c:pt idx="8640">
                  <c:v>1.7420146666666666E+17</c:v>
                </c:pt>
                <c:pt idx="8641">
                  <c:v>1.7016126666666666E+17</c:v>
                </c:pt>
                <c:pt idx="8642">
                  <c:v>1.6766110416666666E+17</c:v>
                </c:pt>
                <c:pt idx="8643">
                  <c:v>1.75607825E+17</c:v>
                </c:pt>
                <c:pt idx="8644">
                  <c:v>1.5208749583333334E+17</c:v>
                </c:pt>
                <c:pt idx="8645">
                  <c:v>1.7320950291666666E+17</c:v>
                </c:pt>
                <c:pt idx="8646">
                  <c:v>1.6888382916666666E+17</c:v>
                </c:pt>
                <c:pt idx="8647">
                  <c:v>1.7756225E+17</c:v>
                </c:pt>
                <c:pt idx="8648">
                  <c:v>1.3579069583333333E+17</c:v>
                </c:pt>
                <c:pt idx="8649">
                  <c:v>1.5948844583333334E+17</c:v>
                </c:pt>
                <c:pt idx="8650">
                  <c:v>1.7114764583333334E+17</c:v>
                </c:pt>
                <c:pt idx="8651">
                  <c:v>1.69998825E+17</c:v>
                </c:pt>
                <c:pt idx="8652">
                  <c:v>1.8599524166666666E+17</c:v>
                </c:pt>
                <c:pt idx="8653">
                  <c:v>1.6330290416666666E+17</c:v>
                </c:pt>
                <c:pt idx="8654">
                  <c:v>1.73179175E+17</c:v>
                </c:pt>
                <c:pt idx="8655">
                  <c:v>2.0052700833333334E+17</c:v>
                </c:pt>
                <c:pt idx="8656">
                  <c:v>1.9303285E+17</c:v>
                </c:pt>
                <c:pt idx="8657">
                  <c:v>2.025305E+17</c:v>
                </c:pt>
                <c:pt idx="8658">
                  <c:v>2.0542634674583334E+17</c:v>
                </c:pt>
                <c:pt idx="8659">
                  <c:v>1.876035125E+17</c:v>
                </c:pt>
                <c:pt idx="8660">
                  <c:v>2.0893238333333334E+17</c:v>
                </c:pt>
                <c:pt idx="8661">
                  <c:v>2.1845399583333334E+17</c:v>
                </c:pt>
                <c:pt idx="8662" formatCode="0.00E+00">
                  <c:v>2.35E+17</c:v>
                </c:pt>
                <c:pt idx="8663">
                  <c:v>1.9766108333333334E+17</c:v>
                </c:pt>
                <c:pt idx="8664">
                  <c:v>2.1866819166666666E+17</c:v>
                </c:pt>
                <c:pt idx="8665">
                  <c:v>1.3130851E+17</c:v>
                </c:pt>
                <c:pt idx="8666">
                  <c:v>2.0960485E+17</c:v>
                </c:pt>
                <c:pt idx="8667">
                  <c:v>2.0378693333333334E+17</c:v>
                </c:pt>
                <c:pt idx="8668" formatCode="0.00E+00">
                  <c:v>2.28E+17</c:v>
                </c:pt>
                <c:pt idx="8669" formatCode="0.00E+00">
                  <c:v>2.35E+17</c:v>
                </c:pt>
                <c:pt idx="8670" formatCode="0.00E+00">
                  <c:v>2.39E+17</c:v>
                </c:pt>
                <c:pt idx="8671" formatCode="0.00E+00">
                  <c:v>2.39E+17</c:v>
                </c:pt>
                <c:pt idx="8672">
                  <c:v>2.161018625E+17</c:v>
                </c:pt>
                <c:pt idx="8673">
                  <c:v>2.0181281666666666E+17</c:v>
                </c:pt>
                <c:pt idx="8674">
                  <c:v>2.0310641666666666E+17</c:v>
                </c:pt>
                <c:pt idx="8675">
                  <c:v>1.630454125E+17</c:v>
                </c:pt>
                <c:pt idx="8676">
                  <c:v>1.916684375E+17</c:v>
                </c:pt>
                <c:pt idx="8677">
                  <c:v>2.0074349583333334E+17</c:v>
                </c:pt>
                <c:pt idx="8678">
                  <c:v>1.939887575E+17</c:v>
                </c:pt>
                <c:pt idx="8679">
                  <c:v>1.73103675E+17</c:v>
                </c:pt>
                <c:pt idx="8680">
                  <c:v>1.8522727916666666E+17</c:v>
                </c:pt>
                <c:pt idx="8681">
                  <c:v>2.1561875458333334E+17</c:v>
                </c:pt>
                <c:pt idx="8682">
                  <c:v>1.940699625E+17</c:v>
                </c:pt>
                <c:pt idx="8683">
                  <c:v>2.0631449166666666E+17</c:v>
                </c:pt>
                <c:pt idx="8684">
                  <c:v>1.0410137083333333E+17</c:v>
                </c:pt>
                <c:pt idx="8685">
                  <c:v>1.3599873950833333E+17</c:v>
                </c:pt>
                <c:pt idx="8686">
                  <c:v>1.7177323083333334E+17</c:v>
                </c:pt>
                <c:pt idx="8687">
                  <c:v>2.094621415875E+17</c:v>
                </c:pt>
                <c:pt idx="8688">
                  <c:v>2.067762875E+17</c:v>
                </c:pt>
                <c:pt idx="8689">
                  <c:v>2.122821375E+17</c:v>
                </c:pt>
                <c:pt idx="8690">
                  <c:v>2.1664071666666666E+17</c:v>
                </c:pt>
                <c:pt idx="8691" formatCode="0.00E+00">
                  <c:v>2.3E+17</c:v>
                </c:pt>
                <c:pt idx="8692">
                  <c:v>2.175314125E+17</c:v>
                </c:pt>
                <c:pt idx="8693">
                  <c:v>1.7664248083333334E+17</c:v>
                </c:pt>
                <c:pt idx="8694">
                  <c:v>1.7356474583333334E+17</c:v>
                </c:pt>
                <c:pt idx="8695">
                  <c:v>1.9988571666666666E+17</c:v>
                </c:pt>
                <c:pt idx="8696">
                  <c:v>2.120427625E+17</c:v>
                </c:pt>
                <c:pt idx="8697">
                  <c:v>2.0491927916666666E+17</c:v>
                </c:pt>
                <c:pt idx="8698">
                  <c:v>2.0781415833333334E+17</c:v>
                </c:pt>
                <c:pt idx="8699">
                  <c:v>1.5999304166666666E+17</c:v>
                </c:pt>
                <c:pt idx="8700">
                  <c:v>2.0360598333333334E+17</c:v>
                </c:pt>
                <c:pt idx="8701">
                  <c:v>2.1321747916666666E+17</c:v>
                </c:pt>
                <c:pt idx="8702">
                  <c:v>2.0657677083333334E+17</c:v>
                </c:pt>
                <c:pt idx="8703">
                  <c:v>2.053121625E+17</c:v>
                </c:pt>
                <c:pt idx="8704" formatCode="0.00E+00">
                  <c:v>2.3E+17</c:v>
                </c:pt>
                <c:pt idx="8705" formatCode="0.00E+00">
                  <c:v>2.38E+17</c:v>
                </c:pt>
                <c:pt idx="8706">
                  <c:v>2.1378038333333334E+17</c:v>
                </c:pt>
                <c:pt idx="8707">
                  <c:v>5.4333525E+16</c:v>
                </c:pt>
                <c:pt idx="8708">
                  <c:v>5.3297412220833336E+16</c:v>
                </c:pt>
                <c:pt idx="8709">
                  <c:v>1.8982823645833334E+17</c:v>
                </c:pt>
                <c:pt idx="8710">
                  <c:v>1.7582401666666666E+17</c:v>
                </c:pt>
                <c:pt idx="8711">
                  <c:v>2.1222280833333334E+17</c:v>
                </c:pt>
                <c:pt idx="8712">
                  <c:v>2.0800150833333334E+17</c:v>
                </c:pt>
                <c:pt idx="8713">
                  <c:v>1.9375255E+17</c:v>
                </c:pt>
                <c:pt idx="8714">
                  <c:v>1.8392928333333334E+17</c:v>
                </c:pt>
                <c:pt idx="8715">
                  <c:v>2.0621073333333334E+17</c:v>
                </c:pt>
                <c:pt idx="8716">
                  <c:v>1.922224875E+17</c:v>
                </c:pt>
                <c:pt idx="8717">
                  <c:v>1.9871027083333334E+17</c:v>
                </c:pt>
                <c:pt idx="8718" formatCode="0.00E+00">
                  <c:v>2.38E+17</c:v>
                </c:pt>
                <c:pt idx="8719">
                  <c:v>2.2101675416666666E+17</c:v>
                </c:pt>
                <c:pt idx="8720">
                  <c:v>2.139785E+17</c:v>
                </c:pt>
                <c:pt idx="8721">
                  <c:v>2.195178625E+17</c:v>
                </c:pt>
                <c:pt idx="8722" formatCode="0.00E+00">
                  <c:v>2.41E+17</c:v>
                </c:pt>
                <c:pt idx="8723">
                  <c:v>1.6174624583333334E+17</c:v>
                </c:pt>
                <c:pt idx="8724">
                  <c:v>1.7877824958333334E+17</c:v>
                </c:pt>
                <c:pt idx="8725">
                  <c:v>1.847628625E+17</c:v>
                </c:pt>
                <c:pt idx="8726">
                  <c:v>1.9628050833333334E+17</c:v>
                </c:pt>
                <c:pt idx="8727" formatCode="0.00E+00">
                  <c:v>2.35E+17</c:v>
                </c:pt>
                <c:pt idx="8728">
                  <c:v>2.0169979583333334E+17</c:v>
                </c:pt>
                <c:pt idx="8729" formatCode="0.00E+00">
                  <c:v>2.4E+17</c:v>
                </c:pt>
                <c:pt idx="8730" formatCode="0.00E+00">
                  <c:v>2.4E+17</c:v>
                </c:pt>
                <c:pt idx="8731">
                  <c:v>2.1616130416666666E+17</c:v>
                </c:pt>
                <c:pt idx="8732">
                  <c:v>1.9484294166666666E+17</c:v>
                </c:pt>
                <c:pt idx="8733">
                  <c:v>1.2532676666666667E+17</c:v>
                </c:pt>
                <c:pt idx="8734">
                  <c:v>2.1174184166666666E+17</c:v>
                </c:pt>
                <c:pt idx="8735" formatCode="0.00E+00">
                  <c:v>2.41E+17</c:v>
                </c:pt>
                <c:pt idx="8736">
                  <c:v>1.847628625E+17</c:v>
                </c:pt>
                <c:pt idx="8737">
                  <c:v>1.847628625E+17</c:v>
                </c:pt>
                <c:pt idx="8738">
                  <c:v>1.847628625E+17</c:v>
                </c:pt>
                <c:pt idx="8739">
                  <c:v>1.847628625E+17</c:v>
                </c:pt>
                <c:pt idx="8740">
                  <c:v>1.847628625E+17</c:v>
                </c:pt>
                <c:pt idx="8741">
                  <c:v>2.232146E+17</c:v>
                </c:pt>
                <c:pt idx="8742">
                  <c:v>2.168518E+17</c:v>
                </c:pt>
                <c:pt idx="8743">
                  <c:v>5.3425583333333336E+16</c:v>
                </c:pt>
                <c:pt idx="8744">
                  <c:v>5.85346724126E+16</c:v>
                </c:pt>
                <c:pt idx="8745">
                  <c:v>2.0172604583333334E+17</c:v>
                </c:pt>
                <c:pt idx="8746">
                  <c:v>2.2233715E+17</c:v>
                </c:pt>
                <c:pt idx="8747">
                  <c:v>2.39E+17</c:v>
                </c:pt>
                <c:pt idx="8748" formatCode="0.00E+00">
                  <c:v>2.39E+17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15F-490F-B861-9A2040B65A4E}"/>
            </c:ext>
          </c:extLst>
        </c:ser>
        <c:ser>
          <c:idx val="1"/>
          <c:order val="1"/>
          <c:tx>
            <c:v>FAKE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'Plotting Data'!$A$8752:$A$150000</c:f>
              <c:numCache>
                <c:formatCode>m/d/yyyy</c:formatCode>
                <c:ptCount val="141249"/>
                <c:pt idx="0">
                  <c:v>43221</c:v>
                </c:pt>
                <c:pt idx="1">
                  <c:v>43222</c:v>
                </c:pt>
                <c:pt idx="2">
                  <c:v>43223</c:v>
                </c:pt>
                <c:pt idx="3">
                  <c:v>43224</c:v>
                </c:pt>
                <c:pt idx="4">
                  <c:v>43225</c:v>
                </c:pt>
                <c:pt idx="5">
                  <c:v>43226</c:v>
                </c:pt>
                <c:pt idx="6">
                  <c:v>43227</c:v>
                </c:pt>
                <c:pt idx="7">
                  <c:v>43228</c:v>
                </c:pt>
                <c:pt idx="8">
                  <c:v>43229</c:v>
                </c:pt>
                <c:pt idx="9">
                  <c:v>43230</c:v>
                </c:pt>
                <c:pt idx="10">
                  <c:v>43231</c:v>
                </c:pt>
                <c:pt idx="11">
                  <c:v>43232</c:v>
                </c:pt>
                <c:pt idx="12">
                  <c:v>43233</c:v>
                </c:pt>
                <c:pt idx="13">
                  <c:v>43234</c:v>
                </c:pt>
                <c:pt idx="14">
                  <c:v>43235</c:v>
                </c:pt>
                <c:pt idx="15">
                  <c:v>43236</c:v>
                </c:pt>
                <c:pt idx="16">
                  <c:v>43237</c:v>
                </c:pt>
                <c:pt idx="17">
                  <c:v>43238</c:v>
                </c:pt>
                <c:pt idx="18">
                  <c:v>43239</c:v>
                </c:pt>
                <c:pt idx="19">
                  <c:v>43240</c:v>
                </c:pt>
                <c:pt idx="20">
                  <c:v>43241</c:v>
                </c:pt>
                <c:pt idx="21">
                  <c:v>43242</c:v>
                </c:pt>
                <c:pt idx="22">
                  <c:v>43243</c:v>
                </c:pt>
                <c:pt idx="23">
                  <c:v>43244</c:v>
                </c:pt>
                <c:pt idx="24">
                  <c:v>43245</c:v>
                </c:pt>
                <c:pt idx="25">
                  <c:v>43246</c:v>
                </c:pt>
                <c:pt idx="26">
                  <c:v>43247</c:v>
                </c:pt>
                <c:pt idx="27">
                  <c:v>43248</c:v>
                </c:pt>
                <c:pt idx="28">
                  <c:v>43249</c:v>
                </c:pt>
                <c:pt idx="29">
                  <c:v>43250</c:v>
                </c:pt>
                <c:pt idx="30">
                  <c:v>43251</c:v>
                </c:pt>
                <c:pt idx="31">
                  <c:v>43252</c:v>
                </c:pt>
                <c:pt idx="32">
                  <c:v>43253</c:v>
                </c:pt>
                <c:pt idx="33">
                  <c:v>43254</c:v>
                </c:pt>
                <c:pt idx="34">
                  <c:v>43255</c:v>
                </c:pt>
                <c:pt idx="35">
                  <c:v>43256</c:v>
                </c:pt>
                <c:pt idx="36">
                  <c:v>43257</c:v>
                </c:pt>
                <c:pt idx="37">
                  <c:v>43258</c:v>
                </c:pt>
                <c:pt idx="38">
                  <c:v>43259</c:v>
                </c:pt>
                <c:pt idx="39">
                  <c:v>43260</c:v>
                </c:pt>
                <c:pt idx="40">
                  <c:v>43261</c:v>
                </c:pt>
                <c:pt idx="41">
                  <c:v>43262</c:v>
                </c:pt>
                <c:pt idx="42">
                  <c:v>43263</c:v>
                </c:pt>
                <c:pt idx="43">
                  <c:v>43264</c:v>
                </c:pt>
                <c:pt idx="44">
                  <c:v>43265</c:v>
                </c:pt>
                <c:pt idx="45">
                  <c:v>43266</c:v>
                </c:pt>
                <c:pt idx="46">
                  <c:v>43267</c:v>
                </c:pt>
                <c:pt idx="47">
                  <c:v>43268</c:v>
                </c:pt>
                <c:pt idx="48">
                  <c:v>43269</c:v>
                </c:pt>
                <c:pt idx="49">
                  <c:v>43270</c:v>
                </c:pt>
                <c:pt idx="50">
                  <c:v>43271</c:v>
                </c:pt>
                <c:pt idx="51">
                  <c:v>43272</c:v>
                </c:pt>
                <c:pt idx="52">
                  <c:v>43273</c:v>
                </c:pt>
                <c:pt idx="53">
                  <c:v>43274</c:v>
                </c:pt>
                <c:pt idx="54">
                  <c:v>43275</c:v>
                </c:pt>
                <c:pt idx="55">
                  <c:v>43276</c:v>
                </c:pt>
                <c:pt idx="56">
                  <c:v>43277</c:v>
                </c:pt>
                <c:pt idx="57">
                  <c:v>43278</c:v>
                </c:pt>
                <c:pt idx="58">
                  <c:v>43279</c:v>
                </c:pt>
                <c:pt idx="59">
                  <c:v>43280</c:v>
                </c:pt>
                <c:pt idx="60">
                  <c:v>43281</c:v>
                </c:pt>
                <c:pt idx="61">
                  <c:v>43282</c:v>
                </c:pt>
                <c:pt idx="62">
                  <c:v>43283</c:v>
                </c:pt>
                <c:pt idx="63">
                  <c:v>43284</c:v>
                </c:pt>
                <c:pt idx="64">
                  <c:v>43285</c:v>
                </c:pt>
                <c:pt idx="65">
                  <c:v>43286</c:v>
                </c:pt>
                <c:pt idx="66">
                  <c:v>43287</c:v>
                </c:pt>
                <c:pt idx="67">
                  <c:v>43288</c:v>
                </c:pt>
                <c:pt idx="68">
                  <c:v>43289</c:v>
                </c:pt>
                <c:pt idx="69">
                  <c:v>43290</c:v>
                </c:pt>
                <c:pt idx="70">
                  <c:v>43291</c:v>
                </c:pt>
                <c:pt idx="71">
                  <c:v>43292</c:v>
                </c:pt>
                <c:pt idx="72">
                  <c:v>43293</c:v>
                </c:pt>
                <c:pt idx="73">
                  <c:v>43294</c:v>
                </c:pt>
                <c:pt idx="74">
                  <c:v>43295</c:v>
                </c:pt>
                <c:pt idx="75">
                  <c:v>43296</c:v>
                </c:pt>
                <c:pt idx="76">
                  <c:v>43297</c:v>
                </c:pt>
                <c:pt idx="77">
                  <c:v>43298</c:v>
                </c:pt>
                <c:pt idx="78">
                  <c:v>43299</c:v>
                </c:pt>
                <c:pt idx="79">
                  <c:v>43300</c:v>
                </c:pt>
                <c:pt idx="80">
                  <c:v>43301</c:v>
                </c:pt>
                <c:pt idx="81">
                  <c:v>43302</c:v>
                </c:pt>
                <c:pt idx="82">
                  <c:v>43303</c:v>
                </c:pt>
                <c:pt idx="83">
                  <c:v>43304</c:v>
                </c:pt>
                <c:pt idx="84">
                  <c:v>43305</c:v>
                </c:pt>
                <c:pt idx="85">
                  <c:v>43306</c:v>
                </c:pt>
                <c:pt idx="86">
                  <c:v>43307</c:v>
                </c:pt>
                <c:pt idx="87">
                  <c:v>43308</c:v>
                </c:pt>
                <c:pt idx="88">
                  <c:v>43309</c:v>
                </c:pt>
                <c:pt idx="89">
                  <c:v>43310</c:v>
                </c:pt>
                <c:pt idx="90">
                  <c:v>43311</c:v>
                </c:pt>
                <c:pt idx="91">
                  <c:v>43312</c:v>
                </c:pt>
                <c:pt idx="92">
                  <c:v>43313</c:v>
                </c:pt>
                <c:pt idx="93">
                  <c:v>43314</c:v>
                </c:pt>
                <c:pt idx="94">
                  <c:v>43315</c:v>
                </c:pt>
                <c:pt idx="95">
                  <c:v>43316</c:v>
                </c:pt>
                <c:pt idx="96">
                  <c:v>43317</c:v>
                </c:pt>
                <c:pt idx="97">
                  <c:v>43318</c:v>
                </c:pt>
                <c:pt idx="98">
                  <c:v>43319</c:v>
                </c:pt>
                <c:pt idx="99">
                  <c:v>43320</c:v>
                </c:pt>
                <c:pt idx="100">
                  <c:v>43321</c:v>
                </c:pt>
                <c:pt idx="101">
                  <c:v>43322</c:v>
                </c:pt>
                <c:pt idx="102">
                  <c:v>43323</c:v>
                </c:pt>
                <c:pt idx="103">
                  <c:v>43324</c:v>
                </c:pt>
                <c:pt idx="104">
                  <c:v>43325</c:v>
                </c:pt>
                <c:pt idx="105">
                  <c:v>43326</c:v>
                </c:pt>
                <c:pt idx="106">
                  <c:v>43327</c:v>
                </c:pt>
                <c:pt idx="107">
                  <c:v>43328</c:v>
                </c:pt>
                <c:pt idx="108">
                  <c:v>43329</c:v>
                </c:pt>
                <c:pt idx="109">
                  <c:v>43330</c:v>
                </c:pt>
                <c:pt idx="110">
                  <c:v>43331</c:v>
                </c:pt>
                <c:pt idx="111">
                  <c:v>43332</c:v>
                </c:pt>
                <c:pt idx="112">
                  <c:v>43333</c:v>
                </c:pt>
                <c:pt idx="113">
                  <c:v>43334</c:v>
                </c:pt>
                <c:pt idx="114">
                  <c:v>43335</c:v>
                </c:pt>
                <c:pt idx="115">
                  <c:v>43336</c:v>
                </c:pt>
                <c:pt idx="116">
                  <c:v>43337</c:v>
                </c:pt>
                <c:pt idx="117">
                  <c:v>43338</c:v>
                </c:pt>
                <c:pt idx="118">
                  <c:v>43339</c:v>
                </c:pt>
                <c:pt idx="119">
                  <c:v>43340</c:v>
                </c:pt>
                <c:pt idx="120">
                  <c:v>43341</c:v>
                </c:pt>
                <c:pt idx="121">
                  <c:v>43342</c:v>
                </c:pt>
                <c:pt idx="122">
                  <c:v>43343</c:v>
                </c:pt>
                <c:pt idx="123">
                  <c:v>43344</c:v>
                </c:pt>
                <c:pt idx="124">
                  <c:v>43345</c:v>
                </c:pt>
                <c:pt idx="125">
                  <c:v>43346</c:v>
                </c:pt>
                <c:pt idx="126">
                  <c:v>43347</c:v>
                </c:pt>
                <c:pt idx="127">
                  <c:v>43348</c:v>
                </c:pt>
                <c:pt idx="128">
                  <c:v>43349</c:v>
                </c:pt>
                <c:pt idx="129">
                  <c:v>43350</c:v>
                </c:pt>
                <c:pt idx="130">
                  <c:v>43351</c:v>
                </c:pt>
                <c:pt idx="131">
                  <c:v>43352</c:v>
                </c:pt>
                <c:pt idx="132">
                  <c:v>43353</c:v>
                </c:pt>
                <c:pt idx="133">
                  <c:v>43354</c:v>
                </c:pt>
                <c:pt idx="134">
                  <c:v>43355</c:v>
                </c:pt>
                <c:pt idx="135">
                  <c:v>43356</c:v>
                </c:pt>
                <c:pt idx="136">
                  <c:v>43357</c:v>
                </c:pt>
                <c:pt idx="137">
                  <c:v>43358</c:v>
                </c:pt>
                <c:pt idx="138">
                  <c:v>43359</c:v>
                </c:pt>
                <c:pt idx="139">
                  <c:v>43360</c:v>
                </c:pt>
                <c:pt idx="140">
                  <c:v>43361</c:v>
                </c:pt>
                <c:pt idx="141">
                  <c:v>43362</c:v>
                </c:pt>
                <c:pt idx="142">
                  <c:v>43363</c:v>
                </c:pt>
                <c:pt idx="143">
                  <c:v>43364</c:v>
                </c:pt>
                <c:pt idx="144">
                  <c:v>43365</c:v>
                </c:pt>
                <c:pt idx="145">
                  <c:v>43366</c:v>
                </c:pt>
                <c:pt idx="146">
                  <c:v>43367</c:v>
                </c:pt>
                <c:pt idx="147">
                  <c:v>43368</c:v>
                </c:pt>
                <c:pt idx="148">
                  <c:v>43369</c:v>
                </c:pt>
                <c:pt idx="149">
                  <c:v>43370</c:v>
                </c:pt>
                <c:pt idx="150">
                  <c:v>43371</c:v>
                </c:pt>
                <c:pt idx="151">
                  <c:v>43372</c:v>
                </c:pt>
                <c:pt idx="152">
                  <c:v>43373</c:v>
                </c:pt>
                <c:pt idx="153">
                  <c:v>43374</c:v>
                </c:pt>
                <c:pt idx="154">
                  <c:v>43375</c:v>
                </c:pt>
                <c:pt idx="155">
                  <c:v>43376</c:v>
                </c:pt>
                <c:pt idx="156">
                  <c:v>43377</c:v>
                </c:pt>
                <c:pt idx="157">
                  <c:v>43378</c:v>
                </c:pt>
                <c:pt idx="158">
                  <c:v>43379</c:v>
                </c:pt>
                <c:pt idx="159">
                  <c:v>43380</c:v>
                </c:pt>
                <c:pt idx="160">
                  <c:v>43381</c:v>
                </c:pt>
                <c:pt idx="161">
                  <c:v>43382</c:v>
                </c:pt>
                <c:pt idx="162">
                  <c:v>43383</c:v>
                </c:pt>
                <c:pt idx="163">
                  <c:v>43384</c:v>
                </c:pt>
                <c:pt idx="164">
                  <c:v>43385</c:v>
                </c:pt>
                <c:pt idx="165">
                  <c:v>43386</c:v>
                </c:pt>
                <c:pt idx="166">
                  <c:v>43387</c:v>
                </c:pt>
                <c:pt idx="167">
                  <c:v>43388</c:v>
                </c:pt>
                <c:pt idx="168">
                  <c:v>43389</c:v>
                </c:pt>
                <c:pt idx="169">
                  <c:v>43390</c:v>
                </c:pt>
                <c:pt idx="170">
                  <c:v>43391</c:v>
                </c:pt>
                <c:pt idx="171">
                  <c:v>43392</c:v>
                </c:pt>
                <c:pt idx="172">
                  <c:v>43393</c:v>
                </c:pt>
                <c:pt idx="173">
                  <c:v>43394</c:v>
                </c:pt>
                <c:pt idx="174">
                  <c:v>43395</c:v>
                </c:pt>
                <c:pt idx="175">
                  <c:v>43396</c:v>
                </c:pt>
                <c:pt idx="176">
                  <c:v>43397</c:v>
                </c:pt>
                <c:pt idx="177">
                  <c:v>43398</c:v>
                </c:pt>
                <c:pt idx="178">
                  <c:v>43399</c:v>
                </c:pt>
                <c:pt idx="179">
                  <c:v>43400</c:v>
                </c:pt>
                <c:pt idx="180">
                  <c:v>43401</c:v>
                </c:pt>
                <c:pt idx="181">
                  <c:v>43402</c:v>
                </c:pt>
                <c:pt idx="182">
                  <c:v>43403</c:v>
                </c:pt>
                <c:pt idx="183">
                  <c:v>43404</c:v>
                </c:pt>
                <c:pt idx="184">
                  <c:v>43405</c:v>
                </c:pt>
                <c:pt idx="185">
                  <c:v>43406</c:v>
                </c:pt>
                <c:pt idx="186">
                  <c:v>43407</c:v>
                </c:pt>
                <c:pt idx="187">
                  <c:v>43408</c:v>
                </c:pt>
                <c:pt idx="188">
                  <c:v>43409</c:v>
                </c:pt>
                <c:pt idx="189">
                  <c:v>43410</c:v>
                </c:pt>
                <c:pt idx="190">
                  <c:v>43411</c:v>
                </c:pt>
                <c:pt idx="191">
                  <c:v>43412</c:v>
                </c:pt>
                <c:pt idx="192">
                  <c:v>43413</c:v>
                </c:pt>
                <c:pt idx="193">
                  <c:v>43414</c:v>
                </c:pt>
                <c:pt idx="194">
                  <c:v>43415</c:v>
                </c:pt>
                <c:pt idx="195">
                  <c:v>43416</c:v>
                </c:pt>
                <c:pt idx="196">
                  <c:v>43417</c:v>
                </c:pt>
                <c:pt idx="197">
                  <c:v>43418</c:v>
                </c:pt>
                <c:pt idx="198">
                  <c:v>43419</c:v>
                </c:pt>
                <c:pt idx="199">
                  <c:v>43420</c:v>
                </c:pt>
                <c:pt idx="200">
                  <c:v>43421</c:v>
                </c:pt>
                <c:pt idx="201">
                  <c:v>43422</c:v>
                </c:pt>
                <c:pt idx="202">
                  <c:v>43423</c:v>
                </c:pt>
                <c:pt idx="203">
                  <c:v>43424</c:v>
                </c:pt>
                <c:pt idx="204">
                  <c:v>43425</c:v>
                </c:pt>
                <c:pt idx="205">
                  <c:v>43426</c:v>
                </c:pt>
                <c:pt idx="206">
                  <c:v>43427</c:v>
                </c:pt>
                <c:pt idx="207">
                  <c:v>43428</c:v>
                </c:pt>
                <c:pt idx="208">
                  <c:v>43429</c:v>
                </c:pt>
                <c:pt idx="209">
                  <c:v>43430</c:v>
                </c:pt>
                <c:pt idx="210">
                  <c:v>43431</c:v>
                </c:pt>
                <c:pt idx="211">
                  <c:v>43432</c:v>
                </c:pt>
                <c:pt idx="212">
                  <c:v>43433</c:v>
                </c:pt>
                <c:pt idx="213">
                  <c:v>43434</c:v>
                </c:pt>
                <c:pt idx="214">
                  <c:v>43435</c:v>
                </c:pt>
                <c:pt idx="215">
                  <c:v>43436</c:v>
                </c:pt>
                <c:pt idx="216">
                  <c:v>43437</c:v>
                </c:pt>
                <c:pt idx="217">
                  <c:v>43438</c:v>
                </c:pt>
                <c:pt idx="218">
                  <c:v>43439</c:v>
                </c:pt>
                <c:pt idx="219">
                  <c:v>43440</c:v>
                </c:pt>
                <c:pt idx="220">
                  <c:v>43441</c:v>
                </c:pt>
                <c:pt idx="221">
                  <c:v>43442</c:v>
                </c:pt>
                <c:pt idx="222">
                  <c:v>43443</c:v>
                </c:pt>
                <c:pt idx="223">
                  <c:v>43444</c:v>
                </c:pt>
                <c:pt idx="224">
                  <c:v>43445</c:v>
                </c:pt>
                <c:pt idx="225">
                  <c:v>43446</c:v>
                </c:pt>
                <c:pt idx="226">
                  <c:v>43447</c:v>
                </c:pt>
                <c:pt idx="227">
                  <c:v>43448</c:v>
                </c:pt>
                <c:pt idx="228">
                  <c:v>43449</c:v>
                </c:pt>
                <c:pt idx="229">
                  <c:v>43450</c:v>
                </c:pt>
                <c:pt idx="230">
                  <c:v>43451</c:v>
                </c:pt>
                <c:pt idx="231">
                  <c:v>43452</c:v>
                </c:pt>
                <c:pt idx="232">
                  <c:v>43453</c:v>
                </c:pt>
                <c:pt idx="233">
                  <c:v>43454</c:v>
                </c:pt>
                <c:pt idx="234">
                  <c:v>43455</c:v>
                </c:pt>
                <c:pt idx="235">
                  <c:v>43456</c:v>
                </c:pt>
                <c:pt idx="236">
                  <c:v>43457</c:v>
                </c:pt>
                <c:pt idx="237">
                  <c:v>43458</c:v>
                </c:pt>
                <c:pt idx="238">
                  <c:v>43459</c:v>
                </c:pt>
                <c:pt idx="239">
                  <c:v>43460</c:v>
                </c:pt>
                <c:pt idx="240">
                  <c:v>43461</c:v>
                </c:pt>
                <c:pt idx="241">
                  <c:v>43462</c:v>
                </c:pt>
                <c:pt idx="242">
                  <c:v>43463</c:v>
                </c:pt>
                <c:pt idx="243">
                  <c:v>43464</c:v>
                </c:pt>
                <c:pt idx="244">
                  <c:v>43465</c:v>
                </c:pt>
                <c:pt idx="245">
                  <c:v>43466</c:v>
                </c:pt>
                <c:pt idx="246">
                  <c:v>43467</c:v>
                </c:pt>
                <c:pt idx="247">
                  <c:v>43468</c:v>
                </c:pt>
                <c:pt idx="248">
                  <c:v>43469</c:v>
                </c:pt>
                <c:pt idx="249">
                  <c:v>43470</c:v>
                </c:pt>
                <c:pt idx="250">
                  <c:v>43471</c:v>
                </c:pt>
                <c:pt idx="251">
                  <c:v>43472</c:v>
                </c:pt>
                <c:pt idx="252">
                  <c:v>43473</c:v>
                </c:pt>
                <c:pt idx="253">
                  <c:v>43474</c:v>
                </c:pt>
                <c:pt idx="254">
                  <c:v>43475</c:v>
                </c:pt>
                <c:pt idx="255">
                  <c:v>43476</c:v>
                </c:pt>
                <c:pt idx="256">
                  <c:v>43477</c:v>
                </c:pt>
                <c:pt idx="257">
                  <c:v>43478</c:v>
                </c:pt>
                <c:pt idx="258">
                  <c:v>43479</c:v>
                </c:pt>
                <c:pt idx="259">
                  <c:v>43480</c:v>
                </c:pt>
                <c:pt idx="260">
                  <c:v>43481</c:v>
                </c:pt>
                <c:pt idx="261">
                  <c:v>43482</c:v>
                </c:pt>
                <c:pt idx="262">
                  <c:v>43483</c:v>
                </c:pt>
                <c:pt idx="263">
                  <c:v>43484</c:v>
                </c:pt>
                <c:pt idx="264">
                  <c:v>43485</c:v>
                </c:pt>
                <c:pt idx="265">
                  <c:v>43486</c:v>
                </c:pt>
                <c:pt idx="266">
                  <c:v>43487</c:v>
                </c:pt>
                <c:pt idx="267">
                  <c:v>43488</c:v>
                </c:pt>
                <c:pt idx="268">
                  <c:v>43489</c:v>
                </c:pt>
                <c:pt idx="269">
                  <c:v>43490</c:v>
                </c:pt>
                <c:pt idx="270">
                  <c:v>43491</c:v>
                </c:pt>
                <c:pt idx="271">
                  <c:v>43492</c:v>
                </c:pt>
                <c:pt idx="272">
                  <c:v>43493</c:v>
                </c:pt>
                <c:pt idx="273">
                  <c:v>43494</c:v>
                </c:pt>
                <c:pt idx="274">
                  <c:v>43495</c:v>
                </c:pt>
                <c:pt idx="275">
                  <c:v>43496</c:v>
                </c:pt>
                <c:pt idx="276">
                  <c:v>43497</c:v>
                </c:pt>
                <c:pt idx="277">
                  <c:v>43498</c:v>
                </c:pt>
                <c:pt idx="278">
                  <c:v>43499</c:v>
                </c:pt>
                <c:pt idx="279">
                  <c:v>43500</c:v>
                </c:pt>
                <c:pt idx="280">
                  <c:v>43501</c:v>
                </c:pt>
                <c:pt idx="281">
                  <c:v>43502</c:v>
                </c:pt>
                <c:pt idx="282">
                  <c:v>43503</c:v>
                </c:pt>
                <c:pt idx="283">
                  <c:v>43504</c:v>
                </c:pt>
                <c:pt idx="284">
                  <c:v>43505</c:v>
                </c:pt>
                <c:pt idx="285">
                  <c:v>43506</c:v>
                </c:pt>
                <c:pt idx="286">
                  <c:v>43507</c:v>
                </c:pt>
                <c:pt idx="287">
                  <c:v>43508</c:v>
                </c:pt>
                <c:pt idx="288">
                  <c:v>43509</c:v>
                </c:pt>
                <c:pt idx="289">
                  <c:v>43510</c:v>
                </c:pt>
                <c:pt idx="290">
                  <c:v>43511</c:v>
                </c:pt>
                <c:pt idx="291">
                  <c:v>43512</c:v>
                </c:pt>
                <c:pt idx="292">
                  <c:v>43513</c:v>
                </c:pt>
                <c:pt idx="293">
                  <c:v>43514</c:v>
                </c:pt>
                <c:pt idx="294">
                  <c:v>43515</c:v>
                </c:pt>
                <c:pt idx="295">
                  <c:v>43516</c:v>
                </c:pt>
                <c:pt idx="296">
                  <c:v>43517</c:v>
                </c:pt>
                <c:pt idx="297">
                  <c:v>43518</c:v>
                </c:pt>
                <c:pt idx="298">
                  <c:v>43519</c:v>
                </c:pt>
                <c:pt idx="299">
                  <c:v>43520</c:v>
                </c:pt>
                <c:pt idx="300">
                  <c:v>43521</c:v>
                </c:pt>
                <c:pt idx="301">
                  <c:v>43522</c:v>
                </c:pt>
                <c:pt idx="302">
                  <c:v>43523</c:v>
                </c:pt>
                <c:pt idx="303">
                  <c:v>43524</c:v>
                </c:pt>
                <c:pt idx="304">
                  <c:v>43525</c:v>
                </c:pt>
                <c:pt idx="305">
                  <c:v>43526</c:v>
                </c:pt>
                <c:pt idx="306">
                  <c:v>43527</c:v>
                </c:pt>
                <c:pt idx="307">
                  <c:v>43528</c:v>
                </c:pt>
                <c:pt idx="308">
                  <c:v>43529</c:v>
                </c:pt>
                <c:pt idx="309">
                  <c:v>43530</c:v>
                </c:pt>
                <c:pt idx="310">
                  <c:v>43531</c:v>
                </c:pt>
                <c:pt idx="311">
                  <c:v>43532</c:v>
                </c:pt>
                <c:pt idx="312">
                  <c:v>43533</c:v>
                </c:pt>
                <c:pt idx="313">
                  <c:v>43534</c:v>
                </c:pt>
                <c:pt idx="314">
                  <c:v>43535</c:v>
                </c:pt>
                <c:pt idx="315">
                  <c:v>43536</c:v>
                </c:pt>
                <c:pt idx="316">
                  <c:v>43537</c:v>
                </c:pt>
                <c:pt idx="317">
                  <c:v>43538</c:v>
                </c:pt>
                <c:pt idx="318">
                  <c:v>43539</c:v>
                </c:pt>
                <c:pt idx="319">
                  <c:v>43540</c:v>
                </c:pt>
                <c:pt idx="320">
                  <c:v>43541</c:v>
                </c:pt>
                <c:pt idx="321">
                  <c:v>43542</c:v>
                </c:pt>
                <c:pt idx="322">
                  <c:v>43543</c:v>
                </c:pt>
                <c:pt idx="323">
                  <c:v>43544</c:v>
                </c:pt>
                <c:pt idx="324">
                  <c:v>43545</c:v>
                </c:pt>
                <c:pt idx="325">
                  <c:v>43546</c:v>
                </c:pt>
                <c:pt idx="326">
                  <c:v>43547</c:v>
                </c:pt>
                <c:pt idx="327">
                  <c:v>43548</c:v>
                </c:pt>
                <c:pt idx="328">
                  <c:v>43549</c:v>
                </c:pt>
                <c:pt idx="329">
                  <c:v>43550</c:v>
                </c:pt>
                <c:pt idx="330">
                  <c:v>43551</c:v>
                </c:pt>
                <c:pt idx="331">
                  <c:v>43552</c:v>
                </c:pt>
                <c:pt idx="332">
                  <c:v>43553</c:v>
                </c:pt>
                <c:pt idx="333">
                  <c:v>43554</c:v>
                </c:pt>
                <c:pt idx="334">
                  <c:v>43555</c:v>
                </c:pt>
                <c:pt idx="335">
                  <c:v>43556</c:v>
                </c:pt>
                <c:pt idx="336">
                  <c:v>43557</c:v>
                </c:pt>
                <c:pt idx="337">
                  <c:v>43558</c:v>
                </c:pt>
                <c:pt idx="338">
                  <c:v>43559</c:v>
                </c:pt>
                <c:pt idx="339">
                  <c:v>43560</c:v>
                </c:pt>
                <c:pt idx="340">
                  <c:v>43561</c:v>
                </c:pt>
                <c:pt idx="341">
                  <c:v>43562</c:v>
                </c:pt>
                <c:pt idx="342">
                  <c:v>43563</c:v>
                </c:pt>
                <c:pt idx="343">
                  <c:v>43564</c:v>
                </c:pt>
                <c:pt idx="344">
                  <c:v>43565</c:v>
                </c:pt>
                <c:pt idx="345">
                  <c:v>43566</c:v>
                </c:pt>
                <c:pt idx="346">
                  <c:v>43567</c:v>
                </c:pt>
                <c:pt idx="347">
                  <c:v>43568</c:v>
                </c:pt>
                <c:pt idx="348">
                  <c:v>43569</c:v>
                </c:pt>
                <c:pt idx="349">
                  <c:v>43570</c:v>
                </c:pt>
                <c:pt idx="350">
                  <c:v>43571</c:v>
                </c:pt>
                <c:pt idx="351">
                  <c:v>43572</c:v>
                </c:pt>
                <c:pt idx="352">
                  <c:v>43573</c:v>
                </c:pt>
                <c:pt idx="353">
                  <c:v>43574</c:v>
                </c:pt>
                <c:pt idx="354">
                  <c:v>43575</c:v>
                </c:pt>
                <c:pt idx="355">
                  <c:v>43576</c:v>
                </c:pt>
                <c:pt idx="356">
                  <c:v>43577</c:v>
                </c:pt>
                <c:pt idx="357">
                  <c:v>43578</c:v>
                </c:pt>
                <c:pt idx="358">
                  <c:v>43579</c:v>
                </c:pt>
                <c:pt idx="359">
                  <c:v>43580</c:v>
                </c:pt>
                <c:pt idx="360">
                  <c:v>43581</c:v>
                </c:pt>
                <c:pt idx="361">
                  <c:v>43582</c:v>
                </c:pt>
                <c:pt idx="362">
                  <c:v>43583</c:v>
                </c:pt>
                <c:pt idx="363">
                  <c:v>43584</c:v>
                </c:pt>
                <c:pt idx="364">
                  <c:v>43585</c:v>
                </c:pt>
                <c:pt idx="365">
                  <c:v>43586</c:v>
                </c:pt>
                <c:pt idx="366">
                  <c:v>43587</c:v>
                </c:pt>
                <c:pt idx="367">
                  <c:v>43588</c:v>
                </c:pt>
                <c:pt idx="368">
                  <c:v>43589</c:v>
                </c:pt>
                <c:pt idx="369">
                  <c:v>43590</c:v>
                </c:pt>
                <c:pt idx="370">
                  <c:v>43591</c:v>
                </c:pt>
                <c:pt idx="371">
                  <c:v>43592</c:v>
                </c:pt>
                <c:pt idx="372">
                  <c:v>43593</c:v>
                </c:pt>
                <c:pt idx="373">
                  <c:v>43594</c:v>
                </c:pt>
                <c:pt idx="374">
                  <c:v>43595</c:v>
                </c:pt>
                <c:pt idx="375">
                  <c:v>43596</c:v>
                </c:pt>
                <c:pt idx="376">
                  <c:v>43597</c:v>
                </c:pt>
                <c:pt idx="377">
                  <c:v>43598</c:v>
                </c:pt>
                <c:pt idx="378">
                  <c:v>43599</c:v>
                </c:pt>
                <c:pt idx="379">
                  <c:v>43600</c:v>
                </c:pt>
                <c:pt idx="380">
                  <c:v>43601</c:v>
                </c:pt>
                <c:pt idx="381">
                  <c:v>43602</c:v>
                </c:pt>
                <c:pt idx="382">
                  <c:v>43603</c:v>
                </c:pt>
                <c:pt idx="383">
                  <c:v>43604</c:v>
                </c:pt>
                <c:pt idx="384">
                  <c:v>43605</c:v>
                </c:pt>
                <c:pt idx="385">
                  <c:v>43606</c:v>
                </c:pt>
                <c:pt idx="386">
                  <c:v>43607</c:v>
                </c:pt>
                <c:pt idx="387">
                  <c:v>43608</c:v>
                </c:pt>
                <c:pt idx="388">
                  <c:v>43609</c:v>
                </c:pt>
                <c:pt idx="389">
                  <c:v>43610</c:v>
                </c:pt>
                <c:pt idx="390">
                  <c:v>43611</c:v>
                </c:pt>
                <c:pt idx="391">
                  <c:v>43612</c:v>
                </c:pt>
                <c:pt idx="392">
                  <c:v>43613</c:v>
                </c:pt>
                <c:pt idx="393">
                  <c:v>43614</c:v>
                </c:pt>
                <c:pt idx="394">
                  <c:v>43615</c:v>
                </c:pt>
                <c:pt idx="395">
                  <c:v>43616</c:v>
                </c:pt>
                <c:pt idx="396">
                  <c:v>43617</c:v>
                </c:pt>
                <c:pt idx="397">
                  <c:v>43618</c:v>
                </c:pt>
                <c:pt idx="398">
                  <c:v>43619</c:v>
                </c:pt>
                <c:pt idx="399">
                  <c:v>43620</c:v>
                </c:pt>
                <c:pt idx="400">
                  <c:v>43621</c:v>
                </c:pt>
                <c:pt idx="401">
                  <c:v>43622</c:v>
                </c:pt>
                <c:pt idx="402">
                  <c:v>43623</c:v>
                </c:pt>
                <c:pt idx="403">
                  <c:v>43624</c:v>
                </c:pt>
                <c:pt idx="404">
                  <c:v>43625</c:v>
                </c:pt>
                <c:pt idx="405">
                  <c:v>43626</c:v>
                </c:pt>
                <c:pt idx="406">
                  <c:v>43627</c:v>
                </c:pt>
                <c:pt idx="407">
                  <c:v>43628</c:v>
                </c:pt>
                <c:pt idx="408">
                  <c:v>43629</c:v>
                </c:pt>
                <c:pt idx="409">
                  <c:v>43630</c:v>
                </c:pt>
                <c:pt idx="410">
                  <c:v>43631</c:v>
                </c:pt>
                <c:pt idx="411">
                  <c:v>43632</c:v>
                </c:pt>
                <c:pt idx="412">
                  <c:v>43633</c:v>
                </c:pt>
                <c:pt idx="413">
                  <c:v>43634</c:v>
                </c:pt>
                <c:pt idx="414">
                  <c:v>43635</c:v>
                </c:pt>
                <c:pt idx="415">
                  <c:v>43636</c:v>
                </c:pt>
                <c:pt idx="416">
                  <c:v>43637</c:v>
                </c:pt>
                <c:pt idx="417">
                  <c:v>43638</c:v>
                </c:pt>
                <c:pt idx="418">
                  <c:v>43639</c:v>
                </c:pt>
                <c:pt idx="419">
                  <c:v>43640</c:v>
                </c:pt>
                <c:pt idx="420">
                  <c:v>43641</c:v>
                </c:pt>
                <c:pt idx="421">
                  <c:v>43642</c:v>
                </c:pt>
                <c:pt idx="422">
                  <c:v>43643</c:v>
                </c:pt>
                <c:pt idx="423">
                  <c:v>43644</c:v>
                </c:pt>
                <c:pt idx="424">
                  <c:v>43645</c:v>
                </c:pt>
                <c:pt idx="425">
                  <c:v>43646</c:v>
                </c:pt>
                <c:pt idx="426">
                  <c:v>43647</c:v>
                </c:pt>
                <c:pt idx="427">
                  <c:v>43648</c:v>
                </c:pt>
                <c:pt idx="428">
                  <c:v>43649</c:v>
                </c:pt>
                <c:pt idx="429">
                  <c:v>43650</c:v>
                </c:pt>
                <c:pt idx="430">
                  <c:v>43651</c:v>
                </c:pt>
                <c:pt idx="431">
                  <c:v>43652</c:v>
                </c:pt>
                <c:pt idx="432">
                  <c:v>43653</c:v>
                </c:pt>
                <c:pt idx="433">
                  <c:v>43654</c:v>
                </c:pt>
                <c:pt idx="434">
                  <c:v>43655</c:v>
                </c:pt>
                <c:pt idx="435">
                  <c:v>43656</c:v>
                </c:pt>
                <c:pt idx="436">
                  <c:v>43657</c:v>
                </c:pt>
                <c:pt idx="437">
                  <c:v>43658</c:v>
                </c:pt>
                <c:pt idx="438">
                  <c:v>43659</c:v>
                </c:pt>
                <c:pt idx="439">
                  <c:v>43660</c:v>
                </c:pt>
                <c:pt idx="440">
                  <c:v>43661</c:v>
                </c:pt>
                <c:pt idx="441">
                  <c:v>43662</c:v>
                </c:pt>
                <c:pt idx="442">
                  <c:v>43663</c:v>
                </c:pt>
                <c:pt idx="443">
                  <c:v>43664</c:v>
                </c:pt>
                <c:pt idx="444">
                  <c:v>43665</c:v>
                </c:pt>
                <c:pt idx="445">
                  <c:v>43666</c:v>
                </c:pt>
                <c:pt idx="446">
                  <c:v>43667</c:v>
                </c:pt>
                <c:pt idx="447">
                  <c:v>43668</c:v>
                </c:pt>
                <c:pt idx="448">
                  <c:v>43669</c:v>
                </c:pt>
                <c:pt idx="449">
                  <c:v>43670</c:v>
                </c:pt>
                <c:pt idx="450">
                  <c:v>43671</c:v>
                </c:pt>
                <c:pt idx="451">
                  <c:v>43672</c:v>
                </c:pt>
                <c:pt idx="452">
                  <c:v>43673</c:v>
                </c:pt>
                <c:pt idx="453">
                  <c:v>43674</c:v>
                </c:pt>
                <c:pt idx="454">
                  <c:v>43675</c:v>
                </c:pt>
                <c:pt idx="455">
                  <c:v>43676</c:v>
                </c:pt>
                <c:pt idx="456">
                  <c:v>43677</c:v>
                </c:pt>
                <c:pt idx="457">
                  <c:v>43678</c:v>
                </c:pt>
                <c:pt idx="458">
                  <c:v>43679</c:v>
                </c:pt>
                <c:pt idx="459">
                  <c:v>43680</c:v>
                </c:pt>
                <c:pt idx="460">
                  <c:v>43681</c:v>
                </c:pt>
                <c:pt idx="461">
                  <c:v>43682</c:v>
                </c:pt>
                <c:pt idx="462">
                  <c:v>43683</c:v>
                </c:pt>
                <c:pt idx="463">
                  <c:v>43684</c:v>
                </c:pt>
                <c:pt idx="464">
                  <c:v>43685</c:v>
                </c:pt>
                <c:pt idx="465">
                  <c:v>43686</c:v>
                </c:pt>
                <c:pt idx="466">
                  <c:v>43687</c:v>
                </c:pt>
                <c:pt idx="467">
                  <c:v>43688</c:v>
                </c:pt>
                <c:pt idx="468">
                  <c:v>43689</c:v>
                </c:pt>
                <c:pt idx="469">
                  <c:v>43690</c:v>
                </c:pt>
                <c:pt idx="470">
                  <c:v>43691</c:v>
                </c:pt>
                <c:pt idx="471">
                  <c:v>43692</c:v>
                </c:pt>
                <c:pt idx="472">
                  <c:v>43693</c:v>
                </c:pt>
                <c:pt idx="473">
                  <c:v>43694</c:v>
                </c:pt>
                <c:pt idx="474">
                  <c:v>43695</c:v>
                </c:pt>
                <c:pt idx="475">
                  <c:v>43696</c:v>
                </c:pt>
                <c:pt idx="476">
                  <c:v>43697</c:v>
                </c:pt>
                <c:pt idx="477">
                  <c:v>43698</c:v>
                </c:pt>
                <c:pt idx="478">
                  <c:v>43699</c:v>
                </c:pt>
                <c:pt idx="479">
                  <c:v>43700</c:v>
                </c:pt>
                <c:pt idx="480">
                  <c:v>43701</c:v>
                </c:pt>
                <c:pt idx="481">
                  <c:v>43702</c:v>
                </c:pt>
                <c:pt idx="482">
                  <c:v>43703</c:v>
                </c:pt>
                <c:pt idx="483">
                  <c:v>43704</c:v>
                </c:pt>
                <c:pt idx="484">
                  <c:v>43705</c:v>
                </c:pt>
                <c:pt idx="485">
                  <c:v>43706</c:v>
                </c:pt>
                <c:pt idx="486">
                  <c:v>43707</c:v>
                </c:pt>
                <c:pt idx="487">
                  <c:v>43708</c:v>
                </c:pt>
                <c:pt idx="488">
                  <c:v>43709</c:v>
                </c:pt>
                <c:pt idx="489">
                  <c:v>43710</c:v>
                </c:pt>
                <c:pt idx="490">
                  <c:v>43711</c:v>
                </c:pt>
                <c:pt idx="491">
                  <c:v>43712</c:v>
                </c:pt>
                <c:pt idx="492">
                  <c:v>43713</c:v>
                </c:pt>
                <c:pt idx="493">
                  <c:v>43714</c:v>
                </c:pt>
                <c:pt idx="494">
                  <c:v>43715</c:v>
                </c:pt>
                <c:pt idx="495">
                  <c:v>43716</c:v>
                </c:pt>
                <c:pt idx="496">
                  <c:v>43717</c:v>
                </c:pt>
                <c:pt idx="497">
                  <c:v>43718</c:v>
                </c:pt>
                <c:pt idx="498">
                  <c:v>43719</c:v>
                </c:pt>
                <c:pt idx="499">
                  <c:v>43720</c:v>
                </c:pt>
                <c:pt idx="500">
                  <c:v>43721</c:v>
                </c:pt>
                <c:pt idx="501">
                  <c:v>43722</c:v>
                </c:pt>
                <c:pt idx="502">
                  <c:v>43723</c:v>
                </c:pt>
                <c:pt idx="503">
                  <c:v>43724</c:v>
                </c:pt>
                <c:pt idx="504">
                  <c:v>43725</c:v>
                </c:pt>
                <c:pt idx="505">
                  <c:v>43726</c:v>
                </c:pt>
                <c:pt idx="506">
                  <c:v>43727</c:v>
                </c:pt>
                <c:pt idx="507">
                  <c:v>43728</c:v>
                </c:pt>
                <c:pt idx="508">
                  <c:v>43729</c:v>
                </c:pt>
                <c:pt idx="509">
                  <c:v>43730</c:v>
                </c:pt>
                <c:pt idx="510">
                  <c:v>43731</c:v>
                </c:pt>
                <c:pt idx="511">
                  <c:v>43732</c:v>
                </c:pt>
                <c:pt idx="512">
                  <c:v>43733</c:v>
                </c:pt>
                <c:pt idx="513">
                  <c:v>43734</c:v>
                </c:pt>
                <c:pt idx="514">
                  <c:v>43735</c:v>
                </c:pt>
                <c:pt idx="515">
                  <c:v>43736</c:v>
                </c:pt>
                <c:pt idx="516">
                  <c:v>43737</c:v>
                </c:pt>
                <c:pt idx="517">
                  <c:v>43738</c:v>
                </c:pt>
                <c:pt idx="518">
                  <c:v>43739</c:v>
                </c:pt>
                <c:pt idx="519">
                  <c:v>43740</c:v>
                </c:pt>
                <c:pt idx="520">
                  <c:v>43741</c:v>
                </c:pt>
                <c:pt idx="521">
                  <c:v>43742</c:v>
                </c:pt>
                <c:pt idx="522">
                  <c:v>43743</c:v>
                </c:pt>
                <c:pt idx="523">
                  <c:v>43744</c:v>
                </c:pt>
                <c:pt idx="524">
                  <c:v>43745</c:v>
                </c:pt>
                <c:pt idx="525">
                  <c:v>43746</c:v>
                </c:pt>
                <c:pt idx="526">
                  <c:v>43747</c:v>
                </c:pt>
                <c:pt idx="527">
                  <c:v>43748</c:v>
                </c:pt>
                <c:pt idx="528">
                  <c:v>43749</c:v>
                </c:pt>
                <c:pt idx="529">
                  <c:v>43750</c:v>
                </c:pt>
                <c:pt idx="530">
                  <c:v>43751</c:v>
                </c:pt>
                <c:pt idx="531">
                  <c:v>43752</c:v>
                </c:pt>
                <c:pt idx="532">
                  <c:v>43753</c:v>
                </c:pt>
                <c:pt idx="533">
                  <c:v>43754</c:v>
                </c:pt>
                <c:pt idx="534">
                  <c:v>43755</c:v>
                </c:pt>
                <c:pt idx="535">
                  <c:v>43756</c:v>
                </c:pt>
                <c:pt idx="536">
                  <c:v>43757</c:v>
                </c:pt>
                <c:pt idx="537">
                  <c:v>43758</c:v>
                </c:pt>
                <c:pt idx="538">
                  <c:v>43759</c:v>
                </c:pt>
                <c:pt idx="539">
                  <c:v>43760</c:v>
                </c:pt>
                <c:pt idx="540">
                  <c:v>43761</c:v>
                </c:pt>
                <c:pt idx="541">
                  <c:v>43762</c:v>
                </c:pt>
                <c:pt idx="542">
                  <c:v>43763</c:v>
                </c:pt>
                <c:pt idx="543">
                  <c:v>43764</c:v>
                </c:pt>
                <c:pt idx="544">
                  <c:v>43765</c:v>
                </c:pt>
                <c:pt idx="545">
                  <c:v>43766</c:v>
                </c:pt>
                <c:pt idx="546">
                  <c:v>43767</c:v>
                </c:pt>
                <c:pt idx="547">
                  <c:v>43768</c:v>
                </c:pt>
                <c:pt idx="548">
                  <c:v>43769</c:v>
                </c:pt>
                <c:pt idx="549">
                  <c:v>43770</c:v>
                </c:pt>
                <c:pt idx="550">
                  <c:v>43771</c:v>
                </c:pt>
                <c:pt idx="551">
                  <c:v>43772</c:v>
                </c:pt>
                <c:pt idx="552">
                  <c:v>43773</c:v>
                </c:pt>
                <c:pt idx="553">
                  <c:v>43774</c:v>
                </c:pt>
                <c:pt idx="554">
                  <c:v>43775</c:v>
                </c:pt>
                <c:pt idx="555">
                  <c:v>43776</c:v>
                </c:pt>
                <c:pt idx="556">
                  <c:v>43777</c:v>
                </c:pt>
                <c:pt idx="557">
                  <c:v>43778</c:v>
                </c:pt>
                <c:pt idx="558">
                  <c:v>43779</c:v>
                </c:pt>
                <c:pt idx="559">
                  <c:v>43780</c:v>
                </c:pt>
                <c:pt idx="560">
                  <c:v>43781</c:v>
                </c:pt>
                <c:pt idx="561">
                  <c:v>43782</c:v>
                </c:pt>
                <c:pt idx="562">
                  <c:v>43783</c:v>
                </c:pt>
                <c:pt idx="563">
                  <c:v>43784</c:v>
                </c:pt>
                <c:pt idx="564">
                  <c:v>43785</c:v>
                </c:pt>
                <c:pt idx="565">
                  <c:v>43786</c:v>
                </c:pt>
                <c:pt idx="566">
                  <c:v>43787</c:v>
                </c:pt>
                <c:pt idx="567">
                  <c:v>43788</c:v>
                </c:pt>
                <c:pt idx="568">
                  <c:v>43789</c:v>
                </c:pt>
                <c:pt idx="569">
                  <c:v>43790</c:v>
                </c:pt>
                <c:pt idx="570">
                  <c:v>43791</c:v>
                </c:pt>
                <c:pt idx="571">
                  <c:v>43792</c:v>
                </c:pt>
                <c:pt idx="572">
                  <c:v>43793</c:v>
                </c:pt>
                <c:pt idx="573">
                  <c:v>43794</c:v>
                </c:pt>
                <c:pt idx="574">
                  <c:v>43795</c:v>
                </c:pt>
                <c:pt idx="575">
                  <c:v>43796</c:v>
                </c:pt>
                <c:pt idx="576">
                  <c:v>43797</c:v>
                </c:pt>
                <c:pt idx="577">
                  <c:v>43798</c:v>
                </c:pt>
                <c:pt idx="578">
                  <c:v>43799</c:v>
                </c:pt>
                <c:pt idx="579">
                  <c:v>43800</c:v>
                </c:pt>
                <c:pt idx="580">
                  <c:v>43801</c:v>
                </c:pt>
                <c:pt idx="581">
                  <c:v>43802</c:v>
                </c:pt>
                <c:pt idx="582">
                  <c:v>43803</c:v>
                </c:pt>
                <c:pt idx="583">
                  <c:v>43804</c:v>
                </c:pt>
                <c:pt idx="584">
                  <c:v>43805</c:v>
                </c:pt>
                <c:pt idx="585">
                  <c:v>43806</c:v>
                </c:pt>
                <c:pt idx="586">
                  <c:v>43807</c:v>
                </c:pt>
                <c:pt idx="587">
                  <c:v>43808</c:v>
                </c:pt>
                <c:pt idx="588">
                  <c:v>43809</c:v>
                </c:pt>
                <c:pt idx="589">
                  <c:v>43810</c:v>
                </c:pt>
                <c:pt idx="590">
                  <c:v>43811</c:v>
                </c:pt>
                <c:pt idx="591">
                  <c:v>43812</c:v>
                </c:pt>
                <c:pt idx="592">
                  <c:v>43813</c:v>
                </c:pt>
                <c:pt idx="593">
                  <c:v>43814</c:v>
                </c:pt>
                <c:pt idx="594">
                  <c:v>43815</c:v>
                </c:pt>
                <c:pt idx="595">
                  <c:v>43816</c:v>
                </c:pt>
                <c:pt idx="596">
                  <c:v>43817</c:v>
                </c:pt>
                <c:pt idx="597">
                  <c:v>43818</c:v>
                </c:pt>
                <c:pt idx="598">
                  <c:v>43819</c:v>
                </c:pt>
                <c:pt idx="599">
                  <c:v>43820</c:v>
                </c:pt>
                <c:pt idx="600">
                  <c:v>43821</c:v>
                </c:pt>
                <c:pt idx="601">
                  <c:v>43822</c:v>
                </c:pt>
                <c:pt idx="602">
                  <c:v>43823</c:v>
                </c:pt>
                <c:pt idx="603">
                  <c:v>43824</c:v>
                </c:pt>
                <c:pt idx="604">
                  <c:v>43825</c:v>
                </c:pt>
                <c:pt idx="605">
                  <c:v>43826</c:v>
                </c:pt>
                <c:pt idx="606">
                  <c:v>43827</c:v>
                </c:pt>
                <c:pt idx="607">
                  <c:v>43828</c:v>
                </c:pt>
                <c:pt idx="608">
                  <c:v>43829</c:v>
                </c:pt>
                <c:pt idx="609">
                  <c:v>43830</c:v>
                </c:pt>
                <c:pt idx="610">
                  <c:v>43831</c:v>
                </c:pt>
                <c:pt idx="611">
                  <c:v>43832</c:v>
                </c:pt>
                <c:pt idx="612">
                  <c:v>43833</c:v>
                </c:pt>
                <c:pt idx="613">
                  <c:v>43834</c:v>
                </c:pt>
                <c:pt idx="614">
                  <c:v>43835</c:v>
                </c:pt>
                <c:pt idx="615">
                  <c:v>43836</c:v>
                </c:pt>
                <c:pt idx="616">
                  <c:v>43837</c:v>
                </c:pt>
                <c:pt idx="617">
                  <c:v>43838</c:v>
                </c:pt>
                <c:pt idx="618">
                  <c:v>43839</c:v>
                </c:pt>
                <c:pt idx="619">
                  <c:v>43840</c:v>
                </c:pt>
                <c:pt idx="620">
                  <c:v>43841</c:v>
                </c:pt>
                <c:pt idx="621">
                  <c:v>43842</c:v>
                </c:pt>
                <c:pt idx="622">
                  <c:v>43843</c:v>
                </c:pt>
                <c:pt idx="623">
                  <c:v>43844</c:v>
                </c:pt>
                <c:pt idx="624">
                  <c:v>43845</c:v>
                </c:pt>
                <c:pt idx="625">
                  <c:v>43846</c:v>
                </c:pt>
                <c:pt idx="626">
                  <c:v>43847</c:v>
                </c:pt>
                <c:pt idx="627">
                  <c:v>43848</c:v>
                </c:pt>
                <c:pt idx="628">
                  <c:v>43849</c:v>
                </c:pt>
                <c:pt idx="629">
                  <c:v>43850</c:v>
                </c:pt>
                <c:pt idx="630">
                  <c:v>43851</c:v>
                </c:pt>
                <c:pt idx="631">
                  <c:v>43852</c:v>
                </c:pt>
                <c:pt idx="632">
                  <c:v>43853</c:v>
                </c:pt>
                <c:pt idx="633">
                  <c:v>43854</c:v>
                </c:pt>
                <c:pt idx="634">
                  <c:v>43855</c:v>
                </c:pt>
                <c:pt idx="635">
                  <c:v>43856</c:v>
                </c:pt>
                <c:pt idx="636">
                  <c:v>43857</c:v>
                </c:pt>
                <c:pt idx="637">
                  <c:v>43858</c:v>
                </c:pt>
                <c:pt idx="638">
                  <c:v>43859</c:v>
                </c:pt>
                <c:pt idx="639">
                  <c:v>43860</c:v>
                </c:pt>
                <c:pt idx="640">
                  <c:v>43861</c:v>
                </c:pt>
                <c:pt idx="641">
                  <c:v>43862</c:v>
                </c:pt>
                <c:pt idx="642">
                  <c:v>43863</c:v>
                </c:pt>
                <c:pt idx="643">
                  <c:v>43864</c:v>
                </c:pt>
                <c:pt idx="644">
                  <c:v>43865</c:v>
                </c:pt>
                <c:pt idx="645">
                  <c:v>43866</c:v>
                </c:pt>
                <c:pt idx="646">
                  <c:v>43867</c:v>
                </c:pt>
                <c:pt idx="647">
                  <c:v>43868</c:v>
                </c:pt>
                <c:pt idx="648">
                  <c:v>43869</c:v>
                </c:pt>
                <c:pt idx="649">
                  <c:v>43870</c:v>
                </c:pt>
                <c:pt idx="650">
                  <c:v>43871</c:v>
                </c:pt>
                <c:pt idx="651">
                  <c:v>43872</c:v>
                </c:pt>
                <c:pt idx="652">
                  <c:v>43873</c:v>
                </c:pt>
                <c:pt idx="653">
                  <c:v>43874</c:v>
                </c:pt>
                <c:pt idx="654">
                  <c:v>43875</c:v>
                </c:pt>
                <c:pt idx="655">
                  <c:v>43876</c:v>
                </c:pt>
                <c:pt idx="656">
                  <c:v>43877</c:v>
                </c:pt>
                <c:pt idx="657">
                  <c:v>43878</c:v>
                </c:pt>
                <c:pt idx="658">
                  <c:v>43879</c:v>
                </c:pt>
                <c:pt idx="659">
                  <c:v>43880</c:v>
                </c:pt>
                <c:pt idx="660">
                  <c:v>43881</c:v>
                </c:pt>
                <c:pt idx="661">
                  <c:v>43882</c:v>
                </c:pt>
                <c:pt idx="662">
                  <c:v>43883</c:v>
                </c:pt>
                <c:pt idx="663">
                  <c:v>43884</c:v>
                </c:pt>
                <c:pt idx="664">
                  <c:v>43885</c:v>
                </c:pt>
                <c:pt idx="665">
                  <c:v>43886</c:v>
                </c:pt>
                <c:pt idx="666">
                  <c:v>43887</c:v>
                </c:pt>
                <c:pt idx="667">
                  <c:v>43888</c:v>
                </c:pt>
                <c:pt idx="668">
                  <c:v>43889</c:v>
                </c:pt>
                <c:pt idx="669">
                  <c:v>43890</c:v>
                </c:pt>
                <c:pt idx="670">
                  <c:v>43891</c:v>
                </c:pt>
                <c:pt idx="671">
                  <c:v>43892</c:v>
                </c:pt>
                <c:pt idx="672">
                  <c:v>43893</c:v>
                </c:pt>
                <c:pt idx="673">
                  <c:v>43894</c:v>
                </c:pt>
                <c:pt idx="674">
                  <c:v>43895</c:v>
                </c:pt>
                <c:pt idx="675">
                  <c:v>43896</c:v>
                </c:pt>
                <c:pt idx="676">
                  <c:v>43897</c:v>
                </c:pt>
                <c:pt idx="677">
                  <c:v>43898</c:v>
                </c:pt>
                <c:pt idx="678">
                  <c:v>43899</c:v>
                </c:pt>
                <c:pt idx="679">
                  <c:v>43900</c:v>
                </c:pt>
                <c:pt idx="680">
                  <c:v>43901</c:v>
                </c:pt>
                <c:pt idx="681">
                  <c:v>43902</c:v>
                </c:pt>
                <c:pt idx="682">
                  <c:v>43903</c:v>
                </c:pt>
                <c:pt idx="683">
                  <c:v>43904</c:v>
                </c:pt>
                <c:pt idx="684">
                  <c:v>43905</c:v>
                </c:pt>
                <c:pt idx="685">
                  <c:v>43906</c:v>
                </c:pt>
                <c:pt idx="686">
                  <c:v>43907</c:v>
                </c:pt>
                <c:pt idx="687">
                  <c:v>43908</c:v>
                </c:pt>
                <c:pt idx="688">
                  <c:v>43909</c:v>
                </c:pt>
                <c:pt idx="689">
                  <c:v>43910</c:v>
                </c:pt>
                <c:pt idx="690">
                  <c:v>43911</c:v>
                </c:pt>
                <c:pt idx="691">
                  <c:v>43912</c:v>
                </c:pt>
                <c:pt idx="692">
                  <c:v>43913</c:v>
                </c:pt>
                <c:pt idx="693">
                  <c:v>43914</c:v>
                </c:pt>
                <c:pt idx="694">
                  <c:v>43915</c:v>
                </c:pt>
                <c:pt idx="695">
                  <c:v>43916</c:v>
                </c:pt>
                <c:pt idx="696">
                  <c:v>43917</c:v>
                </c:pt>
                <c:pt idx="697">
                  <c:v>43918</c:v>
                </c:pt>
                <c:pt idx="698">
                  <c:v>43919</c:v>
                </c:pt>
                <c:pt idx="699">
                  <c:v>43920</c:v>
                </c:pt>
                <c:pt idx="700">
                  <c:v>43921</c:v>
                </c:pt>
                <c:pt idx="701">
                  <c:v>43922</c:v>
                </c:pt>
                <c:pt idx="702">
                  <c:v>43923</c:v>
                </c:pt>
                <c:pt idx="703">
                  <c:v>43924</c:v>
                </c:pt>
                <c:pt idx="704">
                  <c:v>43925</c:v>
                </c:pt>
                <c:pt idx="705">
                  <c:v>43926</c:v>
                </c:pt>
                <c:pt idx="706">
                  <c:v>43927</c:v>
                </c:pt>
                <c:pt idx="707">
                  <c:v>43928</c:v>
                </c:pt>
                <c:pt idx="708">
                  <c:v>43929</c:v>
                </c:pt>
                <c:pt idx="709">
                  <c:v>43930</c:v>
                </c:pt>
                <c:pt idx="710">
                  <c:v>43931</c:v>
                </c:pt>
                <c:pt idx="711">
                  <c:v>43932</c:v>
                </c:pt>
                <c:pt idx="712">
                  <c:v>43933</c:v>
                </c:pt>
                <c:pt idx="713">
                  <c:v>43934</c:v>
                </c:pt>
                <c:pt idx="714">
                  <c:v>43935</c:v>
                </c:pt>
                <c:pt idx="715">
                  <c:v>43936</c:v>
                </c:pt>
                <c:pt idx="716">
                  <c:v>43937</c:v>
                </c:pt>
                <c:pt idx="717">
                  <c:v>43938</c:v>
                </c:pt>
                <c:pt idx="718">
                  <c:v>43939</c:v>
                </c:pt>
                <c:pt idx="719">
                  <c:v>43940</c:v>
                </c:pt>
                <c:pt idx="720">
                  <c:v>43941</c:v>
                </c:pt>
                <c:pt idx="721">
                  <c:v>43942</c:v>
                </c:pt>
                <c:pt idx="722">
                  <c:v>43943</c:v>
                </c:pt>
                <c:pt idx="723">
                  <c:v>43944</c:v>
                </c:pt>
                <c:pt idx="724">
                  <c:v>43945</c:v>
                </c:pt>
                <c:pt idx="725">
                  <c:v>43946</c:v>
                </c:pt>
                <c:pt idx="726">
                  <c:v>43947</c:v>
                </c:pt>
                <c:pt idx="727">
                  <c:v>43948</c:v>
                </c:pt>
                <c:pt idx="728">
                  <c:v>43949</c:v>
                </c:pt>
                <c:pt idx="729">
                  <c:v>43950</c:v>
                </c:pt>
                <c:pt idx="730">
                  <c:v>43951</c:v>
                </c:pt>
                <c:pt idx="731">
                  <c:v>43952</c:v>
                </c:pt>
                <c:pt idx="732">
                  <c:v>43953</c:v>
                </c:pt>
                <c:pt idx="733">
                  <c:v>43954</c:v>
                </c:pt>
                <c:pt idx="734">
                  <c:v>43955</c:v>
                </c:pt>
                <c:pt idx="735">
                  <c:v>43956</c:v>
                </c:pt>
                <c:pt idx="736">
                  <c:v>43957</c:v>
                </c:pt>
                <c:pt idx="737">
                  <c:v>43958</c:v>
                </c:pt>
                <c:pt idx="738">
                  <c:v>43959</c:v>
                </c:pt>
                <c:pt idx="739">
                  <c:v>43960</c:v>
                </c:pt>
                <c:pt idx="740">
                  <c:v>43961</c:v>
                </c:pt>
                <c:pt idx="741">
                  <c:v>43962</c:v>
                </c:pt>
                <c:pt idx="742">
                  <c:v>43963</c:v>
                </c:pt>
                <c:pt idx="743">
                  <c:v>43964</c:v>
                </c:pt>
                <c:pt idx="744">
                  <c:v>43965</c:v>
                </c:pt>
                <c:pt idx="745">
                  <c:v>43966</c:v>
                </c:pt>
                <c:pt idx="746">
                  <c:v>43967</c:v>
                </c:pt>
                <c:pt idx="747">
                  <c:v>43968</c:v>
                </c:pt>
                <c:pt idx="748">
                  <c:v>43969</c:v>
                </c:pt>
                <c:pt idx="749">
                  <c:v>43970</c:v>
                </c:pt>
                <c:pt idx="750">
                  <c:v>43971</c:v>
                </c:pt>
                <c:pt idx="751">
                  <c:v>43972</c:v>
                </c:pt>
                <c:pt idx="752">
                  <c:v>43973</c:v>
                </c:pt>
                <c:pt idx="753">
                  <c:v>43974</c:v>
                </c:pt>
                <c:pt idx="754">
                  <c:v>43975</c:v>
                </c:pt>
                <c:pt idx="755">
                  <c:v>43976</c:v>
                </c:pt>
                <c:pt idx="756">
                  <c:v>43977</c:v>
                </c:pt>
                <c:pt idx="757">
                  <c:v>43978</c:v>
                </c:pt>
                <c:pt idx="758">
                  <c:v>43979</c:v>
                </c:pt>
                <c:pt idx="759">
                  <c:v>43980</c:v>
                </c:pt>
                <c:pt idx="760">
                  <c:v>43981</c:v>
                </c:pt>
                <c:pt idx="761">
                  <c:v>43982</c:v>
                </c:pt>
                <c:pt idx="762">
                  <c:v>43983</c:v>
                </c:pt>
                <c:pt idx="763">
                  <c:v>43984</c:v>
                </c:pt>
                <c:pt idx="764">
                  <c:v>43985</c:v>
                </c:pt>
                <c:pt idx="765">
                  <c:v>43986</c:v>
                </c:pt>
                <c:pt idx="766">
                  <c:v>43987</c:v>
                </c:pt>
                <c:pt idx="767">
                  <c:v>43988</c:v>
                </c:pt>
                <c:pt idx="768">
                  <c:v>43989</c:v>
                </c:pt>
                <c:pt idx="769">
                  <c:v>43990</c:v>
                </c:pt>
                <c:pt idx="770">
                  <c:v>43991</c:v>
                </c:pt>
                <c:pt idx="771">
                  <c:v>43992</c:v>
                </c:pt>
                <c:pt idx="772">
                  <c:v>43993</c:v>
                </c:pt>
                <c:pt idx="773">
                  <c:v>43994</c:v>
                </c:pt>
                <c:pt idx="774">
                  <c:v>43995</c:v>
                </c:pt>
                <c:pt idx="775">
                  <c:v>43996</c:v>
                </c:pt>
                <c:pt idx="776">
                  <c:v>43997</c:v>
                </c:pt>
                <c:pt idx="777">
                  <c:v>43998</c:v>
                </c:pt>
                <c:pt idx="778">
                  <c:v>43999</c:v>
                </c:pt>
                <c:pt idx="779">
                  <c:v>44000</c:v>
                </c:pt>
                <c:pt idx="780">
                  <c:v>44001</c:v>
                </c:pt>
                <c:pt idx="781">
                  <c:v>44002</c:v>
                </c:pt>
                <c:pt idx="782">
                  <c:v>44003</c:v>
                </c:pt>
                <c:pt idx="783">
                  <c:v>44004</c:v>
                </c:pt>
                <c:pt idx="784">
                  <c:v>44005</c:v>
                </c:pt>
                <c:pt idx="785">
                  <c:v>44006</c:v>
                </c:pt>
                <c:pt idx="786">
                  <c:v>44007</c:v>
                </c:pt>
                <c:pt idx="787">
                  <c:v>44008</c:v>
                </c:pt>
                <c:pt idx="788">
                  <c:v>44009</c:v>
                </c:pt>
                <c:pt idx="789">
                  <c:v>44010</c:v>
                </c:pt>
                <c:pt idx="790">
                  <c:v>44011</c:v>
                </c:pt>
                <c:pt idx="791">
                  <c:v>44012</c:v>
                </c:pt>
                <c:pt idx="792">
                  <c:v>44013</c:v>
                </c:pt>
                <c:pt idx="793">
                  <c:v>44014</c:v>
                </c:pt>
                <c:pt idx="794">
                  <c:v>44015</c:v>
                </c:pt>
                <c:pt idx="795">
                  <c:v>44016</c:v>
                </c:pt>
                <c:pt idx="796">
                  <c:v>44017</c:v>
                </c:pt>
                <c:pt idx="797">
                  <c:v>44018</c:v>
                </c:pt>
                <c:pt idx="798">
                  <c:v>44019</c:v>
                </c:pt>
                <c:pt idx="799">
                  <c:v>44020</c:v>
                </c:pt>
                <c:pt idx="800">
                  <c:v>44021</c:v>
                </c:pt>
                <c:pt idx="801">
                  <c:v>44022</c:v>
                </c:pt>
                <c:pt idx="802">
                  <c:v>44023</c:v>
                </c:pt>
                <c:pt idx="803">
                  <c:v>44024</c:v>
                </c:pt>
                <c:pt idx="804">
                  <c:v>44025</c:v>
                </c:pt>
                <c:pt idx="805">
                  <c:v>44026</c:v>
                </c:pt>
                <c:pt idx="806">
                  <c:v>44027</c:v>
                </c:pt>
                <c:pt idx="807">
                  <c:v>44028</c:v>
                </c:pt>
                <c:pt idx="808">
                  <c:v>44029</c:v>
                </c:pt>
                <c:pt idx="809">
                  <c:v>44030</c:v>
                </c:pt>
                <c:pt idx="810">
                  <c:v>44031</c:v>
                </c:pt>
                <c:pt idx="811">
                  <c:v>44032</c:v>
                </c:pt>
                <c:pt idx="812">
                  <c:v>44033</c:v>
                </c:pt>
                <c:pt idx="813">
                  <c:v>44034</c:v>
                </c:pt>
                <c:pt idx="814">
                  <c:v>44035</c:v>
                </c:pt>
                <c:pt idx="815">
                  <c:v>44036</c:v>
                </c:pt>
                <c:pt idx="816">
                  <c:v>44037</c:v>
                </c:pt>
                <c:pt idx="817">
                  <c:v>44038</c:v>
                </c:pt>
                <c:pt idx="818">
                  <c:v>44039</c:v>
                </c:pt>
                <c:pt idx="819">
                  <c:v>44040</c:v>
                </c:pt>
                <c:pt idx="820">
                  <c:v>44041</c:v>
                </c:pt>
                <c:pt idx="821">
                  <c:v>44042</c:v>
                </c:pt>
                <c:pt idx="822">
                  <c:v>44043</c:v>
                </c:pt>
                <c:pt idx="823">
                  <c:v>44044</c:v>
                </c:pt>
                <c:pt idx="824">
                  <c:v>44045</c:v>
                </c:pt>
                <c:pt idx="825">
                  <c:v>44046</c:v>
                </c:pt>
                <c:pt idx="826">
                  <c:v>44047</c:v>
                </c:pt>
                <c:pt idx="827">
                  <c:v>44048</c:v>
                </c:pt>
                <c:pt idx="828">
                  <c:v>44049</c:v>
                </c:pt>
                <c:pt idx="829">
                  <c:v>44050</c:v>
                </c:pt>
                <c:pt idx="830">
                  <c:v>44051</c:v>
                </c:pt>
                <c:pt idx="831">
                  <c:v>44052</c:v>
                </c:pt>
                <c:pt idx="832">
                  <c:v>44053</c:v>
                </c:pt>
                <c:pt idx="833">
                  <c:v>44054</c:v>
                </c:pt>
                <c:pt idx="834">
                  <c:v>44055</c:v>
                </c:pt>
                <c:pt idx="835">
                  <c:v>44056</c:v>
                </c:pt>
                <c:pt idx="836">
                  <c:v>44057</c:v>
                </c:pt>
                <c:pt idx="837">
                  <c:v>44058</c:v>
                </c:pt>
                <c:pt idx="838">
                  <c:v>44059</c:v>
                </c:pt>
                <c:pt idx="839">
                  <c:v>44060</c:v>
                </c:pt>
                <c:pt idx="840">
                  <c:v>44061</c:v>
                </c:pt>
                <c:pt idx="841">
                  <c:v>44062</c:v>
                </c:pt>
                <c:pt idx="842">
                  <c:v>44063</c:v>
                </c:pt>
                <c:pt idx="843">
                  <c:v>44064</c:v>
                </c:pt>
                <c:pt idx="844">
                  <c:v>44065</c:v>
                </c:pt>
                <c:pt idx="845">
                  <c:v>44066</c:v>
                </c:pt>
                <c:pt idx="846">
                  <c:v>44067</c:v>
                </c:pt>
                <c:pt idx="847">
                  <c:v>44068</c:v>
                </c:pt>
                <c:pt idx="848">
                  <c:v>44069</c:v>
                </c:pt>
                <c:pt idx="849">
                  <c:v>44070</c:v>
                </c:pt>
                <c:pt idx="850">
                  <c:v>44071</c:v>
                </c:pt>
                <c:pt idx="851">
                  <c:v>44072</c:v>
                </c:pt>
                <c:pt idx="852">
                  <c:v>44073</c:v>
                </c:pt>
                <c:pt idx="853">
                  <c:v>44074</c:v>
                </c:pt>
                <c:pt idx="854">
                  <c:v>44075</c:v>
                </c:pt>
                <c:pt idx="855">
                  <c:v>44076</c:v>
                </c:pt>
                <c:pt idx="856">
                  <c:v>44077</c:v>
                </c:pt>
                <c:pt idx="857">
                  <c:v>44078</c:v>
                </c:pt>
                <c:pt idx="858">
                  <c:v>44079</c:v>
                </c:pt>
                <c:pt idx="859">
                  <c:v>44080</c:v>
                </c:pt>
                <c:pt idx="860">
                  <c:v>44081</c:v>
                </c:pt>
                <c:pt idx="861">
                  <c:v>44082</c:v>
                </c:pt>
                <c:pt idx="862">
                  <c:v>44083</c:v>
                </c:pt>
                <c:pt idx="863">
                  <c:v>44084</c:v>
                </c:pt>
                <c:pt idx="864">
                  <c:v>44085</c:v>
                </c:pt>
                <c:pt idx="865">
                  <c:v>44086</c:v>
                </c:pt>
                <c:pt idx="866">
                  <c:v>44087</c:v>
                </c:pt>
                <c:pt idx="867">
                  <c:v>44088</c:v>
                </c:pt>
                <c:pt idx="868">
                  <c:v>44089</c:v>
                </c:pt>
                <c:pt idx="869">
                  <c:v>44090</c:v>
                </c:pt>
                <c:pt idx="870">
                  <c:v>44091</c:v>
                </c:pt>
                <c:pt idx="871">
                  <c:v>44092</c:v>
                </c:pt>
                <c:pt idx="872">
                  <c:v>44093</c:v>
                </c:pt>
                <c:pt idx="873">
                  <c:v>44094</c:v>
                </c:pt>
                <c:pt idx="874">
                  <c:v>44095</c:v>
                </c:pt>
                <c:pt idx="875">
                  <c:v>44096</c:v>
                </c:pt>
                <c:pt idx="876">
                  <c:v>44097</c:v>
                </c:pt>
                <c:pt idx="877">
                  <c:v>44098</c:v>
                </c:pt>
                <c:pt idx="878">
                  <c:v>44099</c:v>
                </c:pt>
                <c:pt idx="879">
                  <c:v>44100</c:v>
                </c:pt>
                <c:pt idx="880">
                  <c:v>44101</c:v>
                </c:pt>
                <c:pt idx="881">
                  <c:v>44102</c:v>
                </c:pt>
                <c:pt idx="882">
                  <c:v>44103</c:v>
                </c:pt>
                <c:pt idx="883">
                  <c:v>44104</c:v>
                </c:pt>
                <c:pt idx="884">
                  <c:v>44105</c:v>
                </c:pt>
                <c:pt idx="885">
                  <c:v>44106</c:v>
                </c:pt>
                <c:pt idx="886">
                  <c:v>44107</c:v>
                </c:pt>
                <c:pt idx="887">
                  <c:v>44108</c:v>
                </c:pt>
                <c:pt idx="888">
                  <c:v>44109</c:v>
                </c:pt>
                <c:pt idx="889">
                  <c:v>44110</c:v>
                </c:pt>
                <c:pt idx="890">
                  <c:v>44111</c:v>
                </c:pt>
                <c:pt idx="891">
                  <c:v>44112</c:v>
                </c:pt>
                <c:pt idx="892">
                  <c:v>44113</c:v>
                </c:pt>
                <c:pt idx="893">
                  <c:v>44114</c:v>
                </c:pt>
                <c:pt idx="894">
                  <c:v>44115</c:v>
                </c:pt>
                <c:pt idx="895">
                  <c:v>44116</c:v>
                </c:pt>
                <c:pt idx="896">
                  <c:v>44117</c:v>
                </c:pt>
                <c:pt idx="897">
                  <c:v>44118</c:v>
                </c:pt>
                <c:pt idx="898">
                  <c:v>44119</c:v>
                </c:pt>
                <c:pt idx="899">
                  <c:v>44120</c:v>
                </c:pt>
                <c:pt idx="900">
                  <c:v>44121</c:v>
                </c:pt>
                <c:pt idx="901">
                  <c:v>44122</c:v>
                </c:pt>
                <c:pt idx="902">
                  <c:v>44123</c:v>
                </c:pt>
                <c:pt idx="903">
                  <c:v>44124</c:v>
                </c:pt>
                <c:pt idx="904">
                  <c:v>44125</c:v>
                </c:pt>
                <c:pt idx="905">
                  <c:v>44126</c:v>
                </c:pt>
                <c:pt idx="906">
                  <c:v>44127</c:v>
                </c:pt>
                <c:pt idx="907">
                  <c:v>44128</c:v>
                </c:pt>
                <c:pt idx="908">
                  <c:v>44129</c:v>
                </c:pt>
                <c:pt idx="909">
                  <c:v>44130</c:v>
                </c:pt>
                <c:pt idx="910">
                  <c:v>44131</c:v>
                </c:pt>
                <c:pt idx="911">
                  <c:v>44132</c:v>
                </c:pt>
                <c:pt idx="912">
                  <c:v>44133</c:v>
                </c:pt>
                <c:pt idx="913">
                  <c:v>44134</c:v>
                </c:pt>
                <c:pt idx="914">
                  <c:v>44135</c:v>
                </c:pt>
                <c:pt idx="915">
                  <c:v>44136</c:v>
                </c:pt>
                <c:pt idx="916">
                  <c:v>44137</c:v>
                </c:pt>
                <c:pt idx="917">
                  <c:v>44138</c:v>
                </c:pt>
                <c:pt idx="918">
                  <c:v>44139</c:v>
                </c:pt>
                <c:pt idx="919">
                  <c:v>44140</c:v>
                </c:pt>
                <c:pt idx="920">
                  <c:v>44141</c:v>
                </c:pt>
                <c:pt idx="921">
                  <c:v>44142</c:v>
                </c:pt>
                <c:pt idx="922">
                  <c:v>44143</c:v>
                </c:pt>
                <c:pt idx="923">
                  <c:v>44144</c:v>
                </c:pt>
                <c:pt idx="924">
                  <c:v>44145</c:v>
                </c:pt>
                <c:pt idx="925">
                  <c:v>44146</c:v>
                </c:pt>
                <c:pt idx="926">
                  <c:v>44147</c:v>
                </c:pt>
                <c:pt idx="927">
                  <c:v>44148</c:v>
                </c:pt>
                <c:pt idx="928">
                  <c:v>44149</c:v>
                </c:pt>
                <c:pt idx="929">
                  <c:v>44150</c:v>
                </c:pt>
                <c:pt idx="930">
                  <c:v>44151</c:v>
                </c:pt>
                <c:pt idx="931">
                  <c:v>44152</c:v>
                </c:pt>
                <c:pt idx="932">
                  <c:v>44153</c:v>
                </c:pt>
                <c:pt idx="933">
                  <c:v>44154</c:v>
                </c:pt>
                <c:pt idx="934">
                  <c:v>44155</c:v>
                </c:pt>
                <c:pt idx="935">
                  <c:v>44156</c:v>
                </c:pt>
                <c:pt idx="936">
                  <c:v>44157</c:v>
                </c:pt>
                <c:pt idx="937">
                  <c:v>44158</c:v>
                </c:pt>
                <c:pt idx="938">
                  <c:v>44159</c:v>
                </c:pt>
                <c:pt idx="939">
                  <c:v>44160</c:v>
                </c:pt>
                <c:pt idx="940">
                  <c:v>44161</c:v>
                </c:pt>
                <c:pt idx="941">
                  <c:v>44162</c:v>
                </c:pt>
                <c:pt idx="942">
                  <c:v>44163</c:v>
                </c:pt>
                <c:pt idx="943">
                  <c:v>44164</c:v>
                </c:pt>
                <c:pt idx="944">
                  <c:v>44165</c:v>
                </c:pt>
                <c:pt idx="945">
                  <c:v>44166</c:v>
                </c:pt>
                <c:pt idx="946">
                  <c:v>44167</c:v>
                </c:pt>
                <c:pt idx="947">
                  <c:v>44168</c:v>
                </c:pt>
                <c:pt idx="948">
                  <c:v>44169</c:v>
                </c:pt>
                <c:pt idx="949">
                  <c:v>44170</c:v>
                </c:pt>
                <c:pt idx="950">
                  <c:v>44171</c:v>
                </c:pt>
                <c:pt idx="951">
                  <c:v>44172</c:v>
                </c:pt>
                <c:pt idx="952">
                  <c:v>44173</c:v>
                </c:pt>
                <c:pt idx="953">
                  <c:v>44174</c:v>
                </c:pt>
                <c:pt idx="954">
                  <c:v>44175</c:v>
                </c:pt>
                <c:pt idx="955">
                  <c:v>44176</c:v>
                </c:pt>
                <c:pt idx="956">
                  <c:v>44177</c:v>
                </c:pt>
                <c:pt idx="957">
                  <c:v>44178</c:v>
                </c:pt>
                <c:pt idx="958">
                  <c:v>44179</c:v>
                </c:pt>
                <c:pt idx="959">
                  <c:v>44180</c:v>
                </c:pt>
                <c:pt idx="960">
                  <c:v>44181</c:v>
                </c:pt>
                <c:pt idx="961">
                  <c:v>44182</c:v>
                </c:pt>
                <c:pt idx="962">
                  <c:v>44183</c:v>
                </c:pt>
                <c:pt idx="963">
                  <c:v>44184</c:v>
                </c:pt>
                <c:pt idx="964">
                  <c:v>44185</c:v>
                </c:pt>
                <c:pt idx="965">
                  <c:v>44186</c:v>
                </c:pt>
                <c:pt idx="966">
                  <c:v>44187</c:v>
                </c:pt>
                <c:pt idx="967">
                  <c:v>44188</c:v>
                </c:pt>
                <c:pt idx="968">
                  <c:v>44189</c:v>
                </c:pt>
                <c:pt idx="969">
                  <c:v>44190</c:v>
                </c:pt>
                <c:pt idx="970">
                  <c:v>44191</c:v>
                </c:pt>
                <c:pt idx="971">
                  <c:v>44192</c:v>
                </c:pt>
                <c:pt idx="972">
                  <c:v>44193</c:v>
                </c:pt>
                <c:pt idx="973">
                  <c:v>44194</c:v>
                </c:pt>
                <c:pt idx="974">
                  <c:v>44195</c:v>
                </c:pt>
                <c:pt idx="975">
                  <c:v>44196</c:v>
                </c:pt>
                <c:pt idx="976">
                  <c:v>44197</c:v>
                </c:pt>
                <c:pt idx="977">
                  <c:v>44198</c:v>
                </c:pt>
                <c:pt idx="978">
                  <c:v>44199</c:v>
                </c:pt>
                <c:pt idx="979">
                  <c:v>44200</c:v>
                </c:pt>
                <c:pt idx="980">
                  <c:v>44201</c:v>
                </c:pt>
                <c:pt idx="981">
                  <c:v>44202</c:v>
                </c:pt>
                <c:pt idx="982">
                  <c:v>44203</c:v>
                </c:pt>
                <c:pt idx="983">
                  <c:v>44204</c:v>
                </c:pt>
                <c:pt idx="984">
                  <c:v>44205</c:v>
                </c:pt>
                <c:pt idx="985">
                  <c:v>44206</c:v>
                </c:pt>
                <c:pt idx="986">
                  <c:v>44207</c:v>
                </c:pt>
                <c:pt idx="987">
                  <c:v>44208</c:v>
                </c:pt>
                <c:pt idx="988">
                  <c:v>44209</c:v>
                </c:pt>
                <c:pt idx="989">
                  <c:v>44210</c:v>
                </c:pt>
                <c:pt idx="990">
                  <c:v>44211</c:v>
                </c:pt>
                <c:pt idx="991">
                  <c:v>44212</c:v>
                </c:pt>
                <c:pt idx="992">
                  <c:v>44213</c:v>
                </c:pt>
                <c:pt idx="993">
                  <c:v>44214</c:v>
                </c:pt>
                <c:pt idx="994">
                  <c:v>44215</c:v>
                </c:pt>
                <c:pt idx="995">
                  <c:v>44216</c:v>
                </c:pt>
                <c:pt idx="996">
                  <c:v>44217</c:v>
                </c:pt>
                <c:pt idx="997">
                  <c:v>44218</c:v>
                </c:pt>
                <c:pt idx="998">
                  <c:v>44219</c:v>
                </c:pt>
                <c:pt idx="999">
                  <c:v>44220</c:v>
                </c:pt>
                <c:pt idx="1000">
                  <c:v>44221</c:v>
                </c:pt>
                <c:pt idx="1001">
                  <c:v>44222</c:v>
                </c:pt>
                <c:pt idx="1002">
                  <c:v>44223</c:v>
                </c:pt>
                <c:pt idx="1003">
                  <c:v>44224</c:v>
                </c:pt>
                <c:pt idx="1004">
                  <c:v>44225</c:v>
                </c:pt>
                <c:pt idx="1005">
                  <c:v>44226</c:v>
                </c:pt>
                <c:pt idx="1006">
                  <c:v>44227</c:v>
                </c:pt>
                <c:pt idx="1007">
                  <c:v>44228</c:v>
                </c:pt>
                <c:pt idx="1008">
                  <c:v>44229</c:v>
                </c:pt>
                <c:pt idx="1009">
                  <c:v>44230</c:v>
                </c:pt>
                <c:pt idx="1010">
                  <c:v>44231</c:v>
                </c:pt>
                <c:pt idx="1011">
                  <c:v>44232</c:v>
                </c:pt>
                <c:pt idx="1012">
                  <c:v>44233</c:v>
                </c:pt>
                <c:pt idx="1013">
                  <c:v>44234</c:v>
                </c:pt>
                <c:pt idx="1014">
                  <c:v>44235</c:v>
                </c:pt>
                <c:pt idx="1015">
                  <c:v>44236</c:v>
                </c:pt>
                <c:pt idx="1016">
                  <c:v>44237</c:v>
                </c:pt>
                <c:pt idx="1017">
                  <c:v>44238</c:v>
                </c:pt>
                <c:pt idx="1018">
                  <c:v>44239</c:v>
                </c:pt>
                <c:pt idx="1019">
                  <c:v>44240</c:v>
                </c:pt>
                <c:pt idx="1020">
                  <c:v>44241</c:v>
                </c:pt>
                <c:pt idx="1021">
                  <c:v>44242</c:v>
                </c:pt>
                <c:pt idx="1022">
                  <c:v>44243</c:v>
                </c:pt>
                <c:pt idx="1023">
                  <c:v>44244</c:v>
                </c:pt>
                <c:pt idx="1024">
                  <c:v>44245</c:v>
                </c:pt>
                <c:pt idx="1025">
                  <c:v>44246</c:v>
                </c:pt>
                <c:pt idx="1026">
                  <c:v>44247</c:v>
                </c:pt>
                <c:pt idx="1027">
                  <c:v>44248</c:v>
                </c:pt>
                <c:pt idx="1028">
                  <c:v>44249</c:v>
                </c:pt>
                <c:pt idx="1029">
                  <c:v>44250</c:v>
                </c:pt>
                <c:pt idx="1030">
                  <c:v>44251</c:v>
                </c:pt>
                <c:pt idx="1031">
                  <c:v>44252</c:v>
                </c:pt>
                <c:pt idx="1032">
                  <c:v>44253</c:v>
                </c:pt>
                <c:pt idx="1033">
                  <c:v>44254</c:v>
                </c:pt>
                <c:pt idx="1034">
                  <c:v>44255</c:v>
                </c:pt>
                <c:pt idx="1035">
                  <c:v>44256</c:v>
                </c:pt>
                <c:pt idx="1036">
                  <c:v>44257</c:v>
                </c:pt>
                <c:pt idx="1037">
                  <c:v>44258</c:v>
                </c:pt>
                <c:pt idx="1038">
                  <c:v>44259</c:v>
                </c:pt>
                <c:pt idx="1039">
                  <c:v>44260</c:v>
                </c:pt>
                <c:pt idx="1040">
                  <c:v>44261</c:v>
                </c:pt>
                <c:pt idx="1041">
                  <c:v>44262</c:v>
                </c:pt>
                <c:pt idx="1042">
                  <c:v>44263</c:v>
                </c:pt>
                <c:pt idx="1043">
                  <c:v>44264</c:v>
                </c:pt>
                <c:pt idx="1044">
                  <c:v>44265</c:v>
                </c:pt>
                <c:pt idx="1045">
                  <c:v>44266</c:v>
                </c:pt>
                <c:pt idx="1046">
                  <c:v>44267</c:v>
                </c:pt>
                <c:pt idx="1047">
                  <c:v>44268</c:v>
                </c:pt>
                <c:pt idx="1048">
                  <c:v>44269</c:v>
                </c:pt>
                <c:pt idx="1049">
                  <c:v>44270</c:v>
                </c:pt>
                <c:pt idx="1050">
                  <c:v>44271</c:v>
                </c:pt>
                <c:pt idx="1051">
                  <c:v>44272</c:v>
                </c:pt>
                <c:pt idx="1052">
                  <c:v>44273</c:v>
                </c:pt>
                <c:pt idx="1053">
                  <c:v>44274</c:v>
                </c:pt>
                <c:pt idx="1054">
                  <c:v>44275</c:v>
                </c:pt>
                <c:pt idx="1055">
                  <c:v>44276</c:v>
                </c:pt>
                <c:pt idx="1056">
                  <c:v>44277</c:v>
                </c:pt>
                <c:pt idx="1057">
                  <c:v>44278</c:v>
                </c:pt>
                <c:pt idx="1058">
                  <c:v>44279</c:v>
                </c:pt>
                <c:pt idx="1059">
                  <c:v>44280</c:v>
                </c:pt>
                <c:pt idx="1060">
                  <c:v>44281</c:v>
                </c:pt>
                <c:pt idx="1061">
                  <c:v>44282</c:v>
                </c:pt>
                <c:pt idx="1062">
                  <c:v>44283</c:v>
                </c:pt>
                <c:pt idx="1063">
                  <c:v>44284</c:v>
                </c:pt>
                <c:pt idx="1064">
                  <c:v>44285</c:v>
                </c:pt>
                <c:pt idx="1065">
                  <c:v>44286</c:v>
                </c:pt>
                <c:pt idx="1066">
                  <c:v>44287</c:v>
                </c:pt>
                <c:pt idx="1067">
                  <c:v>44288</c:v>
                </c:pt>
                <c:pt idx="1068">
                  <c:v>44289</c:v>
                </c:pt>
                <c:pt idx="1069">
                  <c:v>44290</c:v>
                </c:pt>
                <c:pt idx="1070">
                  <c:v>44291</c:v>
                </c:pt>
                <c:pt idx="1071">
                  <c:v>44292</c:v>
                </c:pt>
                <c:pt idx="1072">
                  <c:v>44293</c:v>
                </c:pt>
                <c:pt idx="1073">
                  <c:v>44294</c:v>
                </c:pt>
                <c:pt idx="1074">
                  <c:v>44295</c:v>
                </c:pt>
                <c:pt idx="1075">
                  <c:v>44296</c:v>
                </c:pt>
                <c:pt idx="1076">
                  <c:v>44297</c:v>
                </c:pt>
                <c:pt idx="1077">
                  <c:v>44298</c:v>
                </c:pt>
                <c:pt idx="1078">
                  <c:v>44299</c:v>
                </c:pt>
                <c:pt idx="1079">
                  <c:v>44300</c:v>
                </c:pt>
                <c:pt idx="1080">
                  <c:v>44301</c:v>
                </c:pt>
                <c:pt idx="1081">
                  <c:v>44302</c:v>
                </c:pt>
                <c:pt idx="1082">
                  <c:v>44303</c:v>
                </c:pt>
                <c:pt idx="1083">
                  <c:v>44304</c:v>
                </c:pt>
                <c:pt idx="1084">
                  <c:v>44305</c:v>
                </c:pt>
                <c:pt idx="1085">
                  <c:v>44306</c:v>
                </c:pt>
                <c:pt idx="1086">
                  <c:v>44307</c:v>
                </c:pt>
                <c:pt idx="1087">
                  <c:v>44308</c:v>
                </c:pt>
                <c:pt idx="1088">
                  <c:v>44309</c:v>
                </c:pt>
                <c:pt idx="1089">
                  <c:v>44310</c:v>
                </c:pt>
                <c:pt idx="1090">
                  <c:v>44311</c:v>
                </c:pt>
                <c:pt idx="1091">
                  <c:v>44312</c:v>
                </c:pt>
                <c:pt idx="1092">
                  <c:v>44313</c:v>
                </c:pt>
                <c:pt idx="1093">
                  <c:v>44314</c:v>
                </c:pt>
                <c:pt idx="1094">
                  <c:v>44315</c:v>
                </c:pt>
                <c:pt idx="1095">
                  <c:v>44316</c:v>
                </c:pt>
                <c:pt idx="1096">
                  <c:v>44317</c:v>
                </c:pt>
                <c:pt idx="1097">
                  <c:v>44318</c:v>
                </c:pt>
                <c:pt idx="1098">
                  <c:v>44319</c:v>
                </c:pt>
                <c:pt idx="1099">
                  <c:v>44320</c:v>
                </c:pt>
                <c:pt idx="1100">
                  <c:v>44321</c:v>
                </c:pt>
                <c:pt idx="1101">
                  <c:v>44322</c:v>
                </c:pt>
                <c:pt idx="1102">
                  <c:v>44323</c:v>
                </c:pt>
                <c:pt idx="1103">
                  <c:v>44324</c:v>
                </c:pt>
                <c:pt idx="1104">
                  <c:v>44325</c:v>
                </c:pt>
                <c:pt idx="1105">
                  <c:v>44326</c:v>
                </c:pt>
                <c:pt idx="1106">
                  <c:v>44327</c:v>
                </c:pt>
                <c:pt idx="1107">
                  <c:v>44328</c:v>
                </c:pt>
                <c:pt idx="1108">
                  <c:v>44329</c:v>
                </c:pt>
                <c:pt idx="1109">
                  <c:v>44330</c:v>
                </c:pt>
                <c:pt idx="1110">
                  <c:v>44331</c:v>
                </c:pt>
                <c:pt idx="1111">
                  <c:v>44332</c:v>
                </c:pt>
                <c:pt idx="1112">
                  <c:v>44333</c:v>
                </c:pt>
                <c:pt idx="1113">
                  <c:v>44334</c:v>
                </c:pt>
                <c:pt idx="1114">
                  <c:v>44335</c:v>
                </c:pt>
                <c:pt idx="1115">
                  <c:v>44336</c:v>
                </c:pt>
                <c:pt idx="1116">
                  <c:v>44337</c:v>
                </c:pt>
                <c:pt idx="1117">
                  <c:v>44338</c:v>
                </c:pt>
                <c:pt idx="1118">
                  <c:v>44339</c:v>
                </c:pt>
                <c:pt idx="1119">
                  <c:v>44340</c:v>
                </c:pt>
                <c:pt idx="1120">
                  <c:v>44341</c:v>
                </c:pt>
                <c:pt idx="1121">
                  <c:v>44342</c:v>
                </c:pt>
                <c:pt idx="1122">
                  <c:v>44343</c:v>
                </c:pt>
                <c:pt idx="1123">
                  <c:v>44344</c:v>
                </c:pt>
                <c:pt idx="1124">
                  <c:v>44345</c:v>
                </c:pt>
                <c:pt idx="1125">
                  <c:v>44346</c:v>
                </c:pt>
                <c:pt idx="1126">
                  <c:v>44347</c:v>
                </c:pt>
                <c:pt idx="1127">
                  <c:v>44348</c:v>
                </c:pt>
                <c:pt idx="1128">
                  <c:v>44349</c:v>
                </c:pt>
                <c:pt idx="1129">
                  <c:v>44350</c:v>
                </c:pt>
                <c:pt idx="1130">
                  <c:v>44351</c:v>
                </c:pt>
                <c:pt idx="1131">
                  <c:v>44352</c:v>
                </c:pt>
                <c:pt idx="1132">
                  <c:v>44353</c:v>
                </c:pt>
                <c:pt idx="1133">
                  <c:v>44354</c:v>
                </c:pt>
                <c:pt idx="1134">
                  <c:v>44355</c:v>
                </c:pt>
                <c:pt idx="1135">
                  <c:v>44356</c:v>
                </c:pt>
                <c:pt idx="1136">
                  <c:v>44357</c:v>
                </c:pt>
                <c:pt idx="1137">
                  <c:v>44358</c:v>
                </c:pt>
                <c:pt idx="1138">
                  <c:v>44359</c:v>
                </c:pt>
                <c:pt idx="1139">
                  <c:v>44360</c:v>
                </c:pt>
                <c:pt idx="1140">
                  <c:v>44361</c:v>
                </c:pt>
                <c:pt idx="1141">
                  <c:v>44362</c:v>
                </c:pt>
                <c:pt idx="1142">
                  <c:v>44363</c:v>
                </c:pt>
                <c:pt idx="1143">
                  <c:v>44364</c:v>
                </c:pt>
                <c:pt idx="1144">
                  <c:v>44365</c:v>
                </c:pt>
                <c:pt idx="1145">
                  <c:v>44366</c:v>
                </c:pt>
                <c:pt idx="1146">
                  <c:v>44367</c:v>
                </c:pt>
                <c:pt idx="1147">
                  <c:v>44368</c:v>
                </c:pt>
                <c:pt idx="1148">
                  <c:v>44369</c:v>
                </c:pt>
                <c:pt idx="1149">
                  <c:v>44370</c:v>
                </c:pt>
                <c:pt idx="1150">
                  <c:v>44371</c:v>
                </c:pt>
                <c:pt idx="1151">
                  <c:v>44372</c:v>
                </c:pt>
                <c:pt idx="1152">
                  <c:v>44373</c:v>
                </c:pt>
                <c:pt idx="1153">
                  <c:v>44374</c:v>
                </c:pt>
                <c:pt idx="1154">
                  <c:v>44375</c:v>
                </c:pt>
                <c:pt idx="1155">
                  <c:v>44376</c:v>
                </c:pt>
                <c:pt idx="1156">
                  <c:v>44377</c:v>
                </c:pt>
                <c:pt idx="1157">
                  <c:v>44378</c:v>
                </c:pt>
                <c:pt idx="1158">
                  <c:v>44379</c:v>
                </c:pt>
                <c:pt idx="1159">
                  <c:v>44380</c:v>
                </c:pt>
                <c:pt idx="1160">
                  <c:v>44381</c:v>
                </c:pt>
                <c:pt idx="1161">
                  <c:v>44382</c:v>
                </c:pt>
                <c:pt idx="1162">
                  <c:v>44383</c:v>
                </c:pt>
                <c:pt idx="1163">
                  <c:v>44384</c:v>
                </c:pt>
                <c:pt idx="1164">
                  <c:v>44385</c:v>
                </c:pt>
                <c:pt idx="1165">
                  <c:v>44386</c:v>
                </c:pt>
                <c:pt idx="1166">
                  <c:v>44387</c:v>
                </c:pt>
                <c:pt idx="1167">
                  <c:v>44388</c:v>
                </c:pt>
                <c:pt idx="1168">
                  <c:v>44389</c:v>
                </c:pt>
                <c:pt idx="1169">
                  <c:v>44390</c:v>
                </c:pt>
                <c:pt idx="1170">
                  <c:v>44391</c:v>
                </c:pt>
                <c:pt idx="1171">
                  <c:v>44392</c:v>
                </c:pt>
                <c:pt idx="1172">
                  <c:v>44393</c:v>
                </c:pt>
                <c:pt idx="1173">
                  <c:v>44394</c:v>
                </c:pt>
                <c:pt idx="1174">
                  <c:v>44395</c:v>
                </c:pt>
                <c:pt idx="1175">
                  <c:v>44396</c:v>
                </c:pt>
                <c:pt idx="1176">
                  <c:v>44397</c:v>
                </c:pt>
                <c:pt idx="1177">
                  <c:v>44398</c:v>
                </c:pt>
                <c:pt idx="1178">
                  <c:v>44399</c:v>
                </c:pt>
                <c:pt idx="1179">
                  <c:v>44400</c:v>
                </c:pt>
                <c:pt idx="1180">
                  <c:v>44401</c:v>
                </c:pt>
                <c:pt idx="1181">
                  <c:v>44402</c:v>
                </c:pt>
                <c:pt idx="1182">
                  <c:v>44403</c:v>
                </c:pt>
                <c:pt idx="1183">
                  <c:v>44404</c:v>
                </c:pt>
                <c:pt idx="1184">
                  <c:v>44405</c:v>
                </c:pt>
                <c:pt idx="1185">
                  <c:v>44406</c:v>
                </c:pt>
                <c:pt idx="1186">
                  <c:v>44407</c:v>
                </c:pt>
                <c:pt idx="1187">
                  <c:v>44408</c:v>
                </c:pt>
                <c:pt idx="1188">
                  <c:v>44409</c:v>
                </c:pt>
                <c:pt idx="1189">
                  <c:v>44410</c:v>
                </c:pt>
                <c:pt idx="1190">
                  <c:v>44411</c:v>
                </c:pt>
                <c:pt idx="1191">
                  <c:v>44412</c:v>
                </c:pt>
                <c:pt idx="1192">
                  <c:v>44413</c:v>
                </c:pt>
                <c:pt idx="1193">
                  <c:v>44414</c:v>
                </c:pt>
                <c:pt idx="1194">
                  <c:v>44415</c:v>
                </c:pt>
                <c:pt idx="1195">
                  <c:v>44416</c:v>
                </c:pt>
                <c:pt idx="1196">
                  <c:v>44417</c:v>
                </c:pt>
                <c:pt idx="1197">
                  <c:v>44418</c:v>
                </c:pt>
                <c:pt idx="1198">
                  <c:v>44419</c:v>
                </c:pt>
                <c:pt idx="1199">
                  <c:v>44420</c:v>
                </c:pt>
                <c:pt idx="1200">
                  <c:v>44421</c:v>
                </c:pt>
                <c:pt idx="1201">
                  <c:v>44422</c:v>
                </c:pt>
                <c:pt idx="1202">
                  <c:v>44423</c:v>
                </c:pt>
                <c:pt idx="1203">
                  <c:v>44424</c:v>
                </c:pt>
                <c:pt idx="1204">
                  <c:v>44425</c:v>
                </c:pt>
                <c:pt idx="1205">
                  <c:v>44426</c:v>
                </c:pt>
                <c:pt idx="1206">
                  <c:v>44427</c:v>
                </c:pt>
                <c:pt idx="1207">
                  <c:v>44428</c:v>
                </c:pt>
                <c:pt idx="1208">
                  <c:v>44429</c:v>
                </c:pt>
                <c:pt idx="1209">
                  <c:v>44430</c:v>
                </c:pt>
                <c:pt idx="1210">
                  <c:v>44431</c:v>
                </c:pt>
                <c:pt idx="1211">
                  <c:v>44432</c:v>
                </c:pt>
                <c:pt idx="1212">
                  <c:v>44433</c:v>
                </c:pt>
                <c:pt idx="1213">
                  <c:v>44434</c:v>
                </c:pt>
                <c:pt idx="1214">
                  <c:v>44435</c:v>
                </c:pt>
                <c:pt idx="1215">
                  <c:v>44436</c:v>
                </c:pt>
                <c:pt idx="1216">
                  <c:v>44437</c:v>
                </c:pt>
                <c:pt idx="1217">
                  <c:v>44438</c:v>
                </c:pt>
                <c:pt idx="1218">
                  <c:v>44439</c:v>
                </c:pt>
                <c:pt idx="1219">
                  <c:v>44440</c:v>
                </c:pt>
                <c:pt idx="1220">
                  <c:v>44441</c:v>
                </c:pt>
                <c:pt idx="1221">
                  <c:v>44442</c:v>
                </c:pt>
                <c:pt idx="1222">
                  <c:v>44443</c:v>
                </c:pt>
                <c:pt idx="1223">
                  <c:v>44444</c:v>
                </c:pt>
                <c:pt idx="1224">
                  <c:v>44445</c:v>
                </c:pt>
                <c:pt idx="1225">
                  <c:v>44446</c:v>
                </c:pt>
                <c:pt idx="1226">
                  <c:v>44447</c:v>
                </c:pt>
                <c:pt idx="1227">
                  <c:v>44448</c:v>
                </c:pt>
                <c:pt idx="1228">
                  <c:v>44449</c:v>
                </c:pt>
                <c:pt idx="1229">
                  <c:v>44450</c:v>
                </c:pt>
                <c:pt idx="1230">
                  <c:v>44451</c:v>
                </c:pt>
                <c:pt idx="1231">
                  <c:v>44452</c:v>
                </c:pt>
                <c:pt idx="1232">
                  <c:v>44453</c:v>
                </c:pt>
                <c:pt idx="1233">
                  <c:v>44454</c:v>
                </c:pt>
                <c:pt idx="1234">
                  <c:v>44455</c:v>
                </c:pt>
                <c:pt idx="1235">
                  <c:v>44456</c:v>
                </c:pt>
                <c:pt idx="1236">
                  <c:v>44457</c:v>
                </c:pt>
                <c:pt idx="1237">
                  <c:v>44458</c:v>
                </c:pt>
                <c:pt idx="1238">
                  <c:v>44459</c:v>
                </c:pt>
                <c:pt idx="1239">
                  <c:v>44460</c:v>
                </c:pt>
                <c:pt idx="1240">
                  <c:v>44461</c:v>
                </c:pt>
                <c:pt idx="1241">
                  <c:v>44462</c:v>
                </c:pt>
                <c:pt idx="1242">
                  <c:v>44463</c:v>
                </c:pt>
                <c:pt idx="1243">
                  <c:v>44464</c:v>
                </c:pt>
                <c:pt idx="1244">
                  <c:v>44465</c:v>
                </c:pt>
                <c:pt idx="1245">
                  <c:v>44466</c:v>
                </c:pt>
                <c:pt idx="1246">
                  <c:v>44467</c:v>
                </c:pt>
                <c:pt idx="1247">
                  <c:v>44468</c:v>
                </c:pt>
                <c:pt idx="1248">
                  <c:v>44469</c:v>
                </c:pt>
                <c:pt idx="1249">
                  <c:v>44470</c:v>
                </c:pt>
                <c:pt idx="1250">
                  <c:v>44471</c:v>
                </c:pt>
                <c:pt idx="1251">
                  <c:v>44472</c:v>
                </c:pt>
                <c:pt idx="1252">
                  <c:v>44473</c:v>
                </c:pt>
                <c:pt idx="1253">
                  <c:v>44474</c:v>
                </c:pt>
                <c:pt idx="1254">
                  <c:v>44475</c:v>
                </c:pt>
                <c:pt idx="1255">
                  <c:v>44476</c:v>
                </c:pt>
                <c:pt idx="1256">
                  <c:v>44477</c:v>
                </c:pt>
                <c:pt idx="1257">
                  <c:v>44478</c:v>
                </c:pt>
                <c:pt idx="1258">
                  <c:v>44479</c:v>
                </c:pt>
                <c:pt idx="1259">
                  <c:v>44480</c:v>
                </c:pt>
                <c:pt idx="1260">
                  <c:v>44481</c:v>
                </c:pt>
                <c:pt idx="1261">
                  <c:v>44482</c:v>
                </c:pt>
                <c:pt idx="1262">
                  <c:v>44483</c:v>
                </c:pt>
                <c:pt idx="1263">
                  <c:v>44484</c:v>
                </c:pt>
                <c:pt idx="1264">
                  <c:v>44485</c:v>
                </c:pt>
                <c:pt idx="1265">
                  <c:v>44486</c:v>
                </c:pt>
                <c:pt idx="1266">
                  <c:v>44487</c:v>
                </c:pt>
                <c:pt idx="1267">
                  <c:v>44488</c:v>
                </c:pt>
                <c:pt idx="1268">
                  <c:v>44489</c:v>
                </c:pt>
                <c:pt idx="1269">
                  <c:v>44490</c:v>
                </c:pt>
                <c:pt idx="1270">
                  <c:v>44491</c:v>
                </c:pt>
                <c:pt idx="1271">
                  <c:v>44492</c:v>
                </c:pt>
                <c:pt idx="1272">
                  <c:v>44493</c:v>
                </c:pt>
                <c:pt idx="1273">
                  <c:v>44494</c:v>
                </c:pt>
                <c:pt idx="1274">
                  <c:v>44495</c:v>
                </c:pt>
                <c:pt idx="1275">
                  <c:v>44496</c:v>
                </c:pt>
                <c:pt idx="1276">
                  <c:v>44497</c:v>
                </c:pt>
                <c:pt idx="1277">
                  <c:v>44498</c:v>
                </c:pt>
                <c:pt idx="1278">
                  <c:v>44499</c:v>
                </c:pt>
                <c:pt idx="1279">
                  <c:v>44500</c:v>
                </c:pt>
                <c:pt idx="1280">
                  <c:v>44501</c:v>
                </c:pt>
                <c:pt idx="1281">
                  <c:v>44502</c:v>
                </c:pt>
                <c:pt idx="1282">
                  <c:v>44503</c:v>
                </c:pt>
                <c:pt idx="1283">
                  <c:v>44504</c:v>
                </c:pt>
                <c:pt idx="1284">
                  <c:v>44505</c:v>
                </c:pt>
                <c:pt idx="1285">
                  <c:v>44506</c:v>
                </c:pt>
                <c:pt idx="1286">
                  <c:v>44507</c:v>
                </c:pt>
                <c:pt idx="1287">
                  <c:v>44508</c:v>
                </c:pt>
                <c:pt idx="1288">
                  <c:v>44509</c:v>
                </c:pt>
                <c:pt idx="1289">
                  <c:v>44510</c:v>
                </c:pt>
                <c:pt idx="1290">
                  <c:v>44511</c:v>
                </c:pt>
                <c:pt idx="1291">
                  <c:v>44512</c:v>
                </c:pt>
                <c:pt idx="1292">
                  <c:v>44513</c:v>
                </c:pt>
                <c:pt idx="1293">
                  <c:v>44514</c:v>
                </c:pt>
                <c:pt idx="1294">
                  <c:v>44515</c:v>
                </c:pt>
                <c:pt idx="1295">
                  <c:v>44516</c:v>
                </c:pt>
                <c:pt idx="1296">
                  <c:v>44517</c:v>
                </c:pt>
                <c:pt idx="1297">
                  <c:v>44518</c:v>
                </c:pt>
                <c:pt idx="1298">
                  <c:v>44519</c:v>
                </c:pt>
                <c:pt idx="1299">
                  <c:v>44520</c:v>
                </c:pt>
                <c:pt idx="1300">
                  <c:v>44521</c:v>
                </c:pt>
                <c:pt idx="1301">
                  <c:v>44522</c:v>
                </c:pt>
                <c:pt idx="1302">
                  <c:v>44523</c:v>
                </c:pt>
                <c:pt idx="1303">
                  <c:v>44524</c:v>
                </c:pt>
                <c:pt idx="1304">
                  <c:v>44525</c:v>
                </c:pt>
                <c:pt idx="1305">
                  <c:v>44526</c:v>
                </c:pt>
                <c:pt idx="1306">
                  <c:v>44527</c:v>
                </c:pt>
                <c:pt idx="1307">
                  <c:v>44528</c:v>
                </c:pt>
                <c:pt idx="1308">
                  <c:v>44529</c:v>
                </c:pt>
                <c:pt idx="1309">
                  <c:v>44530</c:v>
                </c:pt>
                <c:pt idx="1310">
                  <c:v>44531</c:v>
                </c:pt>
                <c:pt idx="1311">
                  <c:v>44532</c:v>
                </c:pt>
                <c:pt idx="1312">
                  <c:v>44533</c:v>
                </c:pt>
                <c:pt idx="1313">
                  <c:v>44534</c:v>
                </c:pt>
                <c:pt idx="1314">
                  <c:v>44535</c:v>
                </c:pt>
                <c:pt idx="1315">
                  <c:v>44536</c:v>
                </c:pt>
                <c:pt idx="1316">
                  <c:v>44537</c:v>
                </c:pt>
                <c:pt idx="1317">
                  <c:v>44538</c:v>
                </c:pt>
                <c:pt idx="1318">
                  <c:v>44539</c:v>
                </c:pt>
                <c:pt idx="1319">
                  <c:v>44540</c:v>
                </c:pt>
                <c:pt idx="1320">
                  <c:v>44541</c:v>
                </c:pt>
                <c:pt idx="1321">
                  <c:v>44542</c:v>
                </c:pt>
                <c:pt idx="1322">
                  <c:v>44543</c:v>
                </c:pt>
                <c:pt idx="1323">
                  <c:v>44544</c:v>
                </c:pt>
                <c:pt idx="1324">
                  <c:v>44545</c:v>
                </c:pt>
                <c:pt idx="1325">
                  <c:v>44546</c:v>
                </c:pt>
                <c:pt idx="1326">
                  <c:v>44547</c:v>
                </c:pt>
                <c:pt idx="1327">
                  <c:v>44548</c:v>
                </c:pt>
                <c:pt idx="1328">
                  <c:v>44549</c:v>
                </c:pt>
                <c:pt idx="1329">
                  <c:v>44550</c:v>
                </c:pt>
                <c:pt idx="1330">
                  <c:v>44551</c:v>
                </c:pt>
                <c:pt idx="1331">
                  <c:v>44552</c:v>
                </c:pt>
                <c:pt idx="1332">
                  <c:v>44553</c:v>
                </c:pt>
                <c:pt idx="1333">
                  <c:v>44554</c:v>
                </c:pt>
                <c:pt idx="1334">
                  <c:v>44555</c:v>
                </c:pt>
                <c:pt idx="1335">
                  <c:v>44556</c:v>
                </c:pt>
                <c:pt idx="1336">
                  <c:v>44557</c:v>
                </c:pt>
                <c:pt idx="1337">
                  <c:v>44558</c:v>
                </c:pt>
                <c:pt idx="1338">
                  <c:v>44559</c:v>
                </c:pt>
                <c:pt idx="1339">
                  <c:v>44560</c:v>
                </c:pt>
                <c:pt idx="1340">
                  <c:v>44561</c:v>
                </c:pt>
                <c:pt idx="1341">
                  <c:v>44562</c:v>
                </c:pt>
                <c:pt idx="1342">
                  <c:v>44563</c:v>
                </c:pt>
                <c:pt idx="1343">
                  <c:v>44564</c:v>
                </c:pt>
                <c:pt idx="1344">
                  <c:v>44565</c:v>
                </c:pt>
                <c:pt idx="1345">
                  <c:v>44566</c:v>
                </c:pt>
                <c:pt idx="1346">
                  <c:v>44567</c:v>
                </c:pt>
                <c:pt idx="1347">
                  <c:v>44568</c:v>
                </c:pt>
                <c:pt idx="1348">
                  <c:v>44569</c:v>
                </c:pt>
                <c:pt idx="1349">
                  <c:v>44570</c:v>
                </c:pt>
                <c:pt idx="1350">
                  <c:v>44571</c:v>
                </c:pt>
                <c:pt idx="1351">
                  <c:v>44572</c:v>
                </c:pt>
                <c:pt idx="1352">
                  <c:v>44573</c:v>
                </c:pt>
                <c:pt idx="1353">
                  <c:v>44574</c:v>
                </c:pt>
                <c:pt idx="1354">
                  <c:v>44575</c:v>
                </c:pt>
                <c:pt idx="1355">
                  <c:v>44576</c:v>
                </c:pt>
                <c:pt idx="1356">
                  <c:v>44577</c:v>
                </c:pt>
                <c:pt idx="1357">
                  <c:v>44578</c:v>
                </c:pt>
                <c:pt idx="1358">
                  <c:v>44579</c:v>
                </c:pt>
                <c:pt idx="1359">
                  <c:v>44580</c:v>
                </c:pt>
                <c:pt idx="1360">
                  <c:v>44581</c:v>
                </c:pt>
                <c:pt idx="1361">
                  <c:v>44582</c:v>
                </c:pt>
                <c:pt idx="1362">
                  <c:v>44583</c:v>
                </c:pt>
                <c:pt idx="1363">
                  <c:v>44584</c:v>
                </c:pt>
                <c:pt idx="1364">
                  <c:v>44585</c:v>
                </c:pt>
                <c:pt idx="1365">
                  <c:v>44586</c:v>
                </c:pt>
                <c:pt idx="1366">
                  <c:v>44587</c:v>
                </c:pt>
                <c:pt idx="1367">
                  <c:v>44588</c:v>
                </c:pt>
                <c:pt idx="1368">
                  <c:v>44589</c:v>
                </c:pt>
                <c:pt idx="1369">
                  <c:v>44590</c:v>
                </c:pt>
                <c:pt idx="1370">
                  <c:v>44591</c:v>
                </c:pt>
                <c:pt idx="1371">
                  <c:v>44592</c:v>
                </c:pt>
                <c:pt idx="1372">
                  <c:v>44593</c:v>
                </c:pt>
                <c:pt idx="1373">
                  <c:v>44594</c:v>
                </c:pt>
                <c:pt idx="1374">
                  <c:v>44595</c:v>
                </c:pt>
                <c:pt idx="1375">
                  <c:v>44596</c:v>
                </c:pt>
                <c:pt idx="1376">
                  <c:v>44597</c:v>
                </c:pt>
                <c:pt idx="1377">
                  <c:v>44598</c:v>
                </c:pt>
                <c:pt idx="1378">
                  <c:v>44599</c:v>
                </c:pt>
                <c:pt idx="1379">
                  <c:v>44600</c:v>
                </c:pt>
                <c:pt idx="1380">
                  <c:v>44601</c:v>
                </c:pt>
                <c:pt idx="1381">
                  <c:v>44602</c:v>
                </c:pt>
                <c:pt idx="1382">
                  <c:v>44603</c:v>
                </c:pt>
                <c:pt idx="1383">
                  <c:v>44604</c:v>
                </c:pt>
                <c:pt idx="1384">
                  <c:v>44605</c:v>
                </c:pt>
                <c:pt idx="1385">
                  <c:v>44606</c:v>
                </c:pt>
                <c:pt idx="1386">
                  <c:v>44607</c:v>
                </c:pt>
                <c:pt idx="1387">
                  <c:v>44608</c:v>
                </c:pt>
                <c:pt idx="1388">
                  <c:v>44609</c:v>
                </c:pt>
                <c:pt idx="1389">
                  <c:v>44610</c:v>
                </c:pt>
                <c:pt idx="1390">
                  <c:v>44611</c:v>
                </c:pt>
                <c:pt idx="1391">
                  <c:v>44612</c:v>
                </c:pt>
                <c:pt idx="1392">
                  <c:v>44613</c:v>
                </c:pt>
                <c:pt idx="1393">
                  <c:v>44614</c:v>
                </c:pt>
                <c:pt idx="1394">
                  <c:v>44615</c:v>
                </c:pt>
                <c:pt idx="1395">
                  <c:v>44616</c:v>
                </c:pt>
                <c:pt idx="1396">
                  <c:v>44617</c:v>
                </c:pt>
                <c:pt idx="1397">
                  <c:v>44618</c:v>
                </c:pt>
                <c:pt idx="1398">
                  <c:v>44619</c:v>
                </c:pt>
                <c:pt idx="1399">
                  <c:v>44620</c:v>
                </c:pt>
                <c:pt idx="1400">
                  <c:v>44621</c:v>
                </c:pt>
                <c:pt idx="1401">
                  <c:v>44622</c:v>
                </c:pt>
                <c:pt idx="1402">
                  <c:v>44623</c:v>
                </c:pt>
                <c:pt idx="1403">
                  <c:v>44624</c:v>
                </c:pt>
                <c:pt idx="1404">
                  <c:v>44625</c:v>
                </c:pt>
                <c:pt idx="1405">
                  <c:v>44626</c:v>
                </c:pt>
                <c:pt idx="1406">
                  <c:v>44627</c:v>
                </c:pt>
                <c:pt idx="1407">
                  <c:v>44628</c:v>
                </c:pt>
                <c:pt idx="1408">
                  <c:v>44629</c:v>
                </c:pt>
                <c:pt idx="1409">
                  <c:v>44630</c:v>
                </c:pt>
                <c:pt idx="1410">
                  <c:v>44631</c:v>
                </c:pt>
                <c:pt idx="1411">
                  <c:v>44632</c:v>
                </c:pt>
                <c:pt idx="1412">
                  <c:v>44633</c:v>
                </c:pt>
                <c:pt idx="1413">
                  <c:v>44634</c:v>
                </c:pt>
                <c:pt idx="1414">
                  <c:v>44635</c:v>
                </c:pt>
                <c:pt idx="1415">
                  <c:v>44636</c:v>
                </c:pt>
                <c:pt idx="1416">
                  <c:v>44637</c:v>
                </c:pt>
                <c:pt idx="1417">
                  <c:v>44638</c:v>
                </c:pt>
                <c:pt idx="1418">
                  <c:v>44639</c:v>
                </c:pt>
                <c:pt idx="1419">
                  <c:v>44640</c:v>
                </c:pt>
                <c:pt idx="1420">
                  <c:v>44641</c:v>
                </c:pt>
                <c:pt idx="1421">
                  <c:v>44642</c:v>
                </c:pt>
                <c:pt idx="1422">
                  <c:v>44643</c:v>
                </c:pt>
                <c:pt idx="1423">
                  <c:v>44644</c:v>
                </c:pt>
                <c:pt idx="1424">
                  <c:v>44645</c:v>
                </c:pt>
                <c:pt idx="1425">
                  <c:v>44646</c:v>
                </c:pt>
                <c:pt idx="1426">
                  <c:v>44647</c:v>
                </c:pt>
                <c:pt idx="1427">
                  <c:v>44648</c:v>
                </c:pt>
                <c:pt idx="1428">
                  <c:v>44649</c:v>
                </c:pt>
                <c:pt idx="1429">
                  <c:v>44650</c:v>
                </c:pt>
                <c:pt idx="1430">
                  <c:v>44651</c:v>
                </c:pt>
                <c:pt idx="1431">
                  <c:v>44652</c:v>
                </c:pt>
                <c:pt idx="1432">
                  <c:v>44653</c:v>
                </c:pt>
                <c:pt idx="1433">
                  <c:v>44654</c:v>
                </c:pt>
                <c:pt idx="1434">
                  <c:v>44655</c:v>
                </c:pt>
                <c:pt idx="1435">
                  <c:v>44656</c:v>
                </c:pt>
                <c:pt idx="1436">
                  <c:v>44657</c:v>
                </c:pt>
                <c:pt idx="1437">
                  <c:v>44658</c:v>
                </c:pt>
                <c:pt idx="1438">
                  <c:v>44659</c:v>
                </c:pt>
                <c:pt idx="1439">
                  <c:v>44660</c:v>
                </c:pt>
                <c:pt idx="1440">
                  <c:v>44661</c:v>
                </c:pt>
                <c:pt idx="1441">
                  <c:v>44662</c:v>
                </c:pt>
                <c:pt idx="1442">
                  <c:v>44663</c:v>
                </c:pt>
                <c:pt idx="1443">
                  <c:v>44664</c:v>
                </c:pt>
                <c:pt idx="1444">
                  <c:v>44665</c:v>
                </c:pt>
                <c:pt idx="1445">
                  <c:v>44666</c:v>
                </c:pt>
                <c:pt idx="1446">
                  <c:v>44667</c:v>
                </c:pt>
                <c:pt idx="1447">
                  <c:v>44668</c:v>
                </c:pt>
                <c:pt idx="1448">
                  <c:v>44669</c:v>
                </c:pt>
                <c:pt idx="1449">
                  <c:v>44670</c:v>
                </c:pt>
                <c:pt idx="1450">
                  <c:v>44671</c:v>
                </c:pt>
                <c:pt idx="1451">
                  <c:v>44672</c:v>
                </c:pt>
                <c:pt idx="1452">
                  <c:v>44673</c:v>
                </c:pt>
                <c:pt idx="1453">
                  <c:v>44674</c:v>
                </c:pt>
                <c:pt idx="1454">
                  <c:v>44675</c:v>
                </c:pt>
                <c:pt idx="1455">
                  <c:v>44676</c:v>
                </c:pt>
                <c:pt idx="1456">
                  <c:v>44677</c:v>
                </c:pt>
                <c:pt idx="1457">
                  <c:v>44678</c:v>
                </c:pt>
                <c:pt idx="1458">
                  <c:v>44679</c:v>
                </c:pt>
                <c:pt idx="1459">
                  <c:v>44680</c:v>
                </c:pt>
                <c:pt idx="1460">
                  <c:v>44681</c:v>
                </c:pt>
                <c:pt idx="1461">
                  <c:v>44682</c:v>
                </c:pt>
                <c:pt idx="1462">
                  <c:v>44683</c:v>
                </c:pt>
                <c:pt idx="1463">
                  <c:v>44684</c:v>
                </c:pt>
                <c:pt idx="1464">
                  <c:v>44685</c:v>
                </c:pt>
                <c:pt idx="1465">
                  <c:v>44686</c:v>
                </c:pt>
                <c:pt idx="1466">
                  <c:v>44687</c:v>
                </c:pt>
                <c:pt idx="1467">
                  <c:v>44688</c:v>
                </c:pt>
                <c:pt idx="1468">
                  <c:v>44689</c:v>
                </c:pt>
                <c:pt idx="1469">
                  <c:v>44690</c:v>
                </c:pt>
                <c:pt idx="1470">
                  <c:v>44691</c:v>
                </c:pt>
                <c:pt idx="1471">
                  <c:v>44692</c:v>
                </c:pt>
                <c:pt idx="1472">
                  <c:v>44693</c:v>
                </c:pt>
                <c:pt idx="1473">
                  <c:v>44694</c:v>
                </c:pt>
                <c:pt idx="1474">
                  <c:v>44695</c:v>
                </c:pt>
                <c:pt idx="1475">
                  <c:v>44696</c:v>
                </c:pt>
                <c:pt idx="1476">
                  <c:v>44697</c:v>
                </c:pt>
                <c:pt idx="1477">
                  <c:v>44698</c:v>
                </c:pt>
                <c:pt idx="1478">
                  <c:v>44699</c:v>
                </c:pt>
                <c:pt idx="1479">
                  <c:v>44700</c:v>
                </c:pt>
                <c:pt idx="1480">
                  <c:v>44701</c:v>
                </c:pt>
                <c:pt idx="1481">
                  <c:v>44702</c:v>
                </c:pt>
                <c:pt idx="1482">
                  <c:v>44703</c:v>
                </c:pt>
                <c:pt idx="1483">
                  <c:v>44704</c:v>
                </c:pt>
                <c:pt idx="1484">
                  <c:v>44705</c:v>
                </c:pt>
                <c:pt idx="1485">
                  <c:v>44706</c:v>
                </c:pt>
                <c:pt idx="1486">
                  <c:v>44707</c:v>
                </c:pt>
                <c:pt idx="1487">
                  <c:v>44708</c:v>
                </c:pt>
                <c:pt idx="1488">
                  <c:v>44709</c:v>
                </c:pt>
                <c:pt idx="1489">
                  <c:v>44710</c:v>
                </c:pt>
                <c:pt idx="1490">
                  <c:v>44711</c:v>
                </c:pt>
                <c:pt idx="1491">
                  <c:v>44712</c:v>
                </c:pt>
                <c:pt idx="1492">
                  <c:v>44713</c:v>
                </c:pt>
                <c:pt idx="1493">
                  <c:v>44714</c:v>
                </c:pt>
                <c:pt idx="1494">
                  <c:v>44715</c:v>
                </c:pt>
                <c:pt idx="1495">
                  <c:v>44716</c:v>
                </c:pt>
                <c:pt idx="1496">
                  <c:v>44717</c:v>
                </c:pt>
                <c:pt idx="1497">
                  <c:v>44718</c:v>
                </c:pt>
                <c:pt idx="1498">
                  <c:v>44719</c:v>
                </c:pt>
                <c:pt idx="1499">
                  <c:v>44720</c:v>
                </c:pt>
                <c:pt idx="1500">
                  <c:v>44721</c:v>
                </c:pt>
                <c:pt idx="1501">
                  <c:v>44722</c:v>
                </c:pt>
                <c:pt idx="1502">
                  <c:v>44723</c:v>
                </c:pt>
                <c:pt idx="1503">
                  <c:v>44724</c:v>
                </c:pt>
                <c:pt idx="1504">
                  <c:v>44725</c:v>
                </c:pt>
                <c:pt idx="1505">
                  <c:v>44726</c:v>
                </c:pt>
                <c:pt idx="1506">
                  <c:v>44727</c:v>
                </c:pt>
                <c:pt idx="1507">
                  <c:v>44728</c:v>
                </c:pt>
                <c:pt idx="1508">
                  <c:v>44729</c:v>
                </c:pt>
                <c:pt idx="1509">
                  <c:v>44730</c:v>
                </c:pt>
                <c:pt idx="1510">
                  <c:v>44731</c:v>
                </c:pt>
                <c:pt idx="1511">
                  <c:v>44732</c:v>
                </c:pt>
                <c:pt idx="1512">
                  <c:v>44733</c:v>
                </c:pt>
                <c:pt idx="1513">
                  <c:v>44734</c:v>
                </c:pt>
                <c:pt idx="1514">
                  <c:v>44735</c:v>
                </c:pt>
                <c:pt idx="1515">
                  <c:v>44736</c:v>
                </c:pt>
                <c:pt idx="1516">
                  <c:v>44737</c:v>
                </c:pt>
                <c:pt idx="1517">
                  <c:v>44738</c:v>
                </c:pt>
                <c:pt idx="1518">
                  <c:v>44739</c:v>
                </c:pt>
                <c:pt idx="1519">
                  <c:v>44740</c:v>
                </c:pt>
                <c:pt idx="1520">
                  <c:v>44741</c:v>
                </c:pt>
                <c:pt idx="1521">
                  <c:v>44742</c:v>
                </c:pt>
                <c:pt idx="1522">
                  <c:v>44743</c:v>
                </c:pt>
                <c:pt idx="1523">
                  <c:v>44744</c:v>
                </c:pt>
                <c:pt idx="1524">
                  <c:v>44745</c:v>
                </c:pt>
                <c:pt idx="1525">
                  <c:v>44746</c:v>
                </c:pt>
                <c:pt idx="1526">
                  <c:v>44747</c:v>
                </c:pt>
                <c:pt idx="1527">
                  <c:v>44748</c:v>
                </c:pt>
                <c:pt idx="1528">
                  <c:v>44749</c:v>
                </c:pt>
                <c:pt idx="1529">
                  <c:v>44750</c:v>
                </c:pt>
                <c:pt idx="1530">
                  <c:v>44751</c:v>
                </c:pt>
                <c:pt idx="1531">
                  <c:v>44752</c:v>
                </c:pt>
                <c:pt idx="1532">
                  <c:v>44753</c:v>
                </c:pt>
                <c:pt idx="1533">
                  <c:v>44754</c:v>
                </c:pt>
                <c:pt idx="1534">
                  <c:v>44755</c:v>
                </c:pt>
                <c:pt idx="1535">
                  <c:v>44756</c:v>
                </c:pt>
                <c:pt idx="1536">
                  <c:v>44757</c:v>
                </c:pt>
                <c:pt idx="1537">
                  <c:v>44758</c:v>
                </c:pt>
                <c:pt idx="1538">
                  <c:v>44759</c:v>
                </c:pt>
                <c:pt idx="1539">
                  <c:v>44760</c:v>
                </c:pt>
                <c:pt idx="1540">
                  <c:v>44761</c:v>
                </c:pt>
                <c:pt idx="1541">
                  <c:v>44762</c:v>
                </c:pt>
                <c:pt idx="1542">
                  <c:v>44763</c:v>
                </c:pt>
                <c:pt idx="1543">
                  <c:v>44764</c:v>
                </c:pt>
                <c:pt idx="1544">
                  <c:v>44765</c:v>
                </c:pt>
                <c:pt idx="1545">
                  <c:v>44766</c:v>
                </c:pt>
                <c:pt idx="1546">
                  <c:v>44767</c:v>
                </c:pt>
                <c:pt idx="1547">
                  <c:v>44768</c:v>
                </c:pt>
                <c:pt idx="1548">
                  <c:v>44769</c:v>
                </c:pt>
                <c:pt idx="1549">
                  <c:v>44770</c:v>
                </c:pt>
                <c:pt idx="1550">
                  <c:v>44771</c:v>
                </c:pt>
                <c:pt idx="1551">
                  <c:v>44772</c:v>
                </c:pt>
                <c:pt idx="1552">
                  <c:v>44773</c:v>
                </c:pt>
                <c:pt idx="1553">
                  <c:v>44774</c:v>
                </c:pt>
                <c:pt idx="1554">
                  <c:v>44775</c:v>
                </c:pt>
                <c:pt idx="1555">
                  <c:v>44776</c:v>
                </c:pt>
                <c:pt idx="1556">
                  <c:v>44777</c:v>
                </c:pt>
                <c:pt idx="1557">
                  <c:v>44778</c:v>
                </c:pt>
                <c:pt idx="1558">
                  <c:v>44779</c:v>
                </c:pt>
                <c:pt idx="1559">
                  <c:v>44780</c:v>
                </c:pt>
                <c:pt idx="1560">
                  <c:v>44781</c:v>
                </c:pt>
                <c:pt idx="1561">
                  <c:v>44782</c:v>
                </c:pt>
                <c:pt idx="1562">
                  <c:v>44783</c:v>
                </c:pt>
                <c:pt idx="1563">
                  <c:v>44784</c:v>
                </c:pt>
                <c:pt idx="1564">
                  <c:v>44785</c:v>
                </c:pt>
                <c:pt idx="1565">
                  <c:v>44786</c:v>
                </c:pt>
                <c:pt idx="1566">
                  <c:v>44787</c:v>
                </c:pt>
                <c:pt idx="1567">
                  <c:v>44788</c:v>
                </c:pt>
                <c:pt idx="1568">
                  <c:v>44789</c:v>
                </c:pt>
                <c:pt idx="1569">
                  <c:v>44790</c:v>
                </c:pt>
                <c:pt idx="1570">
                  <c:v>44791</c:v>
                </c:pt>
                <c:pt idx="1571">
                  <c:v>44792</c:v>
                </c:pt>
                <c:pt idx="1572">
                  <c:v>44793</c:v>
                </c:pt>
                <c:pt idx="1573">
                  <c:v>44794</c:v>
                </c:pt>
                <c:pt idx="1574">
                  <c:v>44795</c:v>
                </c:pt>
                <c:pt idx="1575">
                  <c:v>44796</c:v>
                </c:pt>
                <c:pt idx="1576">
                  <c:v>44797</c:v>
                </c:pt>
                <c:pt idx="1577">
                  <c:v>44798</c:v>
                </c:pt>
                <c:pt idx="1578">
                  <c:v>44799</c:v>
                </c:pt>
                <c:pt idx="1579">
                  <c:v>44800</c:v>
                </c:pt>
                <c:pt idx="1580">
                  <c:v>44801</c:v>
                </c:pt>
                <c:pt idx="1581">
                  <c:v>44802</c:v>
                </c:pt>
                <c:pt idx="1582">
                  <c:v>44803</c:v>
                </c:pt>
                <c:pt idx="1583">
                  <c:v>44804</c:v>
                </c:pt>
                <c:pt idx="1584">
                  <c:v>44805</c:v>
                </c:pt>
                <c:pt idx="1585">
                  <c:v>44806</c:v>
                </c:pt>
                <c:pt idx="1586">
                  <c:v>44807</c:v>
                </c:pt>
                <c:pt idx="1587">
                  <c:v>44808</c:v>
                </c:pt>
                <c:pt idx="1588">
                  <c:v>44809</c:v>
                </c:pt>
                <c:pt idx="1589">
                  <c:v>44810</c:v>
                </c:pt>
                <c:pt idx="1590">
                  <c:v>44811</c:v>
                </c:pt>
                <c:pt idx="1591">
                  <c:v>44812</c:v>
                </c:pt>
                <c:pt idx="1592">
                  <c:v>44813</c:v>
                </c:pt>
                <c:pt idx="1593">
                  <c:v>44814</c:v>
                </c:pt>
                <c:pt idx="1594">
                  <c:v>44815</c:v>
                </c:pt>
                <c:pt idx="1595">
                  <c:v>44816</c:v>
                </c:pt>
                <c:pt idx="1596">
                  <c:v>44817</c:v>
                </c:pt>
                <c:pt idx="1597">
                  <c:v>44818</c:v>
                </c:pt>
                <c:pt idx="1598">
                  <c:v>44819</c:v>
                </c:pt>
                <c:pt idx="1599">
                  <c:v>44820</c:v>
                </c:pt>
                <c:pt idx="1600">
                  <c:v>44821</c:v>
                </c:pt>
                <c:pt idx="1601">
                  <c:v>44822</c:v>
                </c:pt>
                <c:pt idx="1602">
                  <c:v>44823</c:v>
                </c:pt>
                <c:pt idx="1603">
                  <c:v>44824</c:v>
                </c:pt>
                <c:pt idx="1604">
                  <c:v>44825</c:v>
                </c:pt>
                <c:pt idx="1605">
                  <c:v>44826</c:v>
                </c:pt>
                <c:pt idx="1606">
                  <c:v>44827</c:v>
                </c:pt>
                <c:pt idx="1607">
                  <c:v>44828</c:v>
                </c:pt>
                <c:pt idx="1608">
                  <c:v>44829</c:v>
                </c:pt>
                <c:pt idx="1609">
                  <c:v>44830</c:v>
                </c:pt>
                <c:pt idx="1610">
                  <c:v>44831</c:v>
                </c:pt>
                <c:pt idx="1611">
                  <c:v>44832</c:v>
                </c:pt>
                <c:pt idx="1612">
                  <c:v>44833</c:v>
                </c:pt>
                <c:pt idx="1613">
                  <c:v>44834</c:v>
                </c:pt>
                <c:pt idx="1614">
                  <c:v>44835</c:v>
                </c:pt>
                <c:pt idx="1615">
                  <c:v>44836</c:v>
                </c:pt>
                <c:pt idx="1616">
                  <c:v>44837</c:v>
                </c:pt>
                <c:pt idx="1617">
                  <c:v>44838</c:v>
                </c:pt>
                <c:pt idx="1618">
                  <c:v>44839</c:v>
                </c:pt>
                <c:pt idx="1619">
                  <c:v>44840</c:v>
                </c:pt>
                <c:pt idx="1620">
                  <c:v>44841</c:v>
                </c:pt>
                <c:pt idx="1621">
                  <c:v>44842</c:v>
                </c:pt>
                <c:pt idx="1622">
                  <c:v>44843</c:v>
                </c:pt>
                <c:pt idx="1623">
                  <c:v>44844</c:v>
                </c:pt>
                <c:pt idx="1624">
                  <c:v>44845</c:v>
                </c:pt>
                <c:pt idx="1625">
                  <c:v>44846</c:v>
                </c:pt>
                <c:pt idx="1626">
                  <c:v>44847</c:v>
                </c:pt>
                <c:pt idx="1627">
                  <c:v>44848</c:v>
                </c:pt>
                <c:pt idx="1628">
                  <c:v>44849</c:v>
                </c:pt>
                <c:pt idx="1629">
                  <c:v>44850</c:v>
                </c:pt>
                <c:pt idx="1630">
                  <c:v>44851</c:v>
                </c:pt>
                <c:pt idx="1631">
                  <c:v>44852</c:v>
                </c:pt>
                <c:pt idx="1632">
                  <c:v>44853</c:v>
                </c:pt>
                <c:pt idx="1633">
                  <c:v>44854</c:v>
                </c:pt>
                <c:pt idx="1634">
                  <c:v>44855</c:v>
                </c:pt>
                <c:pt idx="1635">
                  <c:v>44856</c:v>
                </c:pt>
                <c:pt idx="1636">
                  <c:v>44857</c:v>
                </c:pt>
                <c:pt idx="1637">
                  <c:v>44858</c:v>
                </c:pt>
                <c:pt idx="1638">
                  <c:v>44859</c:v>
                </c:pt>
                <c:pt idx="1639">
                  <c:v>44860</c:v>
                </c:pt>
                <c:pt idx="1640">
                  <c:v>44861</c:v>
                </c:pt>
                <c:pt idx="1641">
                  <c:v>44862</c:v>
                </c:pt>
                <c:pt idx="1642">
                  <c:v>44863</c:v>
                </c:pt>
                <c:pt idx="1643">
                  <c:v>44864</c:v>
                </c:pt>
                <c:pt idx="1644">
                  <c:v>44865</c:v>
                </c:pt>
                <c:pt idx="1645">
                  <c:v>44866</c:v>
                </c:pt>
                <c:pt idx="1646">
                  <c:v>44867</c:v>
                </c:pt>
                <c:pt idx="1647">
                  <c:v>44868</c:v>
                </c:pt>
                <c:pt idx="1648">
                  <c:v>44869</c:v>
                </c:pt>
                <c:pt idx="1649">
                  <c:v>44870</c:v>
                </c:pt>
                <c:pt idx="1650">
                  <c:v>44871</c:v>
                </c:pt>
                <c:pt idx="1651">
                  <c:v>44872</c:v>
                </c:pt>
                <c:pt idx="1652">
                  <c:v>44873</c:v>
                </c:pt>
                <c:pt idx="1653">
                  <c:v>44874</c:v>
                </c:pt>
                <c:pt idx="1654">
                  <c:v>44875</c:v>
                </c:pt>
                <c:pt idx="1655">
                  <c:v>44876</c:v>
                </c:pt>
                <c:pt idx="1656">
                  <c:v>44877</c:v>
                </c:pt>
                <c:pt idx="1657">
                  <c:v>44878</c:v>
                </c:pt>
                <c:pt idx="1658">
                  <c:v>44879</c:v>
                </c:pt>
                <c:pt idx="1659">
                  <c:v>44880</c:v>
                </c:pt>
                <c:pt idx="1660">
                  <c:v>44881</c:v>
                </c:pt>
                <c:pt idx="1661">
                  <c:v>44882</c:v>
                </c:pt>
                <c:pt idx="1662">
                  <c:v>44883</c:v>
                </c:pt>
                <c:pt idx="1663">
                  <c:v>44884</c:v>
                </c:pt>
                <c:pt idx="1664">
                  <c:v>44885</c:v>
                </c:pt>
                <c:pt idx="1665">
                  <c:v>44886</c:v>
                </c:pt>
                <c:pt idx="1666">
                  <c:v>44887</c:v>
                </c:pt>
                <c:pt idx="1667">
                  <c:v>44888</c:v>
                </c:pt>
                <c:pt idx="1668">
                  <c:v>44889</c:v>
                </c:pt>
                <c:pt idx="1669">
                  <c:v>44890</c:v>
                </c:pt>
                <c:pt idx="1670">
                  <c:v>44891</c:v>
                </c:pt>
                <c:pt idx="1671">
                  <c:v>44892</c:v>
                </c:pt>
                <c:pt idx="1672">
                  <c:v>44893</c:v>
                </c:pt>
                <c:pt idx="1673">
                  <c:v>44894</c:v>
                </c:pt>
                <c:pt idx="1674">
                  <c:v>44895</c:v>
                </c:pt>
                <c:pt idx="1675">
                  <c:v>44896</c:v>
                </c:pt>
                <c:pt idx="1676">
                  <c:v>44897</c:v>
                </c:pt>
                <c:pt idx="1677">
                  <c:v>44898</c:v>
                </c:pt>
                <c:pt idx="1678">
                  <c:v>44899</c:v>
                </c:pt>
                <c:pt idx="1679">
                  <c:v>44900</c:v>
                </c:pt>
                <c:pt idx="1680">
                  <c:v>44901</c:v>
                </c:pt>
                <c:pt idx="1681">
                  <c:v>44902</c:v>
                </c:pt>
                <c:pt idx="1682">
                  <c:v>44903</c:v>
                </c:pt>
                <c:pt idx="1683">
                  <c:v>44904</c:v>
                </c:pt>
                <c:pt idx="1684">
                  <c:v>44905</c:v>
                </c:pt>
                <c:pt idx="1685">
                  <c:v>44906</c:v>
                </c:pt>
                <c:pt idx="1686">
                  <c:v>44907</c:v>
                </c:pt>
                <c:pt idx="1687">
                  <c:v>44908</c:v>
                </c:pt>
                <c:pt idx="1688">
                  <c:v>44909</c:v>
                </c:pt>
                <c:pt idx="1689">
                  <c:v>44910</c:v>
                </c:pt>
                <c:pt idx="1690">
                  <c:v>44911</c:v>
                </c:pt>
                <c:pt idx="1691">
                  <c:v>44912</c:v>
                </c:pt>
                <c:pt idx="1692">
                  <c:v>44913</c:v>
                </c:pt>
                <c:pt idx="1693">
                  <c:v>44914</c:v>
                </c:pt>
                <c:pt idx="1694">
                  <c:v>44915</c:v>
                </c:pt>
                <c:pt idx="1695">
                  <c:v>44916</c:v>
                </c:pt>
                <c:pt idx="1696">
                  <c:v>44917</c:v>
                </c:pt>
                <c:pt idx="1697">
                  <c:v>44918</c:v>
                </c:pt>
                <c:pt idx="1698">
                  <c:v>44919</c:v>
                </c:pt>
                <c:pt idx="1699">
                  <c:v>44920</c:v>
                </c:pt>
                <c:pt idx="1700">
                  <c:v>44921</c:v>
                </c:pt>
                <c:pt idx="1701">
                  <c:v>44922</c:v>
                </c:pt>
                <c:pt idx="1702">
                  <c:v>44923</c:v>
                </c:pt>
                <c:pt idx="1703">
                  <c:v>44924</c:v>
                </c:pt>
                <c:pt idx="1704">
                  <c:v>44925</c:v>
                </c:pt>
                <c:pt idx="1705">
                  <c:v>44926</c:v>
                </c:pt>
                <c:pt idx="1706">
                  <c:v>44927</c:v>
                </c:pt>
                <c:pt idx="1707">
                  <c:v>44928</c:v>
                </c:pt>
                <c:pt idx="1708">
                  <c:v>44929</c:v>
                </c:pt>
                <c:pt idx="1709">
                  <c:v>44930</c:v>
                </c:pt>
                <c:pt idx="1710">
                  <c:v>44931</c:v>
                </c:pt>
                <c:pt idx="1711">
                  <c:v>44932</c:v>
                </c:pt>
                <c:pt idx="1712">
                  <c:v>44933</c:v>
                </c:pt>
                <c:pt idx="1713">
                  <c:v>44934</c:v>
                </c:pt>
                <c:pt idx="1714">
                  <c:v>44935</c:v>
                </c:pt>
                <c:pt idx="1715">
                  <c:v>44936</c:v>
                </c:pt>
                <c:pt idx="1716">
                  <c:v>44937</c:v>
                </c:pt>
                <c:pt idx="1717">
                  <c:v>44938</c:v>
                </c:pt>
                <c:pt idx="1718">
                  <c:v>44939</c:v>
                </c:pt>
                <c:pt idx="1719">
                  <c:v>44940</c:v>
                </c:pt>
                <c:pt idx="1720">
                  <c:v>44941</c:v>
                </c:pt>
                <c:pt idx="1721">
                  <c:v>44942</c:v>
                </c:pt>
                <c:pt idx="1722">
                  <c:v>44943</c:v>
                </c:pt>
                <c:pt idx="1723">
                  <c:v>44944</c:v>
                </c:pt>
                <c:pt idx="1724">
                  <c:v>44945</c:v>
                </c:pt>
                <c:pt idx="1725">
                  <c:v>44946</c:v>
                </c:pt>
                <c:pt idx="1726">
                  <c:v>44947</c:v>
                </c:pt>
                <c:pt idx="1727">
                  <c:v>44948</c:v>
                </c:pt>
                <c:pt idx="1728">
                  <c:v>44949</c:v>
                </c:pt>
                <c:pt idx="1729">
                  <c:v>44950</c:v>
                </c:pt>
                <c:pt idx="1730">
                  <c:v>44951</c:v>
                </c:pt>
                <c:pt idx="1731">
                  <c:v>44952</c:v>
                </c:pt>
                <c:pt idx="1732">
                  <c:v>44953</c:v>
                </c:pt>
                <c:pt idx="1733">
                  <c:v>44954</c:v>
                </c:pt>
                <c:pt idx="1734">
                  <c:v>44955</c:v>
                </c:pt>
                <c:pt idx="1735">
                  <c:v>44956</c:v>
                </c:pt>
                <c:pt idx="1736">
                  <c:v>44957</c:v>
                </c:pt>
                <c:pt idx="1737">
                  <c:v>44958</c:v>
                </c:pt>
                <c:pt idx="1738">
                  <c:v>44959</c:v>
                </c:pt>
                <c:pt idx="1739">
                  <c:v>44960</c:v>
                </c:pt>
                <c:pt idx="1740">
                  <c:v>44961</c:v>
                </c:pt>
                <c:pt idx="1741">
                  <c:v>44962</c:v>
                </c:pt>
                <c:pt idx="1742">
                  <c:v>44963</c:v>
                </c:pt>
                <c:pt idx="1743">
                  <c:v>44964</c:v>
                </c:pt>
                <c:pt idx="1744">
                  <c:v>44965</c:v>
                </c:pt>
                <c:pt idx="1745">
                  <c:v>44966</c:v>
                </c:pt>
                <c:pt idx="1746">
                  <c:v>44967</c:v>
                </c:pt>
                <c:pt idx="1747">
                  <c:v>44968</c:v>
                </c:pt>
                <c:pt idx="1748">
                  <c:v>44969</c:v>
                </c:pt>
                <c:pt idx="1749">
                  <c:v>44970</c:v>
                </c:pt>
                <c:pt idx="1750">
                  <c:v>44971</c:v>
                </c:pt>
                <c:pt idx="1751">
                  <c:v>44972</c:v>
                </c:pt>
                <c:pt idx="1752">
                  <c:v>44973</c:v>
                </c:pt>
                <c:pt idx="1753">
                  <c:v>44974</c:v>
                </c:pt>
                <c:pt idx="1754">
                  <c:v>44975</c:v>
                </c:pt>
                <c:pt idx="1755">
                  <c:v>44976</c:v>
                </c:pt>
                <c:pt idx="1756">
                  <c:v>44977</c:v>
                </c:pt>
                <c:pt idx="1757">
                  <c:v>44978</c:v>
                </c:pt>
                <c:pt idx="1758">
                  <c:v>44979</c:v>
                </c:pt>
                <c:pt idx="1759">
                  <c:v>44980</c:v>
                </c:pt>
                <c:pt idx="1760">
                  <c:v>44981</c:v>
                </c:pt>
                <c:pt idx="1761">
                  <c:v>44982</c:v>
                </c:pt>
                <c:pt idx="1762">
                  <c:v>44983</c:v>
                </c:pt>
                <c:pt idx="1763">
                  <c:v>44984</c:v>
                </c:pt>
                <c:pt idx="1764">
                  <c:v>44985</c:v>
                </c:pt>
                <c:pt idx="1765">
                  <c:v>44986</c:v>
                </c:pt>
                <c:pt idx="1766">
                  <c:v>44987</c:v>
                </c:pt>
                <c:pt idx="1767">
                  <c:v>44988</c:v>
                </c:pt>
                <c:pt idx="1768">
                  <c:v>44989</c:v>
                </c:pt>
                <c:pt idx="1769">
                  <c:v>44990</c:v>
                </c:pt>
                <c:pt idx="1770">
                  <c:v>44991</c:v>
                </c:pt>
                <c:pt idx="1771">
                  <c:v>44992</c:v>
                </c:pt>
                <c:pt idx="1772">
                  <c:v>44993</c:v>
                </c:pt>
                <c:pt idx="1773">
                  <c:v>44994</c:v>
                </c:pt>
                <c:pt idx="1774">
                  <c:v>44995</c:v>
                </c:pt>
                <c:pt idx="1775">
                  <c:v>44996</c:v>
                </c:pt>
                <c:pt idx="1776">
                  <c:v>44997</c:v>
                </c:pt>
                <c:pt idx="1777">
                  <c:v>44998</c:v>
                </c:pt>
                <c:pt idx="1778">
                  <c:v>44999</c:v>
                </c:pt>
                <c:pt idx="1779">
                  <c:v>45000</c:v>
                </c:pt>
                <c:pt idx="1780">
                  <c:v>45001</c:v>
                </c:pt>
                <c:pt idx="1781">
                  <c:v>45002</c:v>
                </c:pt>
                <c:pt idx="1782">
                  <c:v>45003</c:v>
                </c:pt>
                <c:pt idx="1783">
                  <c:v>45004</c:v>
                </c:pt>
                <c:pt idx="1784">
                  <c:v>45005</c:v>
                </c:pt>
                <c:pt idx="1785">
                  <c:v>45006</c:v>
                </c:pt>
                <c:pt idx="1786">
                  <c:v>45007</c:v>
                </c:pt>
                <c:pt idx="1787">
                  <c:v>45008</c:v>
                </c:pt>
                <c:pt idx="1788">
                  <c:v>45009</c:v>
                </c:pt>
                <c:pt idx="1789">
                  <c:v>45010</c:v>
                </c:pt>
                <c:pt idx="1790">
                  <c:v>45011</c:v>
                </c:pt>
                <c:pt idx="1791">
                  <c:v>45012</c:v>
                </c:pt>
                <c:pt idx="1792">
                  <c:v>45013</c:v>
                </c:pt>
                <c:pt idx="1793">
                  <c:v>45014</c:v>
                </c:pt>
                <c:pt idx="1794">
                  <c:v>45015</c:v>
                </c:pt>
                <c:pt idx="1795">
                  <c:v>45016</c:v>
                </c:pt>
                <c:pt idx="1796">
                  <c:v>45017</c:v>
                </c:pt>
                <c:pt idx="1797">
                  <c:v>45018</c:v>
                </c:pt>
                <c:pt idx="1798">
                  <c:v>45019</c:v>
                </c:pt>
                <c:pt idx="1799">
                  <c:v>45020</c:v>
                </c:pt>
                <c:pt idx="1800">
                  <c:v>45021</c:v>
                </c:pt>
                <c:pt idx="1801">
                  <c:v>45022</c:v>
                </c:pt>
                <c:pt idx="1802">
                  <c:v>45023</c:v>
                </c:pt>
                <c:pt idx="1803">
                  <c:v>45024</c:v>
                </c:pt>
                <c:pt idx="1804">
                  <c:v>45025</c:v>
                </c:pt>
                <c:pt idx="1805">
                  <c:v>45026</c:v>
                </c:pt>
                <c:pt idx="1806">
                  <c:v>45027</c:v>
                </c:pt>
                <c:pt idx="1807">
                  <c:v>45028</c:v>
                </c:pt>
                <c:pt idx="1808">
                  <c:v>45029</c:v>
                </c:pt>
                <c:pt idx="1809">
                  <c:v>45030</c:v>
                </c:pt>
                <c:pt idx="1810">
                  <c:v>45031</c:v>
                </c:pt>
                <c:pt idx="1811">
                  <c:v>45032</c:v>
                </c:pt>
                <c:pt idx="1812">
                  <c:v>45033</c:v>
                </c:pt>
                <c:pt idx="1813">
                  <c:v>45034</c:v>
                </c:pt>
                <c:pt idx="1814">
                  <c:v>45035</c:v>
                </c:pt>
                <c:pt idx="1815">
                  <c:v>45036</c:v>
                </c:pt>
                <c:pt idx="1816">
                  <c:v>45037</c:v>
                </c:pt>
                <c:pt idx="1817">
                  <c:v>45038</c:v>
                </c:pt>
                <c:pt idx="1818">
                  <c:v>45039</c:v>
                </c:pt>
                <c:pt idx="1819">
                  <c:v>45040</c:v>
                </c:pt>
                <c:pt idx="1820">
                  <c:v>45041</c:v>
                </c:pt>
                <c:pt idx="1821">
                  <c:v>45042</c:v>
                </c:pt>
                <c:pt idx="1822">
                  <c:v>45043</c:v>
                </c:pt>
                <c:pt idx="1823">
                  <c:v>45044</c:v>
                </c:pt>
                <c:pt idx="1824">
                  <c:v>45045</c:v>
                </c:pt>
                <c:pt idx="1825">
                  <c:v>45046</c:v>
                </c:pt>
                <c:pt idx="1826">
                  <c:v>45047</c:v>
                </c:pt>
                <c:pt idx="1827">
                  <c:v>45048</c:v>
                </c:pt>
                <c:pt idx="1828">
                  <c:v>45049</c:v>
                </c:pt>
                <c:pt idx="1829">
                  <c:v>45050</c:v>
                </c:pt>
                <c:pt idx="1830">
                  <c:v>45051</c:v>
                </c:pt>
                <c:pt idx="1831">
                  <c:v>45052</c:v>
                </c:pt>
                <c:pt idx="1832">
                  <c:v>45053</c:v>
                </c:pt>
                <c:pt idx="1833">
                  <c:v>45054</c:v>
                </c:pt>
                <c:pt idx="1834">
                  <c:v>45055</c:v>
                </c:pt>
                <c:pt idx="1835">
                  <c:v>45056</c:v>
                </c:pt>
                <c:pt idx="1836">
                  <c:v>45057</c:v>
                </c:pt>
                <c:pt idx="1837">
                  <c:v>45058</c:v>
                </c:pt>
                <c:pt idx="1838">
                  <c:v>45059</c:v>
                </c:pt>
                <c:pt idx="1839">
                  <c:v>45060</c:v>
                </c:pt>
                <c:pt idx="1840">
                  <c:v>45061</c:v>
                </c:pt>
                <c:pt idx="1841">
                  <c:v>45062</c:v>
                </c:pt>
                <c:pt idx="1842">
                  <c:v>45063</c:v>
                </c:pt>
                <c:pt idx="1843">
                  <c:v>45064</c:v>
                </c:pt>
                <c:pt idx="1844">
                  <c:v>45065</c:v>
                </c:pt>
                <c:pt idx="1845">
                  <c:v>45066</c:v>
                </c:pt>
                <c:pt idx="1846">
                  <c:v>45067</c:v>
                </c:pt>
                <c:pt idx="1847">
                  <c:v>45068</c:v>
                </c:pt>
                <c:pt idx="1848">
                  <c:v>45069</c:v>
                </c:pt>
                <c:pt idx="1849">
                  <c:v>45070</c:v>
                </c:pt>
                <c:pt idx="1850">
                  <c:v>45071</c:v>
                </c:pt>
                <c:pt idx="1851">
                  <c:v>45072</c:v>
                </c:pt>
                <c:pt idx="1852">
                  <c:v>45073</c:v>
                </c:pt>
                <c:pt idx="1853">
                  <c:v>45074</c:v>
                </c:pt>
                <c:pt idx="1854">
                  <c:v>45075</c:v>
                </c:pt>
                <c:pt idx="1855">
                  <c:v>45076</c:v>
                </c:pt>
                <c:pt idx="1856">
                  <c:v>45077</c:v>
                </c:pt>
                <c:pt idx="1857">
                  <c:v>45078</c:v>
                </c:pt>
                <c:pt idx="1858">
                  <c:v>45079</c:v>
                </c:pt>
                <c:pt idx="1859">
                  <c:v>45080</c:v>
                </c:pt>
                <c:pt idx="1860">
                  <c:v>45081</c:v>
                </c:pt>
                <c:pt idx="1861">
                  <c:v>45082</c:v>
                </c:pt>
                <c:pt idx="1862">
                  <c:v>45083</c:v>
                </c:pt>
                <c:pt idx="1863">
                  <c:v>45084</c:v>
                </c:pt>
                <c:pt idx="1864">
                  <c:v>45085</c:v>
                </c:pt>
                <c:pt idx="1865">
                  <c:v>45086</c:v>
                </c:pt>
                <c:pt idx="1866">
                  <c:v>45087</c:v>
                </c:pt>
                <c:pt idx="1867">
                  <c:v>45088</c:v>
                </c:pt>
                <c:pt idx="1868">
                  <c:v>45089</c:v>
                </c:pt>
                <c:pt idx="1869">
                  <c:v>45090</c:v>
                </c:pt>
                <c:pt idx="1870">
                  <c:v>45091</c:v>
                </c:pt>
                <c:pt idx="1871">
                  <c:v>45092</c:v>
                </c:pt>
                <c:pt idx="1872">
                  <c:v>45093</c:v>
                </c:pt>
                <c:pt idx="1873">
                  <c:v>45094</c:v>
                </c:pt>
                <c:pt idx="1874">
                  <c:v>45095</c:v>
                </c:pt>
                <c:pt idx="1875">
                  <c:v>45096</c:v>
                </c:pt>
                <c:pt idx="1876">
                  <c:v>45097</c:v>
                </c:pt>
                <c:pt idx="1877">
                  <c:v>45098</c:v>
                </c:pt>
                <c:pt idx="1878">
                  <c:v>45099</c:v>
                </c:pt>
                <c:pt idx="1879">
                  <c:v>45100</c:v>
                </c:pt>
                <c:pt idx="1880">
                  <c:v>45101</c:v>
                </c:pt>
                <c:pt idx="1881">
                  <c:v>45102</c:v>
                </c:pt>
                <c:pt idx="1882">
                  <c:v>45103</c:v>
                </c:pt>
                <c:pt idx="1883">
                  <c:v>45104</c:v>
                </c:pt>
                <c:pt idx="1884">
                  <c:v>45105</c:v>
                </c:pt>
                <c:pt idx="1885">
                  <c:v>45106</c:v>
                </c:pt>
                <c:pt idx="1886">
                  <c:v>45107</c:v>
                </c:pt>
                <c:pt idx="1887">
                  <c:v>45108</c:v>
                </c:pt>
                <c:pt idx="1888">
                  <c:v>45109</c:v>
                </c:pt>
                <c:pt idx="1889">
                  <c:v>45110</c:v>
                </c:pt>
                <c:pt idx="1890">
                  <c:v>45111</c:v>
                </c:pt>
                <c:pt idx="1891">
                  <c:v>45112</c:v>
                </c:pt>
                <c:pt idx="1892">
                  <c:v>45113</c:v>
                </c:pt>
                <c:pt idx="1893">
                  <c:v>45114</c:v>
                </c:pt>
                <c:pt idx="1894">
                  <c:v>45115</c:v>
                </c:pt>
                <c:pt idx="1895">
                  <c:v>45116</c:v>
                </c:pt>
                <c:pt idx="1896">
                  <c:v>45117</c:v>
                </c:pt>
                <c:pt idx="1897">
                  <c:v>45118</c:v>
                </c:pt>
                <c:pt idx="1898">
                  <c:v>45119</c:v>
                </c:pt>
                <c:pt idx="1899">
                  <c:v>45120</c:v>
                </c:pt>
                <c:pt idx="1900">
                  <c:v>45121</c:v>
                </c:pt>
                <c:pt idx="1901">
                  <c:v>45122</c:v>
                </c:pt>
                <c:pt idx="1902">
                  <c:v>45123</c:v>
                </c:pt>
                <c:pt idx="1903">
                  <c:v>45124</c:v>
                </c:pt>
                <c:pt idx="1904">
                  <c:v>45125</c:v>
                </c:pt>
                <c:pt idx="1905">
                  <c:v>45126</c:v>
                </c:pt>
                <c:pt idx="1906">
                  <c:v>45127</c:v>
                </c:pt>
                <c:pt idx="1907">
                  <c:v>45128</c:v>
                </c:pt>
                <c:pt idx="1908">
                  <c:v>45129</c:v>
                </c:pt>
                <c:pt idx="1909">
                  <c:v>45130</c:v>
                </c:pt>
                <c:pt idx="1910">
                  <c:v>45131</c:v>
                </c:pt>
                <c:pt idx="1911">
                  <c:v>45132</c:v>
                </c:pt>
                <c:pt idx="1912">
                  <c:v>45133</c:v>
                </c:pt>
                <c:pt idx="1913">
                  <c:v>45134</c:v>
                </c:pt>
                <c:pt idx="1914">
                  <c:v>45135</c:v>
                </c:pt>
                <c:pt idx="1915">
                  <c:v>45136</c:v>
                </c:pt>
                <c:pt idx="1916">
                  <c:v>45137</c:v>
                </c:pt>
                <c:pt idx="1917">
                  <c:v>45138</c:v>
                </c:pt>
                <c:pt idx="1918">
                  <c:v>45139</c:v>
                </c:pt>
                <c:pt idx="1919">
                  <c:v>45140</c:v>
                </c:pt>
                <c:pt idx="1920">
                  <c:v>45141</c:v>
                </c:pt>
                <c:pt idx="1921">
                  <c:v>45142</c:v>
                </c:pt>
                <c:pt idx="1922">
                  <c:v>45143</c:v>
                </c:pt>
                <c:pt idx="1923">
                  <c:v>45144</c:v>
                </c:pt>
                <c:pt idx="1924">
                  <c:v>45145</c:v>
                </c:pt>
                <c:pt idx="1925">
                  <c:v>45146</c:v>
                </c:pt>
                <c:pt idx="1926">
                  <c:v>45147</c:v>
                </c:pt>
                <c:pt idx="1927">
                  <c:v>45148</c:v>
                </c:pt>
                <c:pt idx="1928">
                  <c:v>45149</c:v>
                </c:pt>
                <c:pt idx="1929">
                  <c:v>45150</c:v>
                </c:pt>
                <c:pt idx="1930">
                  <c:v>45151</c:v>
                </c:pt>
                <c:pt idx="1931">
                  <c:v>45152</c:v>
                </c:pt>
                <c:pt idx="1932">
                  <c:v>45153</c:v>
                </c:pt>
                <c:pt idx="1933">
                  <c:v>45154</c:v>
                </c:pt>
                <c:pt idx="1934">
                  <c:v>45155</c:v>
                </c:pt>
                <c:pt idx="1935">
                  <c:v>45156</c:v>
                </c:pt>
                <c:pt idx="1936">
                  <c:v>45157</c:v>
                </c:pt>
                <c:pt idx="1937">
                  <c:v>45158</c:v>
                </c:pt>
                <c:pt idx="1938">
                  <c:v>45159</c:v>
                </c:pt>
                <c:pt idx="1939">
                  <c:v>45160</c:v>
                </c:pt>
                <c:pt idx="1940">
                  <c:v>45161</c:v>
                </c:pt>
                <c:pt idx="1941">
                  <c:v>45162</c:v>
                </c:pt>
                <c:pt idx="1942">
                  <c:v>45163</c:v>
                </c:pt>
                <c:pt idx="1943">
                  <c:v>45164</c:v>
                </c:pt>
                <c:pt idx="1944">
                  <c:v>45165</c:v>
                </c:pt>
                <c:pt idx="1945">
                  <c:v>45166</c:v>
                </c:pt>
                <c:pt idx="1946">
                  <c:v>45167</c:v>
                </c:pt>
                <c:pt idx="1947">
                  <c:v>45168</c:v>
                </c:pt>
                <c:pt idx="1948">
                  <c:v>45169</c:v>
                </c:pt>
                <c:pt idx="1949">
                  <c:v>45170</c:v>
                </c:pt>
                <c:pt idx="1950">
                  <c:v>45171</c:v>
                </c:pt>
                <c:pt idx="1951">
                  <c:v>45172</c:v>
                </c:pt>
                <c:pt idx="1952">
                  <c:v>45173</c:v>
                </c:pt>
                <c:pt idx="1953">
                  <c:v>45174</c:v>
                </c:pt>
                <c:pt idx="1954">
                  <c:v>45175</c:v>
                </c:pt>
                <c:pt idx="1955">
                  <c:v>45176</c:v>
                </c:pt>
                <c:pt idx="1956">
                  <c:v>45177</c:v>
                </c:pt>
                <c:pt idx="1957">
                  <c:v>45178</c:v>
                </c:pt>
                <c:pt idx="1958">
                  <c:v>45179</c:v>
                </c:pt>
                <c:pt idx="1959">
                  <c:v>45180</c:v>
                </c:pt>
                <c:pt idx="1960">
                  <c:v>45181</c:v>
                </c:pt>
                <c:pt idx="1961">
                  <c:v>45182</c:v>
                </c:pt>
                <c:pt idx="1962">
                  <c:v>45183</c:v>
                </c:pt>
                <c:pt idx="1963">
                  <c:v>45184</c:v>
                </c:pt>
                <c:pt idx="1964">
                  <c:v>45185</c:v>
                </c:pt>
                <c:pt idx="1965">
                  <c:v>45186</c:v>
                </c:pt>
                <c:pt idx="1966">
                  <c:v>45187</c:v>
                </c:pt>
                <c:pt idx="1967">
                  <c:v>45188</c:v>
                </c:pt>
                <c:pt idx="1968">
                  <c:v>45189</c:v>
                </c:pt>
                <c:pt idx="1969">
                  <c:v>45190</c:v>
                </c:pt>
                <c:pt idx="1970">
                  <c:v>45191</c:v>
                </c:pt>
                <c:pt idx="1971">
                  <c:v>45192</c:v>
                </c:pt>
                <c:pt idx="1972">
                  <c:v>45193</c:v>
                </c:pt>
                <c:pt idx="1973">
                  <c:v>45194</c:v>
                </c:pt>
                <c:pt idx="1974">
                  <c:v>45195</c:v>
                </c:pt>
                <c:pt idx="1975">
                  <c:v>45196</c:v>
                </c:pt>
                <c:pt idx="1976">
                  <c:v>45197</c:v>
                </c:pt>
                <c:pt idx="1977">
                  <c:v>45198</c:v>
                </c:pt>
                <c:pt idx="1978">
                  <c:v>45199</c:v>
                </c:pt>
                <c:pt idx="1979">
                  <c:v>45200</c:v>
                </c:pt>
                <c:pt idx="1980">
                  <c:v>45201</c:v>
                </c:pt>
                <c:pt idx="1981">
                  <c:v>45202</c:v>
                </c:pt>
                <c:pt idx="1982">
                  <c:v>45203</c:v>
                </c:pt>
                <c:pt idx="1983">
                  <c:v>45204</c:v>
                </c:pt>
                <c:pt idx="1984">
                  <c:v>45205</c:v>
                </c:pt>
                <c:pt idx="1985">
                  <c:v>45206</c:v>
                </c:pt>
                <c:pt idx="1986">
                  <c:v>45207</c:v>
                </c:pt>
                <c:pt idx="1987">
                  <c:v>45208</c:v>
                </c:pt>
                <c:pt idx="1988">
                  <c:v>45209</c:v>
                </c:pt>
                <c:pt idx="1989">
                  <c:v>45210</c:v>
                </c:pt>
                <c:pt idx="1990">
                  <c:v>45211</c:v>
                </c:pt>
                <c:pt idx="1991">
                  <c:v>45212</c:v>
                </c:pt>
                <c:pt idx="1992">
                  <c:v>45213</c:v>
                </c:pt>
                <c:pt idx="1993">
                  <c:v>45214</c:v>
                </c:pt>
                <c:pt idx="1994">
                  <c:v>45215</c:v>
                </c:pt>
                <c:pt idx="1995">
                  <c:v>45216</c:v>
                </c:pt>
                <c:pt idx="1996">
                  <c:v>45217</c:v>
                </c:pt>
                <c:pt idx="1997">
                  <c:v>45218</c:v>
                </c:pt>
                <c:pt idx="1998">
                  <c:v>45219</c:v>
                </c:pt>
                <c:pt idx="1999">
                  <c:v>45220</c:v>
                </c:pt>
                <c:pt idx="2000">
                  <c:v>45221</c:v>
                </c:pt>
                <c:pt idx="2001">
                  <c:v>45222</c:v>
                </c:pt>
                <c:pt idx="2002">
                  <c:v>45223</c:v>
                </c:pt>
                <c:pt idx="2003">
                  <c:v>45224</c:v>
                </c:pt>
                <c:pt idx="2004">
                  <c:v>45225</c:v>
                </c:pt>
                <c:pt idx="2005">
                  <c:v>45226</c:v>
                </c:pt>
                <c:pt idx="2006">
                  <c:v>45227</c:v>
                </c:pt>
                <c:pt idx="2007">
                  <c:v>45228</c:v>
                </c:pt>
                <c:pt idx="2008">
                  <c:v>45229</c:v>
                </c:pt>
                <c:pt idx="2009">
                  <c:v>45230</c:v>
                </c:pt>
                <c:pt idx="2010">
                  <c:v>45231</c:v>
                </c:pt>
                <c:pt idx="2011">
                  <c:v>45232</c:v>
                </c:pt>
                <c:pt idx="2012">
                  <c:v>45233</c:v>
                </c:pt>
                <c:pt idx="2013">
                  <c:v>45234</c:v>
                </c:pt>
                <c:pt idx="2014">
                  <c:v>45235</c:v>
                </c:pt>
                <c:pt idx="2015">
                  <c:v>45236</c:v>
                </c:pt>
                <c:pt idx="2016">
                  <c:v>45237</c:v>
                </c:pt>
                <c:pt idx="2017">
                  <c:v>45238</c:v>
                </c:pt>
                <c:pt idx="2018">
                  <c:v>45239</c:v>
                </c:pt>
                <c:pt idx="2019">
                  <c:v>45240</c:v>
                </c:pt>
                <c:pt idx="2020">
                  <c:v>45241</c:v>
                </c:pt>
                <c:pt idx="2021">
                  <c:v>45242</c:v>
                </c:pt>
                <c:pt idx="2022">
                  <c:v>45243</c:v>
                </c:pt>
                <c:pt idx="2023">
                  <c:v>45244</c:v>
                </c:pt>
                <c:pt idx="2024">
                  <c:v>45245</c:v>
                </c:pt>
                <c:pt idx="2025">
                  <c:v>45246</c:v>
                </c:pt>
                <c:pt idx="2026">
                  <c:v>45247</c:v>
                </c:pt>
                <c:pt idx="2027">
                  <c:v>45248</c:v>
                </c:pt>
                <c:pt idx="2028">
                  <c:v>45249</c:v>
                </c:pt>
                <c:pt idx="2029">
                  <c:v>45250</c:v>
                </c:pt>
                <c:pt idx="2030">
                  <c:v>45251</c:v>
                </c:pt>
                <c:pt idx="2031">
                  <c:v>45252</c:v>
                </c:pt>
                <c:pt idx="2032">
                  <c:v>45253</c:v>
                </c:pt>
                <c:pt idx="2033">
                  <c:v>45254</c:v>
                </c:pt>
                <c:pt idx="2034">
                  <c:v>45255</c:v>
                </c:pt>
                <c:pt idx="2035">
                  <c:v>45256</c:v>
                </c:pt>
                <c:pt idx="2036">
                  <c:v>45257</c:v>
                </c:pt>
                <c:pt idx="2037">
                  <c:v>45258</c:v>
                </c:pt>
                <c:pt idx="2038">
                  <c:v>45259</c:v>
                </c:pt>
                <c:pt idx="2039">
                  <c:v>45260</c:v>
                </c:pt>
                <c:pt idx="2040">
                  <c:v>45261</c:v>
                </c:pt>
                <c:pt idx="2041">
                  <c:v>45262</c:v>
                </c:pt>
                <c:pt idx="2042">
                  <c:v>45263</c:v>
                </c:pt>
                <c:pt idx="2043">
                  <c:v>45264</c:v>
                </c:pt>
                <c:pt idx="2044">
                  <c:v>45265</c:v>
                </c:pt>
                <c:pt idx="2045">
                  <c:v>45266</c:v>
                </c:pt>
                <c:pt idx="2046">
                  <c:v>45267</c:v>
                </c:pt>
                <c:pt idx="2047">
                  <c:v>45268</c:v>
                </c:pt>
                <c:pt idx="2048">
                  <c:v>45269</c:v>
                </c:pt>
                <c:pt idx="2049">
                  <c:v>45270</c:v>
                </c:pt>
                <c:pt idx="2050">
                  <c:v>45271</c:v>
                </c:pt>
                <c:pt idx="2051">
                  <c:v>45272</c:v>
                </c:pt>
                <c:pt idx="2052">
                  <c:v>45273</c:v>
                </c:pt>
                <c:pt idx="2053">
                  <c:v>45274</c:v>
                </c:pt>
                <c:pt idx="2054">
                  <c:v>45275</c:v>
                </c:pt>
                <c:pt idx="2055">
                  <c:v>45276</c:v>
                </c:pt>
                <c:pt idx="2056">
                  <c:v>45277</c:v>
                </c:pt>
                <c:pt idx="2057">
                  <c:v>45278</c:v>
                </c:pt>
                <c:pt idx="2058">
                  <c:v>45279</c:v>
                </c:pt>
                <c:pt idx="2059">
                  <c:v>45280</c:v>
                </c:pt>
                <c:pt idx="2060">
                  <c:v>45281</c:v>
                </c:pt>
                <c:pt idx="2061">
                  <c:v>45282</c:v>
                </c:pt>
                <c:pt idx="2062">
                  <c:v>45283</c:v>
                </c:pt>
                <c:pt idx="2063">
                  <c:v>45284</c:v>
                </c:pt>
                <c:pt idx="2064">
                  <c:v>45285</c:v>
                </c:pt>
                <c:pt idx="2065">
                  <c:v>45286</c:v>
                </c:pt>
                <c:pt idx="2066">
                  <c:v>45287</c:v>
                </c:pt>
                <c:pt idx="2067">
                  <c:v>45288</c:v>
                </c:pt>
                <c:pt idx="2068">
                  <c:v>45289</c:v>
                </c:pt>
                <c:pt idx="2069">
                  <c:v>45290</c:v>
                </c:pt>
                <c:pt idx="2070">
                  <c:v>45291</c:v>
                </c:pt>
                <c:pt idx="2071">
                  <c:v>45292</c:v>
                </c:pt>
                <c:pt idx="2072">
                  <c:v>45293</c:v>
                </c:pt>
                <c:pt idx="2073">
                  <c:v>45294</c:v>
                </c:pt>
                <c:pt idx="2074">
                  <c:v>45295</c:v>
                </c:pt>
                <c:pt idx="2075">
                  <c:v>45296</c:v>
                </c:pt>
                <c:pt idx="2076">
                  <c:v>45297</c:v>
                </c:pt>
                <c:pt idx="2077">
                  <c:v>45298</c:v>
                </c:pt>
                <c:pt idx="2078">
                  <c:v>45299</c:v>
                </c:pt>
                <c:pt idx="2079">
                  <c:v>45300</c:v>
                </c:pt>
                <c:pt idx="2080">
                  <c:v>45301</c:v>
                </c:pt>
                <c:pt idx="2081">
                  <c:v>45302</c:v>
                </c:pt>
                <c:pt idx="2082">
                  <c:v>45303</c:v>
                </c:pt>
                <c:pt idx="2083">
                  <c:v>45304</c:v>
                </c:pt>
                <c:pt idx="2084">
                  <c:v>45305</c:v>
                </c:pt>
                <c:pt idx="2085">
                  <c:v>45306</c:v>
                </c:pt>
                <c:pt idx="2086">
                  <c:v>45307</c:v>
                </c:pt>
                <c:pt idx="2087">
                  <c:v>45308</c:v>
                </c:pt>
                <c:pt idx="2088">
                  <c:v>45309</c:v>
                </c:pt>
                <c:pt idx="2089">
                  <c:v>45310</c:v>
                </c:pt>
                <c:pt idx="2090">
                  <c:v>45311</c:v>
                </c:pt>
                <c:pt idx="2091">
                  <c:v>45312</c:v>
                </c:pt>
                <c:pt idx="2092">
                  <c:v>45313</c:v>
                </c:pt>
                <c:pt idx="2093">
                  <c:v>45314</c:v>
                </c:pt>
                <c:pt idx="2094">
                  <c:v>45315</c:v>
                </c:pt>
                <c:pt idx="2095">
                  <c:v>45316</c:v>
                </c:pt>
                <c:pt idx="2096">
                  <c:v>45317</c:v>
                </c:pt>
                <c:pt idx="2097">
                  <c:v>45318</c:v>
                </c:pt>
                <c:pt idx="2098">
                  <c:v>45319</c:v>
                </c:pt>
                <c:pt idx="2099">
                  <c:v>45320</c:v>
                </c:pt>
                <c:pt idx="2100">
                  <c:v>45321</c:v>
                </c:pt>
                <c:pt idx="2101">
                  <c:v>45322</c:v>
                </c:pt>
                <c:pt idx="2102">
                  <c:v>45323</c:v>
                </c:pt>
                <c:pt idx="2103">
                  <c:v>45324</c:v>
                </c:pt>
                <c:pt idx="2104">
                  <c:v>45325</c:v>
                </c:pt>
                <c:pt idx="2105">
                  <c:v>45326</c:v>
                </c:pt>
                <c:pt idx="2106">
                  <c:v>45327</c:v>
                </c:pt>
                <c:pt idx="2107">
                  <c:v>45328</c:v>
                </c:pt>
                <c:pt idx="2108">
                  <c:v>45329</c:v>
                </c:pt>
                <c:pt idx="2109">
                  <c:v>45330</c:v>
                </c:pt>
                <c:pt idx="2110">
                  <c:v>45331</c:v>
                </c:pt>
                <c:pt idx="2111">
                  <c:v>45332</c:v>
                </c:pt>
                <c:pt idx="2112">
                  <c:v>45333</c:v>
                </c:pt>
                <c:pt idx="2113">
                  <c:v>45334</c:v>
                </c:pt>
                <c:pt idx="2114">
                  <c:v>45335</c:v>
                </c:pt>
                <c:pt idx="2115">
                  <c:v>45336</c:v>
                </c:pt>
                <c:pt idx="2116">
                  <c:v>45337</c:v>
                </c:pt>
                <c:pt idx="2117">
                  <c:v>45338</c:v>
                </c:pt>
                <c:pt idx="2118">
                  <c:v>45339</c:v>
                </c:pt>
                <c:pt idx="2119">
                  <c:v>45340</c:v>
                </c:pt>
                <c:pt idx="2120">
                  <c:v>45341</c:v>
                </c:pt>
                <c:pt idx="2121">
                  <c:v>45342</c:v>
                </c:pt>
                <c:pt idx="2122">
                  <c:v>45343</c:v>
                </c:pt>
                <c:pt idx="2123">
                  <c:v>45344</c:v>
                </c:pt>
                <c:pt idx="2124">
                  <c:v>45345</c:v>
                </c:pt>
                <c:pt idx="2125">
                  <c:v>45346</c:v>
                </c:pt>
                <c:pt idx="2126">
                  <c:v>45347</c:v>
                </c:pt>
                <c:pt idx="2127">
                  <c:v>45348</c:v>
                </c:pt>
                <c:pt idx="2128">
                  <c:v>45349</c:v>
                </c:pt>
                <c:pt idx="2129">
                  <c:v>45350</c:v>
                </c:pt>
                <c:pt idx="2130">
                  <c:v>45351</c:v>
                </c:pt>
                <c:pt idx="2131">
                  <c:v>45352</c:v>
                </c:pt>
                <c:pt idx="2132">
                  <c:v>45353</c:v>
                </c:pt>
                <c:pt idx="2133">
                  <c:v>45354</c:v>
                </c:pt>
                <c:pt idx="2134">
                  <c:v>45355</c:v>
                </c:pt>
                <c:pt idx="2135">
                  <c:v>45356</c:v>
                </c:pt>
                <c:pt idx="2136">
                  <c:v>45357</c:v>
                </c:pt>
                <c:pt idx="2137">
                  <c:v>45358</c:v>
                </c:pt>
                <c:pt idx="2138">
                  <c:v>45359</c:v>
                </c:pt>
                <c:pt idx="2139">
                  <c:v>45360</c:v>
                </c:pt>
                <c:pt idx="2140">
                  <c:v>45361</c:v>
                </c:pt>
                <c:pt idx="2141">
                  <c:v>45362</c:v>
                </c:pt>
                <c:pt idx="2142">
                  <c:v>45363</c:v>
                </c:pt>
                <c:pt idx="2143">
                  <c:v>45364</c:v>
                </c:pt>
                <c:pt idx="2144">
                  <c:v>45365</c:v>
                </c:pt>
                <c:pt idx="2145">
                  <c:v>45366</c:v>
                </c:pt>
                <c:pt idx="2146">
                  <c:v>45367</c:v>
                </c:pt>
                <c:pt idx="2147">
                  <c:v>45368</c:v>
                </c:pt>
                <c:pt idx="2148">
                  <c:v>45369</c:v>
                </c:pt>
                <c:pt idx="2149">
                  <c:v>45370</c:v>
                </c:pt>
                <c:pt idx="2150">
                  <c:v>45371</c:v>
                </c:pt>
                <c:pt idx="2151">
                  <c:v>45372</c:v>
                </c:pt>
                <c:pt idx="2152">
                  <c:v>45373</c:v>
                </c:pt>
                <c:pt idx="2153">
                  <c:v>45374</c:v>
                </c:pt>
                <c:pt idx="2154">
                  <c:v>45375</c:v>
                </c:pt>
                <c:pt idx="2155">
                  <c:v>45376</c:v>
                </c:pt>
                <c:pt idx="2156">
                  <c:v>45377</c:v>
                </c:pt>
                <c:pt idx="2157">
                  <c:v>45378</c:v>
                </c:pt>
                <c:pt idx="2158">
                  <c:v>45379</c:v>
                </c:pt>
                <c:pt idx="2159">
                  <c:v>45380</c:v>
                </c:pt>
                <c:pt idx="2160">
                  <c:v>45381</c:v>
                </c:pt>
                <c:pt idx="2161">
                  <c:v>45382</c:v>
                </c:pt>
                <c:pt idx="2162">
                  <c:v>45383</c:v>
                </c:pt>
                <c:pt idx="2163">
                  <c:v>45384</c:v>
                </c:pt>
                <c:pt idx="2164">
                  <c:v>45385</c:v>
                </c:pt>
                <c:pt idx="2165">
                  <c:v>45386</c:v>
                </c:pt>
                <c:pt idx="2166">
                  <c:v>45387</c:v>
                </c:pt>
                <c:pt idx="2167">
                  <c:v>45388</c:v>
                </c:pt>
                <c:pt idx="2168">
                  <c:v>45389</c:v>
                </c:pt>
                <c:pt idx="2169">
                  <c:v>45390</c:v>
                </c:pt>
                <c:pt idx="2170">
                  <c:v>45391</c:v>
                </c:pt>
                <c:pt idx="2171">
                  <c:v>45392</c:v>
                </c:pt>
                <c:pt idx="2172">
                  <c:v>45393</c:v>
                </c:pt>
                <c:pt idx="2173">
                  <c:v>45394</c:v>
                </c:pt>
                <c:pt idx="2174">
                  <c:v>45395</c:v>
                </c:pt>
                <c:pt idx="2175">
                  <c:v>45396</c:v>
                </c:pt>
                <c:pt idx="2176">
                  <c:v>45397</c:v>
                </c:pt>
                <c:pt idx="2177">
                  <c:v>45398</c:v>
                </c:pt>
                <c:pt idx="2178">
                  <c:v>45399</c:v>
                </c:pt>
                <c:pt idx="2179">
                  <c:v>45400</c:v>
                </c:pt>
                <c:pt idx="2180">
                  <c:v>45401</c:v>
                </c:pt>
                <c:pt idx="2181">
                  <c:v>45402</c:v>
                </c:pt>
                <c:pt idx="2182">
                  <c:v>45403</c:v>
                </c:pt>
                <c:pt idx="2183">
                  <c:v>45404</c:v>
                </c:pt>
                <c:pt idx="2184">
                  <c:v>45405</c:v>
                </c:pt>
                <c:pt idx="2185">
                  <c:v>45406</c:v>
                </c:pt>
                <c:pt idx="2186">
                  <c:v>45407</c:v>
                </c:pt>
                <c:pt idx="2187">
                  <c:v>45408</c:v>
                </c:pt>
                <c:pt idx="2188">
                  <c:v>45409</c:v>
                </c:pt>
                <c:pt idx="2189">
                  <c:v>45410</c:v>
                </c:pt>
                <c:pt idx="2190">
                  <c:v>45411</c:v>
                </c:pt>
                <c:pt idx="2191">
                  <c:v>45412</c:v>
                </c:pt>
                <c:pt idx="2192">
                  <c:v>45413</c:v>
                </c:pt>
                <c:pt idx="2193">
                  <c:v>45414</c:v>
                </c:pt>
                <c:pt idx="2194">
                  <c:v>45415</c:v>
                </c:pt>
                <c:pt idx="2195">
                  <c:v>45416</c:v>
                </c:pt>
                <c:pt idx="2196">
                  <c:v>45417</c:v>
                </c:pt>
                <c:pt idx="2197">
                  <c:v>45418</c:v>
                </c:pt>
                <c:pt idx="2198">
                  <c:v>45419</c:v>
                </c:pt>
                <c:pt idx="2199">
                  <c:v>45420</c:v>
                </c:pt>
                <c:pt idx="2200">
                  <c:v>45421</c:v>
                </c:pt>
                <c:pt idx="2201">
                  <c:v>45422</c:v>
                </c:pt>
                <c:pt idx="2202">
                  <c:v>45423</c:v>
                </c:pt>
                <c:pt idx="2203">
                  <c:v>45424</c:v>
                </c:pt>
                <c:pt idx="2204">
                  <c:v>45425</c:v>
                </c:pt>
                <c:pt idx="2205">
                  <c:v>45426</c:v>
                </c:pt>
                <c:pt idx="2206">
                  <c:v>45427</c:v>
                </c:pt>
                <c:pt idx="2207">
                  <c:v>45428</c:v>
                </c:pt>
                <c:pt idx="2208">
                  <c:v>45429</c:v>
                </c:pt>
                <c:pt idx="2209">
                  <c:v>45430</c:v>
                </c:pt>
                <c:pt idx="2210">
                  <c:v>45431</c:v>
                </c:pt>
                <c:pt idx="2211">
                  <c:v>45432</c:v>
                </c:pt>
                <c:pt idx="2212">
                  <c:v>45433</c:v>
                </c:pt>
                <c:pt idx="2213">
                  <c:v>45434</c:v>
                </c:pt>
                <c:pt idx="2214">
                  <c:v>45435</c:v>
                </c:pt>
                <c:pt idx="2215">
                  <c:v>45436</c:v>
                </c:pt>
                <c:pt idx="2216">
                  <c:v>45437</c:v>
                </c:pt>
                <c:pt idx="2217">
                  <c:v>45438</c:v>
                </c:pt>
                <c:pt idx="2218">
                  <c:v>45439</c:v>
                </c:pt>
                <c:pt idx="2219">
                  <c:v>45440</c:v>
                </c:pt>
                <c:pt idx="2220">
                  <c:v>45441</c:v>
                </c:pt>
                <c:pt idx="2221">
                  <c:v>45442</c:v>
                </c:pt>
                <c:pt idx="2222">
                  <c:v>45443</c:v>
                </c:pt>
                <c:pt idx="2223">
                  <c:v>45444</c:v>
                </c:pt>
                <c:pt idx="2224">
                  <c:v>45445</c:v>
                </c:pt>
                <c:pt idx="2225">
                  <c:v>45446</c:v>
                </c:pt>
                <c:pt idx="2226">
                  <c:v>45447</c:v>
                </c:pt>
                <c:pt idx="2227">
                  <c:v>45448</c:v>
                </c:pt>
                <c:pt idx="2228">
                  <c:v>45449</c:v>
                </c:pt>
                <c:pt idx="2229">
                  <c:v>45450</c:v>
                </c:pt>
                <c:pt idx="2230">
                  <c:v>45451</c:v>
                </c:pt>
                <c:pt idx="2231">
                  <c:v>45452</c:v>
                </c:pt>
                <c:pt idx="2232">
                  <c:v>45453</c:v>
                </c:pt>
                <c:pt idx="2233">
                  <c:v>45454</c:v>
                </c:pt>
                <c:pt idx="2234">
                  <c:v>45455</c:v>
                </c:pt>
                <c:pt idx="2235">
                  <c:v>45456</c:v>
                </c:pt>
                <c:pt idx="2236">
                  <c:v>45457</c:v>
                </c:pt>
                <c:pt idx="2237">
                  <c:v>45458</c:v>
                </c:pt>
                <c:pt idx="2238">
                  <c:v>45459</c:v>
                </c:pt>
                <c:pt idx="2239">
                  <c:v>45460</c:v>
                </c:pt>
                <c:pt idx="2240">
                  <c:v>45461</c:v>
                </c:pt>
                <c:pt idx="2241">
                  <c:v>45462</c:v>
                </c:pt>
                <c:pt idx="2242">
                  <c:v>45463</c:v>
                </c:pt>
                <c:pt idx="2243">
                  <c:v>45464</c:v>
                </c:pt>
                <c:pt idx="2244">
                  <c:v>45465</c:v>
                </c:pt>
                <c:pt idx="2245">
                  <c:v>45466</c:v>
                </c:pt>
                <c:pt idx="2246">
                  <c:v>45467</c:v>
                </c:pt>
                <c:pt idx="2247">
                  <c:v>45468</c:v>
                </c:pt>
                <c:pt idx="2248">
                  <c:v>45469</c:v>
                </c:pt>
                <c:pt idx="2249">
                  <c:v>45470</c:v>
                </c:pt>
                <c:pt idx="2250">
                  <c:v>45471</c:v>
                </c:pt>
                <c:pt idx="2251">
                  <c:v>45472</c:v>
                </c:pt>
                <c:pt idx="2252">
                  <c:v>45473</c:v>
                </c:pt>
                <c:pt idx="2253">
                  <c:v>45474</c:v>
                </c:pt>
                <c:pt idx="2254">
                  <c:v>45475</c:v>
                </c:pt>
                <c:pt idx="2255">
                  <c:v>45476</c:v>
                </c:pt>
                <c:pt idx="2256">
                  <c:v>45477</c:v>
                </c:pt>
                <c:pt idx="2257">
                  <c:v>45478</c:v>
                </c:pt>
                <c:pt idx="2258">
                  <c:v>45479</c:v>
                </c:pt>
                <c:pt idx="2259">
                  <c:v>45480</c:v>
                </c:pt>
                <c:pt idx="2260">
                  <c:v>45481</c:v>
                </c:pt>
                <c:pt idx="2261">
                  <c:v>45482</c:v>
                </c:pt>
                <c:pt idx="2262">
                  <c:v>45483</c:v>
                </c:pt>
                <c:pt idx="2263">
                  <c:v>45484</c:v>
                </c:pt>
                <c:pt idx="2264">
                  <c:v>45485</c:v>
                </c:pt>
                <c:pt idx="2265">
                  <c:v>45486</c:v>
                </c:pt>
                <c:pt idx="2266">
                  <c:v>45487</c:v>
                </c:pt>
                <c:pt idx="2267">
                  <c:v>45488</c:v>
                </c:pt>
                <c:pt idx="2268">
                  <c:v>45489</c:v>
                </c:pt>
                <c:pt idx="2269">
                  <c:v>45490</c:v>
                </c:pt>
                <c:pt idx="2270">
                  <c:v>45491</c:v>
                </c:pt>
                <c:pt idx="2271">
                  <c:v>45492</c:v>
                </c:pt>
                <c:pt idx="2272">
                  <c:v>45493</c:v>
                </c:pt>
                <c:pt idx="2273">
                  <c:v>45494</c:v>
                </c:pt>
                <c:pt idx="2274">
                  <c:v>45495</c:v>
                </c:pt>
                <c:pt idx="2275">
                  <c:v>45496</c:v>
                </c:pt>
                <c:pt idx="2276">
                  <c:v>45497</c:v>
                </c:pt>
                <c:pt idx="2277">
                  <c:v>45498</c:v>
                </c:pt>
                <c:pt idx="2278">
                  <c:v>45499</c:v>
                </c:pt>
                <c:pt idx="2279">
                  <c:v>45500</c:v>
                </c:pt>
                <c:pt idx="2280">
                  <c:v>45501</c:v>
                </c:pt>
                <c:pt idx="2281">
                  <c:v>45502</c:v>
                </c:pt>
                <c:pt idx="2282">
                  <c:v>45503</c:v>
                </c:pt>
                <c:pt idx="2283">
                  <c:v>45504</c:v>
                </c:pt>
                <c:pt idx="2284">
                  <c:v>45505</c:v>
                </c:pt>
                <c:pt idx="2285">
                  <c:v>45506</c:v>
                </c:pt>
                <c:pt idx="2286">
                  <c:v>45507</c:v>
                </c:pt>
                <c:pt idx="2287">
                  <c:v>45508</c:v>
                </c:pt>
                <c:pt idx="2288">
                  <c:v>45509</c:v>
                </c:pt>
                <c:pt idx="2289">
                  <c:v>45510</c:v>
                </c:pt>
                <c:pt idx="2290">
                  <c:v>45511</c:v>
                </c:pt>
                <c:pt idx="2291">
                  <c:v>45512</c:v>
                </c:pt>
                <c:pt idx="2292">
                  <c:v>45513</c:v>
                </c:pt>
                <c:pt idx="2293">
                  <c:v>45514</c:v>
                </c:pt>
                <c:pt idx="2294">
                  <c:v>45515</c:v>
                </c:pt>
                <c:pt idx="2295">
                  <c:v>45516</c:v>
                </c:pt>
                <c:pt idx="2296">
                  <c:v>45517</c:v>
                </c:pt>
                <c:pt idx="2297">
                  <c:v>45518</c:v>
                </c:pt>
                <c:pt idx="2298">
                  <c:v>45519</c:v>
                </c:pt>
                <c:pt idx="2299">
                  <c:v>45520</c:v>
                </c:pt>
                <c:pt idx="2300">
                  <c:v>45521</c:v>
                </c:pt>
                <c:pt idx="2301">
                  <c:v>45522</c:v>
                </c:pt>
                <c:pt idx="2302">
                  <c:v>45523</c:v>
                </c:pt>
                <c:pt idx="2303">
                  <c:v>45524</c:v>
                </c:pt>
                <c:pt idx="2304">
                  <c:v>45525</c:v>
                </c:pt>
                <c:pt idx="2305">
                  <c:v>45526</c:v>
                </c:pt>
                <c:pt idx="2306">
                  <c:v>45527</c:v>
                </c:pt>
                <c:pt idx="2307">
                  <c:v>45528</c:v>
                </c:pt>
                <c:pt idx="2308">
                  <c:v>45529</c:v>
                </c:pt>
                <c:pt idx="2309">
                  <c:v>45530</c:v>
                </c:pt>
                <c:pt idx="2310">
                  <c:v>45531</c:v>
                </c:pt>
                <c:pt idx="2311">
                  <c:v>45532</c:v>
                </c:pt>
                <c:pt idx="2312">
                  <c:v>45533</c:v>
                </c:pt>
                <c:pt idx="2313">
                  <c:v>45534</c:v>
                </c:pt>
                <c:pt idx="2314">
                  <c:v>45535</c:v>
                </c:pt>
                <c:pt idx="2315">
                  <c:v>45536</c:v>
                </c:pt>
                <c:pt idx="2316">
                  <c:v>45537</c:v>
                </c:pt>
                <c:pt idx="2317">
                  <c:v>45538</c:v>
                </c:pt>
                <c:pt idx="2318">
                  <c:v>45539</c:v>
                </c:pt>
                <c:pt idx="2319">
                  <c:v>45540</c:v>
                </c:pt>
                <c:pt idx="2320">
                  <c:v>45541</c:v>
                </c:pt>
                <c:pt idx="2321">
                  <c:v>45542</c:v>
                </c:pt>
                <c:pt idx="2322">
                  <c:v>45543</c:v>
                </c:pt>
                <c:pt idx="2323">
                  <c:v>45544</c:v>
                </c:pt>
                <c:pt idx="2324">
                  <c:v>45545</c:v>
                </c:pt>
                <c:pt idx="2325">
                  <c:v>45546</c:v>
                </c:pt>
                <c:pt idx="2326">
                  <c:v>45547</c:v>
                </c:pt>
                <c:pt idx="2327">
                  <c:v>45548</c:v>
                </c:pt>
                <c:pt idx="2328">
                  <c:v>45549</c:v>
                </c:pt>
                <c:pt idx="2329">
                  <c:v>45550</c:v>
                </c:pt>
                <c:pt idx="2330">
                  <c:v>45551</c:v>
                </c:pt>
                <c:pt idx="2331">
                  <c:v>45552</c:v>
                </c:pt>
                <c:pt idx="2332">
                  <c:v>45553</c:v>
                </c:pt>
                <c:pt idx="2333">
                  <c:v>45554</c:v>
                </c:pt>
                <c:pt idx="2334">
                  <c:v>45555</c:v>
                </c:pt>
                <c:pt idx="2335">
                  <c:v>45556</c:v>
                </c:pt>
                <c:pt idx="2336">
                  <c:v>45557</c:v>
                </c:pt>
                <c:pt idx="2337">
                  <c:v>45558</c:v>
                </c:pt>
                <c:pt idx="2338">
                  <c:v>45559</c:v>
                </c:pt>
                <c:pt idx="2339">
                  <c:v>45560</c:v>
                </c:pt>
                <c:pt idx="2340">
                  <c:v>45561</c:v>
                </c:pt>
                <c:pt idx="2341">
                  <c:v>45562</c:v>
                </c:pt>
                <c:pt idx="2342">
                  <c:v>45563</c:v>
                </c:pt>
                <c:pt idx="2343">
                  <c:v>45564</c:v>
                </c:pt>
                <c:pt idx="2344">
                  <c:v>45565</c:v>
                </c:pt>
                <c:pt idx="2345">
                  <c:v>45566</c:v>
                </c:pt>
                <c:pt idx="2346">
                  <c:v>45567</c:v>
                </c:pt>
                <c:pt idx="2347">
                  <c:v>45568</c:v>
                </c:pt>
                <c:pt idx="2348">
                  <c:v>45569</c:v>
                </c:pt>
                <c:pt idx="2349">
                  <c:v>45570</c:v>
                </c:pt>
                <c:pt idx="2350">
                  <c:v>45571</c:v>
                </c:pt>
                <c:pt idx="2351">
                  <c:v>45572</c:v>
                </c:pt>
                <c:pt idx="2352">
                  <c:v>45573</c:v>
                </c:pt>
                <c:pt idx="2353">
                  <c:v>45574</c:v>
                </c:pt>
                <c:pt idx="2354">
                  <c:v>45575</c:v>
                </c:pt>
                <c:pt idx="2355">
                  <c:v>45576</c:v>
                </c:pt>
                <c:pt idx="2356">
                  <c:v>45577</c:v>
                </c:pt>
                <c:pt idx="2357">
                  <c:v>45578</c:v>
                </c:pt>
                <c:pt idx="2358">
                  <c:v>45579</c:v>
                </c:pt>
                <c:pt idx="2359">
                  <c:v>45580</c:v>
                </c:pt>
                <c:pt idx="2360">
                  <c:v>45581</c:v>
                </c:pt>
                <c:pt idx="2361">
                  <c:v>45582</c:v>
                </c:pt>
                <c:pt idx="2362">
                  <c:v>45583</c:v>
                </c:pt>
                <c:pt idx="2363">
                  <c:v>45584</c:v>
                </c:pt>
                <c:pt idx="2364">
                  <c:v>45585</c:v>
                </c:pt>
                <c:pt idx="2365">
                  <c:v>45586</c:v>
                </c:pt>
                <c:pt idx="2366">
                  <c:v>45587</c:v>
                </c:pt>
                <c:pt idx="2367">
                  <c:v>45588</c:v>
                </c:pt>
                <c:pt idx="2368">
                  <c:v>45589</c:v>
                </c:pt>
                <c:pt idx="2369">
                  <c:v>45590</c:v>
                </c:pt>
                <c:pt idx="2370">
                  <c:v>45591</c:v>
                </c:pt>
                <c:pt idx="2371">
                  <c:v>45592</c:v>
                </c:pt>
                <c:pt idx="2372">
                  <c:v>45593</c:v>
                </c:pt>
                <c:pt idx="2373">
                  <c:v>45594</c:v>
                </c:pt>
                <c:pt idx="2374">
                  <c:v>45595</c:v>
                </c:pt>
                <c:pt idx="2375">
                  <c:v>45596</c:v>
                </c:pt>
                <c:pt idx="2376">
                  <c:v>45597</c:v>
                </c:pt>
                <c:pt idx="2377">
                  <c:v>45598</c:v>
                </c:pt>
                <c:pt idx="2378">
                  <c:v>45599</c:v>
                </c:pt>
                <c:pt idx="2379">
                  <c:v>45600</c:v>
                </c:pt>
                <c:pt idx="2380">
                  <c:v>45601</c:v>
                </c:pt>
                <c:pt idx="2381">
                  <c:v>45602</c:v>
                </c:pt>
                <c:pt idx="2382">
                  <c:v>45603</c:v>
                </c:pt>
                <c:pt idx="2383">
                  <c:v>45604</c:v>
                </c:pt>
                <c:pt idx="2384">
                  <c:v>45605</c:v>
                </c:pt>
                <c:pt idx="2385">
                  <c:v>45606</c:v>
                </c:pt>
                <c:pt idx="2386">
                  <c:v>45607</c:v>
                </c:pt>
                <c:pt idx="2387">
                  <c:v>45608</c:v>
                </c:pt>
                <c:pt idx="2388">
                  <c:v>45609</c:v>
                </c:pt>
                <c:pt idx="2389">
                  <c:v>45610</c:v>
                </c:pt>
                <c:pt idx="2390">
                  <c:v>45611</c:v>
                </c:pt>
                <c:pt idx="2391">
                  <c:v>45612</c:v>
                </c:pt>
                <c:pt idx="2392">
                  <c:v>45613</c:v>
                </c:pt>
                <c:pt idx="2393">
                  <c:v>45614</c:v>
                </c:pt>
                <c:pt idx="2394">
                  <c:v>45615</c:v>
                </c:pt>
                <c:pt idx="2395">
                  <c:v>45616</c:v>
                </c:pt>
                <c:pt idx="2396">
                  <c:v>45617</c:v>
                </c:pt>
                <c:pt idx="2397">
                  <c:v>45618</c:v>
                </c:pt>
                <c:pt idx="2398">
                  <c:v>45619</c:v>
                </c:pt>
                <c:pt idx="2399">
                  <c:v>45620</c:v>
                </c:pt>
                <c:pt idx="2400">
                  <c:v>45621</c:v>
                </c:pt>
                <c:pt idx="2401">
                  <c:v>45622</c:v>
                </c:pt>
                <c:pt idx="2402">
                  <c:v>45623</c:v>
                </c:pt>
                <c:pt idx="2403">
                  <c:v>45624</c:v>
                </c:pt>
                <c:pt idx="2404">
                  <c:v>45625</c:v>
                </c:pt>
                <c:pt idx="2405">
                  <c:v>45626</c:v>
                </c:pt>
                <c:pt idx="2406">
                  <c:v>45627</c:v>
                </c:pt>
                <c:pt idx="2407">
                  <c:v>45628</c:v>
                </c:pt>
                <c:pt idx="2408">
                  <c:v>45629</c:v>
                </c:pt>
                <c:pt idx="2409">
                  <c:v>45630</c:v>
                </c:pt>
                <c:pt idx="2410">
                  <c:v>45631</c:v>
                </c:pt>
                <c:pt idx="2411">
                  <c:v>45632</c:v>
                </c:pt>
                <c:pt idx="2412">
                  <c:v>45633</c:v>
                </c:pt>
                <c:pt idx="2413">
                  <c:v>45634</c:v>
                </c:pt>
                <c:pt idx="2414">
                  <c:v>45635</c:v>
                </c:pt>
                <c:pt idx="2415">
                  <c:v>45636</c:v>
                </c:pt>
                <c:pt idx="2416">
                  <c:v>45637</c:v>
                </c:pt>
                <c:pt idx="2417">
                  <c:v>45638</c:v>
                </c:pt>
                <c:pt idx="2418">
                  <c:v>45639</c:v>
                </c:pt>
                <c:pt idx="2419">
                  <c:v>45640</c:v>
                </c:pt>
                <c:pt idx="2420">
                  <c:v>45641</c:v>
                </c:pt>
                <c:pt idx="2421">
                  <c:v>45642</c:v>
                </c:pt>
                <c:pt idx="2422">
                  <c:v>45643</c:v>
                </c:pt>
                <c:pt idx="2423">
                  <c:v>45644</c:v>
                </c:pt>
                <c:pt idx="2424">
                  <c:v>45645</c:v>
                </c:pt>
                <c:pt idx="2425">
                  <c:v>45646</c:v>
                </c:pt>
                <c:pt idx="2426">
                  <c:v>45647</c:v>
                </c:pt>
                <c:pt idx="2427">
                  <c:v>45648</c:v>
                </c:pt>
                <c:pt idx="2428">
                  <c:v>45649</c:v>
                </c:pt>
                <c:pt idx="2429">
                  <c:v>45650</c:v>
                </c:pt>
                <c:pt idx="2430">
                  <c:v>45651</c:v>
                </c:pt>
                <c:pt idx="2431">
                  <c:v>45652</c:v>
                </c:pt>
                <c:pt idx="2432">
                  <c:v>45653</c:v>
                </c:pt>
                <c:pt idx="2433">
                  <c:v>45654</c:v>
                </c:pt>
                <c:pt idx="2434">
                  <c:v>45655</c:v>
                </c:pt>
                <c:pt idx="2435">
                  <c:v>45656</c:v>
                </c:pt>
                <c:pt idx="2436">
                  <c:v>45657</c:v>
                </c:pt>
                <c:pt idx="2437">
                  <c:v>45658</c:v>
                </c:pt>
                <c:pt idx="2438">
                  <c:v>45659</c:v>
                </c:pt>
                <c:pt idx="2439">
                  <c:v>45660</c:v>
                </c:pt>
                <c:pt idx="2440">
                  <c:v>45661</c:v>
                </c:pt>
                <c:pt idx="2441">
                  <c:v>45662</c:v>
                </c:pt>
                <c:pt idx="2442">
                  <c:v>45663</c:v>
                </c:pt>
                <c:pt idx="2443">
                  <c:v>45664</c:v>
                </c:pt>
                <c:pt idx="2444">
                  <c:v>45665</c:v>
                </c:pt>
                <c:pt idx="2445">
                  <c:v>45666</c:v>
                </c:pt>
                <c:pt idx="2446">
                  <c:v>45667</c:v>
                </c:pt>
                <c:pt idx="2447">
                  <c:v>45668</c:v>
                </c:pt>
                <c:pt idx="2448">
                  <c:v>45669</c:v>
                </c:pt>
                <c:pt idx="2449">
                  <c:v>45670</c:v>
                </c:pt>
                <c:pt idx="2450">
                  <c:v>45671</c:v>
                </c:pt>
                <c:pt idx="2451">
                  <c:v>45672</c:v>
                </c:pt>
                <c:pt idx="2452">
                  <c:v>45673</c:v>
                </c:pt>
                <c:pt idx="2453">
                  <c:v>45674</c:v>
                </c:pt>
                <c:pt idx="2454">
                  <c:v>45675</c:v>
                </c:pt>
                <c:pt idx="2455">
                  <c:v>45676</c:v>
                </c:pt>
                <c:pt idx="2456">
                  <c:v>45677</c:v>
                </c:pt>
                <c:pt idx="2457">
                  <c:v>45678</c:v>
                </c:pt>
                <c:pt idx="2458">
                  <c:v>45679</c:v>
                </c:pt>
                <c:pt idx="2459">
                  <c:v>45680</c:v>
                </c:pt>
                <c:pt idx="2460">
                  <c:v>45681</c:v>
                </c:pt>
                <c:pt idx="2461">
                  <c:v>45682</c:v>
                </c:pt>
                <c:pt idx="2462">
                  <c:v>45683</c:v>
                </c:pt>
                <c:pt idx="2463">
                  <c:v>45684</c:v>
                </c:pt>
                <c:pt idx="2464">
                  <c:v>45685</c:v>
                </c:pt>
                <c:pt idx="2465">
                  <c:v>45686</c:v>
                </c:pt>
                <c:pt idx="2466">
                  <c:v>45687</c:v>
                </c:pt>
                <c:pt idx="2467">
                  <c:v>45688</c:v>
                </c:pt>
                <c:pt idx="2468">
                  <c:v>45689</c:v>
                </c:pt>
                <c:pt idx="2469">
                  <c:v>45690</c:v>
                </c:pt>
                <c:pt idx="2470">
                  <c:v>45691</c:v>
                </c:pt>
                <c:pt idx="2471">
                  <c:v>45692</c:v>
                </c:pt>
                <c:pt idx="2472">
                  <c:v>45693</c:v>
                </c:pt>
                <c:pt idx="2473">
                  <c:v>45694</c:v>
                </c:pt>
                <c:pt idx="2474">
                  <c:v>45695</c:v>
                </c:pt>
                <c:pt idx="2475">
                  <c:v>45696</c:v>
                </c:pt>
                <c:pt idx="2476">
                  <c:v>45697</c:v>
                </c:pt>
                <c:pt idx="2477">
                  <c:v>45698</c:v>
                </c:pt>
                <c:pt idx="2478">
                  <c:v>45699</c:v>
                </c:pt>
                <c:pt idx="2479">
                  <c:v>45700</c:v>
                </c:pt>
                <c:pt idx="2480">
                  <c:v>45701</c:v>
                </c:pt>
                <c:pt idx="2481">
                  <c:v>45702</c:v>
                </c:pt>
                <c:pt idx="2482">
                  <c:v>45703</c:v>
                </c:pt>
                <c:pt idx="2483">
                  <c:v>45704</c:v>
                </c:pt>
                <c:pt idx="2484">
                  <c:v>45705</c:v>
                </c:pt>
                <c:pt idx="2485">
                  <c:v>45706</c:v>
                </c:pt>
                <c:pt idx="2486">
                  <c:v>45707</c:v>
                </c:pt>
                <c:pt idx="2487">
                  <c:v>45708</c:v>
                </c:pt>
                <c:pt idx="2488">
                  <c:v>45709</c:v>
                </c:pt>
                <c:pt idx="2489">
                  <c:v>45710</c:v>
                </c:pt>
                <c:pt idx="2490">
                  <c:v>45711</c:v>
                </c:pt>
                <c:pt idx="2491">
                  <c:v>45712</c:v>
                </c:pt>
                <c:pt idx="2492">
                  <c:v>45713</c:v>
                </c:pt>
                <c:pt idx="2493">
                  <c:v>45714</c:v>
                </c:pt>
                <c:pt idx="2494">
                  <c:v>45715</c:v>
                </c:pt>
                <c:pt idx="2495">
                  <c:v>45716</c:v>
                </c:pt>
                <c:pt idx="2496">
                  <c:v>45717</c:v>
                </c:pt>
                <c:pt idx="2497">
                  <c:v>45718</c:v>
                </c:pt>
                <c:pt idx="2498">
                  <c:v>45719</c:v>
                </c:pt>
                <c:pt idx="2499">
                  <c:v>45720</c:v>
                </c:pt>
                <c:pt idx="2500">
                  <c:v>45721</c:v>
                </c:pt>
                <c:pt idx="2501">
                  <c:v>45722</c:v>
                </c:pt>
                <c:pt idx="2502">
                  <c:v>45723</c:v>
                </c:pt>
                <c:pt idx="2503">
                  <c:v>45724</c:v>
                </c:pt>
                <c:pt idx="2504">
                  <c:v>45725</c:v>
                </c:pt>
                <c:pt idx="2505">
                  <c:v>45726</c:v>
                </c:pt>
                <c:pt idx="2506">
                  <c:v>45727</c:v>
                </c:pt>
                <c:pt idx="2507">
                  <c:v>45728</c:v>
                </c:pt>
                <c:pt idx="2508">
                  <c:v>45729</c:v>
                </c:pt>
                <c:pt idx="2509">
                  <c:v>45730</c:v>
                </c:pt>
                <c:pt idx="2510">
                  <c:v>45731</c:v>
                </c:pt>
                <c:pt idx="2511">
                  <c:v>45732</c:v>
                </c:pt>
                <c:pt idx="2512">
                  <c:v>45733</c:v>
                </c:pt>
                <c:pt idx="2513">
                  <c:v>45734</c:v>
                </c:pt>
                <c:pt idx="2514">
                  <c:v>45735</c:v>
                </c:pt>
                <c:pt idx="2515">
                  <c:v>45736</c:v>
                </c:pt>
                <c:pt idx="2516">
                  <c:v>45737</c:v>
                </c:pt>
                <c:pt idx="2517">
                  <c:v>45738</c:v>
                </c:pt>
                <c:pt idx="2518">
                  <c:v>45739</c:v>
                </c:pt>
                <c:pt idx="2519">
                  <c:v>45740</c:v>
                </c:pt>
                <c:pt idx="2520">
                  <c:v>45741</c:v>
                </c:pt>
                <c:pt idx="2521">
                  <c:v>45742</c:v>
                </c:pt>
                <c:pt idx="2522">
                  <c:v>45743</c:v>
                </c:pt>
                <c:pt idx="2523">
                  <c:v>45744</c:v>
                </c:pt>
                <c:pt idx="2524">
                  <c:v>45745</c:v>
                </c:pt>
                <c:pt idx="2525">
                  <c:v>45746</c:v>
                </c:pt>
                <c:pt idx="2526">
                  <c:v>45747</c:v>
                </c:pt>
                <c:pt idx="2527">
                  <c:v>45748</c:v>
                </c:pt>
                <c:pt idx="2528">
                  <c:v>45749</c:v>
                </c:pt>
                <c:pt idx="2529">
                  <c:v>45750</c:v>
                </c:pt>
                <c:pt idx="2530">
                  <c:v>45751</c:v>
                </c:pt>
                <c:pt idx="2531">
                  <c:v>45752</c:v>
                </c:pt>
                <c:pt idx="2532">
                  <c:v>45753</c:v>
                </c:pt>
                <c:pt idx="2533">
                  <c:v>45754</c:v>
                </c:pt>
                <c:pt idx="2534">
                  <c:v>45755</c:v>
                </c:pt>
                <c:pt idx="2535">
                  <c:v>45756</c:v>
                </c:pt>
                <c:pt idx="2536">
                  <c:v>45757</c:v>
                </c:pt>
                <c:pt idx="2537">
                  <c:v>45758</c:v>
                </c:pt>
                <c:pt idx="2538">
                  <c:v>45759</c:v>
                </c:pt>
                <c:pt idx="2539">
                  <c:v>45760</c:v>
                </c:pt>
                <c:pt idx="2540">
                  <c:v>45761</c:v>
                </c:pt>
                <c:pt idx="2541">
                  <c:v>45762</c:v>
                </c:pt>
                <c:pt idx="2542">
                  <c:v>45763</c:v>
                </c:pt>
                <c:pt idx="2543">
                  <c:v>45764</c:v>
                </c:pt>
                <c:pt idx="2544">
                  <c:v>45765</c:v>
                </c:pt>
                <c:pt idx="2545">
                  <c:v>45766</c:v>
                </c:pt>
                <c:pt idx="2546">
                  <c:v>45767</c:v>
                </c:pt>
                <c:pt idx="2547">
                  <c:v>45768</c:v>
                </c:pt>
                <c:pt idx="2548">
                  <c:v>45769</c:v>
                </c:pt>
                <c:pt idx="2549">
                  <c:v>45770</c:v>
                </c:pt>
                <c:pt idx="2550">
                  <c:v>45771</c:v>
                </c:pt>
                <c:pt idx="2551">
                  <c:v>45772</c:v>
                </c:pt>
                <c:pt idx="2552">
                  <c:v>45773</c:v>
                </c:pt>
                <c:pt idx="2553">
                  <c:v>45774</c:v>
                </c:pt>
                <c:pt idx="2554">
                  <c:v>45775</c:v>
                </c:pt>
                <c:pt idx="2555">
                  <c:v>45776</c:v>
                </c:pt>
                <c:pt idx="2556">
                  <c:v>45777</c:v>
                </c:pt>
                <c:pt idx="2557">
                  <c:v>45778</c:v>
                </c:pt>
                <c:pt idx="2558">
                  <c:v>45779</c:v>
                </c:pt>
                <c:pt idx="2559">
                  <c:v>45780</c:v>
                </c:pt>
                <c:pt idx="2560">
                  <c:v>45781</c:v>
                </c:pt>
                <c:pt idx="2561">
                  <c:v>45782</c:v>
                </c:pt>
                <c:pt idx="2562">
                  <c:v>45783</c:v>
                </c:pt>
                <c:pt idx="2563">
                  <c:v>45784</c:v>
                </c:pt>
                <c:pt idx="2564">
                  <c:v>45785</c:v>
                </c:pt>
                <c:pt idx="2565">
                  <c:v>45786</c:v>
                </c:pt>
                <c:pt idx="2566">
                  <c:v>45787</c:v>
                </c:pt>
                <c:pt idx="2567">
                  <c:v>45788</c:v>
                </c:pt>
                <c:pt idx="2568">
                  <c:v>45789</c:v>
                </c:pt>
                <c:pt idx="2569">
                  <c:v>45790</c:v>
                </c:pt>
                <c:pt idx="2570">
                  <c:v>45791</c:v>
                </c:pt>
                <c:pt idx="2571">
                  <c:v>45792</c:v>
                </c:pt>
                <c:pt idx="2572">
                  <c:v>45793</c:v>
                </c:pt>
                <c:pt idx="2573">
                  <c:v>45794</c:v>
                </c:pt>
                <c:pt idx="2574">
                  <c:v>45795</c:v>
                </c:pt>
                <c:pt idx="2575">
                  <c:v>45796</c:v>
                </c:pt>
                <c:pt idx="2576">
                  <c:v>45797</c:v>
                </c:pt>
                <c:pt idx="2577">
                  <c:v>45798</c:v>
                </c:pt>
                <c:pt idx="2578">
                  <c:v>45799</c:v>
                </c:pt>
                <c:pt idx="2579">
                  <c:v>45800</c:v>
                </c:pt>
                <c:pt idx="2580">
                  <c:v>45801</c:v>
                </c:pt>
                <c:pt idx="2581">
                  <c:v>45802</c:v>
                </c:pt>
                <c:pt idx="2582">
                  <c:v>45803</c:v>
                </c:pt>
                <c:pt idx="2583">
                  <c:v>45804</c:v>
                </c:pt>
                <c:pt idx="2584">
                  <c:v>45805</c:v>
                </c:pt>
                <c:pt idx="2585">
                  <c:v>45806</c:v>
                </c:pt>
                <c:pt idx="2586">
                  <c:v>45807</c:v>
                </c:pt>
                <c:pt idx="2587">
                  <c:v>45808</c:v>
                </c:pt>
                <c:pt idx="2588">
                  <c:v>45809</c:v>
                </c:pt>
                <c:pt idx="2589">
                  <c:v>45810</c:v>
                </c:pt>
                <c:pt idx="2590">
                  <c:v>45811</c:v>
                </c:pt>
                <c:pt idx="2591">
                  <c:v>45812</c:v>
                </c:pt>
                <c:pt idx="2592">
                  <c:v>45813</c:v>
                </c:pt>
                <c:pt idx="2593">
                  <c:v>45814</c:v>
                </c:pt>
                <c:pt idx="2594">
                  <c:v>45815</c:v>
                </c:pt>
                <c:pt idx="2595">
                  <c:v>45816</c:v>
                </c:pt>
                <c:pt idx="2596">
                  <c:v>45817</c:v>
                </c:pt>
                <c:pt idx="2597">
                  <c:v>45818</c:v>
                </c:pt>
                <c:pt idx="2598">
                  <c:v>45819</c:v>
                </c:pt>
                <c:pt idx="2599">
                  <c:v>45820</c:v>
                </c:pt>
                <c:pt idx="2600">
                  <c:v>45821</c:v>
                </c:pt>
                <c:pt idx="2601">
                  <c:v>45822</c:v>
                </c:pt>
                <c:pt idx="2602">
                  <c:v>45823</c:v>
                </c:pt>
                <c:pt idx="2603">
                  <c:v>45824</c:v>
                </c:pt>
                <c:pt idx="2604">
                  <c:v>45825</c:v>
                </c:pt>
                <c:pt idx="2605">
                  <c:v>45826</c:v>
                </c:pt>
                <c:pt idx="2606">
                  <c:v>45827</c:v>
                </c:pt>
                <c:pt idx="2607">
                  <c:v>45828</c:v>
                </c:pt>
                <c:pt idx="2608">
                  <c:v>45829</c:v>
                </c:pt>
                <c:pt idx="2609">
                  <c:v>45830</c:v>
                </c:pt>
                <c:pt idx="2610">
                  <c:v>45831</c:v>
                </c:pt>
                <c:pt idx="2611">
                  <c:v>45832</c:v>
                </c:pt>
                <c:pt idx="2612">
                  <c:v>45833</c:v>
                </c:pt>
                <c:pt idx="2613">
                  <c:v>45834</c:v>
                </c:pt>
                <c:pt idx="2614">
                  <c:v>45835</c:v>
                </c:pt>
                <c:pt idx="2615">
                  <c:v>45836</c:v>
                </c:pt>
                <c:pt idx="2616">
                  <c:v>45837</c:v>
                </c:pt>
                <c:pt idx="2617">
                  <c:v>45838</c:v>
                </c:pt>
                <c:pt idx="2618">
                  <c:v>45839</c:v>
                </c:pt>
                <c:pt idx="2619">
                  <c:v>45840</c:v>
                </c:pt>
                <c:pt idx="2620">
                  <c:v>45841</c:v>
                </c:pt>
                <c:pt idx="2621">
                  <c:v>45842</c:v>
                </c:pt>
                <c:pt idx="2622">
                  <c:v>45843</c:v>
                </c:pt>
                <c:pt idx="2623">
                  <c:v>45844</c:v>
                </c:pt>
                <c:pt idx="2624">
                  <c:v>45845</c:v>
                </c:pt>
                <c:pt idx="2625">
                  <c:v>45846</c:v>
                </c:pt>
                <c:pt idx="2626">
                  <c:v>45847</c:v>
                </c:pt>
                <c:pt idx="2627">
                  <c:v>45848</c:v>
                </c:pt>
                <c:pt idx="2628">
                  <c:v>45849</c:v>
                </c:pt>
                <c:pt idx="2629">
                  <c:v>45850</c:v>
                </c:pt>
                <c:pt idx="2630">
                  <c:v>45851</c:v>
                </c:pt>
                <c:pt idx="2631">
                  <c:v>45852</c:v>
                </c:pt>
                <c:pt idx="2632">
                  <c:v>45853</c:v>
                </c:pt>
                <c:pt idx="2633">
                  <c:v>45854</c:v>
                </c:pt>
                <c:pt idx="2634">
                  <c:v>45855</c:v>
                </c:pt>
                <c:pt idx="2635">
                  <c:v>45856</c:v>
                </c:pt>
                <c:pt idx="2636">
                  <c:v>45857</c:v>
                </c:pt>
                <c:pt idx="2637">
                  <c:v>45858</c:v>
                </c:pt>
                <c:pt idx="2638">
                  <c:v>45859</c:v>
                </c:pt>
                <c:pt idx="2639">
                  <c:v>45860</c:v>
                </c:pt>
                <c:pt idx="2640">
                  <c:v>45861</c:v>
                </c:pt>
                <c:pt idx="2641">
                  <c:v>45862</c:v>
                </c:pt>
                <c:pt idx="2642">
                  <c:v>45863</c:v>
                </c:pt>
                <c:pt idx="2643">
                  <c:v>45864</c:v>
                </c:pt>
                <c:pt idx="2644">
                  <c:v>45865</c:v>
                </c:pt>
                <c:pt idx="2645">
                  <c:v>45866</c:v>
                </c:pt>
                <c:pt idx="2646">
                  <c:v>45867</c:v>
                </c:pt>
                <c:pt idx="2647">
                  <c:v>45868</c:v>
                </c:pt>
                <c:pt idx="2648">
                  <c:v>45869</c:v>
                </c:pt>
                <c:pt idx="2649">
                  <c:v>45870</c:v>
                </c:pt>
                <c:pt idx="2650">
                  <c:v>45871</c:v>
                </c:pt>
                <c:pt idx="2651">
                  <c:v>45872</c:v>
                </c:pt>
                <c:pt idx="2652">
                  <c:v>45873</c:v>
                </c:pt>
                <c:pt idx="2653">
                  <c:v>45874</c:v>
                </c:pt>
                <c:pt idx="2654">
                  <c:v>45875</c:v>
                </c:pt>
                <c:pt idx="2655">
                  <c:v>45876</c:v>
                </c:pt>
                <c:pt idx="2656">
                  <c:v>45877</c:v>
                </c:pt>
                <c:pt idx="2657">
                  <c:v>45878</c:v>
                </c:pt>
                <c:pt idx="2658">
                  <c:v>45879</c:v>
                </c:pt>
                <c:pt idx="2659">
                  <c:v>45880</c:v>
                </c:pt>
                <c:pt idx="2660">
                  <c:v>45881</c:v>
                </c:pt>
                <c:pt idx="2661">
                  <c:v>45882</c:v>
                </c:pt>
                <c:pt idx="2662">
                  <c:v>45883</c:v>
                </c:pt>
                <c:pt idx="2663">
                  <c:v>45884</c:v>
                </c:pt>
                <c:pt idx="2664">
                  <c:v>45885</c:v>
                </c:pt>
                <c:pt idx="2665">
                  <c:v>45886</c:v>
                </c:pt>
                <c:pt idx="2666">
                  <c:v>45887</c:v>
                </c:pt>
                <c:pt idx="2667">
                  <c:v>45888</c:v>
                </c:pt>
                <c:pt idx="2668">
                  <c:v>45889</c:v>
                </c:pt>
                <c:pt idx="2669">
                  <c:v>45890</c:v>
                </c:pt>
                <c:pt idx="2670">
                  <c:v>45891</c:v>
                </c:pt>
                <c:pt idx="2671">
                  <c:v>45892</c:v>
                </c:pt>
                <c:pt idx="2672">
                  <c:v>45893</c:v>
                </c:pt>
                <c:pt idx="2673">
                  <c:v>45894</c:v>
                </c:pt>
                <c:pt idx="2674">
                  <c:v>45895</c:v>
                </c:pt>
                <c:pt idx="2675">
                  <c:v>45896</c:v>
                </c:pt>
                <c:pt idx="2676">
                  <c:v>45897</c:v>
                </c:pt>
                <c:pt idx="2677">
                  <c:v>45898</c:v>
                </c:pt>
                <c:pt idx="2678">
                  <c:v>45899</c:v>
                </c:pt>
                <c:pt idx="2679">
                  <c:v>45900</c:v>
                </c:pt>
                <c:pt idx="2680">
                  <c:v>45901</c:v>
                </c:pt>
                <c:pt idx="2681">
                  <c:v>45902</c:v>
                </c:pt>
                <c:pt idx="2682">
                  <c:v>45903</c:v>
                </c:pt>
                <c:pt idx="2683">
                  <c:v>45904</c:v>
                </c:pt>
                <c:pt idx="2684">
                  <c:v>45905</c:v>
                </c:pt>
                <c:pt idx="2685">
                  <c:v>45906</c:v>
                </c:pt>
                <c:pt idx="2686">
                  <c:v>45907</c:v>
                </c:pt>
                <c:pt idx="2687">
                  <c:v>45908</c:v>
                </c:pt>
                <c:pt idx="2688">
                  <c:v>45909</c:v>
                </c:pt>
                <c:pt idx="2689">
                  <c:v>45910</c:v>
                </c:pt>
                <c:pt idx="2690">
                  <c:v>45911</c:v>
                </c:pt>
                <c:pt idx="2691">
                  <c:v>45912</c:v>
                </c:pt>
                <c:pt idx="2692">
                  <c:v>45913</c:v>
                </c:pt>
                <c:pt idx="2693">
                  <c:v>45914</c:v>
                </c:pt>
                <c:pt idx="2694">
                  <c:v>45915</c:v>
                </c:pt>
                <c:pt idx="2695">
                  <c:v>45916</c:v>
                </c:pt>
                <c:pt idx="2696">
                  <c:v>45917</c:v>
                </c:pt>
                <c:pt idx="2697">
                  <c:v>45918</c:v>
                </c:pt>
                <c:pt idx="2698">
                  <c:v>45919</c:v>
                </c:pt>
                <c:pt idx="2699">
                  <c:v>45920</c:v>
                </c:pt>
                <c:pt idx="2700">
                  <c:v>45921</c:v>
                </c:pt>
                <c:pt idx="2701">
                  <c:v>45922</c:v>
                </c:pt>
                <c:pt idx="2702">
                  <c:v>45923</c:v>
                </c:pt>
                <c:pt idx="2703">
                  <c:v>45924</c:v>
                </c:pt>
                <c:pt idx="2704">
                  <c:v>45925</c:v>
                </c:pt>
                <c:pt idx="2705">
                  <c:v>45926</c:v>
                </c:pt>
                <c:pt idx="2706">
                  <c:v>45927</c:v>
                </c:pt>
                <c:pt idx="2707">
                  <c:v>45928</c:v>
                </c:pt>
                <c:pt idx="2708">
                  <c:v>45929</c:v>
                </c:pt>
                <c:pt idx="2709">
                  <c:v>45930</c:v>
                </c:pt>
                <c:pt idx="2710">
                  <c:v>45931</c:v>
                </c:pt>
                <c:pt idx="2711">
                  <c:v>45932</c:v>
                </c:pt>
                <c:pt idx="2712">
                  <c:v>45933</c:v>
                </c:pt>
                <c:pt idx="2713">
                  <c:v>45934</c:v>
                </c:pt>
                <c:pt idx="2714">
                  <c:v>45935</c:v>
                </c:pt>
                <c:pt idx="2715">
                  <c:v>45936</c:v>
                </c:pt>
                <c:pt idx="2716">
                  <c:v>45937</c:v>
                </c:pt>
                <c:pt idx="2717">
                  <c:v>45938</c:v>
                </c:pt>
                <c:pt idx="2718">
                  <c:v>45939</c:v>
                </c:pt>
                <c:pt idx="2719">
                  <c:v>45940</c:v>
                </c:pt>
                <c:pt idx="2720">
                  <c:v>45941</c:v>
                </c:pt>
                <c:pt idx="2721">
                  <c:v>45942</c:v>
                </c:pt>
                <c:pt idx="2722">
                  <c:v>45943</c:v>
                </c:pt>
                <c:pt idx="2723">
                  <c:v>45944</c:v>
                </c:pt>
                <c:pt idx="2724">
                  <c:v>45945</c:v>
                </c:pt>
                <c:pt idx="2725">
                  <c:v>45946</c:v>
                </c:pt>
                <c:pt idx="2726">
                  <c:v>45947</c:v>
                </c:pt>
                <c:pt idx="2727">
                  <c:v>45948</c:v>
                </c:pt>
                <c:pt idx="2728">
                  <c:v>45949</c:v>
                </c:pt>
                <c:pt idx="2729">
                  <c:v>45950</c:v>
                </c:pt>
                <c:pt idx="2730">
                  <c:v>45951</c:v>
                </c:pt>
                <c:pt idx="2731">
                  <c:v>45952</c:v>
                </c:pt>
                <c:pt idx="2732">
                  <c:v>45953</c:v>
                </c:pt>
                <c:pt idx="2733">
                  <c:v>45954</c:v>
                </c:pt>
                <c:pt idx="2734">
                  <c:v>45955</c:v>
                </c:pt>
                <c:pt idx="2735">
                  <c:v>45956</c:v>
                </c:pt>
                <c:pt idx="2736">
                  <c:v>45957</c:v>
                </c:pt>
                <c:pt idx="2737">
                  <c:v>45958</c:v>
                </c:pt>
                <c:pt idx="2738">
                  <c:v>45959</c:v>
                </c:pt>
                <c:pt idx="2739">
                  <c:v>45960</c:v>
                </c:pt>
                <c:pt idx="2740">
                  <c:v>45961</c:v>
                </c:pt>
                <c:pt idx="2741">
                  <c:v>45962</c:v>
                </c:pt>
                <c:pt idx="2742">
                  <c:v>45963</c:v>
                </c:pt>
                <c:pt idx="2743">
                  <c:v>45964</c:v>
                </c:pt>
                <c:pt idx="2744">
                  <c:v>45965</c:v>
                </c:pt>
                <c:pt idx="2745">
                  <c:v>45966</c:v>
                </c:pt>
                <c:pt idx="2746">
                  <c:v>45967</c:v>
                </c:pt>
                <c:pt idx="2747">
                  <c:v>45968</c:v>
                </c:pt>
                <c:pt idx="2748">
                  <c:v>45969</c:v>
                </c:pt>
                <c:pt idx="2749">
                  <c:v>45970</c:v>
                </c:pt>
                <c:pt idx="2750">
                  <c:v>45971</c:v>
                </c:pt>
                <c:pt idx="2751">
                  <c:v>45972</c:v>
                </c:pt>
                <c:pt idx="2752">
                  <c:v>45973</c:v>
                </c:pt>
                <c:pt idx="2753">
                  <c:v>45974</c:v>
                </c:pt>
                <c:pt idx="2754">
                  <c:v>45975</c:v>
                </c:pt>
                <c:pt idx="2755">
                  <c:v>45976</c:v>
                </c:pt>
                <c:pt idx="2756">
                  <c:v>45977</c:v>
                </c:pt>
                <c:pt idx="2757">
                  <c:v>45978</c:v>
                </c:pt>
                <c:pt idx="2758">
                  <c:v>45979</c:v>
                </c:pt>
                <c:pt idx="2759">
                  <c:v>45980</c:v>
                </c:pt>
                <c:pt idx="2760">
                  <c:v>45981</c:v>
                </c:pt>
                <c:pt idx="2761">
                  <c:v>45982</c:v>
                </c:pt>
                <c:pt idx="2762">
                  <c:v>45983</c:v>
                </c:pt>
                <c:pt idx="2763">
                  <c:v>45984</c:v>
                </c:pt>
                <c:pt idx="2764">
                  <c:v>45985</c:v>
                </c:pt>
                <c:pt idx="2765">
                  <c:v>45986</c:v>
                </c:pt>
                <c:pt idx="2766">
                  <c:v>45987</c:v>
                </c:pt>
                <c:pt idx="2767">
                  <c:v>45988</c:v>
                </c:pt>
                <c:pt idx="2768">
                  <c:v>45989</c:v>
                </c:pt>
                <c:pt idx="2769">
                  <c:v>45990</c:v>
                </c:pt>
                <c:pt idx="2770">
                  <c:v>45991</c:v>
                </c:pt>
                <c:pt idx="2771">
                  <c:v>45992</c:v>
                </c:pt>
                <c:pt idx="2772">
                  <c:v>45993</c:v>
                </c:pt>
                <c:pt idx="2773">
                  <c:v>45994</c:v>
                </c:pt>
                <c:pt idx="2774">
                  <c:v>45995</c:v>
                </c:pt>
                <c:pt idx="2775">
                  <c:v>45996</c:v>
                </c:pt>
                <c:pt idx="2776">
                  <c:v>45997</c:v>
                </c:pt>
                <c:pt idx="2777">
                  <c:v>45998</c:v>
                </c:pt>
                <c:pt idx="2778">
                  <c:v>45999</c:v>
                </c:pt>
                <c:pt idx="2779">
                  <c:v>46000</c:v>
                </c:pt>
                <c:pt idx="2780">
                  <c:v>46001</c:v>
                </c:pt>
                <c:pt idx="2781">
                  <c:v>46002</c:v>
                </c:pt>
                <c:pt idx="2782">
                  <c:v>46003</c:v>
                </c:pt>
                <c:pt idx="2783">
                  <c:v>46004</c:v>
                </c:pt>
                <c:pt idx="2784">
                  <c:v>46005</c:v>
                </c:pt>
                <c:pt idx="2785">
                  <c:v>46006</c:v>
                </c:pt>
                <c:pt idx="2786">
                  <c:v>46007</c:v>
                </c:pt>
                <c:pt idx="2787">
                  <c:v>46008</c:v>
                </c:pt>
                <c:pt idx="2788">
                  <c:v>46009</c:v>
                </c:pt>
                <c:pt idx="2789">
                  <c:v>46010</c:v>
                </c:pt>
                <c:pt idx="2790">
                  <c:v>46011</c:v>
                </c:pt>
                <c:pt idx="2791">
                  <c:v>46012</c:v>
                </c:pt>
                <c:pt idx="2792">
                  <c:v>46013</c:v>
                </c:pt>
                <c:pt idx="2793">
                  <c:v>46014</c:v>
                </c:pt>
                <c:pt idx="2794">
                  <c:v>46015</c:v>
                </c:pt>
                <c:pt idx="2795">
                  <c:v>46016</c:v>
                </c:pt>
                <c:pt idx="2796">
                  <c:v>46017</c:v>
                </c:pt>
                <c:pt idx="2797">
                  <c:v>46018</c:v>
                </c:pt>
                <c:pt idx="2798">
                  <c:v>46019</c:v>
                </c:pt>
                <c:pt idx="2799">
                  <c:v>46020</c:v>
                </c:pt>
                <c:pt idx="2800">
                  <c:v>46021</c:v>
                </c:pt>
                <c:pt idx="2801">
                  <c:v>46022</c:v>
                </c:pt>
                <c:pt idx="2802">
                  <c:v>46023</c:v>
                </c:pt>
                <c:pt idx="2803">
                  <c:v>46024</c:v>
                </c:pt>
                <c:pt idx="2804">
                  <c:v>46025</c:v>
                </c:pt>
                <c:pt idx="2805">
                  <c:v>46026</c:v>
                </c:pt>
                <c:pt idx="2806">
                  <c:v>46027</c:v>
                </c:pt>
                <c:pt idx="2807">
                  <c:v>46028</c:v>
                </c:pt>
                <c:pt idx="2808">
                  <c:v>46029</c:v>
                </c:pt>
                <c:pt idx="2809">
                  <c:v>46030</c:v>
                </c:pt>
                <c:pt idx="2810">
                  <c:v>46031</c:v>
                </c:pt>
                <c:pt idx="2811">
                  <c:v>46032</c:v>
                </c:pt>
                <c:pt idx="2812">
                  <c:v>46033</c:v>
                </c:pt>
                <c:pt idx="2813">
                  <c:v>46034</c:v>
                </c:pt>
                <c:pt idx="2814">
                  <c:v>46035</c:v>
                </c:pt>
                <c:pt idx="2815">
                  <c:v>46036</c:v>
                </c:pt>
                <c:pt idx="2816">
                  <c:v>46037</c:v>
                </c:pt>
                <c:pt idx="2817">
                  <c:v>46038</c:v>
                </c:pt>
                <c:pt idx="2818">
                  <c:v>46039</c:v>
                </c:pt>
                <c:pt idx="2819">
                  <c:v>46040</c:v>
                </c:pt>
                <c:pt idx="2820">
                  <c:v>46041</c:v>
                </c:pt>
                <c:pt idx="2821">
                  <c:v>46042</c:v>
                </c:pt>
                <c:pt idx="2822">
                  <c:v>46043</c:v>
                </c:pt>
                <c:pt idx="2823">
                  <c:v>46044</c:v>
                </c:pt>
                <c:pt idx="2824">
                  <c:v>46045</c:v>
                </c:pt>
                <c:pt idx="2825">
                  <c:v>46046</c:v>
                </c:pt>
                <c:pt idx="2826">
                  <c:v>46047</c:v>
                </c:pt>
                <c:pt idx="2827">
                  <c:v>46048</c:v>
                </c:pt>
                <c:pt idx="2828">
                  <c:v>46049</c:v>
                </c:pt>
                <c:pt idx="2829">
                  <c:v>46050</c:v>
                </c:pt>
                <c:pt idx="2830">
                  <c:v>46051</c:v>
                </c:pt>
                <c:pt idx="2831">
                  <c:v>46052</c:v>
                </c:pt>
                <c:pt idx="2832">
                  <c:v>46053</c:v>
                </c:pt>
                <c:pt idx="2833">
                  <c:v>46054</c:v>
                </c:pt>
                <c:pt idx="2834">
                  <c:v>46055</c:v>
                </c:pt>
                <c:pt idx="2835">
                  <c:v>46056</c:v>
                </c:pt>
                <c:pt idx="2836">
                  <c:v>46057</c:v>
                </c:pt>
                <c:pt idx="2837">
                  <c:v>46058</c:v>
                </c:pt>
                <c:pt idx="2838">
                  <c:v>46059</c:v>
                </c:pt>
                <c:pt idx="2839">
                  <c:v>46060</c:v>
                </c:pt>
                <c:pt idx="2840">
                  <c:v>46061</c:v>
                </c:pt>
                <c:pt idx="2841">
                  <c:v>46062</c:v>
                </c:pt>
                <c:pt idx="2842">
                  <c:v>46063</c:v>
                </c:pt>
                <c:pt idx="2843">
                  <c:v>46064</c:v>
                </c:pt>
                <c:pt idx="2844">
                  <c:v>46065</c:v>
                </c:pt>
                <c:pt idx="2845">
                  <c:v>46066</c:v>
                </c:pt>
                <c:pt idx="2846">
                  <c:v>46067</c:v>
                </c:pt>
                <c:pt idx="2847">
                  <c:v>46068</c:v>
                </c:pt>
                <c:pt idx="2848">
                  <c:v>46069</c:v>
                </c:pt>
                <c:pt idx="2849">
                  <c:v>46070</c:v>
                </c:pt>
                <c:pt idx="2850">
                  <c:v>46071</c:v>
                </c:pt>
                <c:pt idx="2851">
                  <c:v>46072</c:v>
                </c:pt>
                <c:pt idx="2852">
                  <c:v>46073</c:v>
                </c:pt>
                <c:pt idx="2853">
                  <c:v>46074</c:v>
                </c:pt>
                <c:pt idx="2854">
                  <c:v>46075</c:v>
                </c:pt>
                <c:pt idx="2855">
                  <c:v>46076</c:v>
                </c:pt>
                <c:pt idx="2856">
                  <c:v>46077</c:v>
                </c:pt>
                <c:pt idx="2857">
                  <c:v>46078</c:v>
                </c:pt>
                <c:pt idx="2858">
                  <c:v>46079</c:v>
                </c:pt>
                <c:pt idx="2859">
                  <c:v>46080</c:v>
                </c:pt>
                <c:pt idx="2860">
                  <c:v>46081</c:v>
                </c:pt>
                <c:pt idx="2861">
                  <c:v>46082</c:v>
                </c:pt>
                <c:pt idx="2862">
                  <c:v>46083</c:v>
                </c:pt>
                <c:pt idx="2863">
                  <c:v>46084</c:v>
                </c:pt>
                <c:pt idx="2864">
                  <c:v>46085</c:v>
                </c:pt>
                <c:pt idx="2865">
                  <c:v>46086</c:v>
                </c:pt>
                <c:pt idx="2866">
                  <c:v>46087</c:v>
                </c:pt>
                <c:pt idx="2867">
                  <c:v>46088</c:v>
                </c:pt>
                <c:pt idx="2868">
                  <c:v>46089</c:v>
                </c:pt>
                <c:pt idx="2869">
                  <c:v>46090</c:v>
                </c:pt>
                <c:pt idx="2870">
                  <c:v>46091</c:v>
                </c:pt>
                <c:pt idx="2871">
                  <c:v>46092</c:v>
                </c:pt>
                <c:pt idx="2872">
                  <c:v>46093</c:v>
                </c:pt>
                <c:pt idx="2873">
                  <c:v>46094</c:v>
                </c:pt>
                <c:pt idx="2874">
                  <c:v>46095</c:v>
                </c:pt>
                <c:pt idx="2875">
                  <c:v>46096</c:v>
                </c:pt>
                <c:pt idx="2876">
                  <c:v>46097</c:v>
                </c:pt>
                <c:pt idx="2877">
                  <c:v>46098</c:v>
                </c:pt>
                <c:pt idx="2878">
                  <c:v>46099</c:v>
                </c:pt>
                <c:pt idx="2879">
                  <c:v>46100</c:v>
                </c:pt>
                <c:pt idx="2880">
                  <c:v>46101</c:v>
                </c:pt>
                <c:pt idx="2881">
                  <c:v>46102</c:v>
                </c:pt>
                <c:pt idx="2882">
                  <c:v>46103</c:v>
                </c:pt>
                <c:pt idx="2883">
                  <c:v>46104</c:v>
                </c:pt>
                <c:pt idx="2884">
                  <c:v>46105</c:v>
                </c:pt>
                <c:pt idx="2885">
                  <c:v>46106</c:v>
                </c:pt>
                <c:pt idx="2886">
                  <c:v>46107</c:v>
                </c:pt>
                <c:pt idx="2887">
                  <c:v>46108</c:v>
                </c:pt>
                <c:pt idx="2888">
                  <c:v>46109</c:v>
                </c:pt>
                <c:pt idx="2889">
                  <c:v>46110</c:v>
                </c:pt>
                <c:pt idx="2890">
                  <c:v>46111</c:v>
                </c:pt>
                <c:pt idx="2891">
                  <c:v>46112</c:v>
                </c:pt>
                <c:pt idx="2892">
                  <c:v>46113</c:v>
                </c:pt>
                <c:pt idx="2893">
                  <c:v>46114</c:v>
                </c:pt>
                <c:pt idx="2894">
                  <c:v>46115</c:v>
                </c:pt>
                <c:pt idx="2895">
                  <c:v>46116</c:v>
                </c:pt>
                <c:pt idx="2896">
                  <c:v>46117</c:v>
                </c:pt>
                <c:pt idx="2897">
                  <c:v>46118</c:v>
                </c:pt>
                <c:pt idx="2898">
                  <c:v>46119</c:v>
                </c:pt>
                <c:pt idx="2899">
                  <c:v>46120</c:v>
                </c:pt>
                <c:pt idx="2900">
                  <c:v>46121</c:v>
                </c:pt>
                <c:pt idx="2901">
                  <c:v>46122</c:v>
                </c:pt>
                <c:pt idx="2902">
                  <c:v>46123</c:v>
                </c:pt>
                <c:pt idx="2903">
                  <c:v>46124</c:v>
                </c:pt>
                <c:pt idx="2904">
                  <c:v>46125</c:v>
                </c:pt>
                <c:pt idx="2905">
                  <c:v>46126</c:v>
                </c:pt>
                <c:pt idx="2906">
                  <c:v>46127</c:v>
                </c:pt>
                <c:pt idx="2907">
                  <c:v>46128</c:v>
                </c:pt>
                <c:pt idx="2908">
                  <c:v>46129</c:v>
                </c:pt>
                <c:pt idx="2909">
                  <c:v>46130</c:v>
                </c:pt>
                <c:pt idx="2910">
                  <c:v>46131</c:v>
                </c:pt>
                <c:pt idx="2911">
                  <c:v>46132</c:v>
                </c:pt>
                <c:pt idx="2912">
                  <c:v>46133</c:v>
                </c:pt>
                <c:pt idx="2913">
                  <c:v>46134</c:v>
                </c:pt>
                <c:pt idx="2914">
                  <c:v>46135</c:v>
                </c:pt>
                <c:pt idx="2915">
                  <c:v>46136</c:v>
                </c:pt>
                <c:pt idx="2916">
                  <c:v>46137</c:v>
                </c:pt>
                <c:pt idx="2917">
                  <c:v>46138</c:v>
                </c:pt>
                <c:pt idx="2918">
                  <c:v>46139</c:v>
                </c:pt>
                <c:pt idx="2919">
                  <c:v>46140</c:v>
                </c:pt>
                <c:pt idx="2920">
                  <c:v>46141</c:v>
                </c:pt>
                <c:pt idx="2921">
                  <c:v>46142</c:v>
                </c:pt>
                <c:pt idx="2922">
                  <c:v>46143</c:v>
                </c:pt>
                <c:pt idx="2923">
                  <c:v>46144</c:v>
                </c:pt>
                <c:pt idx="2924">
                  <c:v>46145</c:v>
                </c:pt>
                <c:pt idx="2925">
                  <c:v>46146</c:v>
                </c:pt>
                <c:pt idx="2926">
                  <c:v>46147</c:v>
                </c:pt>
                <c:pt idx="2927">
                  <c:v>46148</c:v>
                </c:pt>
                <c:pt idx="2928">
                  <c:v>46149</c:v>
                </c:pt>
                <c:pt idx="2929">
                  <c:v>46150</c:v>
                </c:pt>
                <c:pt idx="2930">
                  <c:v>46151</c:v>
                </c:pt>
                <c:pt idx="2931">
                  <c:v>46152</c:v>
                </c:pt>
                <c:pt idx="2932">
                  <c:v>46153</c:v>
                </c:pt>
                <c:pt idx="2933">
                  <c:v>46154</c:v>
                </c:pt>
                <c:pt idx="2934">
                  <c:v>46155</c:v>
                </c:pt>
                <c:pt idx="2935">
                  <c:v>46156</c:v>
                </c:pt>
                <c:pt idx="2936">
                  <c:v>46157</c:v>
                </c:pt>
                <c:pt idx="2937">
                  <c:v>46158</c:v>
                </c:pt>
                <c:pt idx="2938">
                  <c:v>46159</c:v>
                </c:pt>
                <c:pt idx="2939">
                  <c:v>46160</c:v>
                </c:pt>
                <c:pt idx="2940">
                  <c:v>46161</c:v>
                </c:pt>
                <c:pt idx="2941">
                  <c:v>46162</c:v>
                </c:pt>
                <c:pt idx="2942">
                  <c:v>46163</c:v>
                </c:pt>
                <c:pt idx="2943">
                  <c:v>46164</c:v>
                </c:pt>
                <c:pt idx="2944">
                  <c:v>46165</c:v>
                </c:pt>
                <c:pt idx="2945">
                  <c:v>46166</c:v>
                </c:pt>
                <c:pt idx="2946">
                  <c:v>46167</c:v>
                </c:pt>
                <c:pt idx="2947">
                  <c:v>46168</c:v>
                </c:pt>
                <c:pt idx="2948">
                  <c:v>46169</c:v>
                </c:pt>
                <c:pt idx="2949">
                  <c:v>46170</c:v>
                </c:pt>
                <c:pt idx="2950">
                  <c:v>46171</c:v>
                </c:pt>
                <c:pt idx="2951">
                  <c:v>46172</c:v>
                </c:pt>
                <c:pt idx="2952">
                  <c:v>46173</c:v>
                </c:pt>
                <c:pt idx="2953">
                  <c:v>46174</c:v>
                </c:pt>
                <c:pt idx="2954">
                  <c:v>46175</c:v>
                </c:pt>
                <c:pt idx="2955">
                  <c:v>46176</c:v>
                </c:pt>
                <c:pt idx="2956">
                  <c:v>46177</c:v>
                </c:pt>
                <c:pt idx="2957">
                  <c:v>46178</c:v>
                </c:pt>
                <c:pt idx="2958">
                  <c:v>46179</c:v>
                </c:pt>
                <c:pt idx="2959">
                  <c:v>46180</c:v>
                </c:pt>
                <c:pt idx="2960">
                  <c:v>46181</c:v>
                </c:pt>
                <c:pt idx="2961">
                  <c:v>46182</c:v>
                </c:pt>
                <c:pt idx="2962">
                  <c:v>46183</c:v>
                </c:pt>
                <c:pt idx="2963">
                  <c:v>46184</c:v>
                </c:pt>
                <c:pt idx="2964">
                  <c:v>46185</c:v>
                </c:pt>
                <c:pt idx="2965">
                  <c:v>46186</c:v>
                </c:pt>
                <c:pt idx="2966">
                  <c:v>46187</c:v>
                </c:pt>
                <c:pt idx="2967">
                  <c:v>46188</c:v>
                </c:pt>
                <c:pt idx="2968">
                  <c:v>46189</c:v>
                </c:pt>
                <c:pt idx="2969">
                  <c:v>46190</c:v>
                </c:pt>
                <c:pt idx="2970">
                  <c:v>46191</c:v>
                </c:pt>
                <c:pt idx="2971">
                  <c:v>46192</c:v>
                </c:pt>
                <c:pt idx="2972">
                  <c:v>46193</c:v>
                </c:pt>
                <c:pt idx="2973">
                  <c:v>46194</c:v>
                </c:pt>
                <c:pt idx="2974">
                  <c:v>46195</c:v>
                </c:pt>
                <c:pt idx="2975">
                  <c:v>46196</c:v>
                </c:pt>
                <c:pt idx="2976">
                  <c:v>46197</c:v>
                </c:pt>
                <c:pt idx="2977">
                  <c:v>46198</c:v>
                </c:pt>
                <c:pt idx="2978">
                  <c:v>46199</c:v>
                </c:pt>
                <c:pt idx="2979">
                  <c:v>46200</c:v>
                </c:pt>
                <c:pt idx="2980">
                  <c:v>46201</c:v>
                </c:pt>
                <c:pt idx="2981">
                  <c:v>46202</c:v>
                </c:pt>
                <c:pt idx="2982">
                  <c:v>46203</c:v>
                </c:pt>
                <c:pt idx="2983">
                  <c:v>46204</c:v>
                </c:pt>
                <c:pt idx="2984">
                  <c:v>46205</c:v>
                </c:pt>
                <c:pt idx="2985">
                  <c:v>46206</c:v>
                </c:pt>
                <c:pt idx="2986">
                  <c:v>46207</c:v>
                </c:pt>
                <c:pt idx="2987">
                  <c:v>46208</c:v>
                </c:pt>
                <c:pt idx="2988">
                  <c:v>46209</c:v>
                </c:pt>
                <c:pt idx="2989">
                  <c:v>46210</c:v>
                </c:pt>
                <c:pt idx="2990">
                  <c:v>46211</c:v>
                </c:pt>
                <c:pt idx="2991">
                  <c:v>46212</c:v>
                </c:pt>
                <c:pt idx="2992">
                  <c:v>46213</c:v>
                </c:pt>
                <c:pt idx="2993">
                  <c:v>46214</c:v>
                </c:pt>
                <c:pt idx="2994">
                  <c:v>46215</c:v>
                </c:pt>
                <c:pt idx="2995">
                  <c:v>46216</c:v>
                </c:pt>
                <c:pt idx="2996">
                  <c:v>46217</c:v>
                </c:pt>
                <c:pt idx="2997">
                  <c:v>46218</c:v>
                </c:pt>
                <c:pt idx="2998">
                  <c:v>46219</c:v>
                </c:pt>
                <c:pt idx="2999">
                  <c:v>46220</c:v>
                </c:pt>
                <c:pt idx="3000">
                  <c:v>46221</c:v>
                </c:pt>
                <c:pt idx="3001">
                  <c:v>46222</c:v>
                </c:pt>
                <c:pt idx="3002">
                  <c:v>46223</c:v>
                </c:pt>
                <c:pt idx="3003">
                  <c:v>46224</c:v>
                </c:pt>
                <c:pt idx="3004">
                  <c:v>46225</c:v>
                </c:pt>
                <c:pt idx="3005">
                  <c:v>46226</c:v>
                </c:pt>
                <c:pt idx="3006">
                  <c:v>46227</c:v>
                </c:pt>
                <c:pt idx="3007">
                  <c:v>46228</c:v>
                </c:pt>
                <c:pt idx="3008">
                  <c:v>46229</c:v>
                </c:pt>
                <c:pt idx="3009">
                  <c:v>46230</c:v>
                </c:pt>
                <c:pt idx="3010">
                  <c:v>46231</c:v>
                </c:pt>
                <c:pt idx="3011">
                  <c:v>46232</c:v>
                </c:pt>
                <c:pt idx="3012">
                  <c:v>46233</c:v>
                </c:pt>
                <c:pt idx="3013">
                  <c:v>46234</c:v>
                </c:pt>
                <c:pt idx="3014">
                  <c:v>46235</c:v>
                </c:pt>
                <c:pt idx="3015">
                  <c:v>46236</c:v>
                </c:pt>
                <c:pt idx="3016">
                  <c:v>46237</c:v>
                </c:pt>
                <c:pt idx="3017">
                  <c:v>46238</c:v>
                </c:pt>
                <c:pt idx="3018">
                  <c:v>46239</c:v>
                </c:pt>
                <c:pt idx="3019">
                  <c:v>46240</c:v>
                </c:pt>
                <c:pt idx="3020">
                  <c:v>46241</c:v>
                </c:pt>
                <c:pt idx="3021">
                  <c:v>46242</c:v>
                </c:pt>
                <c:pt idx="3022">
                  <c:v>46243</c:v>
                </c:pt>
                <c:pt idx="3023">
                  <c:v>46244</c:v>
                </c:pt>
                <c:pt idx="3024">
                  <c:v>46245</c:v>
                </c:pt>
                <c:pt idx="3025">
                  <c:v>46246</c:v>
                </c:pt>
                <c:pt idx="3026">
                  <c:v>46247</c:v>
                </c:pt>
                <c:pt idx="3027">
                  <c:v>46248</c:v>
                </c:pt>
                <c:pt idx="3028">
                  <c:v>46249</c:v>
                </c:pt>
                <c:pt idx="3029">
                  <c:v>46250</c:v>
                </c:pt>
                <c:pt idx="3030">
                  <c:v>46251</c:v>
                </c:pt>
                <c:pt idx="3031">
                  <c:v>46252</c:v>
                </c:pt>
                <c:pt idx="3032">
                  <c:v>46253</c:v>
                </c:pt>
                <c:pt idx="3033">
                  <c:v>46254</c:v>
                </c:pt>
                <c:pt idx="3034">
                  <c:v>46255</c:v>
                </c:pt>
                <c:pt idx="3035">
                  <c:v>46256</c:v>
                </c:pt>
                <c:pt idx="3036">
                  <c:v>46257</c:v>
                </c:pt>
                <c:pt idx="3037">
                  <c:v>46258</c:v>
                </c:pt>
                <c:pt idx="3038">
                  <c:v>46259</c:v>
                </c:pt>
                <c:pt idx="3039">
                  <c:v>46260</c:v>
                </c:pt>
                <c:pt idx="3040">
                  <c:v>46261</c:v>
                </c:pt>
                <c:pt idx="3041">
                  <c:v>46262</c:v>
                </c:pt>
                <c:pt idx="3042">
                  <c:v>46263</c:v>
                </c:pt>
                <c:pt idx="3043">
                  <c:v>46264</c:v>
                </c:pt>
                <c:pt idx="3044">
                  <c:v>46265</c:v>
                </c:pt>
                <c:pt idx="3045">
                  <c:v>46266</c:v>
                </c:pt>
                <c:pt idx="3046">
                  <c:v>46267</c:v>
                </c:pt>
                <c:pt idx="3047">
                  <c:v>46268</c:v>
                </c:pt>
                <c:pt idx="3048">
                  <c:v>46269</c:v>
                </c:pt>
                <c:pt idx="3049">
                  <c:v>46270</c:v>
                </c:pt>
                <c:pt idx="3050">
                  <c:v>46271</c:v>
                </c:pt>
                <c:pt idx="3051">
                  <c:v>46272</c:v>
                </c:pt>
                <c:pt idx="3052">
                  <c:v>46273</c:v>
                </c:pt>
                <c:pt idx="3053">
                  <c:v>46274</c:v>
                </c:pt>
                <c:pt idx="3054">
                  <c:v>46275</c:v>
                </c:pt>
                <c:pt idx="3055">
                  <c:v>46276</c:v>
                </c:pt>
                <c:pt idx="3056">
                  <c:v>46277</c:v>
                </c:pt>
                <c:pt idx="3057">
                  <c:v>46278</c:v>
                </c:pt>
                <c:pt idx="3058">
                  <c:v>46279</c:v>
                </c:pt>
                <c:pt idx="3059">
                  <c:v>46280</c:v>
                </c:pt>
                <c:pt idx="3060">
                  <c:v>46281</c:v>
                </c:pt>
                <c:pt idx="3061">
                  <c:v>46282</c:v>
                </c:pt>
                <c:pt idx="3062">
                  <c:v>46283</c:v>
                </c:pt>
                <c:pt idx="3063">
                  <c:v>46284</c:v>
                </c:pt>
                <c:pt idx="3064">
                  <c:v>46285</c:v>
                </c:pt>
                <c:pt idx="3065">
                  <c:v>46286</c:v>
                </c:pt>
                <c:pt idx="3066">
                  <c:v>46287</c:v>
                </c:pt>
                <c:pt idx="3067">
                  <c:v>46288</c:v>
                </c:pt>
                <c:pt idx="3068">
                  <c:v>46289</c:v>
                </c:pt>
                <c:pt idx="3069">
                  <c:v>46290</c:v>
                </c:pt>
                <c:pt idx="3070">
                  <c:v>46291</c:v>
                </c:pt>
                <c:pt idx="3071">
                  <c:v>46292</c:v>
                </c:pt>
                <c:pt idx="3072">
                  <c:v>46293</c:v>
                </c:pt>
                <c:pt idx="3073">
                  <c:v>46294</c:v>
                </c:pt>
                <c:pt idx="3074">
                  <c:v>46295</c:v>
                </c:pt>
                <c:pt idx="3075">
                  <c:v>46296</c:v>
                </c:pt>
                <c:pt idx="3076">
                  <c:v>46297</c:v>
                </c:pt>
                <c:pt idx="3077">
                  <c:v>46298</c:v>
                </c:pt>
                <c:pt idx="3078">
                  <c:v>46299</c:v>
                </c:pt>
                <c:pt idx="3079">
                  <c:v>46300</c:v>
                </c:pt>
                <c:pt idx="3080">
                  <c:v>46301</c:v>
                </c:pt>
                <c:pt idx="3081">
                  <c:v>46302</c:v>
                </c:pt>
                <c:pt idx="3082">
                  <c:v>46303</c:v>
                </c:pt>
                <c:pt idx="3083">
                  <c:v>46304</c:v>
                </c:pt>
                <c:pt idx="3084">
                  <c:v>46305</c:v>
                </c:pt>
                <c:pt idx="3085">
                  <c:v>46306</c:v>
                </c:pt>
                <c:pt idx="3086">
                  <c:v>46307</c:v>
                </c:pt>
                <c:pt idx="3087">
                  <c:v>46308</c:v>
                </c:pt>
                <c:pt idx="3088">
                  <c:v>46309</c:v>
                </c:pt>
                <c:pt idx="3089">
                  <c:v>46310</c:v>
                </c:pt>
                <c:pt idx="3090">
                  <c:v>46311</c:v>
                </c:pt>
                <c:pt idx="3091">
                  <c:v>46312</c:v>
                </c:pt>
                <c:pt idx="3092">
                  <c:v>46313</c:v>
                </c:pt>
                <c:pt idx="3093">
                  <c:v>46314</c:v>
                </c:pt>
                <c:pt idx="3094">
                  <c:v>46315</c:v>
                </c:pt>
                <c:pt idx="3095">
                  <c:v>46316</c:v>
                </c:pt>
                <c:pt idx="3096">
                  <c:v>46317</c:v>
                </c:pt>
                <c:pt idx="3097">
                  <c:v>46318</c:v>
                </c:pt>
                <c:pt idx="3098">
                  <c:v>46319</c:v>
                </c:pt>
                <c:pt idx="3099">
                  <c:v>46320</c:v>
                </c:pt>
                <c:pt idx="3100">
                  <c:v>46321</c:v>
                </c:pt>
                <c:pt idx="3101">
                  <c:v>46322</c:v>
                </c:pt>
                <c:pt idx="3102">
                  <c:v>46323</c:v>
                </c:pt>
                <c:pt idx="3103">
                  <c:v>46324</c:v>
                </c:pt>
                <c:pt idx="3104">
                  <c:v>46325</c:v>
                </c:pt>
                <c:pt idx="3105">
                  <c:v>46326</c:v>
                </c:pt>
                <c:pt idx="3106">
                  <c:v>46327</c:v>
                </c:pt>
                <c:pt idx="3107">
                  <c:v>46328</c:v>
                </c:pt>
                <c:pt idx="3108">
                  <c:v>46329</c:v>
                </c:pt>
                <c:pt idx="3109">
                  <c:v>46330</c:v>
                </c:pt>
                <c:pt idx="3110">
                  <c:v>46331</c:v>
                </c:pt>
                <c:pt idx="3111">
                  <c:v>46332</c:v>
                </c:pt>
                <c:pt idx="3112">
                  <c:v>46333</c:v>
                </c:pt>
                <c:pt idx="3113">
                  <c:v>46334</c:v>
                </c:pt>
                <c:pt idx="3114">
                  <c:v>46335</c:v>
                </c:pt>
                <c:pt idx="3115">
                  <c:v>46336</c:v>
                </c:pt>
                <c:pt idx="3116">
                  <c:v>46337</c:v>
                </c:pt>
                <c:pt idx="3117">
                  <c:v>46338</c:v>
                </c:pt>
                <c:pt idx="3118">
                  <c:v>46339</c:v>
                </c:pt>
                <c:pt idx="3119">
                  <c:v>46340</c:v>
                </c:pt>
                <c:pt idx="3120">
                  <c:v>46341</c:v>
                </c:pt>
                <c:pt idx="3121">
                  <c:v>46342</c:v>
                </c:pt>
                <c:pt idx="3122">
                  <c:v>46343</c:v>
                </c:pt>
                <c:pt idx="3123">
                  <c:v>46344</c:v>
                </c:pt>
                <c:pt idx="3124">
                  <c:v>46345</c:v>
                </c:pt>
                <c:pt idx="3125">
                  <c:v>46346</c:v>
                </c:pt>
                <c:pt idx="3126">
                  <c:v>46347</c:v>
                </c:pt>
                <c:pt idx="3127">
                  <c:v>46348</c:v>
                </c:pt>
                <c:pt idx="3128">
                  <c:v>46349</c:v>
                </c:pt>
                <c:pt idx="3129">
                  <c:v>46350</c:v>
                </c:pt>
                <c:pt idx="3130">
                  <c:v>46351</c:v>
                </c:pt>
                <c:pt idx="3131">
                  <c:v>46352</c:v>
                </c:pt>
                <c:pt idx="3132">
                  <c:v>46353</c:v>
                </c:pt>
                <c:pt idx="3133">
                  <c:v>46354</c:v>
                </c:pt>
                <c:pt idx="3134">
                  <c:v>46355</c:v>
                </c:pt>
                <c:pt idx="3135">
                  <c:v>46356</c:v>
                </c:pt>
                <c:pt idx="3136">
                  <c:v>46357</c:v>
                </c:pt>
                <c:pt idx="3137">
                  <c:v>46358</c:v>
                </c:pt>
                <c:pt idx="3138">
                  <c:v>46359</c:v>
                </c:pt>
                <c:pt idx="3139">
                  <c:v>46360</c:v>
                </c:pt>
                <c:pt idx="3140">
                  <c:v>46361</c:v>
                </c:pt>
                <c:pt idx="3141">
                  <c:v>46362</c:v>
                </c:pt>
                <c:pt idx="3142">
                  <c:v>46363</c:v>
                </c:pt>
                <c:pt idx="3143">
                  <c:v>46364</c:v>
                </c:pt>
                <c:pt idx="3144">
                  <c:v>46365</c:v>
                </c:pt>
                <c:pt idx="3145">
                  <c:v>46366</c:v>
                </c:pt>
                <c:pt idx="3146">
                  <c:v>46367</c:v>
                </c:pt>
                <c:pt idx="3147">
                  <c:v>46368</c:v>
                </c:pt>
                <c:pt idx="3148">
                  <c:v>46369</c:v>
                </c:pt>
                <c:pt idx="3149">
                  <c:v>46370</c:v>
                </c:pt>
                <c:pt idx="3150">
                  <c:v>46371</c:v>
                </c:pt>
                <c:pt idx="3151">
                  <c:v>46372</c:v>
                </c:pt>
                <c:pt idx="3152">
                  <c:v>46373</c:v>
                </c:pt>
                <c:pt idx="3153">
                  <c:v>46374</c:v>
                </c:pt>
                <c:pt idx="3154">
                  <c:v>46375</c:v>
                </c:pt>
                <c:pt idx="3155">
                  <c:v>46376</c:v>
                </c:pt>
                <c:pt idx="3156">
                  <c:v>46377</c:v>
                </c:pt>
                <c:pt idx="3157">
                  <c:v>46378</c:v>
                </c:pt>
                <c:pt idx="3158">
                  <c:v>46379</c:v>
                </c:pt>
                <c:pt idx="3159">
                  <c:v>46380</c:v>
                </c:pt>
                <c:pt idx="3160">
                  <c:v>46381</c:v>
                </c:pt>
                <c:pt idx="3161">
                  <c:v>46382</c:v>
                </c:pt>
                <c:pt idx="3162">
                  <c:v>46383</c:v>
                </c:pt>
                <c:pt idx="3163">
                  <c:v>46384</c:v>
                </c:pt>
                <c:pt idx="3164">
                  <c:v>46385</c:v>
                </c:pt>
                <c:pt idx="3165">
                  <c:v>46386</c:v>
                </c:pt>
                <c:pt idx="3166">
                  <c:v>46387</c:v>
                </c:pt>
                <c:pt idx="3167">
                  <c:v>46388</c:v>
                </c:pt>
                <c:pt idx="3168">
                  <c:v>46389</c:v>
                </c:pt>
                <c:pt idx="3169">
                  <c:v>46390</c:v>
                </c:pt>
                <c:pt idx="3170">
                  <c:v>46391</c:v>
                </c:pt>
                <c:pt idx="3171">
                  <c:v>46392</c:v>
                </c:pt>
                <c:pt idx="3172">
                  <c:v>46393</c:v>
                </c:pt>
                <c:pt idx="3173">
                  <c:v>46394</c:v>
                </c:pt>
                <c:pt idx="3174">
                  <c:v>46395</c:v>
                </c:pt>
                <c:pt idx="3175">
                  <c:v>46396</c:v>
                </c:pt>
                <c:pt idx="3176">
                  <c:v>46397</c:v>
                </c:pt>
                <c:pt idx="3177">
                  <c:v>46398</c:v>
                </c:pt>
                <c:pt idx="3178">
                  <c:v>46399</c:v>
                </c:pt>
                <c:pt idx="3179">
                  <c:v>46400</c:v>
                </c:pt>
                <c:pt idx="3180">
                  <c:v>46401</c:v>
                </c:pt>
                <c:pt idx="3181">
                  <c:v>46402</c:v>
                </c:pt>
                <c:pt idx="3182">
                  <c:v>46403</c:v>
                </c:pt>
                <c:pt idx="3183">
                  <c:v>46404</c:v>
                </c:pt>
                <c:pt idx="3184">
                  <c:v>46405</c:v>
                </c:pt>
                <c:pt idx="3185">
                  <c:v>46406</c:v>
                </c:pt>
                <c:pt idx="3186">
                  <c:v>46407</c:v>
                </c:pt>
                <c:pt idx="3187">
                  <c:v>46408</c:v>
                </c:pt>
                <c:pt idx="3188">
                  <c:v>46409</c:v>
                </c:pt>
                <c:pt idx="3189">
                  <c:v>46410</c:v>
                </c:pt>
                <c:pt idx="3190">
                  <c:v>46411</c:v>
                </c:pt>
                <c:pt idx="3191">
                  <c:v>46412</c:v>
                </c:pt>
                <c:pt idx="3192">
                  <c:v>46413</c:v>
                </c:pt>
                <c:pt idx="3193">
                  <c:v>46414</c:v>
                </c:pt>
                <c:pt idx="3194">
                  <c:v>46415</c:v>
                </c:pt>
                <c:pt idx="3195">
                  <c:v>46416</c:v>
                </c:pt>
                <c:pt idx="3196">
                  <c:v>46417</c:v>
                </c:pt>
                <c:pt idx="3197">
                  <c:v>46418</c:v>
                </c:pt>
                <c:pt idx="3198">
                  <c:v>46419</c:v>
                </c:pt>
                <c:pt idx="3199">
                  <c:v>46420</c:v>
                </c:pt>
                <c:pt idx="3200">
                  <c:v>46421</c:v>
                </c:pt>
                <c:pt idx="3201">
                  <c:v>46422</c:v>
                </c:pt>
                <c:pt idx="3202">
                  <c:v>46423</c:v>
                </c:pt>
                <c:pt idx="3203">
                  <c:v>46424</c:v>
                </c:pt>
                <c:pt idx="3204">
                  <c:v>46425</c:v>
                </c:pt>
                <c:pt idx="3205">
                  <c:v>46426</c:v>
                </c:pt>
                <c:pt idx="3206">
                  <c:v>46427</c:v>
                </c:pt>
                <c:pt idx="3207">
                  <c:v>46428</c:v>
                </c:pt>
                <c:pt idx="3208">
                  <c:v>46429</c:v>
                </c:pt>
                <c:pt idx="3209">
                  <c:v>46430</c:v>
                </c:pt>
                <c:pt idx="3210">
                  <c:v>46431</c:v>
                </c:pt>
                <c:pt idx="3211">
                  <c:v>46432</c:v>
                </c:pt>
                <c:pt idx="3212">
                  <c:v>46433</c:v>
                </c:pt>
                <c:pt idx="3213">
                  <c:v>46434</c:v>
                </c:pt>
                <c:pt idx="3214">
                  <c:v>46435</c:v>
                </c:pt>
                <c:pt idx="3215">
                  <c:v>46436</c:v>
                </c:pt>
                <c:pt idx="3216">
                  <c:v>46437</c:v>
                </c:pt>
                <c:pt idx="3217">
                  <c:v>46438</c:v>
                </c:pt>
                <c:pt idx="3218">
                  <c:v>46439</c:v>
                </c:pt>
                <c:pt idx="3219">
                  <c:v>46440</c:v>
                </c:pt>
                <c:pt idx="3220">
                  <c:v>46441</c:v>
                </c:pt>
                <c:pt idx="3221">
                  <c:v>46442</c:v>
                </c:pt>
                <c:pt idx="3222">
                  <c:v>46443</c:v>
                </c:pt>
                <c:pt idx="3223">
                  <c:v>46444</c:v>
                </c:pt>
                <c:pt idx="3224">
                  <c:v>46445</c:v>
                </c:pt>
                <c:pt idx="3225">
                  <c:v>46446</c:v>
                </c:pt>
                <c:pt idx="3226">
                  <c:v>46447</c:v>
                </c:pt>
                <c:pt idx="3227">
                  <c:v>46448</c:v>
                </c:pt>
                <c:pt idx="3228">
                  <c:v>46449</c:v>
                </c:pt>
                <c:pt idx="3229">
                  <c:v>46450</c:v>
                </c:pt>
                <c:pt idx="3230">
                  <c:v>46451</c:v>
                </c:pt>
                <c:pt idx="3231">
                  <c:v>46452</c:v>
                </c:pt>
                <c:pt idx="3232">
                  <c:v>46453</c:v>
                </c:pt>
                <c:pt idx="3233">
                  <c:v>46454</c:v>
                </c:pt>
                <c:pt idx="3234">
                  <c:v>46455</c:v>
                </c:pt>
                <c:pt idx="3235">
                  <c:v>46456</c:v>
                </c:pt>
                <c:pt idx="3236">
                  <c:v>46457</c:v>
                </c:pt>
                <c:pt idx="3237">
                  <c:v>46458</c:v>
                </c:pt>
                <c:pt idx="3238">
                  <c:v>46459</c:v>
                </c:pt>
                <c:pt idx="3239">
                  <c:v>46460</c:v>
                </c:pt>
                <c:pt idx="3240">
                  <c:v>46461</c:v>
                </c:pt>
                <c:pt idx="3241">
                  <c:v>46462</c:v>
                </c:pt>
                <c:pt idx="3242">
                  <c:v>46463</c:v>
                </c:pt>
                <c:pt idx="3243">
                  <c:v>46464</c:v>
                </c:pt>
                <c:pt idx="3244">
                  <c:v>46465</c:v>
                </c:pt>
                <c:pt idx="3245">
                  <c:v>46466</c:v>
                </c:pt>
                <c:pt idx="3246">
                  <c:v>46467</c:v>
                </c:pt>
                <c:pt idx="3247">
                  <c:v>46468</c:v>
                </c:pt>
                <c:pt idx="3248">
                  <c:v>46469</c:v>
                </c:pt>
                <c:pt idx="3249">
                  <c:v>46470</c:v>
                </c:pt>
                <c:pt idx="3250">
                  <c:v>46471</c:v>
                </c:pt>
                <c:pt idx="3251">
                  <c:v>46472</c:v>
                </c:pt>
                <c:pt idx="3252">
                  <c:v>46473</c:v>
                </c:pt>
                <c:pt idx="3253">
                  <c:v>46474</c:v>
                </c:pt>
                <c:pt idx="3254">
                  <c:v>46475</c:v>
                </c:pt>
                <c:pt idx="3255">
                  <c:v>46476</c:v>
                </c:pt>
                <c:pt idx="3256">
                  <c:v>46477</c:v>
                </c:pt>
                <c:pt idx="3257">
                  <c:v>46478</c:v>
                </c:pt>
                <c:pt idx="3258">
                  <c:v>46479</c:v>
                </c:pt>
                <c:pt idx="3259">
                  <c:v>46480</c:v>
                </c:pt>
                <c:pt idx="3260">
                  <c:v>46481</c:v>
                </c:pt>
                <c:pt idx="3261">
                  <c:v>46482</c:v>
                </c:pt>
                <c:pt idx="3262">
                  <c:v>46483</c:v>
                </c:pt>
                <c:pt idx="3263">
                  <c:v>46484</c:v>
                </c:pt>
                <c:pt idx="3264">
                  <c:v>46485</c:v>
                </c:pt>
                <c:pt idx="3265">
                  <c:v>46486</c:v>
                </c:pt>
                <c:pt idx="3266">
                  <c:v>46487</c:v>
                </c:pt>
                <c:pt idx="3267">
                  <c:v>46488</c:v>
                </c:pt>
                <c:pt idx="3268">
                  <c:v>46489</c:v>
                </c:pt>
                <c:pt idx="3269">
                  <c:v>46490</c:v>
                </c:pt>
                <c:pt idx="3270">
                  <c:v>46491</c:v>
                </c:pt>
                <c:pt idx="3271">
                  <c:v>46492</c:v>
                </c:pt>
                <c:pt idx="3272">
                  <c:v>46493</c:v>
                </c:pt>
                <c:pt idx="3273">
                  <c:v>46494</c:v>
                </c:pt>
                <c:pt idx="3274">
                  <c:v>46495</c:v>
                </c:pt>
                <c:pt idx="3275">
                  <c:v>46496</c:v>
                </c:pt>
                <c:pt idx="3276">
                  <c:v>46497</c:v>
                </c:pt>
                <c:pt idx="3277">
                  <c:v>46498</c:v>
                </c:pt>
                <c:pt idx="3278">
                  <c:v>46499</c:v>
                </c:pt>
                <c:pt idx="3279">
                  <c:v>46500</c:v>
                </c:pt>
                <c:pt idx="3280">
                  <c:v>46501</c:v>
                </c:pt>
                <c:pt idx="3281">
                  <c:v>46502</c:v>
                </c:pt>
                <c:pt idx="3282">
                  <c:v>46503</c:v>
                </c:pt>
                <c:pt idx="3283">
                  <c:v>46504</c:v>
                </c:pt>
                <c:pt idx="3284">
                  <c:v>46505</c:v>
                </c:pt>
                <c:pt idx="3285">
                  <c:v>46506</c:v>
                </c:pt>
                <c:pt idx="3286">
                  <c:v>46507</c:v>
                </c:pt>
                <c:pt idx="3287">
                  <c:v>46508</c:v>
                </c:pt>
                <c:pt idx="3288">
                  <c:v>46509</c:v>
                </c:pt>
                <c:pt idx="3289">
                  <c:v>46510</c:v>
                </c:pt>
                <c:pt idx="3290">
                  <c:v>46511</c:v>
                </c:pt>
                <c:pt idx="3291">
                  <c:v>46512</c:v>
                </c:pt>
                <c:pt idx="3292">
                  <c:v>46513</c:v>
                </c:pt>
                <c:pt idx="3293">
                  <c:v>46514</c:v>
                </c:pt>
                <c:pt idx="3294">
                  <c:v>46515</c:v>
                </c:pt>
                <c:pt idx="3295">
                  <c:v>46516</c:v>
                </c:pt>
                <c:pt idx="3296">
                  <c:v>46517</c:v>
                </c:pt>
                <c:pt idx="3297">
                  <c:v>46518</c:v>
                </c:pt>
                <c:pt idx="3298">
                  <c:v>46519</c:v>
                </c:pt>
                <c:pt idx="3299">
                  <c:v>46520</c:v>
                </c:pt>
                <c:pt idx="3300">
                  <c:v>46521</c:v>
                </c:pt>
                <c:pt idx="3301">
                  <c:v>46522</c:v>
                </c:pt>
                <c:pt idx="3302">
                  <c:v>46523</c:v>
                </c:pt>
                <c:pt idx="3303">
                  <c:v>46524</c:v>
                </c:pt>
                <c:pt idx="3304">
                  <c:v>46525</c:v>
                </c:pt>
                <c:pt idx="3305">
                  <c:v>46526</c:v>
                </c:pt>
                <c:pt idx="3306">
                  <c:v>46527</c:v>
                </c:pt>
                <c:pt idx="3307">
                  <c:v>46528</c:v>
                </c:pt>
                <c:pt idx="3308">
                  <c:v>46529</c:v>
                </c:pt>
                <c:pt idx="3309">
                  <c:v>46530</c:v>
                </c:pt>
                <c:pt idx="3310">
                  <c:v>46531</c:v>
                </c:pt>
                <c:pt idx="3311">
                  <c:v>46532</c:v>
                </c:pt>
                <c:pt idx="3312">
                  <c:v>46533</c:v>
                </c:pt>
                <c:pt idx="3313">
                  <c:v>46534</c:v>
                </c:pt>
                <c:pt idx="3314">
                  <c:v>46535</c:v>
                </c:pt>
                <c:pt idx="3315">
                  <c:v>46536</c:v>
                </c:pt>
                <c:pt idx="3316">
                  <c:v>46537</c:v>
                </c:pt>
                <c:pt idx="3317">
                  <c:v>46538</c:v>
                </c:pt>
                <c:pt idx="3318">
                  <c:v>46539</c:v>
                </c:pt>
                <c:pt idx="3319">
                  <c:v>46540</c:v>
                </c:pt>
                <c:pt idx="3320">
                  <c:v>46541</c:v>
                </c:pt>
                <c:pt idx="3321">
                  <c:v>46542</c:v>
                </c:pt>
                <c:pt idx="3322">
                  <c:v>46543</c:v>
                </c:pt>
                <c:pt idx="3323">
                  <c:v>46544</c:v>
                </c:pt>
                <c:pt idx="3324">
                  <c:v>46545</c:v>
                </c:pt>
                <c:pt idx="3325">
                  <c:v>46546</c:v>
                </c:pt>
                <c:pt idx="3326">
                  <c:v>46547</c:v>
                </c:pt>
                <c:pt idx="3327">
                  <c:v>46548</c:v>
                </c:pt>
                <c:pt idx="3328">
                  <c:v>46549</c:v>
                </c:pt>
                <c:pt idx="3329">
                  <c:v>46550</c:v>
                </c:pt>
                <c:pt idx="3330">
                  <c:v>46551</c:v>
                </c:pt>
                <c:pt idx="3331">
                  <c:v>46552</c:v>
                </c:pt>
                <c:pt idx="3332">
                  <c:v>46553</c:v>
                </c:pt>
                <c:pt idx="3333">
                  <c:v>46554</c:v>
                </c:pt>
                <c:pt idx="3334">
                  <c:v>46555</c:v>
                </c:pt>
                <c:pt idx="3335">
                  <c:v>46556</c:v>
                </c:pt>
                <c:pt idx="3336">
                  <c:v>46557</c:v>
                </c:pt>
                <c:pt idx="3337">
                  <c:v>46558</c:v>
                </c:pt>
                <c:pt idx="3338">
                  <c:v>46559</c:v>
                </c:pt>
                <c:pt idx="3339">
                  <c:v>46560</c:v>
                </c:pt>
                <c:pt idx="3340">
                  <c:v>46561</c:v>
                </c:pt>
                <c:pt idx="3341">
                  <c:v>46562</c:v>
                </c:pt>
                <c:pt idx="3342">
                  <c:v>46563</c:v>
                </c:pt>
                <c:pt idx="3343">
                  <c:v>46564</c:v>
                </c:pt>
                <c:pt idx="3344">
                  <c:v>46565</c:v>
                </c:pt>
                <c:pt idx="3345">
                  <c:v>46566</c:v>
                </c:pt>
                <c:pt idx="3346">
                  <c:v>46567</c:v>
                </c:pt>
                <c:pt idx="3347">
                  <c:v>46568</c:v>
                </c:pt>
                <c:pt idx="3348">
                  <c:v>46569</c:v>
                </c:pt>
                <c:pt idx="3349">
                  <c:v>46570</c:v>
                </c:pt>
                <c:pt idx="3350">
                  <c:v>46571</c:v>
                </c:pt>
                <c:pt idx="3351">
                  <c:v>46572</c:v>
                </c:pt>
                <c:pt idx="3352">
                  <c:v>46573</c:v>
                </c:pt>
                <c:pt idx="3353">
                  <c:v>46574</c:v>
                </c:pt>
                <c:pt idx="3354">
                  <c:v>46575</c:v>
                </c:pt>
                <c:pt idx="3355">
                  <c:v>46576</c:v>
                </c:pt>
                <c:pt idx="3356">
                  <c:v>46577</c:v>
                </c:pt>
                <c:pt idx="3357">
                  <c:v>46578</c:v>
                </c:pt>
                <c:pt idx="3358">
                  <c:v>46579</c:v>
                </c:pt>
                <c:pt idx="3359">
                  <c:v>46580</c:v>
                </c:pt>
                <c:pt idx="3360">
                  <c:v>46581</c:v>
                </c:pt>
                <c:pt idx="3361">
                  <c:v>46582</c:v>
                </c:pt>
                <c:pt idx="3362">
                  <c:v>46583</c:v>
                </c:pt>
                <c:pt idx="3363">
                  <c:v>46584</c:v>
                </c:pt>
                <c:pt idx="3364">
                  <c:v>46585</c:v>
                </c:pt>
                <c:pt idx="3365">
                  <c:v>46586</c:v>
                </c:pt>
                <c:pt idx="3366">
                  <c:v>46587</c:v>
                </c:pt>
                <c:pt idx="3367">
                  <c:v>46588</c:v>
                </c:pt>
                <c:pt idx="3368">
                  <c:v>46589</c:v>
                </c:pt>
                <c:pt idx="3369">
                  <c:v>46590</c:v>
                </c:pt>
                <c:pt idx="3370">
                  <c:v>46591</c:v>
                </c:pt>
                <c:pt idx="3371">
                  <c:v>46592</c:v>
                </c:pt>
                <c:pt idx="3372">
                  <c:v>46593</c:v>
                </c:pt>
                <c:pt idx="3373">
                  <c:v>46594</c:v>
                </c:pt>
                <c:pt idx="3374">
                  <c:v>46595</c:v>
                </c:pt>
                <c:pt idx="3375">
                  <c:v>46596</c:v>
                </c:pt>
                <c:pt idx="3376">
                  <c:v>46597</c:v>
                </c:pt>
                <c:pt idx="3377">
                  <c:v>46598</c:v>
                </c:pt>
                <c:pt idx="3378">
                  <c:v>46599</c:v>
                </c:pt>
                <c:pt idx="3379">
                  <c:v>46600</c:v>
                </c:pt>
                <c:pt idx="3380">
                  <c:v>46601</c:v>
                </c:pt>
                <c:pt idx="3381">
                  <c:v>46602</c:v>
                </c:pt>
                <c:pt idx="3382">
                  <c:v>46603</c:v>
                </c:pt>
                <c:pt idx="3383">
                  <c:v>46604</c:v>
                </c:pt>
                <c:pt idx="3384">
                  <c:v>46605</c:v>
                </c:pt>
                <c:pt idx="3385">
                  <c:v>46606</c:v>
                </c:pt>
                <c:pt idx="3386">
                  <c:v>46607</c:v>
                </c:pt>
                <c:pt idx="3387">
                  <c:v>46608</c:v>
                </c:pt>
                <c:pt idx="3388">
                  <c:v>46609</c:v>
                </c:pt>
                <c:pt idx="3389">
                  <c:v>46610</c:v>
                </c:pt>
                <c:pt idx="3390">
                  <c:v>46611</c:v>
                </c:pt>
                <c:pt idx="3391">
                  <c:v>46612</c:v>
                </c:pt>
                <c:pt idx="3392">
                  <c:v>46613</c:v>
                </c:pt>
                <c:pt idx="3393">
                  <c:v>46614</c:v>
                </c:pt>
                <c:pt idx="3394">
                  <c:v>46615</c:v>
                </c:pt>
                <c:pt idx="3395">
                  <c:v>46616</c:v>
                </c:pt>
                <c:pt idx="3396">
                  <c:v>46617</c:v>
                </c:pt>
                <c:pt idx="3397">
                  <c:v>46618</c:v>
                </c:pt>
                <c:pt idx="3398">
                  <c:v>46619</c:v>
                </c:pt>
                <c:pt idx="3399">
                  <c:v>46620</c:v>
                </c:pt>
                <c:pt idx="3400">
                  <c:v>46621</c:v>
                </c:pt>
                <c:pt idx="3401">
                  <c:v>46622</c:v>
                </c:pt>
                <c:pt idx="3402">
                  <c:v>46623</c:v>
                </c:pt>
                <c:pt idx="3403">
                  <c:v>46624</c:v>
                </c:pt>
                <c:pt idx="3404">
                  <c:v>46625</c:v>
                </c:pt>
                <c:pt idx="3405">
                  <c:v>46626</c:v>
                </c:pt>
                <c:pt idx="3406">
                  <c:v>46627</c:v>
                </c:pt>
                <c:pt idx="3407">
                  <c:v>46628</c:v>
                </c:pt>
                <c:pt idx="3408">
                  <c:v>46629</c:v>
                </c:pt>
                <c:pt idx="3409">
                  <c:v>46630</c:v>
                </c:pt>
                <c:pt idx="3410">
                  <c:v>46631</c:v>
                </c:pt>
                <c:pt idx="3411">
                  <c:v>46632</c:v>
                </c:pt>
                <c:pt idx="3412">
                  <c:v>46633</c:v>
                </c:pt>
                <c:pt idx="3413">
                  <c:v>46634</c:v>
                </c:pt>
                <c:pt idx="3414">
                  <c:v>46635</c:v>
                </c:pt>
                <c:pt idx="3415">
                  <c:v>46636</c:v>
                </c:pt>
                <c:pt idx="3416">
                  <c:v>46637</c:v>
                </c:pt>
                <c:pt idx="3417">
                  <c:v>46638</c:v>
                </c:pt>
                <c:pt idx="3418">
                  <c:v>46639</c:v>
                </c:pt>
                <c:pt idx="3419">
                  <c:v>46640</c:v>
                </c:pt>
                <c:pt idx="3420">
                  <c:v>46641</c:v>
                </c:pt>
                <c:pt idx="3421">
                  <c:v>46642</c:v>
                </c:pt>
                <c:pt idx="3422">
                  <c:v>46643</c:v>
                </c:pt>
                <c:pt idx="3423">
                  <c:v>46644</c:v>
                </c:pt>
                <c:pt idx="3424">
                  <c:v>46645</c:v>
                </c:pt>
                <c:pt idx="3425">
                  <c:v>46646</c:v>
                </c:pt>
                <c:pt idx="3426">
                  <c:v>46647</c:v>
                </c:pt>
                <c:pt idx="3427">
                  <c:v>46648</c:v>
                </c:pt>
                <c:pt idx="3428">
                  <c:v>46649</c:v>
                </c:pt>
                <c:pt idx="3429">
                  <c:v>46650</c:v>
                </c:pt>
                <c:pt idx="3430">
                  <c:v>46651</c:v>
                </c:pt>
                <c:pt idx="3431">
                  <c:v>46652</c:v>
                </c:pt>
                <c:pt idx="3432">
                  <c:v>46653</c:v>
                </c:pt>
                <c:pt idx="3433">
                  <c:v>46654</c:v>
                </c:pt>
                <c:pt idx="3434">
                  <c:v>46655</c:v>
                </c:pt>
                <c:pt idx="3435">
                  <c:v>46656</c:v>
                </c:pt>
                <c:pt idx="3436">
                  <c:v>46657</c:v>
                </c:pt>
                <c:pt idx="3437">
                  <c:v>46658</c:v>
                </c:pt>
                <c:pt idx="3438">
                  <c:v>46659</c:v>
                </c:pt>
                <c:pt idx="3439">
                  <c:v>46660</c:v>
                </c:pt>
                <c:pt idx="3440">
                  <c:v>46661</c:v>
                </c:pt>
                <c:pt idx="3441">
                  <c:v>46662</c:v>
                </c:pt>
                <c:pt idx="3442">
                  <c:v>46663</c:v>
                </c:pt>
                <c:pt idx="3443">
                  <c:v>46664</c:v>
                </c:pt>
                <c:pt idx="3444">
                  <c:v>46665</c:v>
                </c:pt>
                <c:pt idx="3445">
                  <c:v>46666</c:v>
                </c:pt>
                <c:pt idx="3446">
                  <c:v>46667</c:v>
                </c:pt>
                <c:pt idx="3447">
                  <c:v>46668</c:v>
                </c:pt>
                <c:pt idx="3448">
                  <c:v>46669</c:v>
                </c:pt>
                <c:pt idx="3449">
                  <c:v>46670</c:v>
                </c:pt>
                <c:pt idx="3450">
                  <c:v>46671</c:v>
                </c:pt>
                <c:pt idx="3451">
                  <c:v>46672</c:v>
                </c:pt>
                <c:pt idx="3452">
                  <c:v>46673</c:v>
                </c:pt>
                <c:pt idx="3453">
                  <c:v>46674</c:v>
                </c:pt>
                <c:pt idx="3454">
                  <c:v>46675</c:v>
                </c:pt>
                <c:pt idx="3455">
                  <c:v>46676</c:v>
                </c:pt>
                <c:pt idx="3456">
                  <c:v>46677</c:v>
                </c:pt>
                <c:pt idx="3457">
                  <c:v>46678</c:v>
                </c:pt>
                <c:pt idx="3458">
                  <c:v>46679</c:v>
                </c:pt>
                <c:pt idx="3459">
                  <c:v>46680</c:v>
                </c:pt>
                <c:pt idx="3460">
                  <c:v>46681</c:v>
                </c:pt>
                <c:pt idx="3461">
                  <c:v>46682</c:v>
                </c:pt>
                <c:pt idx="3462">
                  <c:v>46683</c:v>
                </c:pt>
                <c:pt idx="3463">
                  <c:v>46684</c:v>
                </c:pt>
                <c:pt idx="3464">
                  <c:v>46685</c:v>
                </c:pt>
                <c:pt idx="3465">
                  <c:v>46686</c:v>
                </c:pt>
                <c:pt idx="3466">
                  <c:v>46687</c:v>
                </c:pt>
                <c:pt idx="3467">
                  <c:v>46688</c:v>
                </c:pt>
                <c:pt idx="3468">
                  <c:v>46689</c:v>
                </c:pt>
                <c:pt idx="3469">
                  <c:v>46690</c:v>
                </c:pt>
                <c:pt idx="3470">
                  <c:v>46691</c:v>
                </c:pt>
                <c:pt idx="3471">
                  <c:v>46692</c:v>
                </c:pt>
                <c:pt idx="3472">
                  <c:v>46693</c:v>
                </c:pt>
                <c:pt idx="3473">
                  <c:v>46694</c:v>
                </c:pt>
                <c:pt idx="3474">
                  <c:v>46695</c:v>
                </c:pt>
                <c:pt idx="3475">
                  <c:v>46696</c:v>
                </c:pt>
                <c:pt idx="3476">
                  <c:v>46697</c:v>
                </c:pt>
                <c:pt idx="3477">
                  <c:v>46698</c:v>
                </c:pt>
                <c:pt idx="3478">
                  <c:v>46699</c:v>
                </c:pt>
                <c:pt idx="3479">
                  <c:v>46700</c:v>
                </c:pt>
                <c:pt idx="3480">
                  <c:v>46701</c:v>
                </c:pt>
                <c:pt idx="3481">
                  <c:v>46702</c:v>
                </c:pt>
                <c:pt idx="3482">
                  <c:v>46703</c:v>
                </c:pt>
                <c:pt idx="3483">
                  <c:v>46704</c:v>
                </c:pt>
                <c:pt idx="3484">
                  <c:v>46705</c:v>
                </c:pt>
                <c:pt idx="3485">
                  <c:v>46706</c:v>
                </c:pt>
                <c:pt idx="3486">
                  <c:v>46707</c:v>
                </c:pt>
                <c:pt idx="3487">
                  <c:v>46708</c:v>
                </c:pt>
                <c:pt idx="3488">
                  <c:v>46709</c:v>
                </c:pt>
                <c:pt idx="3489">
                  <c:v>46710</c:v>
                </c:pt>
                <c:pt idx="3490">
                  <c:v>46711</c:v>
                </c:pt>
                <c:pt idx="3491">
                  <c:v>46712</c:v>
                </c:pt>
                <c:pt idx="3492">
                  <c:v>46713</c:v>
                </c:pt>
                <c:pt idx="3493">
                  <c:v>46714</c:v>
                </c:pt>
                <c:pt idx="3494">
                  <c:v>46715</c:v>
                </c:pt>
                <c:pt idx="3495">
                  <c:v>46716</c:v>
                </c:pt>
                <c:pt idx="3496">
                  <c:v>46717</c:v>
                </c:pt>
                <c:pt idx="3497">
                  <c:v>46718</c:v>
                </c:pt>
                <c:pt idx="3498">
                  <c:v>46719</c:v>
                </c:pt>
                <c:pt idx="3499">
                  <c:v>46720</c:v>
                </c:pt>
                <c:pt idx="3500">
                  <c:v>46721</c:v>
                </c:pt>
                <c:pt idx="3501">
                  <c:v>46722</c:v>
                </c:pt>
                <c:pt idx="3502">
                  <c:v>46723</c:v>
                </c:pt>
                <c:pt idx="3503">
                  <c:v>46724</c:v>
                </c:pt>
                <c:pt idx="3504">
                  <c:v>46725</c:v>
                </c:pt>
                <c:pt idx="3505">
                  <c:v>46726</c:v>
                </c:pt>
                <c:pt idx="3506">
                  <c:v>46727</c:v>
                </c:pt>
                <c:pt idx="3507">
                  <c:v>46728</c:v>
                </c:pt>
                <c:pt idx="3508">
                  <c:v>46729</c:v>
                </c:pt>
                <c:pt idx="3509">
                  <c:v>46730</c:v>
                </c:pt>
                <c:pt idx="3510">
                  <c:v>46731</c:v>
                </c:pt>
                <c:pt idx="3511">
                  <c:v>46732</c:v>
                </c:pt>
                <c:pt idx="3512">
                  <c:v>46733</c:v>
                </c:pt>
                <c:pt idx="3513">
                  <c:v>46734</c:v>
                </c:pt>
                <c:pt idx="3514">
                  <c:v>46735</c:v>
                </c:pt>
                <c:pt idx="3515">
                  <c:v>46736</c:v>
                </c:pt>
                <c:pt idx="3516">
                  <c:v>46737</c:v>
                </c:pt>
                <c:pt idx="3517">
                  <c:v>46738</c:v>
                </c:pt>
                <c:pt idx="3518">
                  <c:v>46739</c:v>
                </c:pt>
                <c:pt idx="3519">
                  <c:v>46740</c:v>
                </c:pt>
                <c:pt idx="3520">
                  <c:v>46741</c:v>
                </c:pt>
                <c:pt idx="3521">
                  <c:v>46742</c:v>
                </c:pt>
                <c:pt idx="3522">
                  <c:v>46743</c:v>
                </c:pt>
                <c:pt idx="3523">
                  <c:v>46744</c:v>
                </c:pt>
                <c:pt idx="3524">
                  <c:v>46745</c:v>
                </c:pt>
                <c:pt idx="3525">
                  <c:v>46746</c:v>
                </c:pt>
                <c:pt idx="3526">
                  <c:v>46747</c:v>
                </c:pt>
                <c:pt idx="3527">
                  <c:v>46748</c:v>
                </c:pt>
                <c:pt idx="3528">
                  <c:v>46749</c:v>
                </c:pt>
                <c:pt idx="3529">
                  <c:v>46750</c:v>
                </c:pt>
                <c:pt idx="3530">
                  <c:v>46751</c:v>
                </c:pt>
                <c:pt idx="3531">
                  <c:v>46752</c:v>
                </c:pt>
                <c:pt idx="3532">
                  <c:v>46753</c:v>
                </c:pt>
                <c:pt idx="3533">
                  <c:v>46754</c:v>
                </c:pt>
                <c:pt idx="3534">
                  <c:v>46755</c:v>
                </c:pt>
                <c:pt idx="3535">
                  <c:v>46756</c:v>
                </c:pt>
                <c:pt idx="3536">
                  <c:v>46757</c:v>
                </c:pt>
                <c:pt idx="3537">
                  <c:v>46758</c:v>
                </c:pt>
                <c:pt idx="3538">
                  <c:v>46759</c:v>
                </c:pt>
                <c:pt idx="3539">
                  <c:v>46760</c:v>
                </c:pt>
                <c:pt idx="3540">
                  <c:v>46761</c:v>
                </c:pt>
                <c:pt idx="3541">
                  <c:v>46762</c:v>
                </c:pt>
                <c:pt idx="3542">
                  <c:v>46763</c:v>
                </c:pt>
                <c:pt idx="3543">
                  <c:v>46764</c:v>
                </c:pt>
                <c:pt idx="3544">
                  <c:v>46765</c:v>
                </c:pt>
                <c:pt idx="3545">
                  <c:v>46766</c:v>
                </c:pt>
                <c:pt idx="3546">
                  <c:v>46767</c:v>
                </c:pt>
                <c:pt idx="3547">
                  <c:v>46768</c:v>
                </c:pt>
                <c:pt idx="3548">
                  <c:v>46769</c:v>
                </c:pt>
                <c:pt idx="3549">
                  <c:v>46770</c:v>
                </c:pt>
                <c:pt idx="3550">
                  <c:v>46771</c:v>
                </c:pt>
                <c:pt idx="3551">
                  <c:v>46772</c:v>
                </c:pt>
                <c:pt idx="3552">
                  <c:v>46773</c:v>
                </c:pt>
                <c:pt idx="3553">
                  <c:v>46774</c:v>
                </c:pt>
                <c:pt idx="3554">
                  <c:v>46775</c:v>
                </c:pt>
                <c:pt idx="3555">
                  <c:v>46776</c:v>
                </c:pt>
                <c:pt idx="3556">
                  <c:v>46777</c:v>
                </c:pt>
                <c:pt idx="3557">
                  <c:v>46778</c:v>
                </c:pt>
                <c:pt idx="3558">
                  <c:v>46779</c:v>
                </c:pt>
                <c:pt idx="3559">
                  <c:v>46780</c:v>
                </c:pt>
                <c:pt idx="3560">
                  <c:v>46781</c:v>
                </c:pt>
                <c:pt idx="3561">
                  <c:v>46782</c:v>
                </c:pt>
                <c:pt idx="3562">
                  <c:v>46783</c:v>
                </c:pt>
                <c:pt idx="3563">
                  <c:v>46784</c:v>
                </c:pt>
                <c:pt idx="3564">
                  <c:v>46785</c:v>
                </c:pt>
                <c:pt idx="3565">
                  <c:v>46786</c:v>
                </c:pt>
                <c:pt idx="3566">
                  <c:v>46787</c:v>
                </c:pt>
                <c:pt idx="3567">
                  <c:v>46788</c:v>
                </c:pt>
                <c:pt idx="3568">
                  <c:v>46789</c:v>
                </c:pt>
                <c:pt idx="3569">
                  <c:v>46790</c:v>
                </c:pt>
                <c:pt idx="3570">
                  <c:v>46791</c:v>
                </c:pt>
                <c:pt idx="3571">
                  <c:v>46792</c:v>
                </c:pt>
                <c:pt idx="3572">
                  <c:v>46793</c:v>
                </c:pt>
                <c:pt idx="3573">
                  <c:v>46794</c:v>
                </c:pt>
                <c:pt idx="3574">
                  <c:v>46795</c:v>
                </c:pt>
                <c:pt idx="3575">
                  <c:v>46796</c:v>
                </c:pt>
                <c:pt idx="3576">
                  <c:v>46797</c:v>
                </c:pt>
                <c:pt idx="3577">
                  <c:v>46798</c:v>
                </c:pt>
                <c:pt idx="3578">
                  <c:v>46799</c:v>
                </c:pt>
                <c:pt idx="3579">
                  <c:v>46800</c:v>
                </c:pt>
                <c:pt idx="3580">
                  <c:v>46801</c:v>
                </c:pt>
                <c:pt idx="3581">
                  <c:v>46802</c:v>
                </c:pt>
                <c:pt idx="3582">
                  <c:v>46803</c:v>
                </c:pt>
                <c:pt idx="3583">
                  <c:v>46804</c:v>
                </c:pt>
                <c:pt idx="3584">
                  <c:v>46805</c:v>
                </c:pt>
                <c:pt idx="3585">
                  <c:v>46806</c:v>
                </c:pt>
                <c:pt idx="3586">
                  <c:v>46807</c:v>
                </c:pt>
                <c:pt idx="3587">
                  <c:v>46808</c:v>
                </c:pt>
                <c:pt idx="3588">
                  <c:v>46809</c:v>
                </c:pt>
                <c:pt idx="3589">
                  <c:v>46810</c:v>
                </c:pt>
                <c:pt idx="3590">
                  <c:v>46811</c:v>
                </c:pt>
                <c:pt idx="3591">
                  <c:v>46812</c:v>
                </c:pt>
                <c:pt idx="3592">
                  <c:v>46813</c:v>
                </c:pt>
                <c:pt idx="3593">
                  <c:v>46814</c:v>
                </c:pt>
                <c:pt idx="3594">
                  <c:v>46815</c:v>
                </c:pt>
                <c:pt idx="3595">
                  <c:v>46816</c:v>
                </c:pt>
                <c:pt idx="3596">
                  <c:v>46817</c:v>
                </c:pt>
                <c:pt idx="3597">
                  <c:v>46818</c:v>
                </c:pt>
                <c:pt idx="3598">
                  <c:v>46819</c:v>
                </c:pt>
                <c:pt idx="3599">
                  <c:v>46820</c:v>
                </c:pt>
                <c:pt idx="3600">
                  <c:v>46821</c:v>
                </c:pt>
                <c:pt idx="3601">
                  <c:v>46822</c:v>
                </c:pt>
                <c:pt idx="3602">
                  <c:v>46823</c:v>
                </c:pt>
                <c:pt idx="3603">
                  <c:v>46824</c:v>
                </c:pt>
                <c:pt idx="3604">
                  <c:v>46825</c:v>
                </c:pt>
                <c:pt idx="3605">
                  <c:v>46826</c:v>
                </c:pt>
                <c:pt idx="3606">
                  <c:v>46827</c:v>
                </c:pt>
                <c:pt idx="3607">
                  <c:v>46828</c:v>
                </c:pt>
                <c:pt idx="3608">
                  <c:v>46829</c:v>
                </c:pt>
                <c:pt idx="3609">
                  <c:v>46830</c:v>
                </c:pt>
                <c:pt idx="3610">
                  <c:v>46831</c:v>
                </c:pt>
                <c:pt idx="3611">
                  <c:v>46832</c:v>
                </c:pt>
                <c:pt idx="3612">
                  <c:v>46833</c:v>
                </c:pt>
                <c:pt idx="3613">
                  <c:v>46834</c:v>
                </c:pt>
                <c:pt idx="3614">
                  <c:v>46835</c:v>
                </c:pt>
                <c:pt idx="3615">
                  <c:v>46836</c:v>
                </c:pt>
                <c:pt idx="3616">
                  <c:v>46837</c:v>
                </c:pt>
                <c:pt idx="3617">
                  <c:v>46838</c:v>
                </c:pt>
                <c:pt idx="3618">
                  <c:v>46839</c:v>
                </c:pt>
                <c:pt idx="3619">
                  <c:v>46840</c:v>
                </c:pt>
                <c:pt idx="3620">
                  <c:v>46841</c:v>
                </c:pt>
                <c:pt idx="3621">
                  <c:v>46842</c:v>
                </c:pt>
                <c:pt idx="3622">
                  <c:v>46843</c:v>
                </c:pt>
                <c:pt idx="3623">
                  <c:v>46844</c:v>
                </c:pt>
                <c:pt idx="3624">
                  <c:v>46845</c:v>
                </c:pt>
                <c:pt idx="3625">
                  <c:v>46846</c:v>
                </c:pt>
                <c:pt idx="3626">
                  <c:v>46847</c:v>
                </c:pt>
                <c:pt idx="3627">
                  <c:v>46848</c:v>
                </c:pt>
                <c:pt idx="3628">
                  <c:v>46849</c:v>
                </c:pt>
                <c:pt idx="3629">
                  <c:v>46850</c:v>
                </c:pt>
                <c:pt idx="3630">
                  <c:v>46851</c:v>
                </c:pt>
                <c:pt idx="3631">
                  <c:v>46852</c:v>
                </c:pt>
                <c:pt idx="3632">
                  <c:v>46853</c:v>
                </c:pt>
                <c:pt idx="3633">
                  <c:v>46854</c:v>
                </c:pt>
                <c:pt idx="3634">
                  <c:v>46855</c:v>
                </c:pt>
                <c:pt idx="3635">
                  <c:v>46856</c:v>
                </c:pt>
                <c:pt idx="3636">
                  <c:v>46857</c:v>
                </c:pt>
                <c:pt idx="3637">
                  <c:v>46858</c:v>
                </c:pt>
                <c:pt idx="3638">
                  <c:v>46859</c:v>
                </c:pt>
                <c:pt idx="3639">
                  <c:v>46860</c:v>
                </c:pt>
                <c:pt idx="3640">
                  <c:v>46861</c:v>
                </c:pt>
                <c:pt idx="3641">
                  <c:v>46862</c:v>
                </c:pt>
                <c:pt idx="3642">
                  <c:v>46863</c:v>
                </c:pt>
                <c:pt idx="3643">
                  <c:v>46864</c:v>
                </c:pt>
                <c:pt idx="3644">
                  <c:v>46865</c:v>
                </c:pt>
                <c:pt idx="3645">
                  <c:v>46866</c:v>
                </c:pt>
                <c:pt idx="3646">
                  <c:v>46867</c:v>
                </c:pt>
                <c:pt idx="3647">
                  <c:v>46868</c:v>
                </c:pt>
                <c:pt idx="3648">
                  <c:v>46869</c:v>
                </c:pt>
                <c:pt idx="3649">
                  <c:v>46870</c:v>
                </c:pt>
                <c:pt idx="3650">
                  <c:v>46871</c:v>
                </c:pt>
                <c:pt idx="3651">
                  <c:v>46872</c:v>
                </c:pt>
                <c:pt idx="3652">
                  <c:v>46873</c:v>
                </c:pt>
                <c:pt idx="3653">
                  <c:v>46874</c:v>
                </c:pt>
                <c:pt idx="3654">
                  <c:v>46875</c:v>
                </c:pt>
                <c:pt idx="3655">
                  <c:v>46876</c:v>
                </c:pt>
                <c:pt idx="3656">
                  <c:v>46877</c:v>
                </c:pt>
                <c:pt idx="3657">
                  <c:v>46878</c:v>
                </c:pt>
                <c:pt idx="3658">
                  <c:v>46879</c:v>
                </c:pt>
                <c:pt idx="3659">
                  <c:v>46880</c:v>
                </c:pt>
                <c:pt idx="3660">
                  <c:v>46881</c:v>
                </c:pt>
                <c:pt idx="3661">
                  <c:v>46882</c:v>
                </c:pt>
                <c:pt idx="3662">
                  <c:v>46883</c:v>
                </c:pt>
                <c:pt idx="3663">
                  <c:v>46884</c:v>
                </c:pt>
                <c:pt idx="3664">
                  <c:v>46885</c:v>
                </c:pt>
                <c:pt idx="3665">
                  <c:v>46886</c:v>
                </c:pt>
                <c:pt idx="3666">
                  <c:v>46887</c:v>
                </c:pt>
                <c:pt idx="3667">
                  <c:v>46888</c:v>
                </c:pt>
                <c:pt idx="3668">
                  <c:v>46889</c:v>
                </c:pt>
                <c:pt idx="3669">
                  <c:v>46890</c:v>
                </c:pt>
                <c:pt idx="3670">
                  <c:v>46891</c:v>
                </c:pt>
                <c:pt idx="3671">
                  <c:v>46892</c:v>
                </c:pt>
                <c:pt idx="3672">
                  <c:v>46893</c:v>
                </c:pt>
                <c:pt idx="3673">
                  <c:v>46894</c:v>
                </c:pt>
                <c:pt idx="3674">
                  <c:v>46895</c:v>
                </c:pt>
                <c:pt idx="3675">
                  <c:v>46896</c:v>
                </c:pt>
                <c:pt idx="3676">
                  <c:v>46897</c:v>
                </c:pt>
                <c:pt idx="3677">
                  <c:v>46898</c:v>
                </c:pt>
                <c:pt idx="3678">
                  <c:v>46899</c:v>
                </c:pt>
                <c:pt idx="3679">
                  <c:v>46900</c:v>
                </c:pt>
                <c:pt idx="3680">
                  <c:v>46901</c:v>
                </c:pt>
                <c:pt idx="3681">
                  <c:v>46902</c:v>
                </c:pt>
                <c:pt idx="3682">
                  <c:v>46903</c:v>
                </c:pt>
                <c:pt idx="3683">
                  <c:v>46904</c:v>
                </c:pt>
                <c:pt idx="3684">
                  <c:v>46905</c:v>
                </c:pt>
                <c:pt idx="3685">
                  <c:v>46906</c:v>
                </c:pt>
                <c:pt idx="3686">
                  <c:v>46907</c:v>
                </c:pt>
                <c:pt idx="3687">
                  <c:v>46908</c:v>
                </c:pt>
                <c:pt idx="3688">
                  <c:v>46909</c:v>
                </c:pt>
                <c:pt idx="3689">
                  <c:v>46910</c:v>
                </c:pt>
                <c:pt idx="3690">
                  <c:v>46911</c:v>
                </c:pt>
                <c:pt idx="3691">
                  <c:v>46912</c:v>
                </c:pt>
                <c:pt idx="3692">
                  <c:v>46913</c:v>
                </c:pt>
                <c:pt idx="3693">
                  <c:v>46914</c:v>
                </c:pt>
                <c:pt idx="3694">
                  <c:v>46915</c:v>
                </c:pt>
                <c:pt idx="3695">
                  <c:v>46916</c:v>
                </c:pt>
                <c:pt idx="3696">
                  <c:v>46917</c:v>
                </c:pt>
                <c:pt idx="3697">
                  <c:v>46918</c:v>
                </c:pt>
                <c:pt idx="3698">
                  <c:v>46919</c:v>
                </c:pt>
                <c:pt idx="3699">
                  <c:v>46920</c:v>
                </c:pt>
                <c:pt idx="3700">
                  <c:v>46921</c:v>
                </c:pt>
                <c:pt idx="3701">
                  <c:v>46922</c:v>
                </c:pt>
                <c:pt idx="3702">
                  <c:v>46923</c:v>
                </c:pt>
                <c:pt idx="3703">
                  <c:v>46924</c:v>
                </c:pt>
                <c:pt idx="3704">
                  <c:v>46925</c:v>
                </c:pt>
                <c:pt idx="3705">
                  <c:v>46926</c:v>
                </c:pt>
                <c:pt idx="3706">
                  <c:v>46927</c:v>
                </c:pt>
                <c:pt idx="3707">
                  <c:v>46928</c:v>
                </c:pt>
                <c:pt idx="3708">
                  <c:v>46929</c:v>
                </c:pt>
                <c:pt idx="3709">
                  <c:v>46930</c:v>
                </c:pt>
                <c:pt idx="3710">
                  <c:v>46931</c:v>
                </c:pt>
                <c:pt idx="3711">
                  <c:v>46932</c:v>
                </c:pt>
                <c:pt idx="3712">
                  <c:v>46933</c:v>
                </c:pt>
                <c:pt idx="3713">
                  <c:v>46934</c:v>
                </c:pt>
                <c:pt idx="3714">
                  <c:v>46935</c:v>
                </c:pt>
                <c:pt idx="3715">
                  <c:v>46936</c:v>
                </c:pt>
                <c:pt idx="3716">
                  <c:v>46937</c:v>
                </c:pt>
                <c:pt idx="3717">
                  <c:v>46938</c:v>
                </c:pt>
                <c:pt idx="3718">
                  <c:v>46939</c:v>
                </c:pt>
                <c:pt idx="3719">
                  <c:v>46940</c:v>
                </c:pt>
                <c:pt idx="3720">
                  <c:v>46941</c:v>
                </c:pt>
                <c:pt idx="3721">
                  <c:v>46942</c:v>
                </c:pt>
                <c:pt idx="3722">
                  <c:v>46943</c:v>
                </c:pt>
                <c:pt idx="3723">
                  <c:v>46944</c:v>
                </c:pt>
                <c:pt idx="3724">
                  <c:v>46945</c:v>
                </c:pt>
                <c:pt idx="3725">
                  <c:v>46946</c:v>
                </c:pt>
                <c:pt idx="3726">
                  <c:v>46947</c:v>
                </c:pt>
                <c:pt idx="3727">
                  <c:v>46948</c:v>
                </c:pt>
                <c:pt idx="3728">
                  <c:v>46949</c:v>
                </c:pt>
                <c:pt idx="3729">
                  <c:v>46950</c:v>
                </c:pt>
                <c:pt idx="3730">
                  <c:v>46951</c:v>
                </c:pt>
                <c:pt idx="3731">
                  <c:v>46952</c:v>
                </c:pt>
                <c:pt idx="3732">
                  <c:v>46953</c:v>
                </c:pt>
                <c:pt idx="3733">
                  <c:v>46954</c:v>
                </c:pt>
                <c:pt idx="3734">
                  <c:v>46955</c:v>
                </c:pt>
                <c:pt idx="3735">
                  <c:v>46956</c:v>
                </c:pt>
                <c:pt idx="3736">
                  <c:v>46957</c:v>
                </c:pt>
                <c:pt idx="3737">
                  <c:v>46958</c:v>
                </c:pt>
                <c:pt idx="3738">
                  <c:v>46959</c:v>
                </c:pt>
                <c:pt idx="3739">
                  <c:v>46960</c:v>
                </c:pt>
                <c:pt idx="3740">
                  <c:v>46961</c:v>
                </c:pt>
                <c:pt idx="3741">
                  <c:v>46962</c:v>
                </c:pt>
                <c:pt idx="3742">
                  <c:v>46963</c:v>
                </c:pt>
                <c:pt idx="3743">
                  <c:v>46964</c:v>
                </c:pt>
                <c:pt idx="3744">
                  <c:v>46965</c:v>
                </c:pt>
                <c:pt idx="3745">
                  <c:v>46966</c:v>
                </c:pt>
                <c:pt idx="3746">
                  <c:v>46967</c:v>
                </c:pt>
                <c:pt idx="3747">
                  <c:v>46968</c:v>
                </c:pt>
                <c:pt idx="3748">
                  <c:v>46969</c:v>
                </c:pt>
                <c:pt idx="3749">
                  <c:v>46970</c:v>
                </c:pt>
                <c:pt idx="3750">
                  <c:v>46971</c:v>
                </c:pt>
                <c:pt idx="3751">
                  <c:v>46972</c:v>
                </c:pt>
                <c:pt idx="3752">
                  <c:v>46973</c:v>
                </c:pt>
                <c:pt idx="3753">
                  <c:v>46974</c:v>
                </c:pt>
                <c:pt idx="3754">
                  <c:v>46975</c:v>
                </c:pt>
                <c:pt idx="3755">
                  <c:v>46976</c:v>
                </c:pt>
                <c:pt idx="3756">
                  <c:v>46977</c:v>
                </c:pt>
                <c:pt idx="3757">
                  <c:v>46978</c:v>
                </c:pt>
                <c:pt idx="3758">
                  <c:v>46979</c:v>
                </c:pt>
                <c:pt idx="3759">
                  <c:v>46980</c:v>
                </c:pt>
                <c:pt idx="3760">
                  <c:v>46981</c:v>
                </c:pt>
                <c:pt idx="3761">
                  <c:v>46982</c:v>
                </c:pt>
                <c:pt idx="3762">
                  <c:v>46983</c:v>
                </c:pt>
                <c:pt idx="3763">
                  <c:v>46984</c:v>
                </c:pt>
                <c:pt idx="3764">
                  <c:v>46985</c:v>
                </c:pt>
                <c:pt idx="3765">
                  <c:v>46986</c:v>
                </c:pt>
                <c:pt idx="3766">
                  <c:v>46987</c:v>
                </c:pt>
                <c:pt idx="3767">
                  <c:v>46988</c:v>
                </c:pt>
                <c:pt idx="3768">
                  <c:v>46989</c:v>
                </c:pt>
                <c:pt idx="3769">
                  <c:v>46990</c:v>
                </c:pt>
                <c:pt idx="3770">
                  <c:v>46991</c:v>
                </c:pt>
                <c:pt idx="3771">
                  <c:v>46992</c:v>
                </c:pt>
                <c:pt idx="3772">
                  <c:v>46993</c:v>
                </c:pt>
                <c:pt idx="3773">
                  <c:v>46994</c:v>
                </c:pt>
                <c:pt idx="3774">
                  <c:v>46995</c:v>
                </c:pt>
                <c:pt idx="3775">
                  <c:v>46996</c:v>
                </c:pt>
                <c:pt idx="3776">
                  <c:v>46997</c:v>
                </c:pt>
                <c:pt idx="3777">
                  <c:v>46998</c:v>
                </c:pt>
                <c:pt idx="3778">
                  <c:v>46999</c:v>
                </c:pt>
                <c:pt idx="3779">
                  <c:v>47000</c:v>
                </c:pt>
                <c:pt idx="3780">
                  <c:v>47001</c:v>
                </c:pt>
                <c:pt idx="3781">
                  <c:v>47002</c:v>
                </c:pt>
                <c:pt idx="3782">
                  <c:v>47003</c:v>
                </c:pt>
                <c:pt idx="3783">
                  <c:v>47004</c:v>
                </c:pt>
                <c:pt idx="3784">
                  <c:v>47005</c:v>
                </c:pt>
                <c:pt idx="3785">
                  <c:v>47006</c:v>
                </c:pt>
                <c:pt idx="3786">
                  <c:v>47007</c:v>
                </c:pt>
                <c:pt idx="3787">
                  <c:v>47008</c:v>
                </c:pt>
                <c:pt idx="3788">
                  <c:v>47009</c:v>
                </c:pt>
                <c:pt idx="3789">
                  <c:v>47010</c:v>
                </c:pt>
                <c:pt idx="3790">
                  <c:v>47011</c:v>
                </c:pt>
                <c:pt idx="3791">
                  <c:v>47012</c:v>
                </c:pt>
                <c:pt idx="3792">
                  <c:v>47013</c:v>
                </c:pt>
                <c:pt idx="3793">
                  <c:v>47014</c:v>
                </c:pt>
                <c:pt idx="3794">
                  <c:v>47015</c:v>
                </c:pt>
                <c:pt idx="3795">
                  <c:v>47016</c:v>
                </c:pt>
                <c:pt idx="3796">
                  <c:v>47017</c:v>
                </c:pt>
                <c:pt idx="3797">
                  <c:v>47018</c:v>
                </c:pt>
                <c:pt idx="3798">
                  <c:v>47019</c:v>
                </c:pt>
                <c:pt idx="3799">
                  <c:v>47020</c:v>
                </c:pt>
                <c:pt idx="3800">
                  <c:v>47021</c:v>
                </c:pt>
                <c:pt idx="3801">
                  <c:v>47022</c:v>
                </c:pt>
                <c:pt idx="3802">
                  <c:v>47023</c:v>
                </c:pt>
                <c:pt idx="3803">
                  <c:v>47024</c:v>
                </c:pt>
                <c:pt idx="3804">
                  <c:v>47025</c:v>
                </c:pt>
                <c:pt idx="3805">
                  <c:v>47026</c:v>
                </c:pt>
                <c:pt idx="3806">
                  <c:v>47027</c:v>
                </c:pt>
                <c:pt idx="3807">
                  <c:v>47028</c:v>
                </c:pt>
                <c:pt idx="3808">
                  <c:v>47029</c:v>
                </c:pt>
                <c:pt idx="3809">
                  <c:v>47030</c:v>
                </c:pt>
                <c:pt idx="3810">
                  <c:v>47031</c:v>
                </c:pt>
                <c:pt idx="3811">
                  <c:v>47032</c:v>
                </c:pt>
                <c:pt idx="3812">
                  <c:v>47033</c:v>
                </c:pt>
                <c:pt idx="3813">
                  <c:v>47034</c:v>
                </c:pt>
                <c:pt idx="3814">
                  <c:v>47035</c:v>
                </c:pt>
                <c:pt idx="3815">
                  <c:v>47036</c:v>
                </c:pt>
                <c:pt idx="3816">
                  <c:v>47037</c:v>
                </c:pt>
                <c:pt idx="3817">
                  <c:v>47038</c:v>
                </c:pt>
                <c:pt idx="3818">
                  <c:v>47039</c:v>
                </c:pt>
                <c:pt idx="3819">
                  <c:v>47040</c:v>
                </c:pt>
                <c:pt idx="3820">
                  <c:v>47041</c:v>
                </c:pt>
                <c:pt idx="3821">
                  <c:v>47042</c:v>
                </c:pt>
                <c:pt idx="3822">
                  <c:v>47043</c:v>
                </c:pt>
                <c:pt idx="3823">
                  <c:v>47044</c:v>
                </c:pt>
                <c:pt idx="3824">
                  <c:v>47045</c:v>
                </c:pt>
                <c:pt idx="3825">
                  <c:v>47046</c:v>
                </c:pt>
                <c:pt idx="3826">
                  <c:v>47047</c:v>
                </c:pt>
                <c:pt idx="3827">
                  <c:v>47048</c:v>
                </c:pt>
                <c:pt idx="3828">
                  <c:v>47049</c:v>
                </c:pt>
                <c:pt idx="3829">
                  <c:v>47050</c:v>
                </c:pt>
                <c:pt idx="3830">
                  <c:v>47051</c:v>
                </c:pt>
                <c:pt idx="3831">
                  <c:v>47052</c:v>
                </c:pt>
                <c:pt idx="3832">
                  <c:v>47053</c:v>
                </c:pt>
                <c:pt idx="3833">
                  <c:v>47054</c:v>
                </c:pt>
                <c:pt idx="3834">
                  <c:v>47055</c:v>
                </c:pt>
                <c:pt idx="3835">
                  <c:v>47056</c:v>
                </c:pt>
                <c:pt idx="3836">
                  <c:v>47057</c:v>
                </c:pt>
                <c:pt idx="3837">
                  <c:v>47058</c:v>
                </c:pt>
                <c:pt idx="3838">
                  <c:v>47059</c:v>
                </c:pt>
                <c:pt idx="3839">
                  <c:v>47060</c:v>
                </c:pt>
                <c:pt idx="3840">
                  <c:v>47061</c:v>
                </c:pt>
                <c:pt idx="3841">
                  <c:v>47062</c:v>
                </c:pt>
                <c:pt idx="3842">
                  <c:v>47063</c:v>
                </c:pt>
                <c:pt idx="3843">
                  <c:v>47064</c:v>
                </c:pt>
                <c:pt idx="3844">
                  <c:v>47065</c:v>
                </c:pt>
                <c:pt idx="3845">
                  <c:v>47066</c:v>
                </c:pt>
                <c:pt idx="3846">
                  <c:v>47067</c:v>
                </c:pt>
                <c:pt idx="3847">
                  <c:v>47068</c:v>
                </c:pt>
                <c:pt idx="3848">
                  <c:v>47069</c:v>
                </c:pt>
                <c:pt idx="3849">
                  <c:v>47070</c:v>
                </c:pt>
                <c:pt idx="3850">
                  <c:v>47071</c:v>
                </c:pt>
                <c:pt idx="3851">
                  <c:v>47072</c:v>
                </c:pt>
                <c:pt idx="3852">
                  <c:v>47073</c:v>
                </c:pt>
                <c:pt idx="3853">
                  <c:v>47074</c:v>
                </c:pt>
                <c:pt idx="3854">
                  <c:v>47075</c:v>
                </c:pt>
                <c:pt idx="3855">
                  <c:v>47076</c:v>
                </c:pt>
                <c:pt idx="3856">
                  <c:v>47077</c:v>
                </c:pt>
                <c:pt idx="3857">
                  <c:v>47078</c:v>
                </c:pt>
                <c:pt idx="3858">
                  <c:v>47079</c:v>
                </c:pt>
                <c:pt idx="3859">
                  <c:v>47080</c:v>
                </c:pt>
                <c:pt idx="3860">
                  <c:v>47081</c:v>
                </c:pt>
                <c:pt idx="3861">
                  <c:v>47082</c:v>
                </c:pt>
                <c:pt idx="3862">
                  <c:v>47083</c:v>
                </c:pt>
                <c:pt idx="3863">
                  <c:v>47084</c:v>
                </c:pt>
                <c:pt idx="3864">
                  <c:v>47085</c:v>
                </c:pt>
                <c:pt idx="3865">
                  <c:v>47086</c:v>
                </c:pt>
                <c:pt idx="3866">
                  <c:v>47087</c:v>
                </c:pt>
                <c:pt idx="3867">
                  <c:v>47088</c:v>
                </c:pt>
                <c:pt idx="3868">
                  <c:v>47089</c:v>
                </c:pt>
                <c:pt idx="3869">
                  <c:v>47090</c:v>
                </c:pt>
                <c:pt idx="3870">
                  <c:v>47091</c:v>
                </c:pt>
                <c:pt idx="3871">
                  <c:v>47092</c:v>
                </c:pt>
                <c:pt idx="3872">
                  <c:v>47093</c:v>
                </c:pt>
                <c:pt idx="3873">
                  <c:v>47094</c:v>
                </c:pt>
                <c:pt idx="3874">
                  <c:v>47095</c:v>
                </c:pt>
                <c:pt idx="3875">
                  <c:v>47096</c:v>
                </c:pt>
                <c:pt idx="3876">
                  <c:v>47097</c:v>
                </c:pt>
                <c:pt idx="3877">
                  <c:v>47098</c:v>
                </c:pt>
                <c:pt idx="3878">
                  <c:v>47099</c:v>
                </c:pt>
                <c:pt idx="3879">
                  <c:v>47100</c:v>
                </c:pt>
                <c:pt idx="3880">
                  <c:v>47101</c:v>
                </c:pt>
                <c:pt idx="3881">
                  <c:v>47102</c:v>
                </c:pt>
                <c:pt idx="3882">
                  <c:v>47103</c:v>
                </c:pt>
                <c:pt idx="3883">
                  <c:v>47104</c:v>
                </c:pt>
                <c:pt idx="3884">
                  <c:v>47105</c:v>
                </c:pt>
                <c:pt idx="3885">
                  <c:v>47106</c:v>
                </c:pt>
                <c:pt idx="3886">
                  <c:v>47107</c:v>
                </c:pt>
                <c:pt idx="3887">
                  <c:v>47108</c:v>
                </c:pt>
                <c:pt idx="3888">
                  <c:v>47109</c:v>
                </c:pt>
                <c:pt idx="3889">
                  <c:v>47110</c:v>
                </c:pt>
                <c:pt idx="3890">
                  <c:v>47111</c:v>
                </c:pt>
                <c:pt idx="3891">
                  <c:v>47112</c:v>
                </c:pt>
                <c:pt idx="3892">
                  <c:v>47113</c:v>
                </c:pt>
                <c:pt idx="3893">
                  <c:v>47114</c:v>
                </c:pt>
                <c:pt idx="3894">
                  <c:v>47115</c:v>
                </c:pt>
                <c:pt idx="3895">
                  <c:v>47116</c:v>
                </c:pt>
                <c:pt idx="3896">
                  <c:v>47117</c:v>
                </c:pt>
                <c:pt idx="3897">
                  <c:v>47118</c:v>
                </c:pt>
                <c:pt idx="3898">
                  <c:v>47119</c:v>
                </c:pt>
                <c:pt idx="3899">
                  <c:v>47120</c:v>
                </c:pt>
                <c:pt idx="3900">
                  <c:v>47121</c:v>
                </c:pt>
                <c:pt idx="3901">
                  <c:v>47122</c:v>
                </c:pt>
                <c:pt idx="3902">
                  <c:v>47123</c:v>
                </c:pt>
                <c:pt idx="3903">
                  <c:v>47124</c:v>
                </c:pt>
                <c:pt idx="3904">
                  <c:v>47125</c:v>
                </c:pt>
                <c:pt idx="3905">
                  <c:v>47126</c:v>
                </c:pt>
                <c:pt idx="3906">
                  <c:v>47127</c:v>
                </c:pt>
                <c:pt idx="3907">
                  <c:v>47128</c:v>
                </c:pt>
                <c:pt idx="3908">
                  <c:v>47129</c:v>
                </c:pt>
                <c:pt idx="3909">
                  <c:v>47130</c:v>
                </c:pt>
                <c:pt idx="3910">
                  <c:v>47131</c:v>
                </c:pt>
                <c:pt idx="3911">
                  <c:v>47132</c:v>
                </c:pt>
                <c:pt idx="3912">
                  <c:v>47133</c:v>
                </c:pt>
                <c:pt idx="3913">
                  <c:v>47134</c:v>
                </c:pt>
                <c:pt idx="3914">
                  <c:v>47135</c:v>
                </c:pt>
                <c:pt idx="3915">
                  <c:v>47136</c:v>
                </c:pt>
                <c:pt idx="3916">
                  <c:v>47137</c:v>
                </c:pt>
                <c:pt idx="3917">
                  <c:v>47138</c:v>
                </c:pt>
                <c:pt idx="3918">
                  <c:v>47139</c:v>
                </c:pt>
                <c:pt idx="3919">
                  <c:v>47140</c:v>
                </c:pt>
                <c:pt idx="3920">
                  <c:v>47141</c:v>
                </c:pt>
                <c:pt idx="3921">
                  <c:v>47142</c:v>
                </c:pt>
                <c:pt idx="3922">
                  <c:v>47143</c:v>
                </c:pt>
                <c:pt idx="3923">
                  <c:v>47144</c:v>
                </c:pt>
                <c:pt idx="3924">
                  <c:v>47145</c:v>
                </c:pt>
                <c:pt idx="3925">
                  <c:v>47146</c:v>
                </c:pt>
                <c:pt idx="3926">
                  <c:v>47147</c:v>
                </c:pt>
                <c:pt idx="3927">
                  <c:v>47148</c:v>
                </c:pt>
                <c:pt idx="3928">
                  <c:v>47149</c:v>
                </c:pt>
                <c:pt idx="3929">
                  <c:v>47150</c:v>
                </c:pt>
                <c:pt idx="3930">
                  <c:v>47151</c:v>
                </c:pt>
                <c:pt idx="3931">
                  <c:v>47152</c:v>
                </c:pt>
                <c:pt idx="3932">
                  <c:v>47153</c:v>
                </c:pt>
                <c:pt idx="3933">
                  <c:v>47154</c:v>
                </c:pt>
                <c:pt idx="3934">
                  <c:v>47155</c:v>
                </c:pt>
                <c:pt idx="3935">
                  <c:v>47156</c:v>
                </c:pt>
                <c:pt idx="3936">
                  <c:v>47157</c:v>
                </c:pt>
                <c:pt idx="3937">
                  <c:v>47158</c:v>
                </c:pt>
                <c:pt idx="3938">
                  <c:v>47159</c:v>
                </c:pt>
                <c:pt idx="3939">
                  <c:v>47160</c:v>
                </c:pt>
                <c:pt idx="3940">
                  <c:v>47161</c:v>
                </c:pt>
                <c:pt idx="3941">
                  <c:v>47162</c:v>
                </c:pt>
                <c:pt idx="3942">
                  <c:v>47163</c:v>
                </c:pt>
                <c:pt idx="3943">
                  <c:v>47164</c:v>
                </c:pt>
                <c:pt idx="3944">
                  <c:v>47165</c:v>
                </c:pt>
                <c:pt idx="3945">
                  <c:v>47166</c:v>
                </c:pt>
                <c:pt idx="3946">
                  <c:v>47167</c:v>
                </c:pt>
                <c:pt idx="3947">
                  <c:v>47168</c:v>
                </c:pt>
                <c:pt idx="3948">
                  <c:v>47169</c:v>
                </c:pt>
                <c:pt idx="3949">
                  <c:v>47170</c:v>
                </c:pt>
                <c:pt idx="3950">
                  <c:v>47171</c:v>
                </c:pt>
                <c:pt idx="3951">
                  <c:v>47172</c:v>
                </c:pt>
                <c:pt idx="3952">
                  <c:v>47173</c:v>
                </c:pt>
                <c:pt idx="3953">
                  <c:v>47174</c:v>
                </c:pt>
                <c:pt idx="3954">
                  <c:v>47175</c:v>
                </c:pt>
                <c:pt idx="3955">
                  <c:v>47176</c:v>
                </c:pt>
                <c:pt idx="3956">
                  <c:v>47177</c:v>
                </c:pt>
                <c:pt idx="3957">
                  <c:v>47178</c:v>
                </c:pt>
                <c:pt idx="3958">
                  <c:v>47179</c:v>
                </c:pt>
                <c:pt idx="3959">
                  <c:v>47180</c:v>
                </c:pt>
                <c:pt idx="3960">
                  <c:v>47181</c:v>
                </c:pt>
                <c:pt idx="3961">
                  <c:v>47182</c:v>
                </c:pt>
                <c:pt idx="3962">
                  <c:v>47183</c:v>
                </c:pt>
                <c:pt idx="3963">
                  <c:v>47184</c:v>
                </c:pt>
                <c:pt idx="3964">
                  <c:v>47185</c:v>
                </c:pt>
                <c:pt idx="3965">
                  <c:v>47186</c:v>
                </c:pt>
                <c:pt idx="3966">
                  <c:v>47187</c:v>
                </c:pt>
                <c:pt idx="3967">
                  <c:v>47188</c:v>
                </c:pt>
                <c:pt idx="3968">
                  <c:v>47189</c:v>
                </c:pt>
                <c:pt idx="3969">
                  <c:v>47190</c:v>
                </c:pt>
                <c:pt idx="3970">
                  <c:v>47191</c:v>
                </c:pt>
                <c:pt idx="3971">
                  <c:v>47192</c:v>
                </c:pt>
                <c:pt idx="3972">
                  <c:v>47193</c:v>
                </c:pt>
                <c:pt idx="3973">
                  <c:v>47194</c:v>
                </c:pt>
                <c:pt idx="3974">
                  <c:v>47195</c:v>
                </c:pt>
                <c:pt idx="3975">
                  <c:v>47196</c:v>
                </c:pt>
                <c:pt idx="3976">
                  <c:v>47197</c:v>
                </c:pt>
                <c:pt idx="3977">
                  <c:v>47198</c:v>
                </c:pt>
                <c:pt idx="3978">
                  <c:v>47199</c:v>
                </c:pt>
                <c:pt idx="3979">
                  <c:v>47200</c:v>
                </c:pt>
                <c:pt idx="3980">
                  <c:v>47201</c:v>
                </c:pt>
                <c:pt idx="3981">
                  <c:v>47202</c:v>
                </c:pt>
                <c:pt idx="3982">
                  <c:v>47203</c:v>
                </c:pt>
                <c:pt idx="3983">
                  <c:v>47204</c:v>
                </c:pt>
                <c:pt idx="3984">
                  <c:v>47205</c:v>
                </c:pt>
                <c:pt idx="3985">
                  <c:v>47206</c:v>
                </c:pt>
                <c:pt idx="3986">
                  <c:v>47207</c:v>
                </c:pt>
                <c:pt idx="3987">
                  <c:v>47208</c:v>
                </c:pt>
                <c:pt idx="3988">
                  <c:v>47209</c:v>
                </c:pt>
                <c:pt idx="3989">
                  <c:v>47210</c:v>
                </c:pt>
                <c:pt idx="3990">
                  <c:v>47211</c:v>
                </c:pt>
                <c:pt idx="3991">
                  <c:v>47212</c:v>
                </c:pt>
                <c:pt idx="3992">
                  <c:v>47213</c:v>
                </c:pt>
                <c:pt idx="3993">
                  <c:v>47214</c:v>
                </c:pt>
                <c:pt idx="3994">
                  <c:v>47215</c:v>
                </c:pt>
                <c:pt idx="3995">
                  <c:v>47216</c:v>
                </c:pt>
                <c:pt idx="3996">
                  <c:v>47217</c:v>
                </c:pt>
                <c:pt idx="3997">
                  <c:v>47218</c:v>
                </c:pt>
                <c:pt idx="3998">
                  <c:v>47219</c:v>
                </c:pt>
                <c:pt idx="3999">
                  <c:v>47220</c:v>
                </c:pt>
                <c:pt idx="4000">
                  <c:v>47221</c:v>
                </c:pt>
                <c:pt idx="4001">
                  <c:v>47222</c:v>
                </c:pt>
                <c:pt idx="4002">
                  <c:v>47223</c:v>
                </c:pt>
                <c:pt idx="4003">
                  <c:v>47224</c:v>
                </c:pt>
                <c:pt idx="4004">
                  <c:v>47225</c:v>
                </c:pt>
                <c:pt idx="4005">
                  <c:v>47226</c:v>
                </c:pt>
                <c:pt idx="4006">
                  <c:v>47227</c:v>
                </c:pt>
                <c:pt idx="4007">
                  <c:v>47228</c:v>
                </c:pt>
                <c:pt idx="4008">
                  <c:v>47229</c:v>
                </c:pt>
                <c:pt idx="4009">
                  <c:v>47230</c:v>
                </c:pt>
                <c:pt idx="4010">
                  <c:v>47231</c:v>
                </c:pt>
                <c:pt idx="4011">
                  <c:v>47232</c:v>
                </c:pt>
                <c:pt idx="4012">
                  <c:v>47233</c:v>
                </c:pt>
                <c:pt idx="4013">
                  <c:v>47234</c:v>
                </c:pt>
                <c:pt idx="4014">
                  <c:v>47235</c:v>
                </c:pt>
                <c:pt idx="4015">
                  <c:v>47236</c:v>
                </c:pt>
                <c:pt idx="4016">
                  <c:v>47237</c:v>
                </c:pt>
                <c:pt idx="4017">
                  <c:v>47238</c:v>
                </c:pt>
                <c:pt idx="4018">
                  <c:v>47239</c:v>
                </c:pt>
                <c:pt idx="4019">
                  <c:v>47240</c:v>
                </c:pt>
                <c:pt idx="4020">
                  <c:v>47241</c:v>
                </c:pt>
                <c:pt idx="4021">
                  <c:v>47242</c:v>
                </c:pt>
                <c:pt idx="4022">
                  <c:v>47243</c:v>
                </c:pt>
                <c:pt idx="4023">
                  <c:v>47244</c:v>
                </c:pt>
                <c:pt idx="4024">
                  <c:v>47245</c:v>
                </c:pt>
                <c:pt idx="4025">
                  <c:v>47246</c:v>
                </c:pt>
                <c:pt idx="4026">
                  <c:v>47247</c:v>
                </c:pt>
                <c:pt idx="4027">
                  <c:v>47248</c:v>
                </c:pt>
                <c:pt idx="4028">
                  <c:v>47249</c:v>
                </c:pt>
                <c:pt idx="4029">
                  <c:v>47250</c:v>
                </c:pt>
                <c:pt idx="4030">
                  <c:v>47251</c:v>
                </c:pt>
                <c:pt idx="4031">
                  <c:v>47252</c:v>
                </c:pt>
                <c:pt idx="4032">
                  <c:v>47253</c:v>
                </c:pt>
                <c:pt idx="4033">
                  <c:v>47254</c:v>
                </c:pt>
                <c:pt idx="4034">
                  <c:v>47255</c:v>
                </c:pt>
                <c:pt idx="4035">
                  <c:v>47256</c:v>
                </c:pt>
                <c:pt idx="4036">
                  <c:v>47257</c:v>
                </c:pt>
                <c:pt idx="4037">
                  <c:v>47258</c:v>
                </c:pt>
                <c:pt idx="4038">
                  <c:v>47259</c:v>
                </c:pt>
                <c:pt idx="4039">
                  <c:v>47260</c:v>
                </c:pt>
                <c:pt idx="4040">
                  <c:v>47261</c:v>
                </c:pt>
                <c:pt idx="4041">
                  <c:v>47262</c:v>
                </c:pt>
                <c:pt idx="4042">
                  <c:v>47263</c:v>
                </c:pt>
                <c:pt idx="4043">
                  <c:v>47264</c:v>
                </c:pt>
                <c:pt idx="4044">
                  <c:v>47265</c:v>
                </c:pt>
                <c:pt idx="4045">
                  <c:v>47266</c:v>
                </c:pt>
                <c:pt idx="4046">
                  <c:v>47267</c:v>
                </c:pt>
                <c:pt idx="4047">
                  <c:v>47268</c:v>
                </c:pt>
                <c:pt idx="4048">
                  <c:v>47269</c:v>
                </c:pt>
                <c:pt idx="4049">
                  <c:v>47270</c:v>
                </c:pt>
                <c:pt idx="4050">
                  <c:v>47271</c:v>
                </c:pt>
                <c:pt idx="4051">
                  <c:v>47272</c:v>
                </c:pt>
                <c:pt idx="4052">
                  <c:v>47273</c:v>
                </c:pt>
                <c:pt idx="4053">
                  <c:v>47274</c:v>
                </c:pt>
                <c:pt idx="4054">
                  <c:v>47275</c:v>
                </c:pt>
                <c:pt idx="4055">
                  <c:v>47276</c:v>
                </c:pt>
                <c:pt idx="4056">
                  <c:v>47277</c:v>
                </c:pt>
                <c:pt idx="4057">
                  <c:v>47278</c:v>
                </c:pt>
                <c:pt idx="4058">
                  <c:v>47279</c:v>
                </c:pt>
                <c:pt idx="4059">
                  <c:v>47280</c:v>
                </c:pt>
                <c:pt idx="4060">
                  <c:v>47281</c:v>
                </c:pt>
                <c:pt idx="4061">
                  <c:v>47282</c:v>
                </c:pt>
                <c:pt idx="4062">
                  <c:v>47283</c:v>
                </c:pt>
                <c:pt idx="4063">
                  <c:v>47284</c:v>
                </c:pt>
                <c:pt idx="4064">
                  <c:v>47285</c:v>
                </c:pt>
                <c:pt idx="4065">
                  <c:v>47286</c:v>
                </c:pt>
                <c:pt idx="4066">
                  <c:v>47287</c:v>
                </c:pt>
                <c:pt idx="4067">
                  <c:v>47288</c:v>
                </c:pt>
                <c:pt idx="4068">
                  <c:v>47289</c:v>
                </c:pt>
                <c:pt idx="4069">
                  <c:v>47290</c:v>
                </c:pt>
                <c:pt idx="4070">
                  <c:v>47291</c:v>
                </c:pt>
                <c:pt idx="4071">
                  <c:v>47292</c:v>
                </c:pt>
                <c:pt idx="4072">
                  <c:v>47293</c:v>
                </c:pt>
                <c:pt idx="4073">
                  <c:v>47294</c:v>
                </c:pt>
                <c:pt idx="4074">
                  <c:v>47295</c:v>
                </c:pt>
                <c:pt idx="4075">
                  <c:v>47296</c:v>
                </c:pt>
                <c:pt idx="4076">
                  <c:v>47297</c:v>
                </c:pt>
                <c:pt idx="4077">
                  <c:v>47298</c:v>
                </c:pt>
                <c:pt idx="4078">
                  <c:v>47299</c:v>
                </c:pt>
                <c:pt idx="4079">
                  <c:v>47300</c:v>
                </c:pt>
                <c:pt idx="4080">
                  <c:v>47301</c:v>
                </c:pt>
                <c:pt idx="4081">
                  <c:v>47302</c:v>
                </c:pt>
                <c:pt idx="4082">
                  <c:v>47303</c:v>
                </c:pt>
                <c:pt idx="4083">
                  <c:v>47304</c:v>
                </c:pt>
                <c:pt idx="4084">
                  <c:v>47305</c:v>
                </c:pt>
                <c:pt idx="4085">
                  <c:v>47306</c:v>
                </c:pt>
                <c:pt idx="4086">
                  <c:v>47307</c:v>
                </c:pt>
                <c:pt idx="4087">
                  <c:v>47308</c:v>
                </c:pt>
                <c:pt idx="4088">
                  <c:v>47309</c:v>
                </c:pt>
                <c:pt idx="4089">
                  <c:v>47310</c:v>
                </c:pt>
                <c:pt idx="4090">
                  <c:v>47311</c:v>
                </c:pt>
                <c:pt idx="4091">
                  <c:v>47312</c:v>
                </c:pt>
                <c:pt idx="4092">
                  <c:v>47313</c:v>
                </c:pt>
                <c:pt idx="4093">
                  <c:v>47314</c:v>
                </c:pt>
                <c:pt idx="4094">
                  <c:v>47315</c:v>
                </c:pt>
                <c:pt idx="4095">
                  <c:v>47316</c:v>
                </c:pt>
                <c:pt idx="4096">
                  <c:v>47317</c:v>
                </c:pt>
                <c:pt idx="4097">
                  <c:v>47318</c:v>
                </c:pt>
                <c:pt idx="4098">
                  <c:v>47319</c:v>
                </c:pt>
                <c:pt idx="4099">
                  <c:v>47320</c:v>
                </c:pt>
                <c:pt idx="4100">
                  <c:v>47321</c:v>
                </c:pt>
                <c:pt idx="4101">
                  <c:v>47322</c:v>
                </c:pt>
                <c:pt idx="4102">
                  <c:v>47323</c:v>
                </c:pt>
                <c:pt idx="4103">
                  <c:v>47324</c:v>
                </c:pt>
                <c:pt idx="4104">
                  <c:v>47325</c:v>
                </c:pt>
                <c:pt idx="4105">
                  <c:v>47326</c:v>
                </c:pt>
                <c:pt idx="4106">
                  <c:v>47327</c:v>
                </c:pt>
                <c:pt idx="4107">
                  <c:v>47328</c:v>
                </c:pt>
                <c:pt idx="4108">
                  <c:v>47329</c:v>
                </c:pt>
                <c:pt idx="4109">
                  <c:v>47330</c:v>
                </c:pt>
                <c:pt idx="4110">
                  <c:v>47331</c:v>
                </c:pt>
                <c:pt idx="4111">
                  <c:v>47332</c:v>
                </c:pt>
                <c:pt idx="4112">
                  <c:v>47333</c:v>
                </c:pt>
                <c:pt idx="4113">
                  <c:v>47334</c:v>
                </c:pt>
                <c:pt idx="4114">
                  <c:v>47335</c:v>
                </c:pt>
                <c:pt idx="4115">
                  <c:v>47336</c:v>
                </c:pt>
                <c:pt idx="4116">
                  <c:v>47337</c:v>
                </c:pt>
                <c:pt idx="4117">
                  <c:v>47338</c:v>
                </c:pt>
                <c:pt idx="4118">
                  <c:v>47339</c:v>
                </c:pt>
                <c:pt idx="4119">
                  <c:v>47340</c:v>
                </c:pt>
                <c:pt idx="4120">
                  <c:v>47341</c:v>
                </c:pt>
                <c:pt idx="4121">
                  <c:v>47342</c:v>
                </c:pt>
                <c:pt idx="4122">
                  <c:v>47343</c:v>
                </c:pt>
                <c:pt idx="4123">
                  <c:v>47344</c:v>
                </c:pt>
                <c:pt idx="4124">
                  <c:v>47345</c:v>
                </c:pt>
                <c:pt idx="4125">
                  <c:v>47346</c:v>
                </c:pt>
                <c:pt idx="4126">
                  <c:v>47347</c:v>
                </c:pt>
                <c:pt idx="4127">
                  <c:v>47348</c:v>
                </c:pt>
                <c:pt idx="4128">
                  <c:v>47349</c:v>
                </c:pt>
                <c:pt idx="4129">
                  <c:v>47350</c:v>
                </c:pt>
                <c:pt idx="4130">
                  <c:v>47351</c:v>
                </c:pt>
                <c:pt idx="4131">
                  <c:v>47352</c:v>
                </c:pt>
                <c:pt idx="4132">
                  <c:v>47353</c:v>
                </c:pt>
                <c:pt idx="4133">
                  <c:v>47354</c:v>
                </c:pt>
                <c:pt idx="4134">
                  <c:v>47355</c:v>
                </c:pt>
                <c:pt idx="4135">
                  <c:v>47356</c:v>
                </c:pt>
                <c:pt idx="4136">
                  <c:v>47357</c:v>
                </c:pt>
                <c:pt idx="4137">
                  <c:v>47358</c:v>
                </c:pt>
                <c:pt idx="4138">
                  <c:v>47359</c:v>
                </c:pt>
                <c:pt idx="4139">
                  <c:v>47360</c:v>
                </c:pt>
                <c:pt idx="4140">
                  <c:v>47361</c:v>
                </c:pt>
                <c:pt idx="4141">
                  <c:v>47362</c:v>
                </c:pt>
                <c:pt idx="4142">
                  <c:v>47363</c:v>
                </c:pt>
                <c:pt idx="4143">
                  <c:v>47364</c:v>
                </c:pt>
                <c:pt idx="4144">
                  <c:v>47365</c:v>
                </c:pt>
                <c:pt idx="4145">
                  <c:v>47366</c:v>
                </c:pt>
                <c:pt idx="4146">
                  <c:v>47367</c:v>
                </c:pt>
                <c:pt idx="4147">
                  <c:v>47368</c:v>
                </c:pt>
                <c:pt idx="4148">
                  <c:v>47369</c:v>
                </c:pt>
                <c:pt idx="4149">
                  <c:v>47370</c:v>
                </c:pt>
                <c:pt idx="4150">
                  <c:v>47371</c:v>
                </c:pt>
                <c:pt idx="4151">
                  <c:v>47372</c:v>
                </c:pt>
                <c:pt idx="4152">
                  <c:v>47373</c:v>
                </c:pt>
                <c:pt idx="4153">
                  <c:v>47374</c:v>
                </c:pt>
                <c:pt idx="4154">
                  <c:v>47375</c:v>
                </c:pt>
                <c:pt idx="4155">
                  <c:v>47376</c:v>
                </c:pt>
                <c:pt idx="4156">
                  <c:v>47377</c:v>
                </c:pt>
                <c:pt idx="4157">
                  <c:v>47378</c:v>
                </c:pt>
                <c:pt idx="4158">
                  <c:v>47379</c:v>
                </c:pt>
                <c:pt idx="4159">
                  <c:v>47380</c:v>
                </c:pt>
                <c:pt idx="4160">
                  <c:v>47381</c:v>
                </c:pt>
                <c:pt idx="4161">
                  <c:v>47382</c:v>
                </c:pt>
                <c:pt idx="4162">
                  <c:v>47383</c:v>
                </c:pt>
                <c:pt idx="4163">
                  <c:v>47384</c:v>
                </c:pt>
                <c:pt idx="4164">
                  <c:v>47385</c:v>
                </c:pt>
                <c:pt idx="4165">
                  <c:v>47386</c:v>
                </c:pt>
                <c:pt idx="4166">
                  <c:v>47387</c:v>
                </c:pt>
                <c:pt idx="4167">
                  <c:v>47388</c:v>
                </c:pt>
                <c:pt idx="4168">
                  <c:v>47389</c:v>
                </c:pt>
                <c:pt idx="4169">
                  <c:v>47390</c:v>
                </c:pt>
                <c:pt idx="4170">
                  <c:v>47391</c:v>
                </c:pt>
                <c:pt idx="4171">
                  <c:v>47392</c:v>
                </c:pt>
                <c:pt idx="4172">
                  <c:v>47393</c:v>
                </c:pt>
                <c:pt idx="4173">
                  <c:v>47394</c:v>
                </c:pt>
                <c:pt idx="4174">
                  <c:v>47395</c:v>
                </c:pt>
                <c:pt idx="4175">
                  <c:v>47396</c:v>
                </c:pt>
                <c:pt idx="4176">
                  <c:v>47397</c:v>
                </c:pt>
                <c:pt idx="4177">
                  <c:v>47398</c:v>
                </c:pt>
                <c:pt idx="4178">
                  <c:v>47399</c:v>
                </c:pt>
                <c:pt idx="4179">
                  <c:v>47400</c:v>
                </c:pt>
                <c:pt idx="4180">
                  <c:v>47401</c:v>
                </c:pt>
                <c:pt idx="4181">
                  <c:v>47402</c:v>
                </c:pt>
                <c:pt idx="4182">
                  <c:v>47403</c:v>
                </c:pt>
                <c:pt idx="4183">
                  <c:v>47404</c:v>
                </c:pt>
                <c:pt idx="4184">
                  <c:v>47405</c:v>
                </c:pt>
                <c:pt idx="4185">
                  <c:v>47406</c:v>
                </c:pt>
                <c:pt idx="4186">
                  <c:v>47407</c:v>
                </c:pt>
                <c:pt idx="4187">
                  <c:v>47408</c:v>
                </c:pt>
                <c:pt idx="4188">
                  <c:v>47409</c:v>
                </c:pt>
                <c:pt idx="4189">
                  <c:v>47410</c:v>
                </c:pt>
                <c:pt idx="4190">
                  <c:v>47411</c:v>
                </c:pt>
                <c:pt idx="4191">
                  <c:v>47412</c:v>
                </c:pt>
                <c:pt idx="4192">
                  <c:v>47413</c:v>
                </c:pt>
                <c:pt idx="4193">
                  <c:v>47414</c:v>
                </c:pt>
                <c:pt idx="4194">
                  <c:v>47415</c:v>
                </c:pt>
                <c:pt idx="4195">
                  <c:v>47416</c:v>
                </c:pt>
                <c:pt idx="4196">
                  <c:v>47417</c:v>
                </c:pt>
                <c:pt idx="4197">
                  <c:v>47418</c:v>
                </c:pt>
                <c:pt idx="4198">
                  <c:v>47419</c:v>
                </c:pt>
                <c:pt idx="4199">
                  <c:v>47420</c:v>
                </c:pt>
                <c:pt idx="4200">
                  <c:v>47421</c:v>
                </c:pt>
                <c:pt idx="4201">
                  <c:v>47422</c:v>
                </c:pt>
                <c:pt idx="4202">
                  <c:v>47423</c:v>
                </c:pt>
                <c:pt idx="4203">
                  <c:v>47424</c:v>
                </c:pt>
                <c:pt idx="4204">
                  <c:v>47425</c:v>
                </c:pt>
                <c:pt idx="4205">
                  <c:v>47426</c:v>
                </c:pt>
                <c:pt idx="4206">
                  <c:v>47427</c:v>
                </c:pt>
                <c:pt idx="4207">
                  <c:v>47428</c:v>
                </c:pt>
                <c:pt idx="4208">
                  <c:v>47429</c:v>
                </c:pt>
                <c:pt idx="4209">
                  <c:v>47430</c:v>
                </c:pt>
                <c:pt idx="4210">
                  <c:v>47431</c:v>
                </c:pt>
                <c:pt idx="4211">
                  <c:v>47432</c:v>
                </c:pt>
                <c:pt idx="4212">
                  <c:v>47433</c:v>
                </c:pt>
                <c:pt idx="4213">
                  <c:v>47434</c:v>
                </c:pt>
                <c:pt idx="4214">
                  <c:v>47435</c:v>
                </c:pt>
                <c:pt idx="4215">
                  <c:v>47436</c:v>
                </c:pt>
                <c:pt idx="4216">
                  <c:v>47437</c:v>
                </c:pt>
                <c:pt idx="4217">
                  <c:v>47438</c:v>
                </c:pt>
                <c:pt idx="4218">
                  <c:v>47439</c:v>
                </c:pt>
                <c:pt idx="4219">
                  <c:v>47440</c:v>
                </c:pt>
                <c:pt idx="4220">
                  <c:v>47441</c:v>
                </c:pt>
                <c:pt idx="4221">
                  <c:v>47442</c:v>
                </c:pt>
                <c:pt idx="4222">
                  <c:v>47443</c:v>
                </c:pt>
                <c:pt idx="4223">
                  <c:v>47444</c:v>
                </c:pt>
                <c:pt idx="4224">
                  <c:v>47445</c:v>
                </c:pt>
                <c:pt idx="4225">
                  <c:v>47446</c:v>
                </c:pt>
                <c:pt idx="4226">
                  <c:v>47447</c:v>
                </c:pt>
                <c:pt idx="4227">
                  <c:v>47448</c:v>
                </c:pt>
                <c:pt idx="4228">
                  <c:v>47449</c:v>
                </c:pt>
                <c:pt idx="4229">
                  <c:v>47450</c:v>
                </c:pt>
                <c:pt idx="4230">
                  <c:v>47451</c:v>
                </c:pt>
                <c:pt idx="4231">
                  <c:v>47452</c:v>
                </c:pt>
                <c:pt idx="4232">
                  <c:v>47453</c:v>
                </c:pt>
                <c:pt idx="4233">
                  <c:v>47454</c:v>
                </c:pt>
                <c:pt idx="4234">
                  <c:v>47455</c:v>
                </c:pt>
                <c:pt idx="4235">
                  <c:v>47456</c:v>
                </c:pt>
                <c:pt idx="4236">
                  <c:v>47457</c:v>
                </c:pt>
                <c:pt idx="4237">
                  <c:v>47458</c:v>
                </c:pt>
                <c:pt idx="4238">
                  <c:v>47459</c:v>
                </c:pt>
                <c:pt idx="4239">
                  <c:v>47460</c:v>
                </c:pt>
                <c:pt idx="4240">
                  <c:v>47461</c:v>
                </c:pt>
                <c:pt idx="4241">
                  <c:v>47462</c:v>
                </c:pt>
                <c:pt idx="4242">
                  <c:v>47463</c:v>
                </c:pt>
                <c:pt idx="4243">
                  <c:v>47464</c:v>
                </c:pt>
                <c:pt idx="4244">
                  <c:v>47465</c:v>
                </c:pt>
                <c:pt idx="4245">
                  <c:v>47466</c:v>
                </c:pt>
                <c:pt idx="4246">
                  <c:v>47467</c:v>
                </c:pt>
                <c:pt idx="4247">
                  <c:v>47468</c:v>
                </c:pt>
                <c:pt idx="4248">
                  <c:v>47469</c:v>
                </c:pt>
                <c:pt idx="4249">
                  <c:v>47470</c:v>
                </c:pt>
                <c:pt idx="4250">
                  <c:v>47471</c:v>
                </c:pt>
                <c:pt idx="4251">
                  <c:v>47472</c:v>
                </c:pt>
                <c:pt idx="4252">
                  <c:v>47473</c:v>
                </c:pt>
                <c:pt idx="4253">
                  <c:v>47474</c:v>
                </c:pt>
                <c:pt idx="4254">
                  <c:v>47475</c:v>
                </c:pt>
                <c:pt idx="4255">
                  <c:v>47476</c:v>
                </c:pt>
                <c:pt idx="4256">
                  <c:v>47477</c:v>
                </c:pt>
                <c:pt idx="4257">
                  <c:v>47478</c:v>
                </c:pt>
                <c:pt idx="4258">
                  <c:v>47479</c:v>
                </c:pt>
                <c:pt idx="4259">
                  <c:v>47480</c:v>
                </c:pt>
                <c:pt idx="4260">
                  <c:v>47481</c:v>
                </c:pt>
                <c:pt idx="4261">
                  <c:v>47482</c:v>
                </c:pt>
                <c:pt idx="4262">
                  <c:v>47483</c:v>
                </c:pt>
                <c:pt idx="4263">
                  <c:v>47484</c:v>
                </c:pt>
                <c:pt idx="4264">
                  <c:v>47485</c:v>
                </c:pt>
                <c:pt idx="4265">
                  <c:v>47486</c:v>
                </c:pt>
                <c:pt idx="4266">
                  <c:v>47487</c:v>
                </c:pt>
                <c:pt idx="4267">
                  <c:v>47488</c:v>
                </c:pt>
                <c:pt idx="4268">
                  <c:v>47489</c:v>
                </c:pt>
                <c:pt idx="4269">
                  <c:v>47490</c:v>
                </c:pt>
                <c:pt idx="4270">
                  <c:v>47491</c:v>
                </c:pt>
                <c:pt idx="4271">
                  <c:v>47492</c:v>
                </c:pt>
                <c:pt idx="4272">
                  <c:v>47493</c:v>
                </c:pt>
                <c:pt idx="4273">
                  <c:v>47494</c:v>
                </c:pt>
                <c:pt idx="4274">
                  <c:v>47495</c:v>
                </c:pt>
                <c:pt idx="4275">
                  <c:v>47496</c:v>
                </c:pt>
                <c:pt idx="4276">
                  <c:v>47497</c:v>
                </c:pt>
                <c:pt idx="4277">
                  <c:v>47498</c:v>
                </c:pt>
                <c:pt idx="4278">
                  <c:v>47499</c:v>
                </c:pt>
                <c:pt idx="4279">
                  <c:v>47500</c:v>
                </c:pt>
                <c:pt idx="4280">
                  <c:v>47501</c:v>
                </c:pt>
                <c:pt idx="4281">
                  <c:v>47502</c:v>
                </c:pt>
                <c:pt idx="4282">
                  <c:v>47503</c:v>
                </c:pt>
                <c:pt idx="4283">
                  <c:v>47504</c:v>
                </c:pt>
                <c:pt idx="4284">
                  <c:v>47505</c:v>
                </c:pt>
                <c:pt idx="4285">
                  <c:v>47506</c:v>
                </c:pt>
                <c:pt idx="4286">
                  <c:v>47507</c:v>
                </c:pt>
                <c:pt idx="4287">
                  <c:v>47508</c:v>
                </c:pt>
                <c:pt idx="4288">
                  <c:v>47509</c:v>
                </c:pt>
                <c:pt idx="4289">
                  <c:v>47510</c:v>
                </c:pt>
                <c:pt idx="4290">
                  <c:v>47511</c:v>
                </c:pt>
                <c:pt idx="4291">
                  <c:v>47512</c:v>
                </c:pt>
                <c:pt idx="4292">
                  <c:v>47513</c:v>
                </c:pt>
                <c:pt idx="4293">
                  <c:v>47514</c:v>
                </c:pt>
                <c:pt idx="4294">
                  <c:v>47515</c:v>
                </c:pt>
                <c:pt idx="4295">
                  <c:v>47516</c:v>
                </c:pt>
                <c:pt idx="4296">
                  <c:v>47517</c:v>
                </c:pt>
                <c:pt idx="4297">
                  <c:v>47518</c:v>
                </c:pt>
                <c:pt idx="4298">
                  <c:v>47519</c:v>
                </c:pt>
                <c:pt idx="4299">
                  <c:v>47520</c:v>
                </c:pt>
                <c:pt idx="4300">
                  <c:v>47521</c:v>
                </c:pt>
                <c:pt idx="4301">
                  <c:v>47522</c:v>
                </c:pt>
                <c:pt idx="4302">
                  <c:v>47523</c:v>
                </c:pt>
                <c:pt idx="4303">
                  <c:v>47524</c:v>
                </c:pt>
                <c:pt idx="4304">
                  <c:v>47525</c:v>
                </c:pt>
                <c:pt idx="4305">
                  <c:v>47526</c:v>
                </c:pt>
                <c:pt idx="4306">
                  <c:v>47527</c:v>
                </c:pt>
                <c:pt idx="4307">
                  <c:v>47528</c:v>
                </c:pt>
                <c:pt idx="4308">
                  <c:v>47529</c:v>
                </c:pt>
                <c:pt idx="4309">
                  <c:v>47530</c:v>
                </c:pt>
                <c:pt idx="4310">
                  <c:v>47531</c:v>
                </c:pt>
                <c:pt idx="4311">
                  <c:v>47532</c:v>
                </c:pt>
                <c:pt idx="4312">
                  <c:v>47533</c:v>
                </c:pt>
                <c:pt idx="4313">
                  <c:v>47534</c:v>
                </c:pt>
                <c:pt idx="4314">
                  <c:v>47535</c:v>
                </c:pt>
                <c:pt idx="4315">
                  <c:v>47536</c:v>
                </c:pt>
                <c:pt idx="4316">
                  <c:v>47537</c:v>
                </c:pt>
                <c:pt idx="4317">
                  <c:v>47538</c:v>
                </c:pt>
                <c:pt idx="4318">
                  <c:v>47539</c:v>
                </c:pt>
                <c:pt idx="4319">
                  <c:v>47540</c:v>
                </c:pt>
                <c:pt idx="4320">
                  <c:v>47541</c:v>
                </c:pt>
                <c:pt idx="4321">
                  <c:v>47542</c:v>
                </c:pt>
                <c:pt idx="4322">
                  <c:v>47543</c:v>
                </c:pt>
                <c:pt idx="4323">
                  <c:v>47544</c:v>
                </c:pt>
                <c:pt idx="4324">
                  <c:v>47545</c:v>
                </c:pt>
                <c:pt idx="4325">
                  <c:v>47546</c:v>
                </c:pt>
                <c:pt idx="4326">
                  <c:v>47547</c:v>
                </c:pt>
                <c:pt idx="4327">
                  <c:v>47548</c:v>
                </c:pt>
                <c:pt idx="4328">
                  <c:v>47549</c:v>
                </c:pt>
                <c:pt idx="4329">
                  <c:v>47550</c:v>
                </c:pt>
                <c:pt idx="4330">
                  <c:v>47551</c:v>
                </c:pt>
                <c:pt idx="4331">
                  <c:v>47552</c:v>
                </c:pt>
                <c:pt idx="4332">
                  <c:v>47553</c:v>
                </c:pt>
                <c:pt idx="4333">
                  <c:v>47554</c:v>
                </c:pt>
                <c:pt idx="4334">
                  <c:v>47555</c:v>
                </c:pt>
                <c:pt idx="4335">
                  <c:v>47556</c:v>
                </c:pt>
                <c:pt idx="4336">
                  <c:v>47557</c:v>
                </c:pt>
                <c:pt idx="4337">
                  <c:v>47558</c:v>
                </c:pt>
                <c:pt idx="4338">
                  <c:v>47559</c:v>
                </c:pt>
                <c:pt idx="4339">
                  <c:v>47560</c:v>
                </c:pt>
                <c:pt idx="4340">
                  <c:v>47561</c:v>
                </c:pt>
                <c:pt idx="4341">
                  <c:v>47562</c:v>
                </c:pt>
                <c:pt idx="4342">
                  <c:v>47563</c:v>
                </c:pt>
                <c:pt idx="4343">
                  <c:v>47564</c:v>
                </c:pt>
                <c:pt idx="4344">
                  <c:v>47565</c:v>
                </c:pt>
                <c:pt idx="4345">
                  <c:v>47566</c:v>
                </c:pt>
                <c:pt idx="4346">
                  <c:v>47567</c:v>
                </c:pt>
                <c:pt idx="4347">
                  <c:v>47568</c:v>
                </c:pt>
                <c:pt idx="4348">
                  <c:v>47569</c:v>
                </c:pt>
                <c:pt idx="4349">
                  <c:v>47570</c:v>
                </c:pt>
                <c:pt idx="4350">
                  <c:v>47571</c:v>
                </c:pt>
                <c:pt idx="4351">
                  <c:v>47572</c:v>
                </c:pt>
                <c:pt idx="4352">
                  <c:v>47573</c:v>
                </c:pt>
                <c:pt idx="4353">
                  <c:v>47574</c:v>
                </c:pt>
                <c:pt idx="4354">
                  <c:v>47575</c:v>
                </c:pt>
                <c:pt idx="4355">
                  <c:v>47576</c:v>
                </c:pt>
                <c:pt idx="4356">
                  <c:v>47577</c:v>
                </c:pt>
                <c:pt idx="4357">
                  <c:v>47578</c:v>
                </c:pt>
                <c:pt idx="4358">
                  <c:v>47579</c:v>
                </c:pt>
                <c:pt idx="4359">
                  <c:v>47580</c:v>
                </c:pt>
                <c:pt idx="4360">
                  <c:v>47581</c:v>
                </c:pt>
                <c:pt idx="4361">
                  <c:v>47582</c:v>
                </c:pt>
                <c:pt idx="4362">
                  <c:v>47583</c:v>
                </c:pt>
                <c:pt idx="4363">
                  <c:v>47584</c:v>
                </c:pt>
                <c:pt idx="4364">
                  <c:v>47585</c:v>
                </c:pt>
                <c:pt idx="4365">
                  <c:v>47586</c:v>
                </c:pt>
                <c:pt idx="4366">
                  <c:v>47587</c:v>
                </c:pt>
                <c:pt idx="4367">
                  <c:v>47588</c:v>
                </c:pt>
                <c:pt idx="4368">
                  <c:v>47589</c:v>
                </c:pt>
                <c:pt idx="4369">
                  <c:v>47590</c:v>
                </c:pt>
                <c:pt idx="4370">
                  <c:v>47591</c:v>
                </c:pt>
                <c:pt idx="4371">
                  <c:v>47592</c:v>
                </c:pt>
                <c:pt idx="4372">
                  <c:v>47593</c:v>
                </c:pt>
                <c:pt idx="4373">
                  <c:v>47594</c:v>
                </c:pt>
                <c:pt idx="4374">
                  <c:v>47595</c:v>
                </c:pt>
                <c:pt idx="4375">
                  <c:v>47596</c:v>
                </c:pt>
                <c:pt idx="4376">
                  <c:v>47597</c:v>
                </c:pt>
                <c:pt idx="4377">
                  <c:v>47598</c:v>
                </c:pt>
                <c:pt idx="4378">
                  <c:v>47599</c:v>
                </c:pt>
                <c:pt idx="4379">
                  <c:v>47600</c:v>
                </c:pt>
                <c:pt idx="4380">
                  <c:v>47601</c:v>
                </c:pt>
                <c:pt idx="4381">
                  <c:v>47602</c:v>
                </c:pt>
                <c:pt idx="4382">
                  <c:v>47603</c:v>
                </c:pt>
                <c:pt idx="4383">
                  <c:v>47604</c:v>
                </c:pt>
                <c:pt idx="4384">
                  <c:v>47605</c:v>
                </c:pt>
                <c:pt idx="4385">
                  <c:v>47606</c:v>
                </c:pt>
                <c:pt idx="4386">
                  <c:v>47607</c:v>
                </c:pt>
                <c:pt idx="4387">
                  <c:v>47608</c:v>
                </c:pt>
                <c:pt idx="4388">
                  <c:v>47609</c:v>
                </c:pt>
                <c:pt idx="4389">
                  <c:v>47610</c:v>
                </c:pt>
                <c:pt idx="4390">
                  <c:v>47611</c:v>
                </c:pt>
                <c:pt idx="4391">
                  <c:v>47612</c:v>
                </c:pt>
                <c:pt idx="4392">
                  <c:v>47613</c:v>
                </c:pt>
                <c:pt idx="4393">
                  <c:v>47614</c:v>
                </c:pt>
                <c:pt idx="4394">
                  <c:v>47615</c:v>
                </c:pt>
                <c:pt idx="4395">
                  <c:v>47616</c:v>
                </c:pt>
                <c:pt idx="4396">
                  <c:v>47617</c:v>
                </c:pt>
                <c:pt idx="4397">
                  <c:v>47618</c:v>
                </c:pt>
                <c:pt idx="4398">
                  <c:v>47619</c:v>
                </c:pt>
                <c:pt idx="4399">
                  <c:v>47620</c:v>
                </c:pt>
                <c:pt idx="4400">
                  <c:v>47621</c:v>
                </c:pt>
                <c:pt idx="4401">
                  <c:v>47622</c:v>
                </c:pt>
                <c:pt idx="4402">
                  <c:v>47623</c:v>
                </c:pt>
                <c:pt idx="4403">
                  <c:v>47624</c:v>
                </c:pt>
                <c:pt idx="4404">
                  <c:v>47625</c:v>
                </c:pt>
                <c:pt idx="4405">
                  <c:v>47626</c:v>
                </c:pt>
                <c:pt idx="4406">
                  <c:v>47627</c:v>
                </c:pt>
                <c:pt idx="4407">
                  <c:v>47628</c:v>
                </c:pt>
                <c:pt idx="4408">
                  <c:v>47629</c:v>
                </c:pt>
                <c:pt idx="4409">
                  <c:v>47630</c:v>
                </c:pt>
                <c:pt idx="4410">
                  <c:v>47631</c:v>
                </c:pt>
                <c:pt idx="4411">
                  <c:v>47632</c:v>
                </c:pt>
                <c:pt idx="4412">
                  <c:v>47633</c:v>
                </c:pt>
                <c:pt idx="4413">
                  <c:v>47634</c:v>
                </c:pt>
                <c:pt idx="4414">
                  <c:v>47635</c:v>
                </c:pt>
                <c:pt idx="4415">
                  <c:v>47636</c:v>
                </c:pt>
                <c:pt idx="4416">
                  <c:v>47637</c:v>
                </c:pt>
                <c:pt idx="4417">
                  <c:v>47638</c:v>
                </c:pt>
                <c:pt idx="4418">
                  <c:v>47639</c:v>
                </c:pt>
                <c:pt idx="4419">
                  <c:v>47640</c:v>
                </c:pt>
                <c:pt idx="4420">
                  <c:v>47641</c:v>
                </c:pt>
                <c:pt idx="4421">
                  <c:v>47642</c:v>
                </c:pt>
                <c:pt idx="4422">
                  <c:v>47643</c:v>
                </c:pt>
                <c:pt idx="4423">
                  <c:v>47644</c:v>
                </c:pt>
                <c:pt idx="4424">
                  <c:v>47645</c:v>
                </c:pt>
                <c:pt idx="4425">
                  <c:v>47646</c:v>
                </c:pt>
                <c:pt idx="4426">
                  <c:v>47647</c:v>
                </c:pt>
                <c:pt idx="4427">
                  <c:v>47648</c:v>
                </c:pt>
                <c:pt idx="4428">
                  <c:v>47649</c:v>
                </c:pt>
                <c:pt idx="4429">
                  <c:v>47650</c:v>
                </c:pt>
                <c:pt idx="4430">
                  <c:v>47651</c:v>
                </c:pt>
                <c:pt idx="4431">
                  <c:v>47652</c:v>
                </c:pt>
                <c:pt idx="4432">
                  <c:v>47653</c:v>
                </c:pt>
                <c:pt idx="4433">
                  <c:v>47654</c:v>
                </c:pt>
                <c:pt idx="4434">
                  <c:v>47655</c:v>
                </c:pt>
                <c:pt idx="4435">
                  <c:v>47656</c:v>
                </c:pt>
                <c:pt idx="4436">
                  <c:v>47657</c:v>
                </c:pt>
                <c:pt idx="4437">
                  <c:v>47658</c:v>
                </c:pt>
                <c:pt idx="4438">
                  <c:v>47659</c:v>
                </c:pt>
                <c:pt idx="4439">
                  <c:v>47660</c:v>
                </c:pt>
                <c:pt idx="4440">
                  <c:v>47661</c:v>
                </c:pt>
                <c:pt idx="4441">
                  <c:v>47662</c:v>
                </c:pt>
                <c:pt idx="4442">
                  <c:v>47663</c:v>
                </c:pt>
                <c:pt idx="4443">
                  <c:v>47664</c:v>
                </c:pt>
                <c:pt idx="4444">
                  <c:v>47665</c:v>
                </c:pt>
                <c:pt idx="4445">
                  <c:v>47666</c:v>
                </c:pt>
                <c:pt idx="4446">
                  <c:v>47667</c:v>
                </c:pt>
                <c:pt idx="4447">
                  <c:v>47668</c:v>
                </c:pt>
                <c:pt idx="4448">
                  <c:v>47669</c:v>
                </c:pt>
                <c:pt idx="4449">
                  <c:v>47670</c:v>
                </c:pt>
                <c:pt idx="4450">
                  <c:v>47671</c:v>
                </c:pt>
                <c:pt idx="4451">
                  <c:v>47672</c:v>
                </c:pt>
                <c:pt idx="4452">
                  <c:v>47673</c:v>
                </c:pt>
                <c:pt idx="4453">
                  <c:v>47674</c:v>
                </c:pt>
                <c:pt idx="4454">
                  <c:v>47675</c:v>
                </c:pt>
                <c:pt idx="4455">
                  <c:v>47676</c:v>
                </c:pt>
                <c:pt idx="4456">
                  <c:v>47677</c:v>
                </c:pt>
                <c:pt idx="4457">
                  <c:v>47678</c:v>
                </c:pt>
                <c:pt idx="4458">
                  <c:v>47679</c:v>
                </c:pt>
                <c:pt idx="4459">
                  <c:v>47680</c:v>
                </c:pt>
                <c:pt idx="4460">
                  <c:v>47681</c:v>
                </c:pt>
                <c:pt idx="4461">
                  <c:v>47682</c:v>
                </c:pt>
                <c:pt idx="4462">
                  <c:v>47683</c:v>
                </c:pt>
                <c:pt idx="4463">
                  <c:v>47684</c:v>
                </c:pt>
                <c:pt idx="4464">
                  <c:v>47685</c:v>
                </c:pt>
                <c:pt idx="4465">
                  <c:v>47686</c:v>
                </c:pt>
                <c:pt idx="4466">
                  <c:v>47687</c:v>
                </c:pt>
                <c:pt idx="4467">
                  <c:v>47688</c:v>
                </c:pt>
                <c:pt idx="4468">
                  <c:v>47689</c:v>
                </c:pt>
                <c:pt idx="4469">
                  <c:v>47690</c:v>
                </c:pt>
                <c:pt idx="4470">
                  <c:v>47691</c:v>
                </c:pt>
                <c:pt idx="4471">
                  <c:v>47692</c:v>
                </c:pt>
                <c:pt idx="4472">
                  <c:v>47693</c:v>
                </c:pt>
                <c:pt idx="4473">
                  <c:v>47694</c:v>
                </c:pt>
                <c:pt idx="4474">
                  <c:v>47695</c:v>
                </c:pt>
                <c:pt idx="4475">
                  <c:v>47696</c:v>
                </c:pt>
                <c:pt idx="4476">
                  <c:v>47697</c:v>
                </c:pt>
                <c:pt idx="4477">
                  <c:v>47698</c:v>
                </c:pt>
                <c:pt idx="4478">
                  <c:v>47699</c:v>
                </c:pt>
                <c:pt idx="4479">
                  <c:v>47700</c:v>
                </c:pt>
                <c:pt idx="4480">
                  <c:v>47701</c:v>
                </c:pt>
                <c:pt idx="4481">
                  <c:v>47702</c:v>
                </c:pt>
                <c:pt idx="4482">
                  <c:v>47703</c:v>
                </c:pt>
                <c:pt idx="4483">
                  <c:v>47704</c:v>
                </c:pt>
                <c:pt idx="4484">
                  <c:v>47705</c:v>
                </c:pt>
                <c:pt idx="4485">
                  <c:v>47706</c:v>
                </c:pt>
                <c:pt idx="4486">
                  <c:v>47707</c:v>
                </c:pt>
                <c:pt idx="4487">
                  <c:v>47708</c:v>
                </c:pt>
                <c:pt idx="4488">
                  <c:v>47709</c:v>
                </c:pt>
                <c:pt idx="4489">
                  <c:v>47710</c:v>
                </c:pt>
                <c:pt idx="4490">
                  <c:v>47711</c:v>
                </c:pt>
                <c:pt idx="4491">
                  <c:v>47712</c:v>
                </c:pt>
                <c:pt idx="4492">
                  <c:v>47713</c:v>
                </c:pt>
                <c:pt idx="4493">
                  <c:v>47714</c:v>
                </c:pt>
                <c:pt idx="4494">
                  <c:v>47715</c:v>
                </c:pt>
                <c:pt idx="4495">
                  <c:v>47716</c:v>
                </c:pt>
                <c:pt idx="4496">
                  <c:v>47717</c:v>
                </c:pt>
                <c:pt idx="4497">
                  <c:v>47718</c:v>
                </c:pt>
                <c:pt idx="4498">
                  <c:v>47719</c:v>
                </c:pt>
                <c:pt idx="4499">
                  <c:v>47720</c:v>
                </c:pt>
                <c:pt idx="4500">
                  <c:v>47721</c:v>
                </c:pt>
                <c:pt idx="4501">
                  <c:v>47722</c:v>
                </c:pt>
                <c:pt idx="4502">
                  <c:v>47723</c:v>
                </c:pt>
                <c:pt idx="4503">
                  <c:v>47724</c:v>
                </c:pt>
                <c:pt idx="4504">
                  <c:v>47725</c:v>
                </c:pt>
                <c:pt idx="4505">
                  <c:v>47726</c:v>
                </c:pt>
                <c:pt idx="4506">
                  <c:v>47727</c:v>
                </c:pt>
                <c:pt idx="4507">
                  <c:v>47728</c:v>
                </c:pt>
                <c:pt idx="4508">
                  <c:v>47729</c:v>
                </c:pt>
                <c:pt idx="4509">
                  <c:v>47730</c:v>
                </c:pt>
                <c:pt idx="4510">
                  <c:v>47731</c:v>
                </c:pt>
                <c:pt idx="4511">
                  <c:v>47732</c:v>
                </c:pt>
                <c:pt idx="4512">
                  <c:v>47733</c:v>
                </c:pt>
                <c:pt idx="4513">
                  <c:v>47734</c:v>
                </c:pt>
                <c:pt idx="4514">
                  <c:v>47735</c:v>
                </c:pt>
                <c:pt idx="4515">
                  <c:v>47736</c:v>
                </c:pt>
                <c:pt idx="4516">
                  <c:v>47737</c:v>
                </c:pt>
                <c:pt idx="4517">
                  <c:v>47738</c:v>
                </c:pt>
                <c:pt idx="4518">
                  <c:v>47739</c:v>
                </c:pt>
                <c:pt idx="4519">
                  <c:v>47740</c:v>
                </c:pt>
                <c:pt idx="4520">
                  <c:v>47741</c:v>
                </c:pt>
                <c:pt idx="4521">
                  <c:v>47742</c:v>
                </c:pt>
                <c:pt idx="4522">
                  <c:v>47743</c:v>
                </c:pt>
                <c:pt idx="4523">
                  <c:v>47744</c:v>
                </c:pt>
                <c:pt idx="4524">
                  <c:v>47745</c:v>
                </c:pt>
                <c:pt idx="4525">
                  <c:v>47746</c:v>
                </c:pt>
                <c:pt idx="4526">
                  <c:v>47747</c:v>
                </c:pt>
                <c:pt idx="4527">
                  <c:v>47748</c:v>
                </c:pt>
                <c:pt idx="4528">
                  <c:v>47749</c:v>
                </c:pt>
                <c:pt idx="4529">
                  <c:v>47750</c:v>
                </c:pt>
                <c:pt idx="4530">
                  <c:v>47751</c:v>
                </c:pt>
                <c:pt idx="4531">
                  <c:v>47752</c:v>
                </c:pt>
                <c:pt idx="4532">
                  <c:v>47753</c:v>
                </c:pt>
                <c:pt idx="4533">
                  <c:v>47754</c:v>
                </c:pt>
                <c:pt idx="4534">
                  <c:v>47755</c:v>
                </c:pt>
                <c:pt idx="4535">
                  <c:v>47756</c:v>
                </c:pt>
                <c:pt idx="4536">
                  <c:v>47757</c:v>
                </c:pt>
                <c:pt idx="4537">
                  <c:v>47758</c:v>
                </c:pt>
                <c:pt idx="4538">
                  <c:v>47759</c:v>
                </c:pt>
                <c:pt idx="4539">
                  <c:v>47760</c:v>
                </c:pt>
                <c:pt idx="4540">
                  <c:v>47761</c:v>
                </c:pt>
                <c:pt idx="4541">
                  <c:v>47762</c:v>
                </c:pt>
                <c:pt idx="4542">
                  <c:v>47763</c:v>
                </c:pt>
                <c:pt idx="4543">
                  <c:v>47764</c:v>
                </c:pt>
                <c:pt idx="4544">
                  <c:v>47765</c:v>
                </c:pt>
                <c:pt idx="4545">
                  <c:v>47766</c:v>
                </c:pt>
                <c:pt idx="4546">
                  <c:v>47767</c:v>
                </c:pt>
                <c:pt idx="4547">
                  <c:v>47768</c:v>
                </c:pt>
                <c:pt idx="4548">
                  <c:v>47769</c:v>
                </c:pt>
                <c:pt idx="4549">
                  <c:v>47770</c:v>
                </c:pt>
                <c:pt idx="4550">
                  <c:v>47771</c:v>
                </c:pt>
                <c:pt idx="4551">
                  <c:v>47772</c:v>
                </c:pt>
                <c:pt idx="4552">
                  <c:v>47773</c:v>
                </c:pt>
                <c:pt idx="4553">
                  <c:v>47774</c:v>
                </c:pt>
                <c:pt idx="4554">
                  <c:v>47775</c:v>
                </c:pt>
                <c:pt idx="4555">
                  <c:v>47776</c:v>
                </c:pt>
                <c:pt idx="4556">
                  <c:v>47777</c:v>
                </c:pt>
                <c:pt idx="4557">
                  <c:v>47778</c:v>
                </c:pt>
                <c:pt idx="4558">
                  <c:v>47779</c:v>
                </c:pt>
                <c:pt idx="4559">
                  <c:v>47780</c:v>
                </c:pt>
                <c:pt idx="4560">
                  <c:v>47781</c:v>
                </c:pt>
                <c:pt idx="4561">
                  <c:v>47782</c:v>
                </c:pt>
                <c:pt idx="4562">
                  <c:v>47783</c:v>
                </c:pt>
                <c:pt idx="4563">
                  <c:v>47784</c:v>
                </c:pt>
                <c:pt idx="4564">
                  <c:v>47785</c:v>
                </c:pt>
                <c:pt idx="4565">
                  <c:v>47786</c:v>
                </c:pt>
                <c:pt idx="4566">
                  <c:v>47787</c:v>
                </c:pt>
                <c:pt idx="4567">
                  <c:v>47788</c:v>
                </c:pt>
                <c:pt idx="4568">
                  <c:v>47789</c:v>
                </c:pt>
                <c:pt idx="4569">
                  <c:v>47790</c:v>
                </c:pt>
                <c:pt idx="4570">
                  <c:v>47791</c:v>
                </c:pt>
                <c:pt idx="4571">
                  <c:v>47792</c:v>
                </c:pt>
                <c:pt idx="4572">
                  <c:v>47793</c:v>
                </c:pt>
                <c:pt idx="4573">
                  <c:v>47794</c:v>
                </c:pt>
                <c:pt idx="4574">
                  <c:v>47795</c:v>
                </c:pt>
                <c:pt idx="4575">
                  <c:v>47796</c:v>
                </c:pt>
                <c:pt idx="4576">
                  <c:v>47797</c:v>
                </c:pt>
                <c:pt idx="4577">
                  <c:v>47798</c:v>
                </c:pt>
                <c:pt idx="4578">
                  <c:v>47799</c:v>
                </c:pt>
                <c:pt idx="4579">
                  <c:v>47800</c:v>
                </c:pt>
                <c:pt idx="4580">
                  <c:v>47801</c:v>
                </c:pt>
                <c:pt idx="4581">
                  <c:v>47802</c:v>
                </c:pt>
                <c:pt idx="4582">
                  <c:v>47803</c:v>
                </c:pt>
                <c:pt idx="4583">
                  <c:v>47804</c:v>
                </c:pt>
                <c:pt idx="4584">
                  <c:v>47805</c:v>
                </c:pt>
                <c:pt idx="4585">
                  <c:v>47806</c:v>
                </c:pt>
                <c:pt idx="4586">
                  <c:v>47807</c:v>
                </c:pt>
                <c:pt idx="4587">
                  <c:v>47808</c:v>
                </c:pt>
                <c:pt idx="4588">
                  <c:v>47809</c:v>
                </c:pt>
                <c:pt idx="4589">
                  <c:v>47810</c:v>
                </c:pt>
                <c:pt idx="4590">
                  <c:v>47811</c:v>
                </c:pt>
                <c:pt idx="4591">
                  <c:v>47812</c:v>
                </c:pt>
                <c:pt idx="4592">
                  <c:v>47813</c:v>
                </c:pt>
                <c:pt idx="4593">
                  <c:v>47814</c:v>
                </c:pt>
                <c:pt idx="4594">
                  <c:v>47815</c:v>
                </c:pt>
                <c:pt idx="4595">
                  <c:v>47816</c:v>
                </c:pt>
                <c:pt idx="4596">
                  <c:v>47817</c:v>
                </c:pt>
                <c:pt idx="4597">
                  <c:v>47818</c:v>
                </c:pt>
                <c:pt idx="4598">
                  <c:v>47819</c:v>
                </c:pt>
                <c:pt idx="4599">
                  <c:v>47820</c:v>
                </c:pt>
                <c:pt idx="4600">
                  <c:v>47821</c:v>
                </c:pt>
                <c:pt idx="4601">
                  <c:v>47822</c:v>
                </c:pt>
                <c:pt idx="4602">
                  <c:v>47823</c:v>
                </c:pt>
                <c:pt idx="4603">
                  <c:v>47824</c:v>
                </c:pt>
                <c:pt idx="4604">
                  <c:v>47825</c:v>
                </c:pt>
                <c:pt idx="4605">
                  <c:v>47826</c:v>
                </c:pt>
                <c:pt idx="4606">
                  <c:v>47827</c:v>
                </c:pt>
                <c:pt idx="4607">
                  <c:v>47828</c:v>
                </c:pt>
                <c:pt idx="4608">
                  <c:v>47829</c:v>
                </c:pt>
                <c:pt idx="4609">
                  <c:v>47830</c:v>
                </c:pt>
                <c:pt idx="4610">
                  <c:v>47831</c:v>
                </c:pt>
                <c:pt idx="4611">
                  <c:v>47832</c:v>
                </c:pt>
                <c:pt idx="4612">
                  <c:v>47833</c:v>
                </c:pt>
                <c:pt idx="4613">
                  <c:v>47834</c:v>
                </c:pt>
                <c:pt idx="4614">
                  <c:v>47835</c:v>
                </c:pt>
                <c:pt idx="4615">
                  <c:v>47836</c:v>
                </c:pt>
                <c:pt idx="4616">
                  <c:v>47837</c:v>
                </c:pt>
                <c:pt idx="4617">
                  <c:v>47838</c:v>
                </c:pt>
                <c:pt idx="4618">
                  <c:v>47839</c:v>
                </c:pt>
                <c:pt idx="4619">
                  <c:v>47840</c:v>
                </c:pt>
                <c:pt idx="4620">
                  <c:v>47841</c:v>
                </c:pt>
                <c:pt idx="4621">
                  <c:v>47842</c:v>
                </c:pt>
                <c:pt idx="4622">
                  <c:v>47843</c:v>
                </c:pt>
                <c:pt idx="4623">
                  <c:v>47844</c:v>
                </c:pt>
                <c:pt idx="4624">
                  <c:v>47845</c:v>
                </c:pt>
                <c:pt idx="4625">
                  <c:v>47846</c:v>
                </c:pt>
                <c:pt idx="4626">
                  <c:v>47847</c:v>
                </c:pt>
                <c:pt idx="4627">
                  <c:v>47848</c:v>
                </c:pt>
                <c:pt idx="4628">
                  <c:v>47849</c:v>
                </c:pt>
                <c:pt idx="4629">
                  <c:v>47850</c:v>
                </c:pt>
                <c:pt idx="4630">
                  <c:v>47851</c:v>
                </c:pt>
                <c:pt idx="4631">
                  <c:v>47852</c:v>
                </c:pt>
                <c:pt idx="4632">
                  <c:v>47853</c:v>
                </c:pt>
                <c:pt idx="4633">
                  <c:v>47854</c:v>
                </c:pt>
                <c:pt idx="4634">
                  <c:v>47855</c:v>
                </c:pt>
                <c:pt idx="4635">
                  <c:v>47856</c:v>
                </c:pt>
                <c:pt idx="4636">
                  <c:v>47857</c:v>
                </c:pt>
                <c:pt idx="4637">
                  <c:v>47858</c:v>
                </c:pt>
                <c:pt idx="4638">
                  <c:v>47859</c:v>
                </c:pt>
                <c:pt idx="4639">
                  <c:v>47860</c:v>
                </c:pt>
                <c:pt idx="4640">
                  <c:v>47861</c:v>
                </c:pt>
                <c:pt idx="4641">
                  <c:v>47862</c:v>
                </c:pt>
                <c:pt idx="4642">
                  <c:v>47863</c:v>
                </c:pt>
                <c:pt idx="4643">
                  <c:v>47864</c:v>
                </c:pt>
                <c:pt idx="4644">
                  <c:v>47865</c:v>
                </c:pt>
                <c:pt idx="4645">
                  <c:v>47866</c:v>
                </c:pt>
                <c:pt idx="4646">
                  <c:v>47867</c:v>
                </c:pt>
                <c:pt idx="4647">
                  <c:v>47868</c:v>
                </c:pt>
                <c:pt idx="4648">
                  <c:v>47869</c:v>
                </c:pt>
                <c:pt idx="4649">
                  <c:v>47870</c:v>
                </c:pt>
                <c:pt idx="4650">
                  <c:v>47871</c:v>
                </c:pt>
                <c:pt idx="4651">
                  <c:v>47872</c:v>
                </c:pt>
                <c:pt idx="4652">
                  <c:v>47873</c:v>
                </c:pt>
                <c:pt idx="4653">
                  <c:v>47874</c:v>
                </c:pt>
                <c:pt idx="4654">
                  <c:v>47875</c:v>
                </c:pt>
                <c:pt idx="4655">
                  <c:v>47876</c:v>
                </c:pt>
                <c:pt idx="4656">
                  <c:v>47877</c:v>
                </c:pt>
                <c:pt idx="4657">
                  <c:v>47878</c:v>
                </c:pt>
                <c:pt idx="4658">
                  <c:v>47879</c:v>
                </c:pt>
                <c:pt idx="4659">
                  <c:v>47880</c:v>
                </c:pt>
                <c:pt idx="4660">
                  <c:v>47881</c:v>
                </c:pt>
                <c:pt idx="4661">
                  <c:v>47882</c:v>
                </c:pt>
                <c:pt idx="4662">
                  <c:v>47883</c:v>
                </c:pt>
                <c:pt idx="4663">
                  <c:v>47884</c:v>
                </c:pt>
                <c:pt idx="4664">
                  <c:v>47885</c:v>
                </c:pt>
                <c:pt idx="4665">
                  <c:v>47886</c:v>
                </c:pt>
                <c:pt idx="4666">
                  <c:v>47887</c:v>
                </c:pt>
                <c:pt idx="4667">
                  <c:v>47888</c:v>
                </c:pt>
                <c:pt idx="4668">
                  <c:v>47889</c:v>
                </c:pt>
                <c:pt idx="4669">
                  <c:v>47890</c:v>
                </c:pt>
                <c:pt idx="4670">
                  <c:v>47891</c:v>
                </c:pt>
                <c:pt idx="4671">
                  <c:v>47892</c:v>
                </c:pt>
                <c:pt idx="4672">
                  <c:v>47893</c:v>
                </c:pt>
                <c:pt idx="4673">
                  <c:v>47894</c:v>
                </c:pt>
                <c:pt idx="4674">
                  <c:v>47895</c:v>
                </c:pt>
                <c:pt idx="4675">
                  <c:v>47896</c:v>
                </c:pt>
                <c:pt idx="4676">
                  <c:v>47897</c:v>
                </c:pt>
                <c:pt idx="4677">
                  <c:v>47898</c:v>
                </c:pt>
                <c:pt idx="4678">
                  <c:v>47899</c:v>
                </c:pt>
                <c:pt idx="4679">
                  <c:v>47900</c:v>
                </c:pt>
                <c:pt idx="4680">
                  <c:v>47901</c:v>
                </c:pt>
                <c:pt idx="4681">
                  <c:v>47902</c:v>
                </c:pt>
                <c:pt idx="4682">
                  <c:v>47903</c:v>
                </c:pt>
                <c:pt idx="4683">
                  <c:v>47904</c:v>
                </c:pt>
                <c:pt idx="4684">
                  <c:v>47905</c:v>
                </c:pt>
                <c:pt idx="4685">
                  <c:v>47906</c:v>
                </c:pt>
                <c:pt idx="4686">
                  <c:v>47907</c:v>
                </c:pt>
                <c:pt idx="4687">
                  <c:v>47908</c:v>
                </c:pt>
                <c:pt idx="4688">
                  <c:v>47909</c:v>
                </c:pt>
                <c:pt idx="4689">
                  <c:v>47910</c:v>
                </c:pt>
                <c:pt idx="4690">
                  <c:v>47911</c:v>
                </c:pt>
                <c:pt idx="4691">
                  <c:v>47912</c:v>
                </c:pt>
                <c:pt idx="4692">
                  <c:v>47913</c:v>
                </c:pt>
                <c:pt idx="4693">
                  <c:v>47914</c:v>
                </c:pt>
                <c:pt idx="4694">
                  <c:v>47915</c:v>
                </c:pt>
                <c:pt idx="4695">
                  <c:v>47916</c:v>
                </c:pt>
                <c:pt idx="4696">
                  <c:v>47917</c:v>
                </c:pt>
                <c:pt idx="4697">
                  <c:v>47918</c:v>
                </c:pt>
                <c:pt idx="4698">
                  <c:v>47919</c:v>
                </c:pt>
                <c:pt idx="4699">
                  <c:v>47920</c:v>
                </c:pt>
                <c:pt idx="4700">
                  <c:v>47921</c:v>
                </c:pt>
                <c:pt idx="4701">
                  <c:v>47922</c:v>
                </c:pt>
                <c:pt idx="4702">
                  <c:v>47923</c:v>
                </c:pt>
                <c:pt idx="4703">
                  <c:v>47924</c:v>
                </c:pt>
                <c:pt idx="4704">
                  <c:v>47925</c:v>
                </c:pt>
                <c:pt idx="4705">
                  <c:v>47926</c:v>
                </c:pt>
                <c:pt idx="4706">
                  <c:v>47927</c:v>
                </c:pt>
                <c:pt idx="4707">
                  <c:v>47928</c:v>
                </c:pt>
                <c:pt idx="4708">
                  <c:v>47929</c:v>
                </c:pt>
                <c:pt idx="4709">
                  <c:v>47930</c:v>
                </c:pt>
                <c:pt idx="4710">
                  <c:v>47931</c:v>
                </c:pt>
                <c:pt idx="4711">
                  <c:v>47932</c:v>
                </c:pt>
                <c:pt idx="4712">
                  <c:v>47933</c:v>
                </c:pt>
                <c:pt idx="4713">
                  <c:v>47934</c:v>
                </c:pt>
                <c:pt idx="4714">
                  <c:v>47935</c:v>
                </c:pt>
                <c:pt idx="4715">
                  <c:v>47936</c:v>
                </c:pt>
                <c:pt idx="4716">
                  <c:v>47937</c:v>
                </c:pt>
                <c:pt idx="4717">
                  <c:v>47938</c:v>
                </c:pt>
                <c:pt idx="4718">
                  <c:v>47939</c:v>
                </c:pt>
                <c:pt idx="4719">
                  <c:v>47940</c:v>
                </c:pt>
                <c:pt idx="4720">
                  <c:v>47941</c:v>
                </c:pt>
                <c:pt idx="4721">
                  <c:v>47942</c:v>
                </c:pt>
                <c:pt idx="4722">
                  <c:v>47943</c:v>
                </c:pt>
                <c:pt idx="4723">
                  <c:v>47944</c:v>
                </c:pt>
                <c:pt idx="4724">
                  <c:v>47945</c:v>
                </c:pt>
                <c:pt idx="4725">
                  <c:v>47946</c:v>
                </c:pt>
                <c:pt idx="4726">
                  <c:v>47947</c:v>
                </c:pt>
                <c:pt idx="4727">
                  <c:v>47948</c:v>
                </c:pt>
                <c:pt idx="4728">
                  <c:v>47949</c:v>
                </c:pt>
                <c:pt idx="4729">
                  <c:v>47950</c:v>
                </c:pt>
                <c:pt idx="4730">
                  <c:v>47951</c:v>
                </c:pt>
                <c:pt idx="4731">
                  <c:v>47952</c:v>
                </c:pt>
                <c:pt idx="4732">
                  <c:v>47953</c:v>
                </c:pt>
                <c:pt idx="4733">
                  <c:v>47954</c:v>
                </c:pt>
                <c:pt idx="4734">
                  <c:v>47955</c:v>
                </c:pt>
                <c:pt idx="4735">
                  <c:v>47956</c:v>
                </c:pt>
                <c:pt idx="4736">
                  <c:v>47957</c:v>
                </c:pt>
                <c:pt idx="4737">
                  <c:v>47958</c:v>
                </c:pt>
                <c:pt idx="4738">
                  <c:v>47959</c:v>
                </c:pt>
                <c:pt idx="4739">
                  <c:v>47960</c:v>
                </c:pt>
                <c:pt idx="4740">
                  <c:v>47961</c:v>
                </c:pt>
                <c:pt idx="4741">
                  <c:v>47962</c:v>
                </c:pt>
                <c:pt idx="4742">
                  <c:v>47963</c:v>
                </c:pt>
                <c:pt idx="4743">
                  <c:v>47964</c:v>
                </c:pt>
                <c:pt idx="4744">
                  <c:v>47965</c:v>
                </c:pt>
                <c:pt idx="4745">
                  <c:v>47966</c:v>
                </c:pt>
                <c:pt idx="4746">
                  <c:v>47967</c:v>
                </c:pt>
                <c:pt idx="4747">
                  <c:v>47968</c:v>
                </c:pt>
                <c:pt idx="4748">
                  <c:v>47969</c:v>
                </c:pt>
                <c:pt idx="4749">
                  <c:v>47970</c:v>
                </c:pt>
                <c:pt idx="4750">
                  <c:v>47971</c:v>
                </c:pt>
                <c:pt idx="4751">
                  <c:v>47972</c:v>
                </c:pt>
                <c:pt idx="4752">
                  <c:v>47973</c:v>
                </c:pt>
                <c:pt idx="4753">
                  <c:v>47974</c:v>
                </c:pt>
                <c:pt idx="4754">
                  <c:v>47975</c:v>
                </c:pt>
                <c:pt idx="4755">
                  <c:v>47976</c:v>
                </c:pt>
                <c:pt idx="4756">
                  <c:v>47977</c:v>
                </c:pt>
                <c:pt idx="4757">
                  <c:v>47978</c:v>
                </c:pt>
                <c:pt idx="4758">
                  <c:v>47979</c:v>
                </c:pt>
                <c:pt idx="4759">
                  <c:v>47980</c:v>
                </c:pt>
                <c:pt idx="4760">
                  <c:v>47981</c:v>
                </c:pt>
                <c:pt idx="4761">
                  <c:v>47982</c:v>
                </c:pt>
                <c:pt idx="4762">
                  <c:v>47983</c:v>
                </c:pt>
                <c:pt idx="4763">
                  <c:v>47984</c:v>
                </c:pt>
                <c:pt idx="4764">
                  <c:v>47985</c:v>
                </c:pt>
                <c:pt idx="4765">
                  <c:v>47986</c:v>
                </c:pt>
                <c:pt idx="4766">
                  <c:v>47987</c:v>
                </c:pt>
                <c:pt idx="4767">
                  <c:v>47988</c:v>
                </c:pt>
                <c:pt idx="4768">
                  <c:v>47989</c:v>
                </c:pt>
                <c:pt idx="4769">
                  <c:v>47990</c:v>
                </c:pt>
                <c:pt idx="4770">
                  <c:v>47991</c:v>
                </c:pt>
                <c:pt idx="4771">
                  <c:v>47992</c:v>
                </c:pt>
                <c:pt idx="4772">
                  <c:v>47993</c:v>
                </c:pt>
                <c:pt idx="4773">
                  <c:v>47994</c:v>
                </c:pt>
                <c:pt idx="4774">
                  <c:v>47995</c:v>
                </c:pt>
                <c:pt idx="4775">
                  <c:v>47996</c:v>
                </c:pt>
                <c:pt idx="4776">
                  <c:v>47997</c:v>
                </c:pt>
                <c:pt idx="4777">
                  <c:v>47998</c:v>
                </c:pt>
                <c:pt idx="4778">
                  <c:v>47999</c:v>
                </c:pt>
                <c:pt idx="4779">
                  <c:v>48000</c:v>
                </c:pt>
                <c:pt idx="4780">
                  <c:v>48001</c:v>
                </c:pt>
                <c:pt idx="4781">
                  <c:v>48002</c:v>
                </c:pt>
                <c:pt idx="4782">
                  <c:v>48003</c:v>
                </c:pt>
                <c:pt idx="4783">
                  <c:v>48004</c:v>
                </c:pt>
                <c:pt idx="4784">
                  <c:v>48005</c:v>
                </c:pt>
                <c:pt idx="4785">
                  <c:v>48006</c:v>
                </c:pt>
                <c:pt idx="4786">
                  <c:v>48007</c:v>
                </c:pt>
                <c:pt idx="4787">
                  <c:v>48008</c:v>
                </c:pt>
                <c:pt idx="4788">
                  <c:v>48009</c:v>
                </c:pt>
                <c:pt idx="4789">
                  <c:v>48010</c:v>
                </c:pt>
                <c:pt idx="4790">
                  <c:v>48011</c:v>
                </c:pt>
                <c:pt idx="4791">
                  <c:v>48012</c:v>
                </c:pt>
                <c:pt idx="4792">
                  <c:v>48013</c:v>
                </c:pt>
                <c:pt idx="4793">
                  <c:v>48014</c:v>
                </c:pt>
                <c:pt idx="4794">
                  <c:v>48015</c:v>
                </c:pt>
                <c:pt idx="4795">
                  <c:v>48016</c:v>
                </c:pt>
                <c:pt idx="4796">
                  <c:v>48017</c:v>
                </c:pt>
                <c:pt idx="4797">
                  <c:v>48018</c:v>
                </c:pt>
                <c:pt idx="4798">
                  <c:v>48019</c:v>
                </c:pt>
                <c:pt idx="4799">
                  <c:v>48020</c:v>
                </c:pt>
                <c:pt idx="4800">
                  <c:v>48021</c:v>
                </c:pt>
                <c:pt idx="4801">
                  <c:v>48022</c:v>
                </c:pt>
                <c:pt idx="4802">
                  <c:v>48023</c:v>
                </c:pt>
                <c:pt idx="4803">
                  <c:v>48024</c:v>
                </c:pt>
                <c:pt idx="4804">
                  <c:v>48025</c:v>
                </c:pt>
                <c:pt idx="4805">
                  <c:v>48026</c:v>
                </c:pt>
                <c:pt idx="4806">
                  <c:v>48027</c:v>
                </c:pt>
                <c:pt idx="4807">
                  <c:v>48028</c:v>
                </c:pt>
                <c:pt idx="4808">
                  <c:v>48029</c:v>
                </c:pt>
                <c:pt idx="4809">
                  <c:v>48030</c:v>
                </c:pt>
                <c:pt idx="4810">
                  <c:v>48031</c:v>
                </c:pt>
                <c:pt idx="4811">
                  <c:v>48032</c:v>
                </c:pt>
                <c:pt idx="4812">
                  <c:v>48033</c:v>
                </c:pt>
                <c:pt idx="4813">
                  <c:v>48034</c:v>
                </c:pt>
                <c:pt idx="4814">
                  <c:v>48035</c:v>
                </c:pt>
                <c:pt idx="4815">
                  <c:v>48036</c:v>
                </c:pt>
                <c:pt idx="4816">
                  <c:v>48037</c:v>
                </c:pt>
                <c:pt idx="4817">
                  <c:v>48038</c:v>
                </c:pt>
                <c:pt idx="4818">
                  <c:v>48039</c:v>
                </c:pt>
                <c:pt idx="4819">
                  <c:v>48040</c:v>
                </c:pt>
                <c:pt idx="4820">
                  <c:v>48041</c:v>
                </c:pt>
                <c:pt idx="4821">
                  <c:v>48042</c:v>
                </c:pt>
                <c:pt idx="4822">
                  <c:v>48043</c:v>
                </c:pt>
                <c:pt idx="4823">
                  <c:v>48044</c:v>
                </c:pt>
                <c:pt idx="4824">
                  <c:v>48045</c:v>
                </c:pt>
                <c:pt idx="4825">
                  <c:v>48046</c:v>
                </c:pt>
                <c:pt idx="4826">
                  <c:v>48047</c:v>
                </c:pt>
                <c:pt idx="4827">
                  <c:v>48048</c:v>
                </c:pt>
                <c:pt idx="4828">
                  <c:v>48049</c:v>
                </c:pt>
                <c:pt idx="4829">
                  <c:v>48050</c:v>
                </c:pt>
                <c:pt idx="4830">
                  <c:v>48051</c:v>
                </c:pt>
                <c:pt idx="4831">
                  <c:v>48052</c:v>
                </c:pt>
                <c:pt idx="4832">
                  <c:v>48053</c:v>
                </c:pt>
                <c:pt idx="4833">
                  <c:v>48054</c:v>
                </c:pt>
                <c:pt idx="4834">
                  <c:v>48055</c:v>
                </c:pt>
                <c:pt idx="4835">
                  <c:v>48056</c:v>
                </c:pt>
                <c:pt idx="4836">
                  <c:v>48057</c:v>
                </c:pt>
                <c:pt idx="4837">
                  <c:v>48058</c:v>
                </c:pt>
                <c:pt idx="4838">
                  <c:v>48059</c:v>
                </c:pt>
                <c:pt idx="4839">
                  <c:v>48060</c:v>
                </c:pt>
                <c:pt idx="4840">
                  <c:v>48061</c:v>
                </c:pt>
                <c:pt idx="4841">
                  <c:v>48062</c:v>
                </c:pt>
                <c:pt idx="4842">
                  <c:v>48063</c:v>
                </c:pt>
                <c:pt idx="4843">
                  <c:v>48064</c:v>
                </c:pt>
                <c:pt idx="4844">
                  <c:v>48065</c:v>
                </c:pt>
                <c:pt idx="4845">
                  <c:v>48066</c:v>
                </c:pt>
                <c:pt idx="4846">
                  <c:v>48067</c:v>
                </c:pt>
                <c:pt idx="4847">
                  <c:v>48068</c:v>
                </c:pt>
                <c:pt idx="4848">
                  <c:v>48069</c:v>
                </c:pt>
                <c:pt idx="4849">
                  <c:v>48070</c:v>
                </c:pt>
                <c:pt idx="4850">
                  <c:v>48071</c:v>
                </c:pt>
                <c:pt idx="4851">
                  <c:v>48072</c:v>
                </c:pt>
                <c:pt idx="4852">
                  <c:v>48073</c:v>
                </c:pt>
                <c:pt idx="4853">
                  <c:v>48074</c:v>
                </c:pt>
                <c:pt idx="4854">
                  <c:v>48075</c:v>
                </c:pt>
                <c:pt idx="4855">
                  <c:v>48076</c:v>
                </c:pt>
                <c:pt idx="4856">
                  <c:v>48077</c:v>
                </c:pt>
                <c:pt idx="4857">
                  <c:v>48078</c:v>
                </c:pt>
                <c:pt idx="4858">
                  <c:v>48079</c:v>
                </c:pt>
                <c:pt idx="4859">
                  <c:v>48080</c:v>
                </c:pt>
                <c:pt idx="4860">
                  <c:v>48081</c:v>
                </c:pt>
                <c:pt idx="4861">
                  <c:v>48082</c:v>
                </c:pt>
                <c:pt idx="4862">
                  <c:v>48083</c:v>
                </c:pt>
                <c:pt idx="4863">
                  <c:v>48084</c:v>
                </c:pt>
                <c:pt idx="4864">
                  <c:v>48085</c:v>
                </c:pt>
                <c:pt idx="4865">
                  <c:v>48086</c:v>
                </c:pt>
                <c:pt idx="4866">
                  <c:v>48087</c:v>
                </c:pt>
                <c:pt idx="4867">
                  <c:v>48088</c:v>
                </c:pt>
                <c:pt idx="4868">
                  <c:v>48089</c:v>
                </c:pt>
                <c:pt idx="4869">
                  <c:v>48090</c:v>
                </c:pt>
                <c:pt idx="4870">
                  <c:v>48091</c:v>
                </c:pt>
                <c:pt idx="4871">
                  <c:v>48092</c:v>
                </c:pt>
                <c:pt idx="4872">
                  <c:v>48093</c:v>
                </c:pt>
                <c:pt idx="4873">
                  <c:v>48094</c:v>
                </c:pt>
                <c:pt idx="4874">
                  <c:v>48095</c:v>
                </c:pt>
                <c:pt idx="4875">
                  <c:v>48096</c:v>
                </c:pt>
                <c:pt idx="4876">
                  <c:v>48097</c:v>
                </c:pt>
                <c:pt idx="4877">
                  <c:v>48098</c:v>
                </c:pt>
                <c:pt idx="4878">
                  <c:v>48099</c:v>
                </c:pt>
                <c:pt idx="4879">
                  <c:v>48100</c:v>
                </c:pt>
                <c:pt idx="4880">
                  <c:v>48101</c:v>
                </c:pt>
                <c:pt idx="4881">
                  <c:v>48102</c:v>
                </c:pt>
                <c:pt idx="4882">
                  <c:v>48103</c:v>
                </c:pt>
                <c:pt idx="4883">
                  <c:v>48104</c:v>
                </c:pt>
                <c:pt idx="4884">
                  <c:v>48105</c:v>
                </c:pt>
                <c:pt idx="4885">
                  <c:v>48106</c:v>
                </c:pt>
                <c:pt idx="4886">
                  <c:v>48107</c:v>
                </c:pt>
                <c:pt idx="4887">
                  <c:v>48108</c:v>
                </c:pt>
                <c:pt idx="4888">
                  <c:v>48109</c:v>
                </c:pt>
                <c:pt idx="4889">
                  <c:v>48110</c:v>
                </c:pt>
                <c:pt idx="4890">
                  <c:v>48111</c:v>
                </c:pt>
                <c:pt idx="4891">
                  <c:v>48112</c:v>
                </c:pt>
                <c:pt idx="4892">
                  <c:v>48113</c:v>
                </c:pt>
                <c:pt idx="4893">
                  <c:v>48114</c:v>
                </c:pt>
                <c:pt idx="4894">
                  <c:v>48115</c:v>
                </c:pt>
                <c:pt idx="4895">
                  <c:v>48116</c:v>
                </c:pt>
                <c:pt idx="4896">
                  <c:v>48117</c:v>
                </c:pt>
                <c:pt idx="4897">
                  <c:v>48118</c:v>
                </c:pt>
                <c:pt idx="4898">
                  <c:v>48119</c:v>
                </c:pt>
                <c:pt idx="4899">
                  <c:v>48120</c:v>
                </c:pt>
                <c:pt idx="4900">
                  <c:v>48121</c:v>
                </c:pt>
                <c:pt idx="4901">
                  <c:v>48122</c:v>
                </c:pt>
                <c:pt idx="4902">
                  <c:v>48123</c:v>
                </c:pt>
                <c:pt idx="4903">
                  <c:v>48124</c:v>
                </c:pt>
                <c:pt idx="4904">
                  <c:v>48125</c:v>
                </c:pt>
                <c:pt idx="4905">
                  <c:v>48126</c:v>
                </c:pt>
                <c:pt idx="4906">
                  <c:v>48127</c:v>
                </c:pt>
                <c:pt idx="4907">
                  <c:v>48128</c:v>
                </c:pt>
                <c:pt idx="4908">
                  <c:v>48129</c:v>
                </c:pt>
                <c:pt idx="4909">
                  <c:v>48130</c:v>
                </c:pt>
                <c:pt idx="4910">
                  <c:v>48131</c:v>
                </c:pt>
                <c:pt idx="4911">
                  <c:v>48132</c:v>
                </c:pt>
                <c:pt idx="4912">
                  <c:v>48133</c:v>
                </c:pt>
                <c:pt idx="4913">
                  <c:v>48134</c:v>
                </c:pt>
                <c:pt idx="4914">
                  <c:v>48135</c:v>
                </c:pt>
                <c:pt idx="4915">
                  <c:v>48136</c:v>
                </c:pt>
                <c:pt idx="4916">
                  <c:v>48137</c:v>
                </c:pt>
                <c:pt idx="4917">
                  <c:v>48138</c:v>
                </c:pt>
                <c:pt idx="4918">
                  <c:v>48139</c:v>
                </c:pt>
                <c:pt idx="4919">
                  <c:v>48140</c:v>
                </c:pt>
              </c:numCache>
            </c:numRef>
          </c:xVal>
          <c:yVal>
            <c:numRef>
              <c:f>'Plotting Data'!$W$8752:$W$15000</c:f>
              <c:numCache>
                <c:formatCode>General</c:formatCode>
                <c:ptCount val="6249"/>
                <c:pt idx="0">
                  <c:v>2.4041666666666666E+17</c:v>
                </c:pt>
                <c:pt idx="1">
                  <c:v>2.4041666666666666E+17</c:v>
                </c:pt>
                <c:pt idx="2">
                  <c:v>2.4041666666666666E+17</c:v>
                </c:pt>
                <c:pt idx="3">
                  <c:v>2.4041666666666666E+17</c:v>
                </c:pt>
                <c:pt idx="4">
                  <c:v>2.4041666666666666E+17</c:v>
                </c:pt>
                <c:pt idx="5">
                  <c:v>2.4041666666666666E+17</c:v>
                </c:pt>
                <c:pt idx="6">
                  <c:v>2.4041666666666666E+17</c:v>
                </c:pt>
                <c:pt idx="7">
                  <c:v>2.4041666666666666E+17</c:v>
                </c:pt>
                <c:pt idx="8">
                  <c:v>2.4041666666666666E+17</c:v>
                </c:pt>
                <c:pt idx="9">
                  <c:v>2.4041666666666666E+17</c:v>
                </c:pt>
                <c:pt idx="10">
                  <c:v>2.4041666666666666E+17</c:v>
                </c:pt>
                <c:pt idx="11">
                  <c:v>2.4041666666666666E+17</c:v>
                </c:pt>
                <c:pt idx="12">
                  <c:v>2.4041666666666666E+17</c:v>
                </c:pt>
                <c:pt idx="13">
                  <c:v>2.4041666666666666E+17</c:v>
                </c:pt>
                <c:pt idx="14">
                  <c:v>2.4041666666666666E+17</c:v>
                </c:pt>
                <c:pt idx="15">
                  <c:v>2.4041666666666666E+17</c:v>
                </c:pt>
                <c:pt idx="16">
                  <c:v>2.4041666666666666E+17</c:v>
                </c:pt>
                <c:pt idx="17">
                  <c:v>2.4041666666666666E+17</c:v>
                </c:pt>
                <c:pt idx="18">
                  <c:v>2.4041666666666666E+17</c:v>
                </c:pt>
                <c:pt idx="19">
                  <c:v>2.4041666666666666E+17</c:v>
                </c:pt>
                <c:pt idx="20">
                  <c:v>2.4041666666666666E+17</c:v>
                </c:pt>
                <c:pt idx="21">
                  <c:v>2.4041666666666666E+17</c:v>
                </c:pt>
                <c:pt idx="22">
                  <c:v>2.4041666666666666E+17</c:v>
                </c:pt>
                <c:pt idx="23">
                  <c:v>2.4041666666666666E+17</c:v>
                </c:pt>
                <c:pt idx="24">
                  <c:v>2.4041666666666666E+17</c:v>
                </c:pt>
                <c:pt idx="25">
                  <c:v>2.4041666666666666E+17</c:v>
                </c:pt>
                <c:pt idx="26">
                  <c:v>2.4041666666666666E+17</c:v>
                </c:pt>
                <c:pt idx="27">
                  <c:v>2.4041666666666666E+17</c:v>
                </c:pt>
                <c:pt idx="28">
                  <c:v>2.4041666666666666E+17</c:v>
                </c:pt>
                <c:pt idx="29">
                  <c:v>2.4041666666666666E+17</c:v>
                </c:pt>
                <c:pt idx="30">
                  <c:v>2.4041666666666666E+17</c:v>
                </c:pt>
                <c:pt idx="31">
                  <c:v>2.4041666666666666E+17</c:v>
                </c:pt>
                <c:pt idx="32">
                  <c:v>2.4041666666666666E+17</c:v>
                </c:pt>
                <c:pt idx="33">
                  <c:v>2.4041666666666666E+17</c:v>
                </c:pt>
                <c:pt idx="34">
                  <c:v>2.4041666666666666E+17</c:v>
                </c:pt>
                <c:pt idx="35">
                  <c:v>2.4041666666666666E+17</c:v>
                </c:pt>
                <c:pt idx="36">
                  <c:v>2.4041666666666666E+17</c:v>
                </c:pt>
                <c:pt idx="37">
                  <c:v>2.4041666666666666E+17</c:v>
                </c:pt>
                <c:pt idx="38">
                  <c:v>2.4041666666666666E+17</c:v>
                </c:pt>
                <c:pt idx="39">
                  <c:v>2.4041666666666666E+17</c:v>
                </c:pt>
                <c:pt idx="40">
                  <c:v>2.4041666666666666E+17</c:v>
                </c:pt>
                <c:pt idx="41">
                  <c:v>2.4041666666666666E+17</c:v>
                </c:pt>
                <c:pt idx="42">
                  <c:v>2.4041666666666666E+17</c:v>
                </c:pt>
                <c:pt idx="43">
                  <c:v>2.4041666666666666E+17</c:v>
                </c:pt>
                <c:pt idx="44">
                  <c:v>2.4041666666666666E+17</c:v>
                </c:pt>
                <c:pt idx="45">
                  <c:v>2.4041666666666666E+17</c:v>
                </c:pt>
                <c:pt idx="46">
                  <c:v>2.4041666666666666E+17</c:v>
                </c:pt>
                <c:pt idx="47">
                  <c:v>2.4041666666666666E+17</c:v>
                </c:pt>
                <c:pt idx="48">
                  <c:v>2.4041666666666666E+17</c:v>
                </c:pt>
                <c:pt idx="49">
                  <c:v>2.4041666666666666E+17</c:v>
                </c:pt>
                <c:pt idx="50">
                  <c:v>2.4041666666666666E+17</c:v>
                </c:pt>
                <c:pt idx="51">
                  <c:v>2.4041666666666666E+17</c:v>
                </c:pt>
                <c:pt idx="52">
                  <c:v>2.4041666666666666E+17</c:v>
                </c:pt>
                <c:pt idx="53">
                  <c:v>2.4041666666666666E+17</c:v>
                </c:pt>
                <c:pt idx="54">
                  <c:v>2.4041666666666666E+17</c:v>
                </c:pt>
                <c:pt idx="55">
                  <c:v>2.4041666666666666E+17</c:v>
                </c:pt>
                <c:pt idx="56">
                  <c:v>2.4041666666666666E+17</c:v>
                </c:pt>
                <c:pt idx="57">
                  <c:v>2.4041666666666666E+17</c:v>
                </c:pt>
                <c:pt idx="58">
                  <c:v>2.4041666666666666E+17</c:v>
                </c:pt>
                <c:pt idx="59">
                  <c:v>2.4041666666666666E+17</c:v>
                </c:pt>
                <c:pt idx="60">
                  <c:v>2.4041666666666666E+17</c:v>
                </c:pt>
                <c:pt idx="61">
                  <c:v>2.4041666666666666E+17</c:v>
                </c:pt>
                <c:pt idx="62">
                  <c:v>2.4041666666666666E+17</c:v>
                </c:pt>
                <c:pt idx="63">
                  <c:v>2.4041666666666666E+17</c:v>
                </c:pt>
                <c:pt idx="64">
                  <c:v>2.4041666666666666E+17</c:v>
                </c:pt>
                <c:pt idx="65">
                  <c:v>2.4041666666666666E+17</c:v>
                </c:pt>
                <c:pt idx="66">
                  <c:v>2.4041666666666666E+17</c:v>
                </c:pt>
                <c:pt idx="67">
                  <c:v>2.4041666666666666E+17</c:v>
                </c:pt>
                <c:pt idx="68">
                  <c:v>2.4041666666666666E+17</c:v>
                </c:pt>
                <c:pt idx="69">
                  <c:v>2.4041666666666666E+17</c:v>
                </c:pt>
                <c:pt idx="70">
                  <c:v>2.4041666666666666E+17</c:v>
                </c:pt>
                <c:pt idx="71">
                  <c:v>2.4041666666666666E+17</c:v>
                </c:pt>
                <c:pt idx="72">
                  <c:v>2.4041666666666666E+17</c:v>
                </c:pt>
                <c:pt idx="73">
                  <c:v>2.4041666666666666E+17</c:v>
                </c:pt>
                <c:pt idx="74">
                  <c:v>2.4041666666666666E+17</c:v>
                </c:pt>
                <c:pt idx="75">
                  <c:v>2.4041666666666666E+17</c:v>
                </c:pt>
                <c:pt idx="76">
                  <c:v>2.4041666666666666E+17</c:v>
                </c:pt>
                <c:pt idx="77">
                  <c:v>2.4041666666666666E+17</c:v>
                </c:pt>
                <c:pt idx="78">
                  <c:v>2.4041666666666666E+17</c:v>
                </c:pt>
                <c:pt idx="79">
                  <c:v>2.4041666666666666E+17</c:v>
                </c:pt>
                <c:pt idx="80">
                  <c:v>2.4041666666666666E+17</c:v>
                </c:pt>
                <c:pt idx="81">
                  <c:v>2.4041666666666666E+17</c:v>
                </c:pt>
                <c:pt idx="82">
                  <c:v>2.4041666666666666E+17</c:v>
                </c:pt>
                <c:pt idx="83">
                  <c:v>2.4041666666666666E+17</c:v>
                </c:pt>
                <c:pt idx="84">
                  <c:v>2.4041666666666666E+17</c:v>
                </c:pt>
                <c:pt idx="85">
                  <c:v>2.4041666666666666E+17</c:v>
                </c:pt>
                <c:pt idx="86">
                  <c:v>2.4041666666666666E+17</c:v>
                </c:pt>
                <c:pt idx="87">
                  <c:v>2.4041666666666666E+17</c:v>
                </c:pt>
                <c:pt idx="88">
                  <c:v>2.4041666666666666E+17</c:v>
                </c:pt>
                <c:pt idx="89">
                  <c:v>2.4041666666666666E+17</c:v>
                </c:pt>
                <c:pt idx="90">
                  <c:v>2.4041666666666666E+17</c:v>
                </c:pt>
                <c:pt idx="91">
                  <c:v>2.4041666666666666E+17</c:v>
                </c:pt>
                <c:pt idx="92">
                  <c:v>2.4041666666666666E+17</c:v>
                </c:pt>
                <c:pt idx="93">
                  <c:v>2.4041666666666666E+17</c:v>
                </c:pt>
                <c:pt idx="94">
                  <c:v>2.4041666666666666E+17</c:v>
                </c:pt>
                <c:pt idx="95">
                  <c:v>2.4041666666666666E+17</c:v>
                </c:pt>
                <c:pt idx="96">
                  <c:v>2.4041666666666666E+17</c:v>
                </c:pt>
                <c:pt idx="97">
                  <c:v>2.4041666666666666E+17</c:v>
                </c:pt>
                <c:pt idx="98">
                  <c:v>2.4041666666666666E+17</c:v>
                </c:pt>
                <c:pt idx="99">
                  <c:v>2.4041666666666666E+17</c:v>
                </c:pt>
                <c:pt idx="100">
                  <c:v>2.4041666666666666E+17</c:v>
                </c:pt>
                <c:pt idx="101">
                  <c:v>2.4041666666666666E+17</c:v>
                </c:pt>
                <c:pt idx="102">
                  <c:v>2.4041666666666666E+17</c:v>
                </c:pt>
                <c:pt idx="103">
                  <c:v>2.4041666666666666E+17</c:v>
                </c:pt>
                <c:pt idx="104">
                  <c:v>2.4041666666666666E+17</c:v>
                </c:pt>
                <c:pt idx="105">
                  <c:v>2.4041666666666666E+17</c:v>
                </c:pt>
                <c:pt idx="106">
                  <c:v>2.4041666666666666E+17</c:v>
                </c:pt>
                <c:pt idx="107">
                  <c:v>2.4041666666666666E+17</c:v>
                </c:pt>
                <c:pt idx="108">
                  <c:v>2.4041666666666666E+17</c:v>
                </c:pt>
                <c:pt idx="109">
                  <c:v>2.4041666666666666E+17</c:v>
                </c:pt>
                <c:pt idx="110">
                  <c:v>2.4041666666666666E+17</c:v>
                </c:pt>
                <c:pt idx="111">
                  <c:v>2.4041666666666666E+17</c:v>
                </c:pt>
                <c:pt idx="112">
                  <c:v>2.4041666666666666E+17</c:v>
                </c:pt>
                <c:pt idx="113">
                  <c:v>2.4041666666666666E+17</c:v>
                </c:pt>
                <c:pt idx="114">
                  <c:v>2.4041666666666666E+17</c:v>
                </c:pt>
                <c:pt idx="115">
                  <c:v>2.4041666666666666E+17</c:v>
                </c:pt>
                <c:pt idx="116">
                  <c:v>2.4041666666666666E+17</c:v>
                </c:pt>
                <c:pt idx="117">
                  <c:v>2.4041666666666666E+17</c:v>
                </c:pt>
                <c:pt idx="118">
                  <c:v>2.4041666666666666E+17</c:v>
                </c:pt>
                <c:pt idx="119">
                  <c:v>2.4041666666666666E+17</c:v>
                </c:pt>
                <c:pt idx="120">
                  <c:v>2.4041666666666666E+17</c:v>
                </c:pt>
                <c:pt idx="121">
                  <c:v>2.4041666666666666E+17</c:v>
                </c:pt>
                <c:pt idx="122">
                  <c:v>2.4041666666666666E+17</c:v>
                </c:pt>
                <c:pt idx="123">
                  <c:v>2.4041666666666666E+17</c:v>
                </c:pt>
                <c:pt idx="124">
                  <c:v>2.4041666666666666E+17</c:v>
                </c:pt>
                <c:pt idx="125">
                  <c:v>2.4041666666666666E+17</c:v>
                </c:pt>
                <c:pt idx="126">
                  <c:v>2.4041666666666666E+17</c:v>
                </c:pt>
                <c:pt idx="127">
                  <c:v>2.4041666666666666E+17</c:v>
                </c:pt>
                <c:pt idx="128">
                  <c:v>2.4041666666666666E+17</c:v>
                </c:pt>
                <c:pt idx="129">
                  <c:v>2.4041666666666666E+17</c:v>
                </c:pt>
                <c:pt idx="130">
                  <c:v>2.4041666666666666E+17</c:v>
                </c:pt>
                <c:pt idx="131">
                  <c:v>2.4041666666666666E+17</c:v>
                </c:pt>
                <c:pt idx="132">
                  <c:v>2.4041666666666666E+17</c:v>
                </c:pt>
                <c:pt idx="133">
                  <c:v>2.4041666666666666E+17</c:v>
                </c:pt>
                <c:pt idx="134">
                  <c:v>2.4041666666666666E+17</c:v>
                </c:pt>
                <c:pt idx="135">
                  <c:v>2.4041666666666666E+17</c:v>
                </c:pt>
                <c:pt idx="136">
                  <c:v>2.4041666666666666E+17</c:v>
                </c:pt>
                <c:pt idx="137">
                  <c:v>2.4041666666666666E+17</c:v>
                </c:pt>
                <c:pt idx="138">
                  <c:v>2.4041666666666666E+17</c:v>
                </c:pt>
                <c:pt idx="139">
                  <c:v>2.4041666666666666E+17</c:v>
                </c:pt>
                <c:pt idx="140">
                  <c:v>2.4041666666666666E+17</c:v>
                </c:pt>
                <c:pt idx="141">
                  <c:v>2.4041666666666666E+17</c:v>
                </c:pt>
                <c:pt idx="142">
                  <c:v>2.4041666666666666E+17</c:v>
                </c:pt>
                <c:pt idx="143">
                  <c:v>2.4041666666666666E+17</c:v>
                </c:pt>
                <c:pt idx="144">
                  <c:v>2.4041666666666666E+17</c:v>
                </c:pt>
                <c:pt idx="145">
                  <c:v>2.4041666666666666E+17</c:v>
                </c:pt>
                <c:pt idx="146">
                  <c:v>2.4041666666666666E+17</c:v>
                </c:pt>
                <c:pt idx="147">
                  <c:v>2.4041666666666666E+17</c:v>
                </c:pt>
                <c:pt idx="148">
                  <c:v>2.4041666666666666E+17</c:v>
                </c:pt>
                <c:pt idx="149">
                  <c:v>2.4041666666666666E+17</c:v>
                </c:pt>
                <c:pt idx="150">
                  <c:v>2.4041666666666666E+17</c:v>
                </c:pt>
                <c:pt idx="151">
                  <c:v>2.4041666666666666E+17</c:v>
                </c:pt>
                <c:pt idx="152">
                  <c:v>2.4041666666666666E+17</c:v>
                </c:pt>
                <c:pt idx="153">
                  <c:v>2.4041666666666666E+17</c:v>
                </c:pt>
                <c:pt idx="154">
                  <c:v>2.4041666666666666E+17</c:v>
                </c:pt>
                <c:pt idx="155">
                  <c:v>2.4041666666666666E+17</c:v>
                </c:pt>
                <c:pt idx="156">
                  <c:v>2.4041666666666666E+17</c:v>
                </c:pt>
                <c:pt idx="157">
                  <c:v>2.4041666666666666E+17</c:v>
                </c:pt>
                <c:pt idx="158">
                  <c:v>2.4041666666666666E+17</c:v>
                </c:pt>
                <c:pt idx="159">
                  <c:v>2.4041666666666666E+17</c:v>
                </c:pt>
                <c:pt idx="160">
                  <c:v>2.4041666666666666E+17</c:v>
                </c:pt>
                <c:pt idx="161">
                  <c:v>2.4041666666666666E+17</c:v>
                </c:pt>
                <c:pt idx="162">
                  <c:v>2.4041666666666666E+17</c:v>
                </c:pt>
                <c:pt idx="163">
                  <c:v>2.4041666666666666E+17</c:v>
                </c:pt>
                <c:pt idx="164">
                  <c:v>2.4041666666666666E+17</c:v>
                </c:pt>
                <c:pt idx="165">
                  <c:v>2.4041666666666666E+17</c:v>
                </c:pt>
                <c:pt idx="166">
                  <c:v>2.4041666666666666E+17</c:v>
                </c:pt>
                <c:pt idx="167">
                  <c:v>2.4041666666666666E+17</c:v>
                </c:pt>
                <c:pt idx="168">
                  <c:v>2.4041666666666666E+17</c:v>
                </c:pt>
                <c:pt idx="169">
                  <c:v>2.4041666666666666E+17</c:v>
                </c:pt>
                <c:pt idx="170">
                  <c:v>2.4041666666666666E+17</c:v>
                </c:pt>
                <c:pt idx="171">
                  <c:v>2.4041666666666666E+17</c:v>
                </c:pt>
                <c:pt idx="172">
                  <c:v>2.4041666666666666E+17</c:v>
                </c:pt>
                <c:pt idx="173">
                  <c:v>2.4041666666666666E+17</c:v>
                </c:pt>
                <c:pt idx="174">
                  <c:v>2.4041666666666666E+17</c:v>
                </c:pt>
                <c:pt idx="175">
                  <c:v>2.4041666666666666E+17</c:v>
                </c:pt>
                <c:pt idx="176">
                  <c:v>2.4041666666666666E+17</c:v>
                </c:pt>
                <c:pt idx="177">
                  <c:v>2.4041666666666666E+17</c:v>
                </c:pt>
                <c:pt idx="178">
                  <c:v>2.4041666666666666E+17</c:v>
                </c:pt>
                <c:pt idx="179">
                  <c:v>2.4041666666666666E+17</c:v>
                </c:pt>
                <c:pt idx="180">
                  <c:v>2.4041666666666666E+17</c:v>
                </c:pt>
                <c:pt idx="181">
                  <c:v>2.4041666666666666E+17</c:v>
                </c:pt>
                <c:pt idx="182">
                  <c:v>2.4041666666666666E+17</c:v>
                </c:pt>
                <c:pt idx="183">
                  <c:v>2.4041666666666666E+17</c:v>
                </c:pt>
                <c:pt idx="184">
                  <c:v>2.4041666666666666E+17</c:v>
                </c:pt>
                <c:pt idx="185">
                  <c:v>2.4041666666666666E+17</c:v>
                </c:pt>
                <c:pt idx="186">
                  <c:v>2.4041666666666666E+17</c:v>
                </c:pt>
                <c:pt idx="187">
                  <c:v>2.4041666666666666E+17</c:v>
                </c:pt>
                <c:pt idx="188">
                  <c:v>2.4041666666666666E+17</c:v>
                </c:pt>
                <c:pt idx="189">
                  <c:v>2.4041666666666666E+17</c:v>
                </c:pt>
                <c:pt idx="190">
                  <c:v>2.4041666666666666E+17</c:v>
                </c:pt>
                <c:pt idx="191">
                  <c:v>2.4041666666666666E+17</c:v>
                </c:pt>
                <c:pt idx="192">
                  <c:v>2.4041666666666666E+17</c:v>
                </c:pt>
                <c:pt idx="193">
                  <c:v>2.4041666666666666E+17</c:v>
                </c:pt>
                <c:pt idx="194">
                  <c:v>2.4041666666666666E+17</c:v>
                </c:pt>
                <c:pt idx="195">
                  <c:v>2.4041666666666666E+17</c:v>
                </c:pt>
                <c:pt idx="196">
                  <c:v>2.4041666666666666E+17</c:v>
                </c:pt>
                <c:pt idx="197">
                  <c:v>2.4041666666666666E+17</c:v>
                </c:pt>
                <c:pt idx="198">
                  <c:v>2.4041666666666666E+17</c:v>
                </c:pt>
                <c:pt idx="199">
                  <c:v>2.4041666666666666E+17</c:v>
                </c:pt>
                <c:pt idx="200">
                  <c:v>2.4041666666666666E+17</c:v>
                </c:pt>
                <c:pt idx="201">
                  <c:v>2.4041666666666666E+17</c:v>
                </c:pt>
                <c:pt idx="202">
                  <c:v>2.4041666666666666E+17</c:v>
                </c:pt>
                <c:pt idx="203">
                  <c:v>2.4041666666666666E+17</c:v>
                </c:pt>
                <c:pt idx="204">
                  <c:v>2.4041666666666666E+17</c:v>
                </c:pt>
                <c:pt idx="205">
                  <c:v>2.4041666666666666E+17</c:v>
                </c:pt>
                <c:pt idx="206">
                  <c:v>2.4041666666666666E+17</c:v>
                </c:pt>
                <c:pt idx="207">
                  <c:v>2.4041666666666666E+17</c:v>
                </c:pt>
                <c:pt idx="208">
                  <c:v>2.4041666666666666E+17</c:v>
                </c:pt>
                <c:pt idx="209">
                  <c:v>2.4041666666666666E+17</c:v>
                </c:pt>
                <c:pt idx="210">
                  <c:v>2.4041666666666666E+17</c:v>
                </c:pt>
                <c:pt idx="211">
                  <c:v>2.4041666666666666E+17</c:v>
                </c:pt>
                <c:pt idx="212">
                  <c:v>2.4041666666666666E+17</c:v>
                </c:pt>
                <c:pt idx="213">
                  <c:v>2.4041666666666666E+17</c:v>
                </c:pt>
                <c:pt idx="214">
                  <c:v>2.4041666666666666E+17</c:v>
                </c:pt>
                <c:pt idx="215">
                  <c:v>2.4041666666666666E+17</c:v>
                </c:pt>
                <c:pt idx="216">
                  <c:v>2.4041666666666666E+17</c:v>
                </c:pt>
                <c:pt idx="217">
                  <c:v>2.4041666666666666E+17</c:v>
                </c:pt>
                <c:pt idx="218">
                  <c:v>2.4041666666666666E+17</c:v>
                </c:pt>
                <c:pt idx="219">
                  <c:v>2.4041666666666666E+17</c:v>
                </c:pt>
                <c:pt idx="220">
                  <c:v>2.4041666666666666E+17</c:v>
                </c:pt>
                <c:pt idx="221">
                  <c:v>2.4041666666666666E+17</c:v>
                </c:pt>
                <c:pt idx="222">
                  <c:v>2.4041666666666666E+17</c:v>
                </c:pt>
                <c:pt idx="223">
                  <c:v>2.4041666666666666E+17</c:v>
                </c:pt>
                <c:pt idx="224">
                  <c:v>2.4041666666666666E+17</c:v>
                </c:pt>
                <c:pt idx="225">
                  <c:v>2.4041666666666666E+17</c:v>
                </c:pt>
                <c:pt idx="226">
                  <c:v>2.4041666666666666E+17</c:v>
                </c:pt>
                <c:pt idx="227">
                  <c:v>2.4041666666666666E+17</c:v>
                </c:pt>
                <c:pt idx="228">
                  <c:v>2.4041666666666666E+17</c:v>
                </c:pt>
                <c:pt idx="229">
                  <c:v>2.4041666666666666E+17</c:v>
                </c:pt>
                <c:pt idx="230">
                  <c:v>2.4041666666666666E+17</c:v>
                </c:pt>
                <c:pt idx="231">
                  <c:v>2.4041666666666666E+17</c:v>
                </c:pt>
                <c:pt idx="232">
                  <c:v>2.4041666666666666E+17</c:v>
                </c:pt>
                <c:pt idx="233">
                  <c:v>2.4041666666666666E+17</c:v>
                </c:pt>
                <c:pt idx="234">
                  <c:v>2.4041666666666666E+17</c:v>
                </c:pt>
                <c:pt idx="235">
                  <c:v>2.4041666666666666E+17</c:v>
                </c:pt>
                <c:pt idx="236">
                  <c:v>2.4041666666666666E+17</c:v>
                </c:pt>
                <c:pt idx="237">
                  <c:v>2.4041666666666666E+17</c:v>
                </c:pt>
                <c:pt idx="238">
                  <c:v>2.4041666666666666E+17</c:v>
                </c:pt>
                <c:pt idx="239">
                  <c:v>2.4041666666666666E+17</c:v>
                </c:pt>
                <c:pt idx="240">
                  <c:v>2.4041666666666666E+17</c:v>
                </c:pt>
                <c:pt idx="241">
                  <c:v>2.4041666666666666E+17</c:v>
                </c:pt>
                <c:pt idx="242">
                  <c:v>2.4041666666666666E+17</c:v>
                </c:pt>
                <c:pt idx="243">
                  <c:v>2.4041666666666666E+17</c:v>
                </c:pt>
                <c:pt idx="244">
                  <c:v>2.4041666666666666E+17</c:v>
                </c:pt>
                <c:pt idx="245">
                  <c:v>2.4041666666666666E+17</c:v>
                </c:pt>
                <c:pt idx="246">
                  <c:v>2.4041666666666666E+17</c:v>
                </c:pt>
                <c:pt idx="247">
                  <c:v>2.4041666666666666E+17</c:v>
                </c:pt>
                <c:pt idx="248">
                  <c:v>2.4041666666666666E+17</c:v>
                </c:pt>
                <c:pt idx="249">
                  <c:v>2.4041666666666666E+17</c:v>
                </c:pt>
                <c:pt idx="250">
                  <c:v>2.4041666666666666E+17</c:v>
                </c:pt>
                <c:pt idx="251">
                  <c:v>2.4041666666666666E+17</c:v>
                </c:pt>
                <c:pt idx="252">
                  <c:v>2.4041666666666666E+17</c:v>
                </c:pt>
                <c:pt idx="253">
                  <c:v>2.4041666666666666E+17</c:v>
                </c:pt>
                <c:pt idx="254">
                  <c:v>2.4041666666666666E+17</c:v>
                </c:pt>
                <c:pt idx="255">
                  <c:v>2.4041666666666666E+17</c:v>
                </c:pt>
                <c:pt idx="256">
                  <c:v>2.4041666666666666E+17</c:v>
                </c:pt>
                <c:pt idx="257">
                  <c:v>2.4041666666666666E+17</c:v>
                </c:pt>
                <c:pt idx="258">
                  <c:v>2.4041666666666666E+17</c:v>
                </c:pt>
                <c:pt idx="259">
                  <c:v>2.4041666666666666E+17</c:v>
                </c:pt>
                <c:pt idx="260">
                  <c:v>2.4041666666666666E+17</c:v>
                </c:pt>
                <c:pt idx="261">
                  <c:v>2.4041666666666666E+17</c:v>
                </c:pt>
                <c:pt idx="262">
                  <c:v>2.4041666666666666E+17</c:v>
                </c:pt>
                <c:pt idx="263">
                  <c:v>2.4041666666666666E+17</c:v>
                </c:pt>
                <c:pt idx="264">
                  <c:v>2.4041666666666666E+17</c:v>
                </c:pt>
                <c:pt idx="265">
                  <c:v>2.4041666666666666E+17</c:v>
                </c:pt>
                <c:pt idx="266">
                  <c:v>2.4041666666666666E+17</c:v>
                </c:pt>
                <c:pt idx="267">
                  <c:v>2.4041666666666666E+17</c:v>
                </c:pt>
                <c:pt idx="268">
                  <c:v>2.4041666666666666E+17</c:v>
                </c:pt>
                <c:pt idx="269">
                  <c:v>2.4041666666666666E+17</c:v>
                </c:pt>
                <c:pt idx="270">
                  <c:v>2.4041666666666666E+17</c:v>
                </c:pt>
                <c:pt idx="271">
                  <c:v>2.4041666666666666E+17</c:v>
                </c:pt>
                <c:pt idx="272">
                  <c:v>2.4041666666666666E+17</c:v>
                </c:pt>
                <c:pt idx="273">
                  <c:v>2.4041666666666666E+17</c:v>
                </c:pt>
                <c:pt idx="274">
                  <c:v>2.4041666666666666E+17</c:v>
                </c:pt>
                <c:pt idx="275">
                  <c:v>2.4041666666666666E+17</c:v>
                </c:pt>
                <c:pt idx="276">
                  <c:v>2.4041666666666666E+17</c:v>
                </c:pt>
                <c:pt idx="277">
                  <c:v>2.4041666666666666E+17</c:v>
                </c:pt>
                <c:pt idx="278">
                  <c:v>2.4041666666666666E+17</c:v>
                </c:pt>
                <c:pt idx="279">
                  <c:v>2.4041666666666666E+17</c:v>
                </c:pt>
                <c:pt idx="280">
                  <c:v>2.4041666666666666E+17</c:v>
                </c:pt>
                <c:pt idx="281">
                  <c:v>2.4041666666666666E+17</c:v>
                </c:pt>
                <c:pt idx="282">
                  <c:v>2.4041666666666666E+17</c:v>
                </c:pt>
                <c:pt idx="283">
                  <c:v>2.4041666666666666E+17</c:v>
                </c:pt>
                <c:pt idx="284">
                  <c:v>2.4041666666666666E+17</c:v>
                </c:pt>
                <c:pt idx="285">
                  <c:v>2.4041666666666666E+17</c:v>
                </c:pt>
                <c:pt idx="286">
                  <c:v>2.4041666666666666E+17</c:v>
                </c:pt>
                <c:pt idx="287">
                  <c:v>2.4041666666666666E+17</c:v>
                </c:pt>
                <c:pt idx="288">
                  <c:v>2.4041666666666666E+17</c:v>
                </c:pt>
                <c:pt idx="289">
                  <c:v>2.4041666666666666E+17</c:v>
                </c:pt>
                <c:pt idx="290">
                  <c:v>2.4041666666666666E+17</c:v>
                </c:pt>
                <c:pt idx="291">
                  <c:v>2.4041666666666666E+17</c:v>
                </c:pt>
                <c:pt idx="292">
                  <c:v>2.4041666666666666E+17</c:v>
                </c:pt>
                <c:pt idx="293">
                  <c:v>2.4041666666666666E+17</c:v>
                </c:pt>
                <c:pt idx="294">
                  <c:v>2.4041666666666666E+17</c:v>
                </c:pt>
                <c:pt idx="295">
                  <c:v>2.4041666666666666E+17</c:v>
                </c:pt>
                <c:pt idx="296">
                  <c:v>2.4041666666666666E+17</c:v>
                </c:pt>
                <c:pt idx="297">
                  <c:v>2.4041666666666666E+17</c:v>
                </c:pt>
                <c:pt idx="298">
                  <c:v>2.4041666666666666E+17</c:v>
                </c:pt>
                <c:pt idx="299">
                  <c:v>2.4041666666666666E+17</c:v>
                </c:pt>
                <c:pt idx="300">
                  <c:v>2.4041666666666666E+17</c:v>
                </c:pt>
                <c:pt idx="301">
                  <c:v>2.4041666666666666E+17</c:v>
                </c:pt>
                <c:pt idx="302">
                  <c:v>2.4041666666666666E+17</c:v>
                </c:pt>
                <c:pt idx="303">
                  <c:v>2.4041666666666666E+17</c:v>
                </c:pt>
                <c:pt idx="304">
                  <c:v>2.4041666666666666E+17</c:v>
                </c:pt>
                <c:pt idx="305">
                  <c:v>2.4041666666666666E+17</c:v>
                </c:pt>
                <c:pt idx="306">
                  <c:v>2.4041666666666666E+17</c:v>
                </c:pt>
                <c:pt idx="307">
                  <c:v>2.4041666666666666E+17</c:v>
                </c:pt>
                <c:pt idx="308">
                  <c:v>2.4041666666666666E+17</c:v>
                </c:pt>
                <c:pt idx="309">
                  <c:v>2.4041666666666666E+17</c:v>
                </c:pt>
                <c:pt idx="310">
                  <c:v>2.4041666666666666E+17</c:v>
                </c:pt>
                <c:pt idx="311">
                  <c:v>2.4041666666666666E+17</c:v>
                </c:pt>
                <c:pt idx="312">
                  <c:v>2.4041666666666666E+17</c:v>
                </c:pt>
                <c:pt idx="313">
                  <c:v>2.4041666666666666E+17</c:v>
                </c:pt>
                <c:pt idx="314">
                  <c:v>2.4041666666666666E+17</c:v>
                </c:pt>
                <c:pt idx="315">
                  <c:v>2.4041666666666666E+17</c:v>
                </c:pt>
                <c:pt idx="316">
                  <c:v>2.4041666666666666E+17</c:v>
                </c:pt>
                <c:pt idx="317">
                  <c:v>2.4041666666666666E+17</c:v>
                </c:pt>
                <c:pt idx="318">
                  <c:v>2.4041666666666666E+17</c:v>
                </c:pt>
                <c:pt idx="319">
                  <c:v>2.4041666666666666E+17</c:v>
                </c:pt>
                <c:pt idx="320">
                  <c:v>2.4041666666666666E+17</c:v>
                </c:pt>
                <c:pt idx="321">
                  <c:v>2.4041666666666666E+17</c:v>
                </c:pt>
                <c:pt idx="322">
                  <c:v>2.4041666666666666E+17</c:v>
                </c:pt>
                <c:pt idx="323">
                  <c:v>2.4041666666666666E+17</c:v>
                </c:pt>
                <c:pt idx="324">
                  <c:v>2.4041666666666666E+17</c:v>
                </c:pt>
                <c:pt idx="325">
                  <c:v>2.4041666666666666E+17</c:v>
                </c:pt>
                <c:pt idx="326">
                  <c:v>2.4041666666666666E+17</c:v>
                </c:pt>
                <c:pt idx="327">
                  <c:v>2.4041666666666666E+17</c:v>
                </c:pt>
                <c:pt idx="328">
                  <c:v>2.4041666666666666E+17</c:v>
                </c:pt>
                <c:pt idx="329">
                  <c:v>2.4041666666666666E+17</c:v>
                </c:pt>
                <c:pt idx="330">
                  <c:v>2.4041666666666666E+17</c:v>
                </c:pt>
                <c:pt idx="331">
                  <c:v>2.4041666666666666E+17</c:v>
                </c:pt>
                <c:pt idx="332">
                  <c:v>2.4041666666666666E+17</c:v>
                </c:pt>
                <c:pt idx="333">
                  <c:v>2.4041666666666666E+17</c:v>
                </c:pt>
                <c:pt idx="334">
                  <c:v>2.4041666666666666E+17</c:v>
                </c:pt>
                <c:pt idx="335">
                  <c:v>2.4041666666666666E+17</c:v>
                </c:pt>
                <c:pt idx="336">
                  <c:v>2.4041666666666666E+17</c:v>
                </c:pt>
                <c:pt idx="337">
                  <c:v>2.4041666666666666E+17</c:v>
                </c:pt>
                <c:pt idx="338">
                  <c:v>2.4041666666666666E+17</c:v>
                </c:pt>
                <c:pt idx="339">
                  <c:v>2.4041666666666666E+17</c:v>
                </c:pt>
                <c:pt idx="340">
                  <c:v>2.4041666666666666E+17</c:v>
                </c:pt>
                <c:pt idx="341">
                  <c:v>2.4041666666666666E+17</c:v>
                </c:pt>
                <c:pt idx="342">
                  <c:v>2.4041666666666666E+17</c:v>
                </c:pt>
                <c:pt idx="343">
                  <c:v>2.4041666666666666E+17</c:v>
                </c:pt>
                <c:pt idx="344">
                  <c:v>2.4041666666666666E+17</c:v>
                </c:pt>
                <c:pt idx="345">
                  <c:v>2.4041666666666666E+17</c:v>
                </c:pt>
                <c:pt idx="346">
                  <c:v>2.4041666666666666E+17</c:v>
                </c:pt>
                <c:pt idx="347">
                  <c:v>2.4041666666666666E+17</c:v>
                </c:pt>
                <c:pt idx="348">
                  <c:v>2.4041666666666666E+17</c:v>
                </c:pt>
                <c:pt idx="349">
                  <c:v>2.4041666666666666E+17</c:v>
                </c:pt>
                <c:pt idx="350">
                  <c:v>2.4041666666666666E+17</c:v>
                </c:pt>
                <c:pt idx="351">
                  <c:v>2.4041666666666666E+17</c:v>
                </c:pt>
                <c:pt idx="352">
                  <c:v>2.4041666666666666E+17</c:v>
                </c:pt>
                <c:pt idx="353">
                  <c:v>2.4041666666666666E+17</c:v>
                </c:pt>
                <c:pt idx="354">
                  <c:v>2.4041666666666666E+17</c:v>
                </c:pt>
                <c:pt idx="355">
                  <c:v>2.4041666666666666E+17</c:v>
                </c:pt>
                <c:pt idx="356">
                  <c:v>2.4041666666666666E+17</c:v>
                </c:pt>
                <c:pt idx="357">
                  <c:v>2.4041666666666666E+17</c:v>
                </c:pt>
                <c:pt idx="358">
                  <c:v>2.4041666666666666E+17</c:v>
                </c:pt>
                <c:pt idx="359">
                  <c:v>2.4041666666666666E+17</c:v>
                </c:pt>
                <c:pt idx="360">
                  <c:v>2.4041666666666666E+17</c:v>
                </c:pt>
                <c:pt idx="361">
                  <c:v>2.4041666666666666E+17</c:v>
                </c:pt>
                <c:pt idx="362">
                  <c:v>2.4041666666666666E+17</c:v>
                </c:pt>
                <c:pt idx="363">
                  <c:v>2.4041666666666666E+17</c:v>
                </c:pt>
                <c:pt idx="364">
                  <c:v>2.4041666666666666E+17</c:v>
                </c:pt>
                <c:pt idx="365">
                  <c:v>2.4041666666666666E+17</c:v>
                </c:pt>
                <c:pt idx="366">
                  <c:v>2.4041666666666666E+17</c:v>
                </c:pt>
                <c:pt idx="367">
                  <c:v>2.4041666666666666E+17</c:v>
                </c:pt>
                <c:pt idx="368">
                  <c:v>2.4041666666666666E+17</c:v>
                </c:pt>
                <c:pt idx="369">
                  <c:v>2.4041666666666666E+17</c:v>
                </c:pt>
                <c:pt idx="370">
                  <c:v>2.4041666666666666E+17</c:v>
                </c:pt>
                <c:pt idx="371">
                  <c:v>2.4041666666666666E+17</c:v>
                </c:pt>
                <c:pt idx="372">
                  <c:v>2.4041666666666666E+17</c:v>
                </c:pt>
                <c:pt idx="373">
                  <c:v>2.4041666666666666E+17</c:v>
                </c:pt>
                <c:pt idx="374">
                  <c:v>2.4041666666666666E+17</c:v>
                </c:pt>
                <c:pt idx="375">
                  <c:v>2.4041666666666666E+17</c:v>
                </c:pt>
                <c:pt idx="376">
                  <c:v>2.4041666666666666E+17</c:v>
                </c:pt>
                <c:pt idx="377">
                  <c:v>2.4041666666666666E+17</c:v>
                </c:pt>
                <c:pt idx="378">
                  <c:v>2.4041666666666666E+17</c:v>
                </c:pt>
                <c:pt idx="379">
                  <c:v>2.4041666666666666E+17</c:v>
                </c:pt>
                <c:pt idx="380">
                  <c:v>2.4041666666666666E+17</c:v>
                </c:pt>
                <c:pt idx="381">
                  <c:v>2.4041666666666666E+17</c:v>
                </c:pt>
                <c:pt idx="382">
                  <c:v>2.4041666666666666E+17</c:v>
                </c:pt>
                <c:pt idx="383">
                  <c:v>2.4041666666666666E+17</c:v>
                </c:pt>
                <c:pt idx="384">
                  <c:v>2.4041666666666666E+17</c:v>
                </c:pt>
                <c:pt idx="385">
                  <c:v>2.4041666666666666E+17</c:v>
                </c:pt>
                <c:pt idx="386">
                  <c:v>2.4041666666666666E+17</c:v>
                </c:pt>
                <c:pt idx="387">
                  <c:v>2.4041666666666666E+17</c:v>
                </c:pt>
                <c:pt idx="388">
                  <c:v>2.4041666666666666E+17</c:v>
                </c:pt>
                <c:pt idx="389">
                  <c:v>2.4041666666666666E+17</c:v>
                </c:pt>
                <c:pt idx="390">
                  <c:v>2.4041666666666666E+17</c:v>
                </c:pt>
                <c:pt idx="391">
                  <c:v>2.4041666666666666E+17</c:v>
                </c:pt>
                <c:pt idx="392">
                  <c:v>2.4041666666666666E+17</c:v>
                </c:pt>
                <c:pt idx="393">
                  <c:v>2.4041666666666666E+17</c:v>
                </c:pt>
                <c:pt idx="394">
                  <c:v>2.4041666666666666E+17</c:v>
                </c:pt>
                <c:pt idx="395">
                  <c:v>2.4041666666666666E+17</c:v>
                </c:pt>
                <c:pt idx="396">
                  <c:v>2.4041666666666666E+17</c:v>
                </c:pt>
                <c:pt idx="397">
                  <c:v>2.4041666666666666E+17</c:v>
                </c:pt>
                <c:pt idx="398">
                  <c:v>2.4041666666666666E+17</c:v>
                </c:pt>
                <c:pt idx="399">
                  <c:v>2.4041666666666666E+17</c:v>
                </c:pt>
                <c:pt idx="400">
                  <c:v>2.4041666666666666E+17</c:v>
                </c:pt>
                <c:pt idx="401">
                  <c:v>2.4041666666666666E+17</c:v>
                </c:pt>
                <c:pt idx="402">
                  <c:v>2.4041666666666666E+17</c:v>
                </c:pt>
                <c:pt idx="403">
                  <c:v>2.4041666666666666E+17</c:v>
                </c:pt>
                <c:pt idx="404">
                  <c:v>2.4041666666666666E+17</c:v>
                </c:pt>
                <c:pt idx="405">
                  <c:v>2.4041666666666666E+17</c:v>
                </c:pt>
                <c:pt idx="406">
                  <c:v>2.4041666666666666E+17</c:v>
                </c:pt>
                <c:pt idx="407">
                  <c:v>2.4041666666666666E+17</c:v>
                </c:pt>
                <c:pt idx="408">
                  <c:v>2.4041666666666666E+17</c:v>
                </c:pt>
                <c:pt idx="409">
                  <c:v>2.4041666666666666E+17</c:v>
                </c:pt>
                <c:pt idx="410">
                  <c:v>2.4041666666666666E+17</c:v>
                </c:pt>
                <c:pt idx="411">
                  <c:v>2.4041666666666666E+17</c:v>
                </c:pt>
                <c:pt idx="412">
                  <c:v>2.4041666666666666E+17</c:v>
                </c:pt>
                <c:pt idx="413">
                  <c:v>2.4041666666666666E+17</c:v>
                </c:pt>
                <c:pt idx="414">
                  <c:v>2.4041666666666666E+17</c:v>
                </c:pt>
                <c:pt idx="415">
                  <c:v>2.4041666666666666E+17</c:v>
                </c:pt>
                <c:pt idx="416">
                  <c:v>2.4041666666666666E+17</c:v>
                </c:pt>
                <c:pt idx="417">
                  <c:v>2.4041666666666666E+17</c:v>
                </c:pt>
                <c:pt idx="418">
                  <c:v>2.4041666666666666E+17</c:v>
                </c:pt>
                <c:pt idx="419">
                  <c:v>2.4041666666666666E+17</c:v>
                </c:pt>
                <c:pt idx="420">
                  <c:v>2.4041666666666666E+17</c:v>
                </c:pt>
                <c:pt idx="421">
                  <c:v>2.4041666666666666E+17</c:v>
                </c:pt>
                <c:pt idx="422">
                  <c:v>2.4041666666666666E+17</c:v>
                </c:pt>
                <c:pt idx="423">
                  <c:v>2.4041666666666666E+17</c:v>
                </c:pt>
                <c:pt idx="424">
                  <c:v>2.4041666666666666E+17</c:v>
                </c:pt>
                <c:pt idx="425">
                  <c:v>2.4041666666666666E+17</c:v>
                </c:pt>
                <c:pt idx="426">
                  <c:v>2.4041666666666666E+17</c:v>
                </c:pt>
                <c:pt idx="427">
                  <c:v>2.4041666666666666E+17</c:v>
                </c:pt>
                <c:pt idx="428">
                  <c:v>2.4041666666666666E+17</c:v>
                </c:pt>
                <c:pt idx="429">
                  <c:v>2.4041666666666666E+17</c:v>
                </c:pt>
                <c:pt idx="430">
                  <c:v>2.4041666666666666E+17</c:v>
                </c:pt>
                <c:pt idx="431">
                  <c:v>2.4041666666666666E+17</c:v>
                </c:pt>
                <c:pt idx="432">
                  <c:v>2.4041666666666666E+17</c:v>
                </c:pt>
                <c:pt idx="433">
                  <c:v>2.4041666666666666E+17</c:v>
                </c:pt>
                <c:pt idx="434">
                  <c:v>2.4041666666666666E+17</c:v>
                </c:pt>
                <c:pt idx="435">
                  <c:v>2.4041666666666666E+17</c:v>
                </c:pt>
                <c:pt idx="436">
                  <c:v>2.4041666666666666E+17</c:v>
                </c:pt>
                <c:pt idx="437">
                  <c:v>2.4041666666666666E+17</c:v>
                </c:pt>
                <c:pt idx="438">
                  <c:v>2.4041666666666666E+17</c:v>
                </c:pt>
                <c:pt idx="439">
                  <c:v>2.4041666666666666E+17</c:v>
                </c:pt>
                <c:pt idx="440">
                  <c:v>2.4041666666666666E+17</c:v>
                </c:pt>
                <c:pt idx="441">
                  <c:v>2.4041666666666666E+17</c:v>
                </c:pt>
                <c:pt idx="442">
                  <c:v>2.4041666666666666E+17</c:v>
                </c:pt>
                <c:pt idx="443">
                  <c:v>2.4041666666666666E+17</c:v>
                </c:pt>
                <c:pt idx="444">
                  <c:v>2.4041666666666666E+17</c:v>
                </c:pt>
                <c:pt idx="445">
                  <c:v>2.4041666666666666E+17</c:v>
                </c:pt>
                <c:pt idx="446">
                  <c:v>2.4041666666666666E+17</c:v>
                </c:pt>
                <c:pt idx="447">
                  <c:v>2.4041666666666666E+17</c:v>
                </c:pt>
                <c:pt idx="448">
                  <c:v>2.4041666666666666E+17</c:v>
                </c:pt>
                <c:pt idx="449">
                  <c:v>2.4041666666666666E+17</c:v>
                </c:pt>
                <c:pt idx="450">
                  <c:v>2.4041666666666666E+17</c:v>
                </c:pt>
                <c:pt idx="451">
                  <c:v>2.4041666666666666E+17</c:v>
                </c:pt>
                <c:pt idx="452">
                  <c:v>2.4041666666666666E+17</c:v>
                </c:pt>
                <c:pt idx="453">
                  <c:v>2.4041666666666666E+17</c:v>
                </c:pt>
                <c:pt idx="454">
                  <c:v>2.4041666666666666E+17</c:v>
                </c:pt>
                <c:pt idx="455">
                  <c:v>2.4041666666666666E+17</c:v>
                </c:pt>
                <c:pt idx="456">
                  <c:v>2.4041666666666666E+17</c:v>
                </c:pt>
                <c:pt idx="457">
                  <c:v>2.4041666666666666E+17</c:v>
                </c:pt>
                <c:pt idx="458">
                  <c:v>2.4041666666666666E+17</c:v>
                </c:pt>
                <c:pt idx="459">
                  <c:v>2.4041666666666666E+17</c:v>
                </c:pt>
                <c:pt idx="460">
                  <c:v>2.4041666666666666E+17</c:v>
                </c:pt>
                <c:pt idx="461">
                  <c:v>2.4041666666666666E+17</c:v>
                </c:pt>
                <c:pt idx="462">
                  <c:v>2.4041666666666666E+17</c:v>
                </c:pt>
                <c:pt idx="463">
                  <c:v>2.4041666666666666E+17</c:v>
                </c:pt>
                <c:pt idx="464">
                  <c:v>2.4041666666666666E+17</c:v>
                </c:pt>
                <c:pt idx="465">
                  <c:v>2.4041666666666666E+17</c:v>
                </c:pt>
                <c:pt idx="466">
                  <c:v>2.4041666666666666E+17</c:v>
                </c:pt>
                <c:pt idx="467">
                  <c:v>2.4041666666666666E+17</c:v>
                </c:pt>
                <c:pt idx="468">
                  <c:v>2.4041666666666666E+17</c:v>
                </c:pt>
                <c:pt idx="469">
                  <c:v>2.4041666666666666E+17</c:v>
                </c:pt>
                <c:pt idx="470">
                  <c:v>2.4041666666666666E+17</c:v>
                </c:pt>
                <c:pt idx="471">
                  <c:v>2.4041666666666666E+17</c:v>
                </c:pt>
                <c:pt idx="472">
                  <c:v>2.4041666666666666E+17</c:v>
                </c:pt>
                <c:pt idx="473">
                  <c:v>2.4041666666666666E+17</c:v>
                </c:pt>
                <c:pt idx="474">
                  <c:v>2.4041666666666666E+17</c:v>
                </c:pt>
                <c:pt idx="475">
                  <c:v>2.4041666666666666E+17</c:v>
                </c:pt>
                <c:pt idx="476">
                  <c:v>2.4041666666666666E+17</c:v>
                </c:pt>
                <c:pt idx="477">
                  <c:v>2.4041666666666666E+17</c:v>
                </c:pt>
                <c:pt idx="478">
                  <c:v>2.4041666666666666E+17</c:v>
                </c:pt>
                <c:pt idx="479">
                  <c:v>2.4041666666666666E+17</c:v>
                </c:pt>
                <c:pt idx="480">
                  <c:v>2.4041666666666666E+17</c:v>
                </c:pt>
                <c:pt idx="481">
                  <c:v>2.4041666666666666E+17</c:v>
                </c:pt>
                <c:pt idx="482">
                  <c:v>2.4041666666666666E+17</c:v>
                </c:pt>
                <c:pt idx="483">
                  <c:v>2.4041666666666666E+17</c:v>
                </c:pt>
                <c:pt idx="484">
                  <c:v>2.4041666666666666E+17</c:v>
                </c:pt>
                <c:pt idx="485">
                  <c:v>2.4041666666666666E+17</c:v>
                </c:pt>
                <c:pt idx="486">
                  <c:v>2.4041666666666666E+17</c:v>
                </c:pt>
                <c:pt idx="487">
                  <c:v>2.4041666666666666E+17</c:v>
                </c:pt>
                <c:pt idx="488">
                  <c:v>2.4041666666666666E+17</c:v>
                </c:pt>
                <c:pt idx="489">
                  <c:v>2.4041666666666666E+17</c:v>
                </c:pt>
                <c:pt idx="490">
                  <c:v>2.4041666666666666E+17</c:v>
                </c:pt>
                <c:pt idx="491">
                  <c:v>2.4041666666666666E+17</c:v>
                </c:pt>
                <c:pt idx="492">
                  <c:v>2.4041666666666666E+17</c:v>
                </c:pt>
                <c:pt idx="493">
                  <c:v>2.4041666666666666E+17</c:v>
                </c:pt>
                <c:pt idx="494">
                  <c:v>2.4041666666666666E+17</c:v>
                </c:pt>
                <c:pt idx="495">
                  <c:v>2.4041666666666666E+17</c:v>
                </c:pt>
                <c:pt idx="496">
                  <c:v>2.4041666666666666E+17</c:v>
                </c:pt>
                <c:pt idx="497">
                  <c:v>2.4041666666666666E+17</c:v>
                </c:pt>
                <c:pt idx="498">
                  <c:v>2.4041666666666666E+17</c:v>
                </c:pt>
                <c:pt idx="499">
                  <c:v>2.4041666666666666E+17</c:v>
                </c:pt>
                <c:pt idx="500">
                  <c:v>2.4041666666666666E+17</c:v>
                </c:pt>
                <c:pt idx="501">
                  <c:v>2.4041666666666666E+17</c:v>
                </c:pt>
                <c:pt idx="502">
                  <c:v>2.4041666666666666E+17</c:v>
                </c:pt>
                <c:pt idx="503">
                  <c:v>2.4041666666666666E+17</c:v>
                </c:pt>
                <c:pt idx="504">
                  <c:v>2.4041666666666666E+17</c:v>
                </c:pt>
                <c:pt idx="505">
                  <c:v>2.4041666666666666E+17</c:v>
                </c:pt>
                <c:pt idx="506">
                  <c:v>2.4041666666666666E+17</c:v>
                </c:pt>
                <c:pt idx="507">
                  <c:v>2.4041666666666666E+17</c:v>
                </c:pt>
                <c:pt idx="508">
                  <c:v>2.4041666666666666E+17</c:v>
                </c:pt>
                <c:pt idx="509">
                  <c:v>2.4041666666666666E+17</c:v>
                </c:pt>
                <c:pt idx="510">
                  <c:v>2.4041666666666666E+17</c:v>
                </c:pt>
                <c:pt idx="511">
                  <c:v>2.4041666666666666E+17</c:v>
                </c:pt>
                <c:pt idx="512">
                  <c:v>2.4041666666666666E+17</c:v>
                </c:pt>
                <c:pt idx="513">
                  <c:v>2.4041666666666666E+17</c:v>
                </c:pt>
                <c:pt idx="514">
                  <c:v>2.4041666666666666E+17</c:v>
                </c:pt>
                <c:pt idx="515">
                  <c:v>2.4041666666666666E+17</c:v>
                </c:pt>
                <c:pt idx="516">
                  <c:v>2.4041666666666666E+17</c:v>
                </c:pt>
                <c:pt idx="517">
                  <c:v>2.4041666666666666E+17</c:v>
                </c:pt>
                <c:pt idx="518">
                  <c:v>2.4041666666666666E+17</c:v>
                </c:pt>
                <c:pt idx="519">
                  <c:v>2.4041666666666666E+17</c:v>
                </c:pt>
                <c:pt idx="520">
                  <c:v>2.4041666666666666E+17</c:v>
                </c:pt>
                <c:pt idx="521">
                  <c:v>2.4041666666666666E+17</c:v>
                </c:pt>
                <c:pt idx="522">
                  <c:v>2.4041666666666666E+17</c:v>
                </c:pt>
                <c:pt idx="523">
                  <c:v>2.4041666666666666E+17</c:v>
                </c:pt>
                <c:pt idx="524">
                  <c:v>2.4041666666666666E+17</c:v>
                </c:pt>
                <c:pt idx="525">
                  <c:v>2.4041666666666666E+17</c:v>
                </c:pt>
                <c:pt idx="526">
                  <c:v>2.4041666666666666E+17</c:v>
                </c:pt>
                <c:pt idx="527">
                  <c:v>2.4041666666666666E+17</c:v>
                </c:pt>
                <c:pt idx="528">
                  <c:v>2.4041666666666666E+17</c:v>
                </c:pt>
                <c:pt idx="529">
                  <c:v>2.4041666666666666E+17</c:v>
                </c:pt>
                <c:pt idx="530">
                  <c:v>2.4041666666666666E+17</c:v>
                </c:pt>
                <c:pt idx="531">
                  <c:v>2.4041666666666666E+17</c:v>
                </c:pt>
                <c:pt idx="532">
                  <c:v>2.4041666666666666E+17</c:v>
                </c:pt>
                <c:pt idx="533">
                  <c:v>2.4041666666666666E+17</c:v>
                </c:pt>
                <c:pt idx="534">
                  <c:v>2.4041666666666666E+17</c:v>
                </c:pt>
                <c:pt idx="535">
                  <c:v>2.4041666666666666E+17</c:v>
                </c:pt>
                <c:pt idx="536">
                  <c:v>2.4041666666666666E+17</c:v>
                </c:pt>
                <c:pt idx="537">
                  <c:v>2.4041666666666666E+17</c:v>
                </c:pt>
                <c:pt idx="538">
                  <c:v>2.4041666666666666E+17</c:v>
                </c:pt>
                <c:pt idx="539">
                  <c:v>2.4041666666666666E+17</c:v>
                </c:pt>
                <c:pt idx="540">
                  <c:v>2.4041666666666666E+17</c:v>
                </c:pt>
                <c:pt idx="541">
                  <c:v>2.4041666666666666E+17</c:v>
                </c:pt>
                <c:pt idx="542">
                  <c:v>2.4041666666666666E+17</c:v>
                </c:pt>
                <c:pt idx="543">
                  <c:v>2.4041666666666666E+17</c:v>
                </c:pt>
                <c:pt idx="544">
                  <c:v>2.4041666666666666E+17</c:v>
                </c:pt>
                <c:pt idx="545">
                  <c:v>2.4041666666666666E+17</c:v>
                </c:pt>
                <c:pt idx="546">
                  <c:v>2.4041666666666666E+17</c:v>
                </c:pt>
                <c:pt idx="547">
                  <c:v>2.4041666666666666E+17</c:v>
                </c:pt>
                <c:pt idx="548">
                  <c:v>2.4041666666666666E+17</c:v>
                </c:pt>
                <c:pt idx="549">
                  <c:v>2.4041666666666666E+17</c:v>
                </c:pt>
                <c:pt idx="550">
                  <c:v>2.4041666666666666E+17</c:v>
                </c:pt>
                <c:pt idx="551">
                  <c:v>2.4041666666666666E+17</c:v>
                </c:pt>
                <c:pt idx="552">
                  <c:v>2.4041666666666666E+17</c:v>
                </c:pt>
                <c:pt idx="553">
                  <c:v>2.4041666666666666E+17</c:v>
                </c:pt>
                <c:pt idx="554">
                  <c:v>2.4041666666666666E+17</c:v>
                </c:pt>
                <c:pt idx="555">
                  <c:v>2.4041666666666666E+17</c:v>
                </c:pt>
                <c:pt idx="556">
                  <c:v>2.4041666666666666E+17</c:v>
                </c:pt>
                <c:pt idx="557">
                  <c:v>2.4041666666666666E+17</c:v>
                </c:pt>
                <c:pt idx="558">
                  <c:v>2.4041666666666666E+17</c:v>
                </c:pt>
                <c:pt idx="559">
                  <c:v>2.4041666666666666E+17</c:v>
                </c:pt>
                <c:pt idx="560">
                  <c:v>2.4041666666666666E+17</c:v>
                </c:pt>
                <c:pt idx="561">
                  <c:v>2.4041666666666666E+17</c:v>
                </c:pt>
                <c:pt idx="562">
                  <c:v>2.4041666666666666E+17</c:v>
                </c:pt>
                <c:pt idx="563">
                  <c:v>2.4041666666666666E+17</c:v>
                </c:pt>
                <c:pt idx="564">
                  <c:v>2.4041666666666666E+17</c:v>
                </c:pt>
                <c:pt idx="565">
                  <c:v>2.4041666666666666E+17</c:v>
                </c:pt>
                <c:pt idx="566">
                  <c:v>2.4041666666666666E+17</c:v>
                </c:pt>
                <c:pt idx="567">
                  <c:v>2.4041666666666666E+17</c:v>
                </c:pt>
                <c:pt idx="568">
                  <c:v>2.4041666666666666E+17</c:v>
                </c:pt>
                <c:pt idx="569">
                  <c:v>2.4041666666666666E+17</c:v>
                </c:pt>
                <c:pt idx="570">
                  <c:v>2.4041666666666666E+17</c:v>
                </c:pt>
                <c:pt idx="571">
                  <c:v>2.4041666666666666E+17</c:v>
                </c:pt>
                <c:pt idx="572">
                  <c:v>2.4041666666666666E+17</c:v>
                </c:pt>
                <c:pt idx="573">
                  <c:v>2.4041666666666666E+17</c:v>
                </c:pt>
                <c:pt idx="574">
                  <c:v>2.4041666666666666E+17</c:v>
                </c:pt>
                <c:pt idx="575">
                  <c:v>2.4041666666666666E+17</c:v>
                </c:pt>
                <c:pt idx="576">
                  <c:v>2.4041666666666666E+17</c:v>
                </c:pt>
                <c:pt idx="577">
                  <c:v>2.4041666666666666E+17</c:v>
                </c:pt>
                <c:pt idx="578">
                  <c:v>2.4041666666666666E+17</c:v>
                </c:pt>
                <c:pt idx="579">
                  <c:v>2.4041666666666666E+17</c:v>
                </c:pt>
                <c:pt idx="580">
                  <c:v>2.4041666666666666E+17</c:v>
                </c:pt>
                <c:pt idx="581">
                  <c:v>2.4041666666666666E+17</c:v>
                </c:pt>
                <c:pt idx="582">
                  <c:v>2.4041666666666666E+17</c:v>
                </c:pt>
                <c:pt idx="583">
                  <c:v>2.4041666666666666E+17</c:v>
                </c:pt>
                <c:pt idx="584">
                  <c:v>2.4041666666666666E+17</c:v>
                </c:pt>
                <c:pt idx="585">
                  <c:v>2.4041666666666666E+17</c:v>
                </c:pt>
                <c:pt idx="586">
                  <c:v>2.4041666666666666E+17</c:v>
                </c:pt>
                <c:pt idx="587">
                  <c:v>2.4041666666666666E+17</c:v>
                </c:pt>
                <c:pt idx="588">
                  <c:v>2.4041666666666666E+17</c:v>
                </c:pt>
                <c:pt idx="589">
                  <c:v>2.4041666666666666E+17</c:v>
                </c:pt>
                <c:pt idx="590">
                  <c:v>2.4041666666666666E+17</c:v>
                </c:pt>
                <c:pt idx="591">
                  <c:v>2.4041666666666666E+17</c:v>
                </c:pt>
                <c:pt idx="592">
                  <c:v>2.4041666666666666E+17</c:v>
                </c:pt>
                <c:pt idx="593">
                  <c:v>2.4041666666666666E+17</c:v>
                </c:pt>
                <c:pt idx="594">
                  <c:v>2.4041666666666666E+17</c:v>
                </c:pt>
                <c:pt idx="595">
                  <c:v>2.4041666666666666E+17</c:v>
                </c:pt>
                <c:pt idx="596">
                  <c:v>2.4041666666666666E+17</c:v>
                </c:pt>
                <c:pt idx="597">
                  <c:v>2.4041666666666666E+17</c:v>
                </c:pt>
                <c:pt idx="598">
                  <c:v>2.4041666666666666E+17</c:v>
                </c:pt>
                <c:pt idx="599">
                  <c:v>2.4041666666666666E+17</c:v>
                </c:pt>
                <c:pt idx="600">
                  <c:v>2.4041666666666666E+17</c:v>
                </c:pt>
                <c:pt idx="601">
                  <c:v>2.4041666666666666E+17</c:v>
                </c:pt>
                <c:pt idx="602">
                  <c:v>2.4041666666666666E+17</c:v>
                </c:pt>
                <c:pt idx="603">
                  <c:v>2.4041666666666666E+17</c:v>
                </c:pt>
                <c:pt idx="604">
                  <c:v>2.4041666666666666E+17</c:v>
                </c:pt>
                <c:pt idx="605">
                  <c:v>2.4041666666666666E+17</c:v>
                </c:pt>
                <c:pt idx="606">
                  <c:v>2.4041666666666666E+17</c:v>
                </c:pt>
                <c:pt idx="607">
                  <c:v>2.4041666666666666E+17</c:v>
                </c:pt>
                <c:pt idx="608">
                  <c:v>2.4041666666666666E+17</c:v>
                </c:pt>
                <c:pt idx="609">
                  <c:v>2.4041666666666666E+17</c:v>
                </c:pt>
                <c:pt idx="610">
                  <c:v>2.7916666666666666E+17</c:v>
                </c:pt>
                <c:pt idx="611">
                  <c:v>2.7916666666666666E+17</c:v>
                </c:pt>
                <c:pt idx="612">
                  <c:v>2.7916666666666666E+17</c:v>
                </c:pt>
                <c:pt idx="613">
                  <c:v>2.7916666666666666E+17</c:v>
                </c:pt>
                <c:pt idx="614">
                  <c:v>2.7916666666666666E+17</c:v>
                </c:pt>
                <c:pt idx="615">
                  <c:v>2.7916666666666666E+17</c:v>
                </c:pt>
                <c:pt idx="616">
                  <c:v>2.7916666666666666E+17</c:v>
                </c:pt>
                <c:pt idx="617">
                  <c:v>2.7916666666666666E+17</c:v>
                </c:pt>
                <c:pt idx="618">
                  <c:v>2.7916666666666666E+17</c:v>
                </c:pt>
                <c:pt idx="619">
                  <c:v>2.7916666666666666E+17</c:v>
                </c:pt>
                <c:pt idx="620">
                  <c:v>2.7916666666666666E+17</c:v>
                </c:pt>
                <c:pt idx="621">
                  <c:v>2.7916666666666666E+17</c:v>
                </c:pt>
                <c:pt idx="622">
                  <c:v>2.7916666666666666E+17</c:v>
                </c:pt>
                <c:pt idx="623">
                  <c:v>2.7916666666666666E+17</c:v>
                </c:pt>
                <c:pt idx="624">
                  <c:v>2.7916666666666666E+17</c:v>
                </c:pt>
                <c:pt idx="625">
                  <c:v>2.7916666666666666E+17</c:v>
                </c:pt>
                <c:pt idx="626">
                  <c:v>2.7916666666666666E+17</c:v>
                </c:pt>
                <c:pt idx="627">
                  <c:v>2.7916666666666666E+17</c:v>
                </c:pt>
                <c:pt idx="628">
                  <c:v>2.7916666666666666E+17</c:v>
                </c:pt>
                <c:pt idx="629">
                  <c:v>2.7916666666666666E+17</c:v>
                </c:pt>
                <c:pt idx="630">
                  <c:v>2.7916666666666666E+17</c:v>
                </c:pt>
                <c:pt idx="631">
                  <c:v>2.7916666666666666E+17</c:v>
                </c:pt>
                <c:pt idx="632">
                  <c:v>2.7916666666666666E+17</c:v>
                </c:pt>
                <c:pt idx="633">
                  <c:v>2.7916666666666666E+17</c:v>
                </c:pt>
                <c:pt idx="634">
                  <c:v>2.7916666666666666E+17</c:v>
                </c:pt>
                <c:pt idx="635">
                  <c:v>2.7916666666666666E+17</c:v>
                </c:pt>
                <c:pt idx="636">
                  <c:v>2.7916666666666666E+17</c:v>
                </c:pt>
                <c:pt idx="637">
                  <c:v>2.7916666666666666E+17</c:v>
                </c:pt>
                <c:pt idx="638">
                  <c:v>2.7916666666666666E+17</c:v>
                </c:pt>
                <c:pt idx="639">
                  <c:v>2.7916666666666666E+17</c:v>
                </c:pt>
                <c:pt idx="640">
                  <c:v>2.7916666666666666E+17</c:v>
                </c:pt>
                <c:pt idx="641">
                  <c:v>2.7916666666666666E+17</c:v>
                </c:pt>
                <c:pt idx="642">
                  <c:v>2.7916666666666666E+17</c:v>
                </c:pt>
                <c:pt idx="643">
                  <c:v>2.7916666666666666E+17</c:v>
                </c:pt>
                <c:pt idx="644">
                  <c:v>2.7916666666666666E+17</c:v>
                </c:pt>
                <c:pt idx="645">
                  <c:v>2.7916666666666666E+17</c:v>
                </c:pt>
                <c:pt idx="646">
                  <c:v>2.7916666666666666E+17</c:v>
                </c:pt>
                <c:pt idx="647">
                  <c:v>2.7916666666666666E+17</c:v>
                </c:pt>
                <c:pt idx="648">
                  <c:v>2.7916666666666666E+17</c:v>
                </c:pt>
                <c:pt idx="649">
                  <c:v>2.7916666666666666E+17</c:v>
                </c:pt>
                <c:pt idx="650">
                  <c:v>2.7916666666666666E+17</c:v>
                </c:pt>
                <c:pt idx="651">
                  <c:v>2.7916666666666666E+17</c:v>
                </c:pt>
                <c:pt idx="652">
                  <c:v>2.7916666666666666E+17</c:v>
                </c:pt>
                <c:pt idx="653">
                  <c:v>2.7916666666666666E+17</c:v>
                </c:pt>
                <c:pt idx="654">
                  <c:v>2.7916666666666666E+17</c:v>
                </c:pt>
                <c:pt idx="655">
                  <c:v>2.7916666666666666E+17</c:v>
                </c:pt>
                <c:pt idx="656">
                  <c:v>2.7916666666666666E+17</c:v>
                </c:pt>
                <c:pt idx="657">
                  <c:v>2.7916666666666666E+17</c:v>
                </c:pt>
                <c:pt idx="658">
                  <c:v>2.7916666666666666E+17</c:v>
                </c:pt>
                <c:pt idx="659">
                  <c:v>2.7916666666666666E+17</c:v>
                </c:pt>
                <c:pt idx="660">
                  <c:v>2.7916666666666666E+17</c:v>
                </c:pt>
                <c:pt idx="661">
                  <c:v>2.7916666666666666E+17</c:v>
                </c:pt>
                <c:pt idx="662">
                  <c:v>2.7916666666666666E+17</c:v>
                </c:pt>
                <c:pt idx="663">
                  <c:v>2.7916666666666666E+17</c:v>
                </c:pt>
                <c:pt idx="664">
                  <c:v>2.7916666666666666E+17</c:v>
                </c:pt>
                <c:pt idx="665">
                  <c:v>2.7916666666666666E+17</c:v>
                </c:pt>
                <c:pt idx="666">
                  <c:v>2.7916666666666666E+17</c:v>
                </c:pt>
                <c:pt idx="667">
                  <c:v>2.7916666666666666E+17</c:v>
                </c:pt>
                <c:pt idx="668">
                  <c:v>2.7916666666666666E+17</c:v>
                </c:pt>
                <c:pt idx="669">
                  <c:v>2.7916666666666666E+17</c:v>
                </c:pt>
                <c:pt idx="670">
                  <c:v>2.7916666666666666E+17</c:v>
                </c:pt>
                <c:pt idx="671">
                  <c:v>2.7916666666666666E+17</c:v>
                </c:pt>
                <c:pt idx="672">
                  <c:v>2.7916666666666666E+17</c:v>
                </c:pt>
                <c:pt idx="673">
                  <c:v>2.7916666666666666E+17</c:v>
                </c:pt>
                <c:pt idx="674">
                  <c:v>2.7916666666666666E+17</c:v>
                </c:pt>
                <c:pt idx="675">
                  <c:v>2.7916666666666666E+17</c:v>
                </c:pt>
                <c:pt idx="676">
                  <c:v>2.7916666666666666E+17</c:v>
                </c:pt>
                <c:pt idx="677">
                  <c:v>2.7916666666666666E+17</c:v>
                </c:pt>
                <c:pt idx="678">
                  <c:v>2.7916666666666666E+17</c:v>
                </c:pt>
                <c:pt idx="679">
                  <c:v>2.7916666666666666E+17</c:v>
                </c:pt>
                <c:pt idx="680">
                  <c:v>2.7916666666666666E+17</c:v>
                </c:pt>
                <c:pt idx="681">
                  <c:v>2.7916666666666666E+17</c:v>
                </c:pt>
                <c:pt idx="682">
                  <c:v>2.7916666666666666E+17</c:v>
                </c:pt>
                <c:pt idx="683">
                  <c:v>2.7916666666666666E+17</c:v>
                </c:pt>
                <c:pt idx="684">
                  <c:v>2.7916666666666666E+17</c:v>
                </c:pt>
                <c:pt idx="685">
                  <c:v>2.7916666666666666E+17</c:v>
                </c:pt>
                <c:pt idx="686">
                  <c:v>2.7916666666666666E+17</c:v>
                </c:pt>
                <c:pt idx="687">
                  <c:v>2.7916666666666666E+17</c:v>
                </c:pt>
                <c:pt idx="688">
                  <c:v>2.7916666666666666E+17</c:v>
                </c:pt>
                <c:pt idx="689">
                  <c:v>2.7916666666666666E+17</c:v>
                </c:pt>
                <c:pt idx="690">
                  <c:v>2.7916666666666666E+17</c:v>
                </c:pt>
                <c:pt idx="691">
                  <c:v>2.7916666666666666E+17</c:v>
                </c:pt>
                <c:pt idx="692">
                  <c:v>2.7916666666666666E+17</c:v>
                </c:pt>
                <c:pt idx="693">
                  <c:v>2.7916666666666666E+17</c:v>
                </c:pt>
                <c:pt idx="694">
                  <c:v>2.7916666666666666E+17</c:v>
                </c:pt>
                <c:pt idx="695">
                  <c:v>2.7916666666666666E+17</c:v>
                </c:pt>
                <c:pt idx="696">
                  <c:v>2.7916666666666666E+17</c:v>
                </c:pt>
                <c:pt idx="697">
                  <c:v>2.7916666666666666E+17</c:v>
                </c:pt>
                <c:pt idx="698">
                  <c:v>2.7916666666666666E+17</c:v>
                </c:pt>
                <c:pt idx="699">
                  <c:v>2.7916666666666666E+17</c:v>
                </c:pt>
                <c:pt idx="700">
                  <c:v>2.7916666666666666E+17</c:v>
                </c:pt>
                <c:pt idx="701">
                  <c:v>2.7916666666666666E+17</c:v>
                </c:pt>
                <c:pt idx="702">
                  <c:v>2.7916666666666666E+17</c:v>
                </c:pt>
                <c:pt idx="703">
                  <c:v>2.7916666666666666E+17</c:v>
                </c:pt>
                <c:pt idx="704">
                  <c:v>2.7916666666666666E+17</c:v>
                </c:pt>
                <c:pt idx="705">
                  <c:v>2.7916666666666666E+17</c:v>
                </c:pt>
                <c:pt idx="706">
                  <c:v>2.7916666666666666E+17</c:v>
                </c:pt>
                <c:pt idx="707">
                  <c:v>2.7916666666666666E+17</c:v>
                </c:pt>
                <c:pt idx="708">
                  <c:v>2.7916666666666666E+17</c:v>
                </c:pt>
                <c:pt idx="709">
                  <c:v>2.7916666666666666E+17</c:v>
                </c:pt>
                <c:pt idx="710">
                  <c:v>2.7916666666666666E+17</c:v>
                </c:pt>
                <c:pt idx="711">
                  <c:v>2.7916666666666666E+17</c:v>
                </c:pt>
                <c:pt idx="712">
                  <c:v>2.7916666666666666E+17</c:v>
                </c:pt>
                <c:pt idx="713">
                  <c:v>2.7916666666666666E+17</c:v>
                </c:pt>
                <c:pt idx="714">
                  <c:v>2.7916666666666666E+17</c:v>
                </c:pt>
                <c:pt idx="715">
                  <c:v>2.7916666666666666E+17</c:v>
                </c:pt>
                <c:pt idx="716">
                  <c:v>2.7916666666666666E+17</c:v>
                </c:pt>
                <c:pt idx="717">
                  <c:v>2.7916666666666666E+17</c:v>
                </c:pt>
                <c:pt idx="718">
                  <c:v>2.7916666666666666E+17</c:v>
                </c:pt>
                <c:pt idx="719">
                  <c:v>2.7916666666666666E+17</c:v>
                </c:pt>
                <c:pt idx="720">
                  <c:v>2.7916666666666666E+17</c:v>
                </c:pt>
                <c:pt idx="721">
                  <c:v>2.7916666666666666E+17</c:v>
                </c:pt>
                <c:pt idx="722">
                  <c:v>2.7916666666666666E+17</c:v>
                </c:pt>
                <c:pt idx="723">
                  <c:v>2.7916666666666666E+17</c:v>
                </c:pt>
                <c:pt idx="724">
                  <c:v>2.7916666666666666E+17</c:v>
                </c:pt>
                <c:pt idx="725">
                  <c:v>2.7916666666666666E+17</c:v>
                </c:pt>
                <c:pt idx="726">
                  <c:v>2.7916666666666666E+17</c:v>
                </c:pt>
                <c:pt idx="727">
                  <c:v>2.7916666666666666E+17</c:v>
                </c:pt>
                <c:pt idx="728">
                  <c:v>2.7916666666666666E+17</c:v>
                </c:pt>
                <c:pt idx="729">
                  <c:v>2.7916666666666666E+17</c:v>
                </c:pt>
                <c:pt idx="730">
                  <c:v>2.7916666666666666E+17</c:v>
                </c:pt>
                <c:pt idx="731">
                  <c:v>2.7916666666666666E+17</c:v>
                </c:pt>
                <c:pt idx="732">
                  <c:v>2.7916666666666666E+17</c:v>
                </c:pt>
                <c:pt idx="733">
                  <c:v>2.7916666666666666E+17</c:v>
                </c:pt>
                <c:pt idx="734">
                  <c:v>2.7916666666666666E+17</c:v>
                </c:pt>
                <c:pt idx="735">
                  <c:v>2.7916666666666666E+17</c:v>
                </c:pt>
                <c:pt idx="736">
                  <c:v>2.7916666666666666E+17</c:v>
                </c:pt>
                <c:pt idx="737">
                  <c:v>2.7916666666666666E+17</c:v>
                </c:pt>
                <c:pt idx="738">
                  <c:v>2.7916666666666666E+17</c:v>
                </c:pt>
                <c:pt idx="739">
                  <c:v>2.7916666666666666E+17</c:v>
                </c:pt>
                <c:pt idx="740">
                  <c:v>2.7916666666666666E+17</c:v>
                </c:pt>
                <c:pt idx="741">
                  <c:v>2.7916666666666666E+17</c:v>
                </c:pt>
                <c:pt idx="742">
                  <c:v>2.7916666666666666E+17</c:v>
                </c:pt>
                <c:pt idx="743">
                  <c:v>2.7916666666666666E+17</c:v>
                </c:pt>
                <c:pt idx="744">
                  <c:v>2.7916666666666666E+17</c:v>
                </c:pt>
                <c:pt idx="745">
                  <c:v>2.7916666666666666E+17</c:v>
                </c:pt>
                <c:pt idx="746">
                  <c:v>2.7916666666666666E+17</c:v>
                </c:pt>
                <c:pt idx="747">
                  <c:v>2.7916666666666666E+17</c:v>
                </c:pt>
                <c:pt idx="748">
                  <c:v>2.7916666666666666E+17</c:v>
                </c:pt>
                <c:pt idx="749">
                  <c:v>2.7916666666666666E+17</c:v>
                </c:pt>
                <c:pt idx="750">
                  <c:v>2.7916666666666666E+17</c:v>
                </c:pt>
                <c:pt idx="751">
                  <c:v>2.7916666666666666E+17</c:v>
                </c:pt>
                <c:pt idx="752">
                  <c:v>2.7916666666666666E+17</c:v>
                </c:pt>
                <c:pt idx="753">
                  <c:v>2.7916666666666666E+17</c:v>
                </c:pt>
                <c:pt idx="754">
                  <c:v>2.7916666666666666E+17</c:v>
                </c:pt>
                <c:pt idx="755">
                  <c:v>2.7916666666666666E+17</c:v>
                </c:pt>
                <c:pt idx="756">
                  <c:v>2.7916666666666666E+17</c:v>
                </c:pt>
                <c:pt idx="757">
                  <c:v>2.7916666666666666E+17</c:v>
                </c:pt>
                <c:pt idx="758">
                  <c:v>2.7916666666666666E+17</c:v>
                </c:pt>
                <c:pt idx="759">
                  <c:v>2.7916666666666666E+17</c:v>
                </c:pt>
                <c:pt idx="760">
                  <c:v>2.7916666666666666E+17</c:v>
                </c:pt>
                <c:pt idx="761">
                  <c:v>2.7916666666666666E+17</c:v>
                </c:pt>
                <c:pt idx="762">
                  <c:v>2.7916666666666666E+17</c:v>
                </c:pt>
                <c:pt idx="763">
                  <c:v>2.7916666666666666E+17</c:v>
                </c:pt>
                <c:pt idx="764">
                  <c:v>2.7916666666666666E+17</c:v>
                </c:pt>
                <c:pt idx="765">
                  <c:v>2.7916666666666666E+17</c:v>
                </c:pt>
                <c:pt idx="766">
                  <c:v>2.7916666666666666E+17</c:v>
                </c:pt>
                <c:pt idx="767">
                  <c:v>2.7916666666666666E+17</c:v>
                </c:pt>
                <c:pt idx="768">
                  <c:v>2.7916666666666666E+17</c:v>
                </c:pt>
                <c:pt idx="769">
                  <c:v>2.7916666666666666E+17</c:v>
                </c:pt>
                <c:pt idx="770">
                  <c:v>2.7916666666666666E+17</c:v>
                </c:pt>
                <c:pt idx="771">
                  <c:v>2.7916666666666666E+17</c:v>
                </c:pt>
                <c:pt idx="772">
                  <c:v>2.7916666666666666E+17</c:v>
                </c:pt>
                <c:pt idx="773">
                  <c:v>2.7916666666666666E+17</c:v>
                </c:pt>
                <c:pt idx="774">
                  <c:v>2.7916666666666666E+17</c:v>
                </c:pt>
                <c:pt idx="775">
                  <c:v>2.7916666666666666E+17</c:v>
                </c:pt>
                <c:pt idx="776">
                  <c:v>2.7916666666666666E+17</c:v>
                </c:pt>
                <c:pt idx="777">
                  <c:v>2.7916666666666666E+17</c:v>
                </c:pt>
                <c:pt idx="778">
                  <c:v>2.7916666666666666E+17</c:v>
                </c:pt>
                <c:pt idx="779">
                  <c:v>2.7916666666666666E+17</c:v>
                </c:pt>
                <c:pt idx="780">
                  <c:v>2.7916666666666666E+17</c:v>
                </c:pt>
                <c:pt idx="781">
                  <c:v>2.7916666666666666E+17</c:v>
                </c:pt>
                <c:pt idx="782">
                  <c:v>2.7916666666666666E+17</c:v>
                </c:pt>
                <c:pt idx="783">
                  <c:v>2.7916666666666666E+17</c:v>
                </c:pt>
                <c:pt idx="784">
                  <c:v>2.7916666666666666E+17</c:v>
                </c:pt>
                <c:pt idx="785">
                  <c:v>2.7916666666666666E+17</c:v>
                </c:pt>
                <c:pt idx="786">
                  <c:v>2.7916666666666666E+17</c:v>
                </c:pt>
                <c:pt idx="787">
                  <c:v>2.7916666666666666E+17</c:v>
                </c:pt>
                <c:pt idx="788">
                  <c:v>2.7916666666666666E+17</c:v>
                </c:pt>
                <c:pt idx="789">
                  <c:v>2.7916666666666666E+17</c:v>
                </c:pt>
                <c:pt idx="790">
                  <c:v>2.7916666666666666E+17</c:v>
                </c:pt>
                <c:pt idx="791">
                  <c:v>2.7916666666666666E+17</c:v>
                </c:pt>
                <c:pt idx="792">
                  <c:v>2.7916666666666666E+17</c:v>
                </c:pt>
                <c:pt idx="793">
                  <c:v>2.7916666666666666E+17</c:v>
                </c:pt>
                <c:pt idx="794">
                  <c:v>2.7916666666666666E+17</c:v>
                </c:pt>
                <c:pt idx="795">
                  <c:v>2.7916666666666666E+17</c:v>
                </c:pt>
                <c:pt idx="796">
                  <c:v>2.7916666666666666E+17</c:v>
                </c:pt>
                <c:pt idx="797">
                  <c:v>2.7916666666666666E+17</c:v>
                </c:pt>
                <c:pt idx="798">
                  <c:v>2.7916666666666666E+17</c:v>
                </c:pt>
                <c:pt idx="799">
                  <c:v>2.7916666666666666E+17</c:v>
                </c:pt>
                <c:pt idx="800">
                  <c:v>2.7916666666666666E+17</c:v>
                </c:pt>
                <c:pt idx="801">
                  <c:v>2.7916666666666666E+17</c:v>
                </c:pt>
                <c:pt idx="802">
                  <c:v>2.7916666666666666E+17</c:v>
                </c:pt>
                <c:pt idx="803">
                  <c:v>2.7916666666666666E+17</c:v>
                </c:pt>
                <c:pt idx="804">
                  <c:v>2.7916666666666666E+17</c:v>
                </c:pt>
                <c:pt idx="805">
                  <c:v>2.7916666666666666E+17</c:v>
                </c:pt>
                <c:pt idx="806">
                  <c:v>2.7916666666666666E+17</c:v>
                </c:pt>
                <c:pt idx="807">
                  <c:v>2.7916666666666666E+17</c:v>
                </c:pt>
                <c:pt idx="808">
                  <c:v>2.7916666666666666E+17</c:v>
                </c:pt>
                <c:pt idx="809">
                  <c:v>2.7916666666666666E+17</c:v>
                </c:pt>
                <c:pt idx="810">
                  <c:v>2.7916666666666666E+17</c:v>
                </c:pt>
                <c:pt idx="811">
                  <c:v>2.7916666666666666E+17</c:v>
                </c:pt>
                <c:pt idx="812">
                  <c:v>2.7916666666666666E+17</c:v>
                </c:pt>
                <c:pt idx="813">
                  <c:v>2.7916666666666666E+17</c:v>
                </c:pt>
                <c:pt idx="814">
                  <c:v>2.7916666666666666E+17</c:v>
                </c:pt>
                <c:pt idx="815">
                  <c:v>2.7916666666666666E+17</c:v>
                </c:pt>
                <c:pt idx="816">
                  <c:v>2.7916666666666666E+17</c:v>
                </c:pt>
                <c:pt idx="817">
                  <c:v>2.7916666666666666E+17</c:v>
                </c:pt>
                <c:pt idx="818">
                  <c:v>2.7916666666666666E+17</c:v>
                </c:pt>
                <c:pt idx="819">
                  <c:v>2.7916666666666666E+17</c:v>
                </c:pt>
                <c:pt idx="820">
                  <c:v>2.7916666666666666E+17</c:v>
                </c:pt>
                <c:pt idx="821">
                  <c:v>2.7916666666666666E+17</c:v>
                </c:pt>
                <c:pt idx="822">
                  <c:v>2.7916666666666666E+17</c:v>
                </c:pt>
                <c:pt idx="823">
                  <c:v>2.7916666666666666E+17</c:v>
                </c:pt>
                <c:pt idx="824">
                  <c:v>2.7916666666666666E+17</c:v>
                </c:pt>
                <c:pt idx="825">
                  <c:v>2.7916666666666666E+17</c:v>
                </c:pt>
                <c:pt idx="826">
                  <c:v>2.7916666666666666E+17</c:v>
                </c:pt>
                <c:pt idx="827">
                  <c:v>2.7916666666666666E+17</c:v>
                </c:pt>
                <c:pt idx="828">
                  <c:v>2.7916666666666666E+17</c:v>
                </c:pt>
                <c:pt idx="829">
                  <c:v>2.7916666666666666E+17</c:v>
                </c:pt>
                <c:pt idx="830">
                  <c:v>2.7916666666666666E+17</c:v>
                </c:pt>
                <c:pt idx="831">
                  <c:v>2.7916666666666666E+17</c:v>
                </c:pt>
                <c:pt idx="832">
                  <c:v>2.7916666666666666E+17</c:v>
                </c:pt>
                <c:pt idx="833">
                  <c:v>2.7916666666666666E+17</c:v>
                </c:pt>
                <c:pt idx="834">
                  <c:v>2.7916666666666666E+17</c:v>
                </c:pt>
                <c:pt idx="835">
                  <c:v>2.7916666666666666E+17</c:v>
                </c:pt>
                <c:pt idx="836">
                  <c:v>2.7916666666666666E+17</c:v>
                </c:pt>
                <c:pt idx="837">
                  <c:v>2.7916666666666666E+17</c:v>
                </c:pt>
                <c:pt idx="838">
                  <c:v>2.7916666666666666E+17</c:v>
                </c:pt>
                <c:pt idx="839">
                  <c:v>2.7916666666666666E+17</c:v>
                </c:pt>
                <c:pt idx="840">
                  <c:v>2.7916666666666666E+17</c:v>
                </c:pt>
                <c:pt idx="841">
                  <c:v>2.7916666666666666E+17</c:v>
                </c:pt>
                <c:pt idx="842">
                  <c:v>2.7916666666666666E+17</c:v>
                </c:pt>
                <c:pt idx="843">
                  <c:v>2.7916666666666666E+17</c:v>
                </c:pt>
                <c:pt idx="844">
                  <c:v>2.7916666666666666E+17</c:v>
                </c:pt>
                <c:pt idx="845">
                  <c:v>2.7916666666666666E+17</c:v>
                </c:pt>
                <c:pt idx="846">
                  <c:v>2.7916666666666666E+17</c:v>
                </c:pt>
                <c:pt idx="847">
                  <c:v>2.7916666666666666E+17</c:v>
                </c:pt>
                <c:pt idx="848">
                  <c:v>2.7916666666666666E+17</c:v>
                </c:pt>
                <c:pt idx="849">
                  <c:v>2.7916666666666666E+17</c:v>
                </c:pt>
                <c:pt idx="850">
                  <c:v>2.7916666666666666E+17</c:v>
                </c:pt>
                <c:pt idx="851">
                  <c:v>2.7916666666666666E+17</c:v>
                </c:pt>
                <c:pt idx="852">
                  <c:v>2.7916666666666666E+17</c:v>
                </c:pt>
                <c:pt idx="853">
                  <c:v>2.7916666666666666E+17</c:v>
                </c:pt>
                <c:pt idx="854">
                  <c:v>2.7916666666666666E+17</c:v>
                </c:pt>
                <c:pt idx="855">
                  <c:v>2.7916666666666666E+17</c:v>
                </c:pt>
                <c:pt idx="856">
                  <c:v>2.7916666666666666E+17</c:v>
                </c:pt>
                <c:pt idx="857">
                  <c:v>2.7916666666666666E+17</c:v>
                </c:pt>
                <c:pt idx="858">
                  <c:v>2.7916666666666666E+17</c:v>
                </c:pt>
                <c:pt idx="859">
                  <c:v>2.7916666666666666E+17</c:v>
                </c:pt>
                <c:pt idx="860">
                  <c:v>2.7916666666666666E+17</c:v>
                </c:pt>
                <c:pt idx="861">
                  <c:v>2.7916666666666666E+17</c:v>
                </c:pt>
                <c:pt idx="862">
                  <c:v>2.7916666666666666E+17</c:v>
                </c:pt>
                <c:pt idx="863">
                  <c:v>2.7916666666666666E+17</c:v>
                </c:pt>
                <c:pt idx="864">
                  <c:v>2.7916666666666666E+17</c:v>
                </c:pt>
                <c:pt idx="865">
                  <c:v>2.7916666666666666E+17</c:v>
                </c:pt>
                <c:pt idx="866">
                  <c:v>2.7916666666666666E+17</c:v>
                </c:pt>
                <c:pt idx="867">
                  <c:v>2.7916666666666666E+17</c:v>
                </c:pt>
                <c:pt idx="868">
                  <c:v>2.7916666666666666E+17</c:v>
                </c:pt>
                <c:pt idx="869">
                  <c:v>2.7916666666666666E+17</c:v>
                </c:pt>
                <c:pt idx="870">
                  <c:v>2.7916666666666666E+17</c:v>
                </c:pt>
                <c:pt idx="871">
                  <c:v>2.7916666666666666E+17</c:v>
                </c:pt>
                <c:pt idx="872">
                  <c:v>2.7916666666666666E+17</c:v>
                </c:pt>
                <c:pt idx="873">
                  <c:v>2.7916666666666666E+17</c:v>
                </c:pt>
                <c:pt idx="874">
                  <c:v>2.7916666666666666E+17</c:v>
                </c:pt>
                <c:pt idx="875">
                  <c:v>2.7916666666666666E+17</c:v>
                </c:pt>
                <c:pt idx="876">
                  <c:v>2.7916666666666666E+17</c:v>
                </c:pt>
                <c:pt idx="877">
                  <c:v>2.7916666666666666E+17</c:v>
                </c:pt>
                <c:pt idx="878">
                  <c:v>2.7916666666666666E+17</c:v>
                </c:pt>
                <c:pt idx="879">
                  <c:v>2.7916666666666666E+17</c:v>
                </c:pt>
                <c:pt idx="880">
                  <c:v>2.7916666666666666E+17</c:v>
                </c:pt>
                <c:pt idx="881">
                  <c:v>2.7916666666666666E+17</c:v>
                </c:pt>
                <c:pt idx="882">
                  <c:v>2.7916666666666666E+17</c:v>
                </c:pt>
                <c:pt idx="883">
                  <c:v>2.7916666666666666E+17</c:v>
                </c:pt>
                <c:pt idx="884">
                  <c:v>2.7916666666666666E+17</c:v>
                </c:pt>
                <c:pt idx="885">
                  <c:v>2.7916666666666666E+17</c:v>
                </c:pt>
                <c:pt idx="886">
                  <c:v>2.7916666666666666E+17</c:v>
                </c:pt>
                <c:pt idx="887">
                  <c:v>2.7916666666666666E+17</c:v>
                </c:pt>
                <c:pt idx="888">
                  <c:v>2.7916666666666666E+17</c:v>
                </c:pt>
                <c:pt idx="889">
                  <c:v>2.7916666666666666E+17</c:v>
                </c:pt>
                <c:pt idx="890">
                  <c:v>2.7916666666666666E+17</c:v>
                </c:pt>
                <c:pt idx="891">
                  <c:v>2.7916666666666666E+17</c:v>
                </c:pt>
                <c:pt idx="892">
                  <c:v>2.7916666666666666E+17</c:v>
                </c:pt>
                <c:pt idx="893">
                  <c:v>2.7916666666666666E+17</c:v>
                </c:pt>
                <c:pt idx="894">
                  <c:v>2.7916666666666666E+17</c:v>
                </c:pt>
                <c:pt idx="895">
                  <c:v>2.7916666666666666E+17</c:v>
                </c:pt>
                <c:pt idx="896">
                  <c:v>2.7916666666666666E+17</c:v>
                </c:pt>
                <c:pt idx="897">
                  <c:v>2.7916666666666666E+17</c:v>
                </c:pt>
                <c:pt idx="898">
                  <c:v>2.7916666666666666E+17</c:v>
                </c:pt>
                <c:pt idx="899">
                  <c:v>2.7916666666666666E+17</c:v>
                </c:pt>
                <c:pt idx="900">
                  <c:v>2.7916666666666666E+17</c:v>
                </c:pt>
                <c:pt idx="901">
                  <c:v>2.7916666666666666E+17</c:v>
                </c:pt>
                <c:pt idx="902">
                  <c:v>2.7916666666666666E+17</c:v>
                </c:pt>
                <c:pt idx="903">
                  <c:v>2.7916666666666666E+17</c:v>
                </c:pt>
                <c:pt idx="904">
                  <c:v>2.7916666666666666E+17</c:v>
                </c:pt>
                <c:pt idx="905">
                  <c:v>2.7916666666666666E+17</c:v>
                </c:pt>
                <c:pt idx="906">
                  <c:v>2.7916666666666666E+17</c:v>
                </c:pt>
                <c:pt idx="907">
                  <c:v>2.7916666666666666E+17</c:v>
                </c:pt>
                <c:pt idx="908">
                  <c:v>2.7916666666666666E+17</c:v>
                </c:pt>
                <c:pt idx="909">
                  <c:v>2.7916666666666666E+17</c:v>
                </c:pt>
                <c:pt idx="910">
                  <c:v>2.7916666666666666E+17</c:v>
                </c:pt>
                <c:pt idx="911">
                  <c:v>2.7916666666666666E+17</c:v>
                </c:pt>
                <c:pt idx="912">
                  <c:v>2.7916666666666666E+17</c:v>
                </c:pt>
                <c:pt idx="913">
                  <c:v>2.7916666666666666E+17</c:v>
                </c:pt>
                <c:pt idx="914">
                  <c:v>2.7916666666666666E+17</c:v>
                </c:pt>
                <c:pt idx="915">
                  <c:v>2.7916666666666666E+17</c:v>
                </c:pt>
                <c:pt idx="916">
                  <c:v>2.7916666666666666E+17</c:v>
                </c:pt>
                <c:pt idx="917">
                  <c:v>2.7916666666666666E+17</c:v>
                </c:pt>
                <c:pt idx="918">
                  <c:v>2.7916666666666666E+17</c:v>
                </c:pt>
                <c:pt idx="919">
                  <c:v>2.7916666666666666E+17</c:v>
                </c:pt>
                <c:pt idx="920">
                  <c:v>2.7916666666666666E+17</c:v>
                </c:pt>
                <c:pt idx="921">
                  <c:v>2.7916666666666666E+17</c:v>
                </c:pt>
                <c:pt idx="922">
                  <c:v>2.7916666666666666E+17</c:v>
                </c:pt>
                <c:pt idx="923">
                  <c:v>2.7916666666666666E+17</c:v>
                </c:pt>
                <c:pt idx="924">
                  <c:v>2.7916666666666666E+17</c:v>
                </c:pt>
                <c:pt idx="925">
                  <c:v>2.7916666666666666E+17</c:v>
                </c:pt>
                <c:pt idx="926">
                  <c:v>2.7916666666666666E+17</c:v>
                </c:pt>
                <c:pt idx="927">
                  <c:v>2.7916666666666666E+17</c:v>
                </c:pt>
                <c:pt idx="928">
                  <c:v>2.7916666666666666E+17</c:v>
                </c:pt>
                <c:pt idx="929">
                  <c:v>2.7916666666666666E+17</c:v>
                </c:pt>
                <c:pt idx="930">
                  <c:v>2.7916666666666666E+17</c:v>
                </c:pt>
                <c:pt idx="931">
                  <c:v>2.7916666666666666E+17</c:v>
                </c:pt>
                <c:pt idx="932">
                  <c:v>2.7916666666666666E+17</c:v>
                </c:pt>
                <c:pt idx="933">
                  <c:v>2.7916666666666666E+17</c:v>
                </c:pt>
                <c:pt idx="934">
                  <c:v>2.7916666666666666E+17</c:v>
                </c:pt>
                <c:pt idx="935">
                  <c:v>2.7916666666666666E+17</c:v>
                </c:pt>
                <c:pt idx="936">
                  <c:v>2.7916666666666666E+17</c:v>
                </c:pt>
                <c:pt idx="937">
                  <c:v>2.7916666666666666E+17</c:v>
                </c:pt>
                <c:pt idx="938">
                  <c:v>2.7916666666666666E+17</c:v>
                </c:pt>
                <c:pt idx="939">
                  <c:v>2.7916666666666666E+17</c:v>
                </c:pt>
                <c:pt idx="940">
                  <c:v>2.7916666666666666E+17</c:v>
                </c:pt>
                <c:pt idx="941">
                  <c:v>2.7916666666666666E+17</c:v>
                </c:pt>
                <c:pt idx="942">
                  <c:v>2.7916666666666666E+17</c:v>
                </c:pt>
                <c:pt idx="943">
                  <c:v>2.7916666666666666E+17</c:v>
                </c:pt>
                <c:pt idx="944">
                  <c:v>2.7916666666666666E+17</c:v>
                </c:pt>
                <c:pt idx="945">
                  <c:v>2.7916666666666666E+17</c:v>
                </c:pt>
                <c:pt idx="946">
                  <c:v>2.7916666666666666E+17</c:v>
                </c:pt>
                <c:pt idx="947">
                  <c:v>2.7916666666666666E+17</c:v>
                </c:pt>
                <c:pt idx="948">
                  <c:v>2.7916666666666666E+17</c:v>
                </c:pt>
                <c:pt idx="949">
                  <c:v>2.7916666666666666E+17</c:v>
                </c:pt>
                <c:pt idx="950">
                  <c:v>2.7916666666666666E+17</c:v>
                </c:pt>
                <c:pt idx="951">
                  <c:v>2.7916666666666666E+17</c:v>
                </c:pt>
                <c:pt idx="952">
                  <c:v>2.7916666666666666E+17</c:v>
                </c:pt>
                <c:pt idx="953">
                  <c:v>2.7916666666666666E+17</c:v>
                </c:pt>
                <c:pt idx="954">
                  <c:v>2.7916666666666666E+17</c:v>
                </c:pt>
                <c:pt idx="955">
                  <c:v>2.7916666666666666E+17</c:v>
                </c:pt>
                <c:pt idx="956">
                  <c:v>2.7916666666666666E+17</c:v>
                </c:pt>
                <c:pt idx="957">
                  <c:v>2.7916666666666666E+17</c:v>
                </c:pt>
                <c:pt idx="958">
                  <c:v>2.7916666666666666E+17</c:v>
                </c:pt>
                <c:pt idx="959">
                  <c:v>2.7916666666666666E+17</c:v>
                </c:pt>
                <c:pt idx="960">
                  <c:v>2.7916666666666666E+17</c:v>
                </c:pt>
                <c:pt idx="961">
                  <c:v>2.7916666666666666E+17</c:v>
                </c:pt>
                <c:pt idx="962">
                  <c:v>2.7916666666666666E+17</c:v>
                </c:pt>
                <c:pt idx="963">
                  <c:v>2.7916666666666666E+17</c:v>
                </c:pt>
                <c:pt idx="964">
                  <c:v>2.7916666666666666E+17</c:v>
                </c:pt>
                <c:pt idx="965">
                  <c:v>2.7916666666666666E+17</c:v>
                </c:pt>
                <c:pt idx="966">
                  <c:v>2.7916666666666666E+17</c:v>
                </c:pt>
                <c:pt idx="967">
                  <c:v>2.7916666666666666E+17</c:v>
                </c:pt>
                <c:pt idx="968">
                  <c:v>2.7916666666666666E+17</c:v>
                </c:pt>
                <c:pt idx="969">
                  <c:v>2.7916666666666666E+17</c:v>
                </c:pt>
                <c:pt idx="970">
                  <c:v>2.7916666666666666E+17</c:v>
                </c:pt>
                <c:pt idx="971">
                  <c:v>2.7916666666666666E+17</c:v>
                </c:pt>
                <c:pt idx="972">
                  <c:v>2.7916666666666666E+17</c:v>
                </c:pt>
                <c:pt idx="973">
                  <c:v>2.7916666666666666E+17</c:v>
                </c:pt>
                <c:pt idx="974">
                  <c:v>2.7916666666666666E+17</c:v>
                </c:pt>
                <c:pt idx="975">
                  <c:v>2.7916666666666666E+17</c:v>
                </c:pt>
                <c:pt idx="976">
                  <c:v>2.7916666666666666E+17</c:v>
                </c:pt>
                <c:pt idx="977">
                  <c:v>2.7916666666666666E+17</c:v>
                </c:pt>
                <c:pt idx="978">
                  <c:v>2.7916666666666666E+17</c:v>
                </c:pt>
                <c:pt idx="979">
                  <c:v>2.7916666666666666E+17</c:v>
                </c:pt>
                <c:pt idx="980">
                  <c:v>2.7916666666666666E+17</c:v>
                </c:pt>
                <c:pt idx="981">
                  <c:v>2.7916666666666666E+17</c:v>
                </c:pt>
                <c:pt idx="982">
                  <c:v>2.7916666666666666E+17</c:v>
                </c:pt>
                <c:pt idx="983">
                  <c:v>2.7916666666666666E+17</c:v>
                </c:pt>
                <c:pt idx="984">
                  <c:v>2.7916666666666666E+17</c:v>
                </c:pt>
                <c:pt idx="985">
                  <c:v>2.7916666666666666E+17</c:v>
                </c:pt>
                <c:pt idx="986">
                  <c:v>2.7916666666666666E+17</c:v>
                </c:pt>
                <c:pt idx="987">
                  <c:v>2.7916666666666666E+17</c:v>
                </c:pt>
                <c:pt idx="988">
                  <c:v>2.7916666666666666E+17</c:v>
                </c:pt>
                <c:pt idx="989">
                  <c:v>2.7916666666666666E+17</c:v>
                </c:pt>
                <c:pt idx="990">
                  <c:v>2.7916666666666666E+17</c:v>
                </c:pt>
                <c:pt idx="991">
                  <c:v>2.7916666666666666E+17</c:v>
                </c:pt>
                <c:pt idx="992">
                  <c:v>2.7916666666666666E+17</c:v>
                </c:pt>
                <c:pt idx="993">
                  <c:v>2.7916666666666666E+17</c:v>
                </c:pt>
                <c:pt idx="994">
                  <c:v>2.7916666666666666E+17</c:v>
                </c:pt>
                <c:pt idx="995">
                  <c:v>2.7916666666666666E+17</c:v>
                </c:pt>
                <c:pt idx="996">
                  <c:v>2.7916666666666666E+17</c:v>
                </c:pt>
                <c:pt idx="997">
                  <c:v>2.7916666666666666E+17</c:v>
                </c:pt>
                <c:pt idx="998">
                  <c:v>2.7916666666666666E+17</c:v>
                </c:pt>
                <c:pt idx="999">
                  <c:v>2.7916666666666666E+17</c:v>
                </c:pt>
                <c:pt idx="1000">
                  <c:v>2.7916666666666666E+17</c:v>
                </c:pt>
                <c:pt idx="1001">
                  <c:v>2.7916666666666666E+17</c:v>
                </c:pt>
                <c:pt idx="1002">
                  <c:v>2.7916666666666666E+17</c:v>
                </c:pt>
                <c:pt idx="1003">
                  <c:v>2.7916666666666666E+17</c:v>
                </c:pt>
                <c:pt idx="1004">
                  <c:v>2.7916666666666666E+17</c:v>
                </c:pt>
                <c:pt idx="1005">
                  <c:v>2.7916666666666666E+17</c:v>
                </c:pt>
                <c:pt idx="1006">
                  <c:v>2.7916666666666666E+17</c:v>
                </c:pt>
                <c:pt idx="1007">
                  <c:v>2.7916666666666666E+17</c:v>
                </c:pt>
                <c:pt idx="1008">
                  <c:v>2.7916666666666666E+17</c:v>
                </c:pt>
                <c:pt idx="1009">
                  <c:v>2.7916666666666666E+17</c:v>
                </c:pt>
                <c:pt idx="1010">
                  <c:v>2.7916666666666666E+17</c:v>
                </c:pt>
                <c:pt idx="1011">
                  <c:v>2.7916666666666666E+17</c:v>
                </c:pt>
                <c:pt idx="1012">
                  <c:v>2.7916666666666666E+17</c:v>
                </c:pt>
                <c:pt idx="1013">
                  <c:v>2.7916666666666666E+17</c:v>
                </c:pt>
                <c:pt idx="1014">
                  <c:v>2.7916666666666666E+17</c:v>
                </c:pt>
                <c:pt idx="1015">
                  <c:v>2.7916666666666666E+17</c:v>
                </c:pt>
                <c:pt idx="1016">
                  <c:v>2.7916666666666666E+17</c:v>
                </c:pt>
                <c:pt idx="1017">
                  <c:v>2.7916666666666666E+17</c:v>
                </c:pt>
                <c:pt idx="1018">
                  <c:v>2.7916666666666666E+17</c:v>
                </c:pt>
                <c:pt idx="1019">
                  <c:v>2.7916666666666666E+17</c:v>
                </c:pt>
                <c:pt idx="1020">
                  <c:v>2.7916666666666666E+17</c:v>
                </c:pt>
                <c:pt idx="1021">
                  <c:v>2.7916666666666666E+17</c:v>
                </c:pt>
                <c:pt idx="1022">
                  <c:v>2.7916666666666666E+17</c:v>
                </c:pt>
                <c:pt idx="1023">
                  <c:v>2.7916666666666666E+17</c:v>
                </c:pt>
                <c:pt idx="1024">
                  <c:v>2.7916666666666666E+17</c:v>
                </c:pt>
                <c:pt idx="1025">
                  <c:v>2.7916666666666666E+17</c:v>
                </c:pt>
                <c:pt idx="1026">
                  <c:v>2.7916666666666666E+17</c:v>
                </c:pt>
                <c:pt idx="1027">
                  <c:v>2.7916666666666666E+17</c:v>
                </c:pt>
                <c:pt idx="1028">
                  <c:v>2.7916666666666666E+17</c:v>
                </c:pt>
                <c:pt idx="1029">
                  <c:v>2.7916666666666666E+17</c:v>
                </c:pt>
                <c:pt idx="1030">
                  <c:v>2.7916666666666666E+17</c:v>
                </c:pt>
                <c:pt idx="1031">
                  <c:v>2.7916666666666666E+17</c:v>
                </c:pt>
                <c:pt idx="1032">
                  <c:v>2.7916666666666666E+17</c:v>
                </c:pt>
                <c:pt idx="1033">
                  <c:v>2.7916666666666666E+17</c:v>
                </c:pt>
                <c:pt idx="1034">
                  <c:v>2.7916666666666666E+17</c:v>
                </c:pt>
                <c:pt idx="1035">
                  <c:v>2.7916666666666666E+17</c:v>
                </c:pt>
                <c:pt idx="1036">
                  <c:v>2.7916666666666666E+17</c:v>
                </c:pt>
                <c:pt idx="1037">
                  <c:v>2.7916666666666666E+17</c:v>
                </c:pt>
                <c:pt idx="1038">
                  <c:v>2.7916666666666666E+17</c:v>
                </c:pt>
                <c:pt idx="1039">
                  <c:v>2.7916666666666666E+17</c:v>
                </c:pt>
                <c:pt idx="1040">
                  <c:v>2.7916666666666666E+17</c:v>
                </c:pt>
                <c:pt idx="1041">
                  <c:v>2.7916666666666666E+17</c:v>
                </c:pt>
                <c:pt idx="1042">
                  <c:v>2.7916666666666666E+17</c:v>
                </c:pt>
                <c:pt idx="1043">
                  <c:v>2.7916666666666666E+17</c:v>
                </c:pt>
                <c:pt idx="1044">
                  <c:v>2.7916666666666666E+17</c:v>
                </c:pt>
                <c:pt idx="1045">
                  <c:v>2.7916666666666666E+17</c:v>
                </c:pt>
                <c:pt idx="1046">
                  <c:v>2.7916666666666666E+17</c:v>
                </c:pt>
                <c:pt idx="1047">
                  <c:v>2.7916666666666666E+17</c:v>
                </c:pt>
                <c:pt idx="1048">
                  <c:v>2.7916666666666666E+17</c:v>
                </c:pt>
                <c:pt idx="1049">
                  <c:v>2.7916666666666666E+17</c:v>
                </c:pt>
                <c:pt idx="1050">
                  <c:v>2.7916666666666666E+17</c:v>
                </c:pt>
                <c:pt idx="1051">
                  <c:v>2.7916666666666666E+17</c:v>
                </c:pt>
                <c:pt idx="1052">
                  <c:v>2.7916666666666666E+17</c:v>
                </c:pt>
                <c:pt idx="1053">
                  <c:v>2.7916666666666666E+17</c:v>
                </c:pt>
                <c:pt idx="1054">
                  <c:v>2.7916666666666666E+17</c:v>
                </c:pt>
                <c:pt idx="1055">
                  <c:v>2.7916666666666666E+17</c:v>
                </c:pt>
                <c:pt idx="1056">
                  <c:v>2.7916666666666666E+17</c:v>
                </c:pt>
                <c:pt idx="1057">
                  <c:v>2.7916666666666666E+17</c:v>
                </c:pt>
                <c:pt idx="1058">
                  <c:v>2.7916666666666666E+17</c:v>
                </c:pt>
                <c:pt idx="1059">
                  <c:v>2.7916666666666666E+17</c:v>
                </c:pt>
                <c:pt idx="1060">
                  <c:v>2.7916666666666666E+17</c:v>
                </c:pt>
                <c:pt idx="1061">
                  <c:v>2.7916666666666666E+17</c:v>
                </c:pt>
                <c:pt idx="1062">
                  <c:v>2.7916666666666666E+17</c:v>
                </c:pt>
                <c:pt idx="1063">
                  <c:v>2.7916666666666666E+17</c:v>
                </c:pt>
                <c:pt idx="1064">
                  <c:v>2.7916666666666666E+17</c:v>
                </c:pt>
                <c:pt idx="1065">
                  <c:v>2.7916666666666666E+17</c:v>
                </c:pt>
                <c:pt idx="1066">
                  <c:v>2.7916666666666666E+17</c:v>
                </c:pt>
                <c:pt idx="1067">
                  <c:v>2.7916666666666666E+17</c:v>
                </c:pt>
                <c:pt idx="1068">
                  <c:v>2.7916666666666666E+17</c:v>
                </c:pt>
                <c:pt idx="1069">
                  <c:v>2.7916666666666666E+17</c:v>
                </c:pt>
                <c:pt idx="1070">
                  <c:v>2.7916666666666666E+17</c:v>
                </c:pt>
                <c:pt idx="1071">
                  <c:v>2.7916666666666666E+17</c:v>
                </c:pt>
                <c:pt idx="1072">
                  <c:v>2.7916666666666666E+17</c:v>
                </c:pt>
                <c:pt idx="1073">
                  <c:v>2.7916666666666666E+17</c:v>
                </c:pt>
                <c:pt idx="1074">
                  <c:v>2.7916666666666666E+17</c:v>
                </c:pt>
                <c:pt idx="1075">
                  <c:v>2.7916666666666666E+17</c:v>
                </c:pt>
                <c:pt idx="1076">
                  <c:v>2.7916666666666666E+17</c:v>
                </c:pt>
                <c:pt idx="1077">
                  <c:v>2.7916666666666666E+17</c:v>
                </c:pt>
                <c:pt idx="1078">
                  <c:v>2.7916666666666666E+17</c:v>
                </c:pt>
                <c:pt idx="1079">
                  <c:v>2.7916666666666666E+17</c:v>
                </c:pt>
                <c:pt idx="1080">
                  <c:v>2.7916666666666666E+17</c:v>
                </c:pt>
                <c:pt idx="1081">
                  <c:v>2.7916666666666666E+17</c:v>
                </c:pt>
                <c:pt idx="1082">
                  <c:v>2.7916666666666666E+17</c:v>
                </c:pt>
                <c:pt idx="1083">
                  <c:v>2.7916666666666666E+17</c:v>
                </c:pt>
                <c:pt idx="1084">
                  <c:v>2.7916666666666666E+17</c:v>
                </c:pt>
                <c:pt idx="1085">
                  <c:v>2.7916666666666666E+17</c:v>
                </c:pt>
                <c:pt idx="1086">
                  <c:v>2.7916666666666666E+17</c:v>
                </c:pt>
                <c:pt idx="1087">
                  <c:v>2.7916666666666666E+17</c:v>
                </c:pt>
                <c:pt idx="1088">
                  <c:v>2.7916666666666666E+17</c:v>
                </c:pt>
                <c:pt idx="1089">
                  <c:v>2.7916666666666666E+17</c:v>
                </c:pt>
                <c:pt idx="1090">
                  <c:v>2.7916666666666666E+17</c:v>
                </c:pt>
                <c:pt idx="1091">
                  <c:v>2.7916666666666666E+17</c:v>
                </c:pt>
                <c:pt idx="1092">
                  <c:v>2.7916666666666666E+17</c:v>
                </c:pt>
                <c:pt idx="1093">
                  <c:v>2.7916666666666666E+17</c:v>
                </c:pt>
                <c:pt idx="1094">
                  <c:v>2.7916666666666666E+17</c:v>
                </c:pt>
                <c:pt idx="1095">
                  <c:v>2.7916666666666666E+17</c:v>
                </c:pt>
                <c:pt idx="1096">
                  <c:v>2.7916666666666666E+17</c:v>
                </c:pt>
                <c:pt idx="1097">
                  <c:v>2.7916666666666666E+17</c:v>
                </c:pt>
                <c:pt idx="1098">
                  <c:v>2.7916666666666666E+17</c:v>
                </c:pt>
                <c:pt idx="1099">
                  <c:v>2.7916666666666666E+17</c:v>
                </c:pt>
                <c:pt idx="1100">
                  <c:v>2.7916666666666666E+17</c:v>
                </c:pt>
                <c:pt idx="1101">
                  <c:v>2.7916666666666666E+17</c:v>
                </c:pt>
                <c:pt idx="1102">
                  <c:v>2.7916666666666666E+17</c:v>
                </c:pt>
                <c:pt idx="1103">
                  <c:v>2.7916666666666666E+17</c:v>
                </c:pt>
                <c:pt idx="1104">
                  <c:v>2.7916666666666666E+17</c:v>
                </c:pt>
                <c:pt idx="1105">
                  <c:v>2.7916666666666666E+17</c:v>
                </c:pt>
                <c:pt idx="1106">
                  <c:v>2.7916666666666666E+17</c:v>
                </c:pt>
                <c:pt idx="1107">
                  <c:v>2.7916666666666666E+17</c:v>
                </c:pt>
                <c:pt idx="1108">
                  <c:v>2.7916666666666666E+17</c:v>
                </c:pt>
                <c:pt idx="1109">
                  <c:v>2.7916666666666666E+17</c:v>
                </c:pt>
                <c:pt idx="1110">
                  <c:v>2.7916666666666666E+17</c:v>
                </c:pt>
                <c:pt idx="1111">
                  <c:v>2.7916666666666666E+17</c:v>
                </c:pt>
                <c:pt idx="1112">
                  <c:v>2.7916666666666666E+17</c:v>
                </c:pt>
                <c:pt idx="1113">
                  <c:v>2.7916666666666666E+17</c:v>
                </c:pt>
                <c:pt idx="1114">
                  <c:v>2.7916666666666666E+17</c:v>
                </c:pt>
                <c:pt idx="1115">
                  <c:v>2.7916666666666666E+17</c:v>
                </c:pt>
                <c:pt idx="1116">
                  <c:v>2.7916666666666666E+17</c:v>
                </c:pt>
                <c:pt idx="1117">
                  <c:v>2.7916666666666666E+17</c:v>
                </c:pt>
                <c:pt idx="1118">
                  <c:v>2.7916666666666666E+17</c:v>
                </c:pt>
                <c:pt idx="1119">
                  <c:v>2.7916666666666666E+17</c:v>
                </c:pt>
                <c:pt idx="1120">
                  <c:v>2.7916666666666666E+17</c:v>
                </c:pt>
                <c:pt idx="1121">
                  <c:v>2.7916666666666666E+17</c:v>
                </c:pt>
                <c:pt idx="1122">
                  <c:v>2.7916666666666666E+17</c:v>
                </c:pt>
                <c:pt idx="1123">
                  <c:v>2.7916666666666666E+17</c:v>
                </c:pt>
                <c:pt idx="1124">
                  <c:v>2.7916666666666666E+17</c:v>
                </c:pt>
                <c:pt idx="1125">
                  <c:v>2.7916666666666666E+17</c:v>
                </c:pt>
                <c:pt idx="1126">
                  <c:v>2.7916666666666666E+17</c:v>
                </c:pt>
                <c:pt idx="1127">
                  <c:v>2.7916666666666666E+17</c:v>
                </c:pt>
                <c:pt idx="1128">
                  <c:v>2.7916666666666666E+17</c:v>
                </c:pt>
                <c:pt idx="1129">
                  <c:v>2.7916666666666666E+17</c:v>
                </c:pt>
                <c:pt idx="1130">
                  <c:v>2.7916666666666666E+17</c:v>
                </c:pt>
                <c:pt idx="1131">
                  <c:v>2.7916666666666666E+17</c:v>
                </c:pt>
                <c:pt idx="1132">
                  <c:v>2.7916666666666666E+17</c:v>
                </c:pt>
                <c:pt idx="1133">
                  <c:v>2.7916666666666666E+17</c:v>
                </c:pt>
                <c:pt idx="1134">
                  <c:v>2.7916666666666666E+17</c:v>
                </c:pt>
                <c:pt idx="1135">
                  <c:v>2.7916666666666666E+17</c:v>
                </c:pt>
                <c:pt idx="1136">
                  <c:v>2.7916666666666666E+17</c:v>
                </c:pt>
                <c:pt idx="1137">
                  <c:v>2.7916666666666666E+17</c:v>
                </c:pt>
                <c:pt idx="1138">
                  <c:v>2.7916666666666666E+17</c:v>
                </c:pt>
                <c:pt idx="1139">
                  <c:v>2.7916666666666666E+17</c:v>
                </c:pt>
                <c:pt idx="1140">
                  <c:v>2.7916666666666666E+17</c:v>
                </c:pt>
                <c:pt idx="1141">
                  <c:v>2.7916666666666666E+17</c:v>
                </c:pt>
                <c:pt idx="1142">
                  <c:v>2.7916666666666666E+17</c:v>
                </c:pt>
                <c:pt idx="1143">
                  <c:v>2.7916666666666666E+17</c:v>
                </c:pt>
                <c:pt idx="1144">
                  <c:v>2.7916666666666666E+17</c:v>
                </c:pt>
                <c:pt idx="1145">
                  <c:v>2.7916666666666666E+17</c:v>
                </c:pt>
                <c:pt idx="1146">
                  <c:v>2.7916666666666666E+17</c:v>
                </c:pt>
                <c:pt idx="1147">
                  <c:v>2.7916666666666666E+17</c:v>
                </c:pt>
                <c:pt idx="1148">
                  <c:v>2.7916666666666666E+17</c:v>
                </c:pt>
                <c:pt idx="1149">
                  <c:v>2.7916666666666666E+17</c:v>
                </c:pt>
                <c:pt idx="1150">
                  <c:v>2.7916666666666666E+17</c:v>
                </c:pt>
                <c:pt idx="1151">
                  <c:v>2.7916666666666666E+17</c:v>
                </c:pt>
                <c:pt idx="1152">
                  <c:v>2.7916666666666666E+17</c:v>
                </c:pt>
                <c:pt idx="1153">
                  <c:v>2.7916666666666666E+17</c:v>
                </c:pt>
                <c:pt idx="1154">
                  <c:v>2.7916666666666666E+17</c:v>
                </c:pt>
                <c:pt idx="1155">
                  <c:v>2.7916666666666666E+17</c:v>
                </c:pt>
                <c:pt idx="1156">
                  <c:v>2.7916666666666666E+17</c:v>
                </c:pt>
                <c:pt idx="1157">
                  <c:v>2.7916666666666666E+17</c:v>
                </c:pt>
                <c:pt idx="1158">
                  <c:v>2.7916666666666666E+17</c:v>
                </c:pt>
                <c:pt idx="1159">
                  <c:v>2.7916666666666666E+17</c:v>
                </c:pt>
                <c:pt idx="1160">
                  <c:v>2.7916666666666666E+17</c:v>
                </c:pt>
                <c:pt idx="1161">
                  <c:v>2.7916666666666666E+17</c:v>
                </c:pt>
                <c:pt idx="1162">
                  <c:v>2.7916666666666666E+17</c:v>
                </c:pt>
                <c:pt idx="1163">
                  <c:v>2.7916666666666666E+17</c:v>
                </c:pt>
                <c:pt idx="1164">
                  <c:v>2.7916666666666666E+17</c:v>
                </c:pt>
                <c:pt idx="1165">
                  <c:v>2.7916666666666666E+17</c:v>
                </c:pt>
                <c:pt idx="1166">
                  <c:v>2.7916666666666666E+17</c:v>
                </c:pt>
                <c:pt idx="1167">
                  <c:v>2.7916666666666666E+17</c:v>
                </c:pt>
                <c:pt idx="1168">
                  <c:v>2.7916666666666666E+17</c:v>
                </c:pt>
                <c:pt idx="1169">
                  <c:v>2.7916666666666666E+17</c:v>
                </c:pt>
                <c:pt idx="1170">
                  <c:v>2.7916666666666666E+17</c:v>
                </c:pt>
                <c:pt idx="1171">
                  <c:v>2.7916666666666666E+17</c:v>
                </c:pt>
                <c:pt idx="1172">
                  <c:v>2.7916666666666666E+17</c:v>
                </c:pt>
                <c:pt idx="1173">
                  <c:v>2.7916666666666666E+17</c:v>
                </c:pt>
                <c:pt idx="1174">
                  <c:v>2.7916666666666666E+17</c:v>
                </c:pt>
                <c:pt idx="1175">
                  <c:v>2.7916666666666666E+17</c:v>
                </c:pt>
                <c:pt idx="1176">
                  <c:v>2.7916666666666666E+17</c:v>
                </c:pt>
                <c:pt idx="1177">
                  <c:v>2.7916666666666666E+17</c:v>
                </c:pt>
                <c:pt idx="1178">
                  <c:v>2.7916666666666666E+17</c:v>
                </c:pt>
                <c:pt idx="1179">
                  <c:v>2.7916666666666666E+17</c:v>
                </c:pt>
                <c:pt idx="1180">
                  <c:v>2.7916666666666666E+17</c:v>
                </c:pt>
                <c:pt idx="1181">
                  <c:v>2.7916666666666666E+17</c:v>
                </c:pt>
                <c:pt idx="1182">
                  <c:v>2.7916666666666666E+17</c:v>
                </c:pt>
                <c:pt idx="1183">
                  <c:v>2.7916666666666666E+17</c:v>
                </c:pt>
                <c:pt idx="1184">
                  <c:v>2.7916666666666666E+17</c:v>
                </c:pt>
                <c:pt idx="1185">
                  <c:v>2.7916666666666666E+17</c:v>
                </c:pt>
                <c:pt idx="1186">
                  <c:v>2.7916666666666666E+17</c:v>
                </c:pt>
                <c:pt idx="1187">
                  <c:v>2.7916666666666666E+17</c:v>
                </c:pt>
                <c:pt idx="1188">
                  <c:v>2.7916666666666666E+17</c:v>
                </c:pt>
                <c:pt idx="1189">
                  <c:v>2.7916666666666666E+17</c:v>
                </c:pt>
                <c:pt idx="1190">
                  <c:v>2.7916666666666666E+17</c:v>
                </c:pt>
                <c:pt idx="1191">
                  <c:v>2.7916666666666666E+17</c:v>
                </c:pt>
                <c:pt idx="1192">
                  <c:v>2.7916666666666666E+17</c:v>
                </c:pt>
                <c:pt idx="1193">
                  <c:v>2.7916666666666666E+17</c:v>
                </c:pt>
                <c:pt idx="1194">
                  <c:v>2.7916666666666666E+17</c:v>
                </c:pt>
                <c:pt idx="1195">
                  <c:v>2.7916666666666666E+17</c:v>
                </c:pt>
                <c:pt idx="1196">
                  <c:v>2.7916666666666666E+17</c:v>
                </c:pt>
                <c:pt idx="1197">
                  <c:v>2.7916666666666666E+17</c:v>
                </c:pt>
                <c:pt idx="1198">
                  <c:v>2.7916666666666666E+17</c:v>
                </c:pt>
                <c:pt idx="1199">
                  <c:v>2.7916666666666666E+17</c:v>
                </c:pt>
                <c:pt idx="1200">
                  <c:v>2.7916666666666666E+17</c:v>
                </c:pt>
                <c:pt idx="1201">
                  <c:v>2.7916666666666666E+17</c:v>
                </c:pt>
                <c:pt idx="1202">
                  <c:v>2.7916666666666666E+17</c:v>
                </c:pt>
                <c:pt idx="1203">
                  <c:v>2.7916666666666666E+17</c:v>
                </c:pt>
                <c:pt idx="1204">
                  <c:v>2.7916666666666666E+17</c:v>
                </c:pt>
                <c:pt idx="1205">
                  <c:v>2.7916666666666666E+17</c:v>
                </c:pt>
                <c:pt idx="1206">
                  <c:v>2.7916666666666666E+17</c:v>
                </c:pt>
                <c:pt idx="1207">
                  <c:v>2.7916666666666666E+17</c:v>
                </c:pt>
                <c:pt idx="1208">
                  <c:v>2.7916666666666666E+17</c:v>
                </c:pt>
                <c:pt idx="1209">
                  <c:v>2.7916666666666666E+17</c:v>
                </c:pt>
                <c:pt idx="1210">
                  <c:v>2.7916666666666666E+17</c:v>
                </c:pt>
                <c:pt idx="1211">
                  <c:v>2.7916666666666666E+17</c:v>
                </c:pt>
                <c:pt idx="1212">
                  <c:v>2.7916666666666666E+17</c:v>
                </c:pt>
                <c:pt idx="1213">
                  <c:v>2.7916666666666666E+17</c:v>
                </c:pt>
                <c:pt idx="1214">
                  <c:v>2.7916666666666666E+17</c:v>
                </c:pt>
                <c:pt idx="1215">
                  <c:v>2.7916666666666666E+17</c:v>
                </c:pt>
                <c:pt idx="1216">
                  <c:v>2.7916666666666666E+17</c:v>
                </c:pt>
                <c:pt idx="1217">
                  <c:v>2.7916666666666666E+17</c:v>
                </c:pt>
                <c:pt idx="1218">
                  <c:v>2.7916666666666666E+17</c:v>
                </c:pt>
                <c:pt idx="1219">
                  <c:v>2.7916666666666666E+17</c:v>
                </c:pt>
                <c:pt idx="1220">
                  <c:v>2.7916666666666666E+17</c:v>
                </c:pt>
                <c:pt idx="1221">
                  <c:v>2.7916666666666666E+17</c:v>
                </c:pt>
                <c:pt idx="1222">
                  <c:v>2.7916666666666666E+17</c:v>
                </c:pt>
                <c:pt idx="1223">
                  <c:v>2.7916666666666666E+17</c:v>
                </c:pt>
                <c:pt idx="1224">
                  <c:v>2.7916666666666666E+17</c:v>
                </c:pt>
                <c:pt idx="1225">
                  <c:v>2.7916666666666666E+17</c:v>
                </c:pt>
                <c:pt idx="1226">
                  <c:v>2.7916666666666666E+17</c:v>
                </c:pt>
                <c:pt idx="1227">
                  <c:v>2.7916666666666666E+17</c:v>
                </c:pt>
                <c:pt idx="1228">
                  <c:v>2.7916666666666666E+17</c:v>
                </c:pt>
                <c:pt idx="1229">
                  <c:v>2.7916666666666666E+17</c:v>
                </c:pt>
                <c:pt idx="1230">
                  <c:v>2.7916666666666666E+17</c:v>
                </c:pt>
                <c:pt idx="1231">
                  <c:v>2.7916666666666666E+17</c:v>
                </c:pt>
                <c:pt idx="1232">
                  <c:v>2.7916666666666666E+17</c:v>
                </c:pt>
                <c:pt idx="1233">
                  <c:v>2.7916666666666666E+17</c:v>
                </c:pt>
                <c:pt idx="1234">
                  <c:v>2.7916666666666666E+17</c:v>
                </c:pt>
                <c:pt idx="1235">
                  <c:v>2.7916666666666666E+17</c:v>
                </c:pt>
                <c:pt idx="1236">
                  <c:v>2.7916666666666666E+17</c:v>
                </c:pt>
                <c:pt idx="1237">
                  <c:v>2.7916666666666666E+17</c:v>
                </c:pt>
                <c:pt idx="1238">
                  <c:v>2.7916666666666666E+17</c:v>
                </c:pt>
                <c:pt idx="1239">
                  <c:v>2.7916666666666666E+17</c:v>
                </c:pt>
                <c:pt idx="1240">
                  <c:v>2.7916666666666666E+17</c:v>
                </c:pt>
                <c:pt idx="1241">
                  <c:v>2.7916666666666666E+17</c:v>
                </c:pt>
                <c:pt idx="1242">
                  <c:v>2.7916666666666666E+17</c:v>
                </c:pt>
                <c:pt idx="1243">
                  <c:v>2.7916666666666666E+17</c:v>
                </c:pt>
                <c:pt idx="1244">
                  <c:v>2.7916666666666666E+17</c:v>
                </c:pt>
                <c:pt idx="1245">
                  <c:v>2.7916666666666666E+17</c:v>
                </c:pt>
                <c:pt idx="1246">
                  <c:v>2.7916666666666666E+17</c:v>
                </c:pt>
                <c:pt idx="1247">
                  <c:v>2.7916666666666666E+17</c:v>
                </c:pt>
                <c:pt idx="1248">
                  <c:v>2.7916666666666666E+17</c:v>
                </c:pt>
                <c:pt idx="1249">
                  <c:v>2.7916666666666666E+17</c:v>
                </c:pt>
                <c:pt idx="1250">
                  <c:v>2.7916666666666666E+17</c:v>
                </c:pt>
                <c:pt idx="1251">
                  <c:v>2.7916666666666666E+17</c:v>
                </c:pt>
                <c:pt idx="1252">
                  <c:v>2.7916666666666666E+17</c:v>
                </c:pt>
                <c:pt idx="1253">
                  <c:v>2.7916666666666666E+17</c:v>
                </c:pt>
                <c:pt idx="1254">
                  <c:v>2.7916666666666666E+17</c:v>
                </c:pt>
                <c:pt idx="1255">
                  <c:v>2.7916666666666666E+17</c:v>
                </c:pt>
                <c:pt idx="1256">
                  <c:v>2.7916666666666666E+17</c:v>
                </c:pt>
                <c:pt idx="1257">
                  <c:v>2.7916666666666666E+17</c:v>
                </c:pt>
                <c:pt idx="1258">
                  <c:v>2.7916666666666666E+17</c:v>
                </c:pt>
                <c:pt idx="1259">
                  <c:v>2.7916666666666666E+17</c:v>
                </c:pt>
                <c:pt idx="1260">
                  <c:v>2.7916666666666666E+17</c:v>
                </c:pt>
                <c:pt idx="1261">
                  <c:v>2.7916666666666666E+17</c:v>
                </c:pt>
                <c:pt idx="1262">
                  <c:v>2.7916666666666666E+17</c:v>
                </c:pt>
                <c:pt idx="1263">
                  <c:v>2.7916666666666666E+17</c:v>
                </c:pt>
                <c:pt idx="1264">
                  <c:v>2.7916666666666666E+17</c:v>
                </c:pt>
                <c:pt idx="1265">
                  <c:v>2.7916666666666666E+17</c:v>
                </c:pt>
                <c:pt idx="1266">
                  <c:v>2.7916666666666666E+17</c:v>
                </c:pt>
                <c:pt idx="1267">
                  <c:v>2.7916666666666666E+17</c:v>
                </c:pt>
                <c:pt idx="1268">
                  <c:v>2.7916666666666666E+17</c:v>
                </c:pt>
                <c:pt idx="1269">
                  <c:v>2.7916666666666666E+17</c:v>
                </c:pt>
                <c:pt idx="1270">
                  <c:v>2.7916666666666666E+17</c:v>
                </c:pt>
                <c:pt idx="1271">
                  <c:v>2.7916666666666666E+17</c:v>
                </c:pt>
                <c:pt idx="1272">
                  <c:v>2.7916666666666666E+17</c:v>
                </c:pt>
                <c:pt idx="1273">
                  <c:v>2.7916666666666666E+17</c:v>
                </c:pt>
                <c:pt idx="1274">
                  <c:v>2.7916666666666666E+17</c:v>
                </c:pt>
                <c:pt idx="1275">
                  <c:v>2.7916666666666666E+17</c:v>
                </c:pt>
                <c:pt idx="1276">
                  <c:v>2.7916666666666666E+17</c:v>
                </c:pt>
                <c:pt idx="1277">
                  <c:v>2.7916666666666666E+17</c:v>
                </c:pt>
                <c:pt idx="1278">
                  <c:v>2.7916666666666666E+17</c:v>
                </c:pt>
                <c:pt idx="1279">
                  <c:v>2.7916666666666666E+17</c:v>
                </c:pt>
                <c:pt idx="1280">
                  <c:v>2.7916666666666666E+17</c:v>
                </c:pt>
                <c:pt idx="1281">
                  <c:v>2.7916666666666666E+17</c:v>
                </c:pt>
                <c:pt idx="1282">
                  <c:v>2.7916666666666666E+17</c:v>
                </c:pt>
                <c:pt idx="1283">
                  <c:v>2.7916666666666666E+17</c:v>
                </c:pt>
                <c:pt idx="1284">
                  <c:v>2.7916666666666666E+17</c:v>
                </c:pt>
                <c:pt idx="1285">
                  <c:v>2.7916666666666666E+17</c:v>
                </c:pt>
                <c:pt idx="1286">
                  <c:v>2.7916666666666666E+17</c:v>
                </c:pt>
                <c:pt idx="1287">
                  <c:v>2.7916666666666666E+17</c:v>
                </c:pt>
                <c:pt idx="1288">
                  <c:v>2.7916666666666666E+17</c:v>
                </c:pt>
                <c:pt idx="1289">
                  <c:v>2.7916666666666666E+17</c:v>
                </c:pt>
                <c:pt idx="1290">
                  <c:v>2.7916666666666666E+17</c:v>
                </c:pt>
                <c:pt idx="1291">
                  <c:v>2.7916666666666666E+17</c:v>
                </c:pt>
                <c:pt idx="1292">
                  <c:v>2.7916666666666666E+17</c:v>
                </c:pt>
                <c:pt idx="1293">
                  <c:v>2.7916666666666666E+17</c:v>
                </c:pt>
                <c:pt idx="1294">
                  <c:v>2.7916666666666666E+17</c:v>
                </c:pt>
                <c:pt idx="1295">
                  <c:v>2.7916666666666666E+17</c:v>
                </c:pt>
                <c:pt idx="1296">
                  <c:v>2.7916666666666666E+17</c:v>
                </c:pt>
                <c:pt idx="1297">
                  <c:v>2.7916666666666666E+17</c:v>
                </c:pt>
                <c:pt idx="1298">
                  <c:v>2.7916666666666666E+17</c:v>
                </c:pt>
                <c:pt idx="1299">
                  <c:v>2.7916666666666666E+17</c:v>
                </c:pt>
                <c:pt idx="1300">
                  <c:v>2.7916666666666666E+17</c:v>
                </c:pt>
                <c:pt idx="1301">
                  <c:v>2.7916666666666666E+17</c:v>
                </c:pt>
                <c:pt idx="1302">
                  <c:v>2.7916666666666666E+17</c:v>
                </c:pt>
                <c:pt idx="1303">
                  <c:v>2.7916666666666666E+17</c:v>
                </c:pt>
                <c:pt idx="1304">
                  <c:v>2.7916666666666666E+17</c:v>
                </c:pt>
                <c:pt idx="1305">
                  <c:v>2.7916666666666666E+17</c:v>
                </c:pt>
                <c:pt idx="1306">
                  <c:v>2.7916666666666666E+17</c:v>
                </c:pt>
                <c:pt idx="1307">
                  <c:v>2.7916666666666666E+17</c:v>
                </c:pt>
                <c:pt idx="1308">
                  <c:v>2.7916666666666666E+17</c:v>
                </c:pt>
                <c:pt idx="1309">
                  <c:v>2.7916666666666666E+17</c:v>
                </c:pt>
                <c:pt idx="1310">
                  <c:v>2.7916666666666666E+17</c:v>
                </c:pt>
                <c:pt idx="1311">
                  <c:v>2.7916666666666666E+17</c:v>
                </c:pt>
                <c:pt idx="1312">
                  <c:v>2.7916666666666666E+17</c:v>
                </c:pt>
                <c:pt idx="1313">
                  <c:v>2.7916666666666666E+17</c:v>
                </c:pt>
                <c:pt idx="1314">
                  <c:v>2.7916666666666666E+17</c:v>
                </c:pt>
                <c:pt idx="1315">
                  <c:v>2.7916666666666666E+17</c:v>
                </c:pt>
                <c:pt idx="1316">
                  <c:v>2.7916666666666666E+17</c:v>
                </c:pt>
                <c:pt idx="1317">
                  <c:v>2.7916666666666666E+17</c:v>
                </c:pt>
                <c:pt idx="1318">
                  <c:v>2.7916666666666666E+17</c:v>
                </c:pt>
                <c:pt idx="1319">
                  <c:v>2.7916666666666666E+17</c:v>
                </c:pt>
                <c:pt idx="1320">
                  <c:v>2.7916666666666666E+17</c:v>
                </c:pt>
                <c:pt idx="1321">
                  <c:v>2.7916666666666666E+17</c:v>
                </c:pt>
                <c:pt idx="1322">
                  <c:v>2.7916666666666666E+17</c:v>
                </c:pt>
                <c:pt idx="1323">
                  <c:v>2.7916666666666666E+17</c:v>
                </c:pt>
                <c:pt idx="1324">
                  <c:v>2.7916666666666666E+17</c:v>
                </c:pt>
                <c:pt idx="1325">
                  <c:v>2.7916666666666666E+17</c:v>
                </c:pt>
                <c:pt idx="1326">
                  <c:v>2.7916666666666666E+17</c:v>
                </c:pt>
                <c:pt idx="1327">
                  <c:v>2.7916666666666666E+17</c:v>
                </c:pt>
                <c:pt idx="1328">
                  <c:v>2.7916666666666666E+17</c:v>
                </c:pt>
                <c:pt idx="1329">
                  <c:v>2.7916666666666666E+17</c:v>
                </c:pt>
                <c:pt idx="1330">
                  <c:v>2.7916666666666666E+17</c:v>
                </c:pt>
                <c:pt idx="1331">
                  <c:v>2.7916666666666666E+17</c:v>
                </c:pt>
                <c:pt idx="1332">
                  <c:v>2.7916666666666666E+17</c:v>
                </c:pt>
                <c:pt idx="1333">
                  <c:v>2.7916666666666666E+17</c:v>
                </c:pt>
                <c:pt idx="1334">
                  <c:v>2.7916666666666666E+17</c:v>
                </c:pt>
                <c:pt idx="1335">
                  <c:v>2.7916666666666666E+17</c:v>
                </c:pt>
                <c:pt idx="1336">
                  <c:v>2.7916666666666666E+17</c:v>
                </c:pt>
                <c:pt idx="1337">
                  <c:v>2.7916666666666666E+17</c:v>
                </c:pt>
                <c:pt idx="1338">
                  <c:v>2.7916666666666666E+17</c:v>
                </c:pt>
                <c:pt idx="1339">
                  <c:v>2.7916666666666666E+17</c:v>
                </c:pt>
                <c:pt idx="1340">
                  <c:v>2.7916666666666666E+17</c:v>
                </c:pt>
                <c:pt idx="1341">
                  <c:v>2.7916666666666666E+17</c:v>
                </c:pt>
                <c:pt idx="1342">
                  <c:v>2.7916666666666666E+17</c:v>
                </c:pt>
                <c:pt idx="1343">
                  <c:v>2.7916666666666666E+17</c:v>
                </c:pt>
                <c:pt idx="1344">
                  <c:v>2.7916666666666666E+17</c:v>
                </c:pt>
                <c:pt idx="1345">
                  <c:v>2.7916666666666666E+17</c:v>
                </c:pt>
                <c:pt idx="1346">
                  <c:v>2.7916666666666666E+17</c:v>
                </c:pt>
                <c:pt idx="1347">
                  <c:v>2.7916666666666666E+17</c:v>
                </c:pt>
                <c:pt idx="1348">
                  <c:v>2.7916666666666666E+17</c:v>
                </c:pt>
                <c:pt idx="1349">
                  <c:v>2.7916666666666666E+17</c:v>
                </c:pt>
                <c:pt idx="1350">
                  <c:v>2.7916666666666666E+17</c:v>
                </c:pt>
                <c:pt idx="1351">
                  <c:v>2.7916666666666666E+17</c:v>
                </c:pt>
                <c:pt idx="1352">
                  <c:v>2.7916666666666666E+17</c:v>
                </c:pt>
                <c:pt idx="1353">
                  <c:v>2.7916666666666666E+17</c:v>
                </c:pt>
                <c:pt idx="1354">
                  <c:v>2.7916666666666666E+17</c:v>
                </c:pt>
                <c:pt idx="1355">
                  <c:v>2.7916666666666666E+17</c:v>
                </c:pt>
                <c:pt idx="1356">
                  <c:v>2.7916666666666666E+17</c:v>
                </c:pt>
                <c:pt idx="1357">
                  <c:v>2.7916666666666666E+17</c:v>
                </c:pt>
                <c:pt idx="1358">
                  <c:v>2.7916666666666666E+17</c:v>
                </c:pt>
                <c:pt idx="1359">
                  <c:v>2.7916666666666666E+17</c:v>
                </c:pt>
                <c:pt idx="1360">
                  <c:v>2.7916666666666666E+17</c:v>
                </c:pt>
                <c:pt idx="1361">
                  <c:v>2.7916666666666666E+17</c:v>
                </c:pt>
                <c:pt idx="1362">
                  <c:v>2.7916666666666666E+17</c:v>
                </c:pt>
                <c:pt idx="1363">
                  <c:v>2.7916666666666666E+17</c:v>
                </c:pt>
                <c:pt idx="1364">
                  <c:v>2.7916666666666666E+17</c:v>
                </c:pt>
                <c:pt idx="1365">
                  <c:v>2.7916666666666666E+17</c:v>
                </c:pt>
                <c:pt idx="1366">
                  <c:v>2.7916666666666666E+17</c:v>
                </c:pt>
                <c:pt idx="1367">
                  <c:v>2.7916666666666666E+17</c:v>
                </c:pt>
                <c:pt idx="1368">
                  <c:v>2.7916666666666666E+17</c:v>
                </c:pt>
                <c:pt idx="1369">
                  <c:v>2.7916666666666666E+17</c:v>
                </c:pt>
                <c:pt idx="1370">
                  <c:v>2.7916666666666666E+17</c:v>
                </c:pt>
                <c:pt idx="1371">
                  <c:v>2.7916666666666666E+17</c:v>
                </c:pt>
                <c:pt idx="1372">
                  <c:v>2.7916666666666666E+17</c:v>
                </c:pt>
                <c:pt idx="1373">
                  <c:v>2.7916666666666666E+17</c:v>
                </c:pt>
                <c:pt idx="1374">
                  <c:v>2.7916666666666666E+17</c:v>
                </c:pt>
                <c:pt idx="1375">
                  <c:v>2.7916666666666666E+17</c:v>
                </c:pt>
                <c:pt idx="1376">
                  <c:v>2.7916666666666666E+17</c:v>
                </c:pt>
                <c:pt idx="1377">
                  <c:v>2.7916666666666666E+17</c:v>
                </c:pt>
                <c:pt idx="1378">
                  <c:v>2.7916666666666666E+17</c:v>
                </c:pt>
                <c:pt idx="1379">
                  <c:v>2.7916666666666666E+17</c:v>
                </c:pt>
                <c:pt idx="1380">
                  <c:v>2.7916666666666666E+17</c:v>
                </c:pt>
                <c:pt idx="1381">
                  <c:v>2.7916666666666666E+17</c:v>
                </c:pt>
                <c:pt idx="1382">
                  <c:v>2.7916666666666666E+17</c:v>
                </c:pt>
                <c:pt idx="1383">
                  <c:v>2.7916666666666666E+17</c:v>
                </c:pt>
                <c:pt idx="1384">
                  <c:v>2.7916666666666666E+17</c:v>
                </c:pt>
                <c:pt idx="1385">
                  <c:v>2.7916666666666666E+17</c:v>
                </c:pt>
                <c:pt idx="1386">
                  <c:v>2.7916666666666666E+17</c:v>
                </c:pt>
                <c:pt idx="1387">
                  <c:v>2.7916666666666666E+17</c:v>
                </c:pt>
                <c:pt idx="1388">
                  <c:v>2.7916666666666666E+17</c:v>
                </c:pt>
                <c:pt idx="1389">
                  <c:v>2.7916666666666666E+17</c:v>
                </c:pt>
                <c:pt idx="1390">
                  <c:v>2.7916666666666666E+17</c:v>
                </c:pt>
                <c:pt idx="1391">
                  <c:v>2.7916666666666666E+17</c:v>
                </c:pt>
                <c:pt idx="1392">
                  <c:v>2.7916666666666666E+17</c:v>
                </c:pt>
                <c:pt idx="1393">
                  <c:v>2.7916666666666666E+17</c:v>
                </c:pt>
                <c:pt idx="1394">
                  <c:v>2.7916666666666666E+17</c:v>
                </c:pt>
                <c:pt idx="1395">
                  <c:v>2.7916666666666666E+17</c:v>
                </c:pt>
                <c:pt idx="1396">
                  <c:v>2.7916666666666666E+17</c:v>
                </c:pt>
                <c:pt idx="1397">
                  <c:v>2.7916666666666666E+17</c:v>
                </c:pt>
                <c:pt idx="1398">
                  <c:v>2.7916666666666666E+17</c:v>
                </c:pt>
                <c:pt idx="1399">
                  <c:v>2.7916666666666666E+17</c:v>
                </c:pt>
                <c:pt idx="1400">
                  <c:v>2.7916666666666666E+17</c:v>
                </c:pt>
                <c:pt idx="1401">
                  <c:v>2.7916666666666666E+17</c:v>
                </c:pt>
                <c:pt idx="1402">
                  <c:v>2.7916666666666666E+17</c:v>
                </c:pt>
                <c:pt idx="1403">
                  <c:v>2.7916666666666666E+17</c:v>
                </c:pt>
                <c:pt idx="1404">
                  <c:v>2.7916666666666666E+17</c:v>
                </c:pt>
                <c:pt idx="1405">
                  <c:v>2.7916666666666666E+17</c:v>
                </c:pt>
                <c:pt idx="1406">
                  <c:v>2.7916666666666666E+17</c:v>
                </c:pt>
                <c:pt idx="1407">
                  <c:v>2.7916666666666666E+17</c:v>
                </c:pt>
                <c:pt idx="1408">
                  <c:v>2.7916666666666666E+17</c:v>
                </c:pt>
                <c:pt idx="1409">
                  <c:v>2.7916666666666666E+17</c:v>
                </c:pt>
                <c:pt idx="1410">
                  <c:v>2.7916666666666666E+17</c:v>
                </c:pt>
                <c:pt idx="1411">
                  <c:v>2.7916666666666666E+17</c:v>
                </c:pt>
                <c:pt idx="1412">
                  <c:v>2.7916666666666666E+17</c:v>
                </c:pt>
                <c:pt idx="1413">
                  <c:v>2.7916666666666666E+17</c:v>
                </c:pt>
                <c:pt idx="1414">
                  <c:v>2.7916666666666666E+17</c:v>
                </c:pt>
                <c:pt idx="1415">
                  <c:v>2.7916666666666666E+17</c:v>
                </c:pt>
                <c:pt idx="1416">
                  <c:v>2.7916666666666666E+17</c:v>
                </c:pt>
                <c:pt idx="1417">
                  <c:v>2.7916666666666666E+17</c:v>
                </c:pt>
                <c:pt idx="1418">
                  <c:v>2.7916666666666666E+17</c:v>
                </c:pt>
                <c:pt idx="1419">
                  <c:v>2.7916666666666666E+17</c:v>
                </c:pt>
                <c:pt idx="1420">
                  <c:v>2.7916666666666666E+17</c:v>
                </c:pt>
                <c:pt idx="1421">
                  <c:v>2.7916666666666666E+17</c:v>
                </c:pt>
                <c:pt idx="1422">
                  <c:v>2.7916666666666666E+17</c:v>
                </c:pt>
                <c:pt idx="1423">
                  <c:v>2.7916666666666666E+17</c:v>
                </c:pt>
                <c:pt idx="1424">
                  <c:v>2.7916666666666666E+17</c:v>
                </c:pt>
                <c:pt idx="1425">
                  <c:v>2.7916666666666666E+17</c:v>
                </c:pt>
                <c:pt idx="1426">
                  <c:v>2.7916666666666666E+17</c:v>
                </c:pt>
                <c:pt idx="1427">
                  <c:v>2.7916666666666666E+17</c:v>
                </c:pt>
                <c:pt idx="1428">
                  <c:v>2.7916666666666666E+17</c:v>
                </c:pt>
                <c:pt idx="1429">
                  <c:v>2.7916666666666666E+17</c:v>
                </c:pt>
                <c:pt idx="1430">
                  <c:v>2.7916666666666666E+17</c:v>
                </c:pt>
                <c:pt idx="1431">
                  <c:v>2.7916666666666666E+17</c:v>
                </c:pt>
                <c:pt idx="1432">
                  <c:v>2.7916666666666666E+17</c:v>
                </c:pt>
                <c:pt idx="1433">
                  <c:v>2.7916666666666666E+17</c:v>
                </c:pt>
                <c:pt idx="1434">
                  <c:v>2.7916666666666666E+17</c:v>
                </c:pt>
                <c:pt idx="1435">
                  <c:v>2.7916666666666666E+17</c:v>
                </c:pt>
                <c:pt idx="1436">
                  <c:v>2.7916666666666666E+17</c:v>
                </c:pt>
                <c:pt idx="1437">
                  <c:v>2.7916666666666666E+17</c:v>
                </c:pt>
                <c:pt idx="1438">
                  <c:v>2.7916666666666666E+17</c:v>
                </c:pt>
                <c:pt idx="1439">
                  <c:v>2.7916666666666666E+17</c:v>
                </c:pt>
                <c:pt idx="1440">
                  <c:v>2.7916666666666666E+17</c:v>
                </c:pt>
                <c:pt idx="1441">
                  <c:v>2.7916666666666666E+17</c:v>
                </c:pt>
                <c:pt idx="1442">
                  <c:v>2.7916666666666666E+17</c:v>
                </c:pt>
                <c:pt idx="1443">
                  <c:v>2.7916666666666666E+17</c:v>
                </c:pt>
                <c:pt idx="1444">
                  <c:v>2.7916666666666666E+17</c:v>
                </c:pt>
                <c:pt idx="1445">
                  <c:v>2.7916666666666666E+17</c:v>
                </c:pt>
                <c:pt idx="1446">
                  <c:v>2.7916666666666666E+17</c:v>
                </c:pt>
                <c:pt idx="1447">
                  <c:v>2.7916666666666666E+17</c:v>
                </c:pt>
                <c:pt idx="1448">
                  <c:v>2.7916666666666666E+17</c:v>
                </c:pt>
                <c:pt idx="1449">
                  <c:v>2.7916666666666666E+17</c:v>
                </c:pt>
                <c:pt idx="1450">
                  <c:v>2.7916666666666666E+17</c:v>
                </c:pt>
                <c:pt idx="1451">
                  <c:v>2.7916666666666666E+17</c:v>
                </c:pt>
                <c:pt idx="1452">
                  <c:v>2.7916666666666666E+17</c:v>
                </c:pt>
                <c:pt idx="1453">
                  <c:v>2.7916666666666666E+17</c:v>
                </c:pt>
                <c:pt idx="1454">
                  <c:v>2.7916666666666666E+17</c:v>
                </c:pt>
                <c:pt idx="1455">
                  <c:v>2.7916666666666666E+17</c:v>
                </c:pt>
                <c:pt idx="1456">
                  <c:v>2.7916666666666666E+17</c:v>
                </c:pt>
                <c:pt idx="1457">
                  <c:v>2.7916666666666666E+17</c:v>
                </c:pt>
                <c:pt idx="1458">
                  <c:v>2.7916666666666666E+17</c:v>
                </c:pt>
                <c:pt idx="1459">
                  <c:v>2.7916666666666666E+17</c:v>
                </c:pt>
                <c:pt idx="1460">
                  <c:v>2.7916666666666666E+17</c:v>
                </c:pt>
                <c:pt idx="1461">
                  <c:v>2.7916666666666666E+17</c:v>
                </c:pt>
                <c:pt idx="1462">
                  <c:v>2.7916666666666666E+17</c:v>
                </c:pt>
                <c:pt idx="1463">
                  <c:v>2.7916666666666666E+17</c:v>
                </c:pt>
                <c:pt idx="1464">
                  <c:v>2.7916666666666666E+17</c:v>
                </c:pt>
                <c:pt idx="1465">
                  <c:v>2.7916666666666666E+17</c:v>
                </c:pt>
                <c:pt idx="1466">
                  <c:v>2.7916666666666666E+17</c:v>
                </c:pt>
                <c:pt idx="1467">
                  <c:v>2.7916666666666666E+17</c:v>
                </c:pt>
                <c:pt idx="1468">
                  <c:v>2.7916666666666666E+17</c:v>
                </c:pt>
                <c:pt idx="1469">
                  <c:v>2.7916666666666666E+17</c:v>
                </c:pt>
                <c:pt idx="1470">
                  <c:v>2.7916666666666666E+17</c:v>
                </c:pt>
                <c:pt idx="1471">
                  <c:v>2.7916666666666666E+17</c:v>
                </c:pt>
                <c:pt idx="1472">
                  <c:v>2.7916666666666666E+17</c:v>
                </c:pt>
                <c:pt idx="1473">
                  <c:v>2.7916666666666666E+17</c:v>
                </c:pt>
                <c:pt idx="1474">
                  <c:v>2.7916666666666666E+17</c:v>
                </c:pt>
                <c:pt idx="1475">
                  <c:v>2.7916666666666666E+17</c:v>
                </c:pt>
                <c:pt idx="1476">
                  <c:v>2.7916666666666666E+17</c:v>
                </c:pt>
                <c:pt idx="1477">
                  <c:v>2.7916666666666666E+17</c:v>
                </c:pt>
                <c:pt idx="1478">
                  <c:v>2.7916666666666666E+17</c:v>
                </c:pt>
                <c:pt idx="1479">
                  <c:v>2.7916666666666666E+17</c:v>
                </c:pt>
                <c:pt idx="1480">
                  <c:v>2.7916666666666666E+17</c:v>
                </c:pt>
                <c:pt idx="1481">
                  <c:v>2.7916666666666666E+17</c:v>
                </c:pt>
                <c:pt idx="1482">
                  <c:v>2.7916666666666666E+17</c:v>
                </c:pt>
                <c:pt idx="1483">
                  <c:v>2.7916666666666666E+17</c:v>
                </c:pt>
                <c:pt idx="1484">
                  <c:v>2.7916666666666666E+17</c:v>
                </c:pt>
                <c:pt idx="1485">
                  <c:v>2.7916666666666666E+17</c:v>
                </c:pt>
                <c:pt idx="1486">
                  <c:v>2.7916666666666666E+17</c:v>
                </c:pt>
                <c:pt idx="1487">
                  <c:v>2.7916666666666666E+17</c:v>
                </c:pt>
                <c:pt idx="1488">
                  <c:v>2.7916666666666666E+17</c:v>
                </c:pt>
                <c:pt idx="1489">
                  <c:v>2.7916666666666666E+17</c:v>
                </c:pt>
                <c:pt idx="1490">
                  <c:v>2.7916666666666666E+17</c:v>
                </c:pt>
                <c:pt idx="1491">
                  <c:v>2.7916666666666666E+17</c:v>
                </c:pt>
                <c:pt idx="1492">
                  <c:v>2.7916666666666666E+17</c:v>
                </c:pt>
                <c:pt idx="1493">
                  <c:v>2.7916666666666666E+17</c:v>
                </c:pt>
                <c:pt idx="1494">
                  <c:v>2.7916666666666666E+17</c:v>
                </c:pt>
                <c:pt idx="1495">
                  <c:v>2.7916666666666666E+17</c:v>
                </c:pt>
                <c:pt idx="1496">
                  <c:v>2.7916666666666666E+17</c:v>
                </c:pt>
                <c:pt idx="1497">
                  <c:v>2.7916666666666666E+17</c:v>
                </c:pt>
                <c:pt idx="1498">
                  <c:v>2.7916666666666666E+17</c:v>
                </c:pt>
                <c:pt idx="1499">
                  <c:v>2.7916666666666666E+17</c:v>
                </c:pt>
                <c:pt idx="1500">
                  <c:v>2.7916666666666666E+17</c:v>
                </c:pt>
                <c:pt idx="1501">
                  <c:v>2.7916666666666666E+17</c:v>
                </c:pt>
                <c:pt idx="1502">
                  <c:v>2.7916666666666666E+17</c:v>
                </c:pt>
                <c:pt idx="1503">
                  <c:v>2.7916666666666666E+17</c:v>
                </c:pt>
                <c:pt idx="1504">
                  <c:v>2.7916666666666666E+17</c:v>
                </c:pt>
                <c:pt idx="1505">
                  <c:v>2.7916666666666666E+17</c:v>
                </c:pt>
                <c:pt idx="1506">
                  <c:v>2.7916666666666666E+17</c:v>
                </c:pt>
                <c:pt idx="1507">
                  <c:v>2.7916666666666666E+17</c:v>
                </c:pt>
                <c:pt idx="1508">
                  <c:v>2.7916666666666666E+17</c:v>
                </c:pt>
                <c:pt idx="1509">
                  <c:v>2.7916666666666666E+17</c:v>
                </c:pt>
                <c:pt idx="1510">
                  <c:v>2.7916666666666666E+17</c:v>
                </c:pt>
                <c:pt idx="1511">
                  <c:v>2.7916666666666666E+17</c:v>
                </c:pt>
                <c:pt idx="1512">
                  <c:v>2.7916666666666666E+17</c:v>
                </c:pt>
                <c:pt idx="1513">
                  <c:v>2.7916666666666666E+17</c:v>
                </c:pt>
                <c:pt idx="1514">
                  <c:v>2.7916666666666666E+17</c:v>
                </c:pt>
                <c:pt idx="1515">
                  <c:v>2.7916666666666666E+17</c:v>
                </c:pt>
                <c:pt idx="1516">
                  <c:v>2.7916666666666666E+17</c:v>
                </c:pt>
                <c:pt idx="1517">
                  <c:v>2.7916666666666666E+17</c:v>
                </c:pt>
                <c:pt idx="1518">
                  <c:v>2.7916666666666666E+17</c:v>
                </c:pt>
                <c:pt idx="1519">
                  <c:v>2.7916666666666666E+17</c:v>
                </c:pt>
                <c:pt idx="1520">
                  <c:v>2.7916666666666666E+17</c:v>
                </c:pt>
                <c:pt idx="1521">
                  <c:v>2.7916666666666666E+17</c:v>
                </c:pt>
                <c:pt idx="1522">
                  <c:v>2.7916666666666666E+17</c:v>
                </c:pt>
                <c:pt idx="1523">
                  <c:v>2.7916666666666666E+17</c:v>
                </c:pt>
                <c:pt idx="1524">
                  <c:v>2.7916666666666666E+17</c:v>
                </c:pt>
                <c:pt idx="1525">
                  <c:v>2.7916666666666666E+17</c:v>
                </c:pt>
                <c:pt idx="1526">
                  <c:v>2.7916666666666666E+17</c:v>
                </c:pt>
                <c:pt idx="1527">
                  <c:v>2.7916666666666666E+17</c:v>
                </c:pt>
                <c:pt idx="1528">
                  <c:v>2.7916666666666666E+17</c:v>
                </c:pt>
                <c:pt idx="1529">
                  <c:v>2.7916666666666666E+17</c:v>
                </c:pt>
                <c:pt idx="1530">
                  <c:v>2.7916666666666666E+17</c:v>
                </c:pt>
                <c:pt idx="1531">
                  <c:v>2.7916666666666666E+17</c:v>
                </c:pt>
                <c:pt idx="1532">
                  <c:v>2.7916666666666666E+17</c:v>
                </c:pt>
                <c:pt idx="1533">
                  <c:v>2.7916666666666666E+17</c:v>
                </c:pt>
                <c:pt idx="1534">
                  <c:v>2.7916666666666666E+17</c:v>
                </c:pt>
                <c:pt idx="1535">
                  <c:v>2.7916666666666666E+17</c:v>
                </c:pt>
                <c:pt idx="1536">
                  <c:v>2.7916666666666666E+17</c:v>
                </c:pt>
                <c:pt idx="1537">
                  <c:v>2.7916666666666666E+17</c:v>
                </c:pt>
                <c:pt idx="1538">
                  <c:v>2.7916666666666666E+17</c:v>
                </c:pt>
                <c:pt idx="1539">
                  <c:v>2.7916666666666666E+17</c:v>
                </c:pt>
                <c:pt idx="1540">
                  <c:v>2.7916666666666666E+17</c:v>
                </c:pt>
                <c:pt idx="1541">
                  <c:v>2.7916666666666666E+17</c:v>
                </c:pt>
                <c:pt idx="1542">
                  <c:v>2.7916666666666666E+17</c:v>
                </c:pt>
                <c:pt idx="1543">
                  <c:v>2.7916666666666666E+17</c:v>
                </c:pt>
                <c:pt idx="1544">
                  <c:v>2.7916666666666666E+17</c:v>
                </c:pt>
                <c:pt idx="1545">
                  <c:v>2.7916666666666666E+17</c:v>
                </c:pt>
                <c:pt idx="1546">
                  <c:v>2.7916666666666666E+17</c:v>
                </c:pt>
                <c:pt idx="1547">
                  <c:v>2.7916666666666666E+17</c:v>
                </c:pt>
                <c:pt idx="1548">
                  <c:v>2.7916666666666666E+17</c:v>
                </c:pt>
                <c:pt idx="1549">
                  <c:v>2.7916666666666666E+17</c:v>
                </c:pt>
                <c:pt idx="1550">
                  <c:v>2.7916666666666666E+17</c:v>
                </c:pt>
                <c:pt idx="1551">
                  <c:v>2.7916666666666666E+17</c:v>
                </c:pt>
                <c:pt idx="1552">
                  <c:v>2.7916666666666666E+17</c:v>
                </c:pt>
                <c:pt idx="1553">
                  <c:v>2.7916666666666666E+17</c:v>
                </c:pt>
                <c:pt idx="1554">
                  <c:v>2.7916666666666666E+17</c:v>
                </c:pt>
                <c:pt idx="1555">
                  <c:v>2.7916666666666666E+17</c:v>
                </c:pt>
                <c:pt idx="1556">
                  <c:v>2.7916666666666666E+17</c:v>
                </c:pt>
                <c:pt idx="1557">
                  <c:v>2.7916666666666666E+17</c:v>
                </c:pt>
                <c:pt idx="1558">
                  <c:v>2.7916666666666666E+17</c:v>
                </c:pt>
                <c:pt idx="1559">
                  <c:v>2.7916666666666666E+17</c:v>
                </c:pt>
                <c:pt idx="1560">
                  <c:v>2.7916666666666666E+17</c:v>
                </c:pt>
                <c:pt idx="1561">
                  <c:v>2.7916666666666666E+17</c:v>
                </c:pt>
                <c:pt idx="1562">
                  <c:v>2.7916666666666666E+17</c:v>
                </c:pt>
                <c:pt idx="1563">
                  <c:v>2.7916666666666666E+17</c:v>
                </c:pt>
                <c:pt idx="1564">
                  <c:v>2.7916666666666666E+17</c:v>
                </c:pt>
                <c:pt idx="1565">
                  <c:v>2.7916666666666666E+17</c:v>
                </c:pt>
                <c:pt idx="1566">
                  <c:v>2.7916666666666666E+17</c:v>
                </c:pt>
                <c:pt idx="1567">
                  <c:v>2.7916666666666666E+17</c:v>
                </c:pt>
                <c:pt idx="1568">
                  <c:v>2.7916666666666666E+17</c:v>
                </c:pt>
                <c:pt idx="1569">
                  <c:v>2.7916666666666666E+17</c:v>
                </c:pt>
                <c:pt idx="1570">
                  <c:v>2.7916666666666666E+17</c:v>
                </c:pt>
                <c:pt idx="1571">
                  <c:v>2.7916666666666666E+17</c:v>
                </c:pt>
                <c:pt idx="1572">
                  <c:v>2.7916666666666666E+17</c:v>
                </c:pt>
                <c:pt idx="1573">
                  <c:v>2.7916666666666666E+17</c:v>
                </c:pt>
                <c:pt idx="1574">
                  <c:v>2.7916666666666666E+17</c:v>
                </c:pt>
                <c:pt idx="1575">
                  <c:v>2.7916666666666666E+17</c:v>
                </c:pt>
                <c:pt idx="1576">
                  <c:v>2.7916666666666666E+17</c:v>
                </c:pt>
                <c:pt idx="1577">
                  <c:v>2.7916666666666666E+17</c:v>
                </c:pt>
                <c:pt idx="1578">
                  <c:v>2.7916666666666666E+17</c:v>
                </c:pt>
                <c:pt idx="1579">
                  <c:v>2.7916666666666666E+17</c:v>
                </c:pt>
                <c:pt idx="1580">
                  <c:v>2.7916666666666666E+17</c:v>
                </c:pt>
                <c:pt idx="1581">
                  <c:v>2.7916666666666666E+17</c:v>
                </c:pt>
                <c:pt idx="1582">
                  <c:v>2.7916666666666666E+17</c:v>
                </c:pt>
                <c:pt idx="1583">
                  <c:v>2.7916666666666666E+17</c:v>
                </c:pt>
                <c:pt idx="1584">
                  <c:v>2.7916666666666666E+17</c:v>
                </c:pt>
                <c:pt idx="1585">
                  <c:v>2.7916666666666666E+17</c:v>
                </c:pt>
                <c:pt idx="1586">
                  <c:v>2.7916666666666666E+17</c:v>
                </c:pt>
                <c:pt idx="1587">
                  <c:v>2.7916666666666666E+17</c:v>
                </c:pt>
                <c:pt idx="1588">
                  <c:v>2.7916666666666666E+17</c:v>
                </c:pt>
                <c:pt idx="1589">
                  <c:v>2.7916666666666666E+17</c:v>
                </c:pt>
                <c:pt idx="1590">
                  <c:v>2.7916666666666666E+17</c:v>
                </c:pt>
                <c:pt idx="1591">
                  <c:v>2.7916666666666666E+17</c:v>
                </c:pt>
                <c:pt idx="1592">
                  <c:v>2.7916666666666666E+17</c:v>
                </c:pt>
                <c:pt idx="1593">
                  <c:v>2.7916666666666666E+17</c:v>
                </c:pt>
                <c:pt idx="1594">
                  <c:v>2.7916666666666666E+17</c:v>
                </c:pt>
                <c:pt idx="1595">
                  <c:v>2.7916666666666666E+17</c:v>
                </c:pt>
                <c:pt idx="1596">
                  <c:v>2.7916666666666666E+17</c:v>
                </c:pt>
                <c:pt idx="1597">
                  <c:v>2.7916666666666666E+17</c:v>
                </c:pt>
                <c:pt idx="1598">
                  <c:v>2.7916666666666666E+17</c:v>
                </c:pt>
                <c:pt idx="1599">
                  <c:v>2.7916666666666666E+17</c:v>
                </c:pt>
                <c:pt idx="1600">
                  <c:v>2.7916666666666666E+17</c:v>
                </c:pt>
                <c:pt idx="1601">
                  <c:v>2.7916666666666666E+17</c:v>
                </c:pt>
                <c:pt idx="1602">
                  <c:v>2.7916666666666666E+17</c:v>
                </c:pt>
                <c:pt idx="1603">
                  <c:v>2.7916666666666666E+17</c:v>
                </c:pt>
                <c:pt idx="1604">
                  <c:v>2.7916666666666666E+17</c:v>
                </c:pt>
                <c:pt idx="1605">
                  <c:v>2.7916666666666666E+17</c:v>
                </c:pt>
                <c:pt idx="1606">
                  <c:v>2.7916666666666666E+17</c:v>
                </c:pt>
                <c:pt idx="1607">
                  <c:v>2.7916666666666666E+17</c:v>
                </c:pt>
                <c:pt idx="1608">
                  <c:v>2.7916666666666666E+17</c:v>
                </c:pt>
                <c:pt idx="1609">
                  <c:v>2.7916666666666666E+17</c:v>
                </c:pt>
                <c:pt idx="1610">
                  <c:v>2.7916666666666666E+17</c:v>
                </c:pt>
                <c:pt idx="1611">
                  <c:v>2.7916666666666666E+17</c:v>
                </c:pt>
                <c:pt idx="1612">
                  <c:v>2.7916666666666666E+17</c:v>
                </c:pt>
                <c:pt idx="1613">
                  <c:v>2.7916666666666666E+17</c:v>
                </c:pt>
                <c:pt idx="1614">
                  <c:v>2.7916666666666666E+17</c:v>
                </c:pt>
                <c:pt idx="1615">
                  <c:v>2.7916666666666666E+17</c:v>
                </c:pt>
                <c:pt idx="1616">
                  <c:v>2.7916666666666666E+17</c:v>
                </c:pt>
                <c:pt idx="1617">
                  <c:v>2.7916666666666666E+17</c:v>
                </c:pt>
                <c:pt idx="1618">
                  <c:v>2.7916666666666666E+17</c:v>
                </c:pt>
                <c:pt idx="1619">
                  <c:v>2.7916666666666666E+17</c:v>
                </c:pt>
                <c:pt idx="1620">
                  <c:v>2.7916666666666666E+17</c:v>
                </c:pt>
                <c:pt idx="1621">
                  <c:v>2.7916666666666666E+17</c:v>
                </c:pt>
                <c:pt idx="1622">
                  <c:v>2.7916666666666666E+17</c:v>
                </c:pt>
                <c:pt idx="1623">
                  <c:v>2.7916666666666666E+17</c:v>
                </c:pt>
                <c:pt idx="1624">
                  <c:v>2.7916666666666666E+17</c:v>
                </c:pt>
                <c:pt idx="1625">
                  <c:v>2.7916666666666666E+17</c:v>
                </c:pt>
                <c:pt idx="1626">
                  <c:v>2.7916666666666666E+17</c:v>
                </c:pt>
                <c:pt idx="1627">
                  <c:v>2.7916666666666666E+17</c:v>
                </c:pt>
                <c:pt idx="1628">
                  <c:v>2.7916666666666666E+17</c:v>
                </c:pt>
                <c:pt idx="1629">
                  <c:v>2.7916666666666666E+17</c:v>
                </c:pt>
                <c:pt idx="1630">
                  <c:v>2.7916666666666666E+17</c:v>
                </c:pt>
                <c:pt idx="1631">
                  <c:v>2.7916666666666666E+17</c:v>
                </c:pt>
                <c:pt idx="1632">
                  <c:v>2.7916666666666666E+17</c:v>
                </c:pt>
                <c:pt idx="1633">
                  <c:v>2.7916666666666666E+17</c:v>
                </c:pt>
                <c:pt idx="1634">
                  <c:v>2.7916666666666666E+17</c:v>
                </c:pt>
                <c:pt idx="1635">
                  <c:v>2.7916666666666666E+17</c:v>
                </c:pt>
                <c:pt idx="1636">
                  <c:v>2.7916666666666666E+17</c:v>
                </c:pt>
                <c:pt idx="1637">
                  <c:v>2.7916666666666666E+17</c:v>
                </c:pt>
                <c:pt idx="1638">
                  <c:v>2.7916666666666666E+17</c:v>
                </c:pt>
                <c:pt idx="1639">
                  <c:v>2.7916666666666666E+17</c:v>
                </c:pt>
                <c:pt idx="1640">
                  <c:v>2.7916666666666666E+17</c:v>
                </c:pt>
                <c:pt idx="1641">
                  <c:v>2.7916666666666666E+17</c:v>
                </c:pt>
                <c:pt idx="1642">
                  <c:v>2.7916666666666666E+17</c:v>
                </c:pt>
                <c:pt idx="1643">
                  <c:v>2.7916666666666666E+17</c:v>
                </c:pt>
                <c:pt idx="1644">
                  <c:v>2.7916666666666666E+17</c:v>
                </c:pt>
                <c:pt idx="1645">
                  <c:v>2.7916666666666666E+17</c:v>
                </c:pt>
                <c:pt idx="1646">
                  <c:v>2.7916666666666666E+17</c:v>
                </c:pt>
                <c:pt idx="1647">
                  <c:v>2.7916666666666666E+17</c:v>
                </c:pt>
                <c:pt idx="1648">
                  <c:v>2.7916666666666666E+17</c:v>
                </c:pt>
                <c:pt idx="1649">
                  <c:v>2.7916666666666666E+17</c:v>
                </c:pt>
                <c:pt idx="1650">
                  <c:v>2.7916666666666666E+17</c:v>
                </c:pt>
                <c:pt idx="1651">
                  <c:v>2.7916666666666666E+17</c:v>
                </c:pt>
                <c:pt idx="1652">
                  <c:v>2.7916666666666666E+17</c:v>
                </c:pt>
                <c:pt idx="1653">
                  <c:v>2.7916666666666666E+17</c:v>
                </c:pt>
                <c:pt idx="1654">
                  <c:v>2.7916666666666666E+17</c:v>
                </c:pt>
                <c:pt idx="1655">
                  <c:v>2.7916666666666666E+17</c:v>
                </c:pt>
                <c:pt idx="1656">
                  <c:v>2.7916666666666666E+17</c:v>
                </c:pt>
                <c:pt idx="1657">
                  <c:v>2.7916666666666666E+17</c:v>
                </c:pt>
                <c:pt idx="1658">
                  <c:v>2.7916666666666666E+17</c:v>
                </c:pt>
                <c:pt idx="1659">
                  <c:v>2.7916666666666666E+17</c:v>
                </c:pt>
                <c:pt idx="1660">
                  <c:v>2.7916666666666666E+17</c:v>
                </c:pt>
                <c:pt idx="1661">
                  <c:v>2.7916666666666666E+17</c:v>
                </c:pt>
                <c:pt idx="1662">
                  <c:v>2.7916666666666666E+17</c:v>
                </c:pt>
                <c:pt idx="1663">
                  <c:v>2.7916666666666666E+17</c:v>
                </c:pt>
                <c:pt idx="1664">
                  <c:v>2.7916666666666666E+17</c:v>
                </c:pt>
                <c:pt idx="1665">
                  <c:v>2.7916666666666666E+17</c:v>
                </c:pt>
                <c:pt idx="1666">
                  <c:v>2.7916666666666666E+17</c:v>
                </c:pt>
                <c:pt idx="1667">
                  <c:v>2.7916666666666666E+17</c:v>
                </c:pt>
                <c:pt idx="1668">
                  <c:v>2.7916666666666666E+17</c:v>
                </c:pt>
                <c:pt idx="1669">
                  <c:v>2.7916666666666666E+17</c:v>
                </c:pt>
                <c:pt idx="1670">
                  <c:v>2.7916666666666666E+17</c:v>
                </c:pt>
                <c:pt idx="1671">
                  <c:v>2.7916666666666666E+17</c:v>
                </c:pt>
                <c:pt idx="1672">
                  <c:v>2.7916666666666666E+17</c:v>
                </c:pt>
                <c:pt idx="1673">
                  <c:v>2.7916666666666666E+17</c:v>
                </c:pt>
                <c:pt idx="1674">
                  <c:v>2.7916666666666666E+17</c:v>
                </c:pt>
                <c:pt idx="1675">
                  <c:v>2.7916666666666666E+17</c:v>
                </c:pt>
                <c:pt idx="1676">
                  <c:v>2.7916666666666666E+17</c:v>
                </c:pt>
                <c:pt idx="1677">
                  <c:v>2.7916666666666666E+17</c:v>
                </c:pt>
                <c:pt idx="1678">
                  <c:v>2.7916666666666666E+17</c:v>
                </c:pt>
                <c:pt idx="1679">
                  <c:v>2.7916666666666666E+17</c:v>
                </c:pt>
                <c:pt idx="1680">
                  <c:v>2.7916666666666666E+17</c:v>
                </c:pt>
                <c:pt idx="1681">
                  <c:v>2.7916666666666666E+17</c:v>
                </c:pt>
                <c:pt idx="1682">
                  <c:v>2.7916666666666666E+17</c:v>
                </c:pt>
                <c:pt idx="1683">
                  <c:v>2.7916666666666666E+17</c:v>
                </c:pt>
                <c:pt idx="1684">
                  <c:v>2.7916666666666666E+17</c:v>
                </c:pt>
                <c:pt idx="1685">
                  <c:v>2.7916666666666666E+17</c:v>
                </c:pt>
                <c:pt idx="1686">
                  <c:v>2.7916666666666666E+17</c:v>
                </c:pt>
                <c:pt idx="1687">
                  <c:v>2.7916666666666666E+17</c:v>
                </c:pt>
                <c:pt idx="1688">
                  <c:v>2.7916666666666666E+17</c:v>
                </c:pt>
                <c:pt idx="1689">
                  <c:v>2.7916666666666666E+17</c:v>
                </c:pt>
                <c:pt idx="1690">
                  <c:v>2.7916666666666666E+17</c:v>
                </c:pt>
                <c:pt idx="1691">
                  <c:v>2.7916666666666666E+17</c:v>
                </c:pt>
                <c:pt idx="1692">
                  <c:v>2.7916666666666666E+17</c:v>
                </c:pt>
                <c:pt idx="1693">
                  <c:v>2.7916666666666666E+17</c:v>
                </c:pt>
                <c:pt idx="1694">
                  <c:v>2.7916666666666666E+17</c:v>
                </c:pt>
                <c:pt idx="1695">
                  <c:v>2.7916666666666666E+17</c:v>
                </c:pt>
                <c:pt idx="1696">
                  <c:v>2.7916666666666666E+17</c:v>
                </c:pt>
                <c:pt idx="1697">
                  <c:v>2.7916666666666666E+17</c:v>
                </c:pt>
                <c:pt idx="1698">
                  <c:v>2.7916666666666666E+17</c:v>
                </c:pt>
                <c:pt idx="1699">
                  <c:v>2.7916666666666666E+17</c:v>
                </c:pt>
                <c:pt idx="1700">
                  <c:v>2.7916666666666666E+17</c:v>
                </c:pt>
                <c:pt idx="1701">
                  <c:v>2.7916666666666666E+17</c:v>
                </c:pt>
                <c:pt idx="1702">
                  <c:v>2.7916666666666666E+17</c:v>
                </c:pt>
                <c:pt idx="1703">
                  <c:v>2.7916666666666666E+17</c:v>
                </c:pt>
                <c:pt idx="1704">
                  <c:v>2.7916666666666666E+17</c:v>
                </c:pt>
                <c:pt idx="1705">
                  <c:v>2.7916666666666666E+17</c:v>
                </c:pt>
                <c:pt idx="1706">
                  <c:v>2.7916666666666666E+17</c:v>
                </c:pt>
                <c:pt idx="1707">
                  <c:v>2.7916666666666666E+17</c:v>
                </c:pt>
                <c:pt idx="1708">
                  <c:v>2.7916666666666666E+17</c:v>
                </c:pt>
                <c:pt idx="1709">
                  <c:v>2.7916666666666666E+17</c:v>
                </c:pt>
                <c:pt idx="1710">
                  <c:v>2.7916666666666666E+17</c:v>
                </c:pt>
                <c:pt idx="1711">
                  <c:v>2.7916666666666666E+17</c:v>
                </c:pt>
                <c:pt idx="1712">
                  <c:v>2.7916666666666666E+17</c:v>
                </c:pt>
                <c:pt idx="1713">
                  <c:v>2.7916666666666666E+17</c:v>
                </c:pt>
                <c:pt idx="1714">
                  <c:v>2.7916666666666666E+17</c:v>
                </c:pt>
                <c:pt idx="1715">
                  <c:v>2.7916666666666666E+17</c:v>
                </c:pt>
                <c:pt idx="1716">
                  <c:v>2.7916666666666666E+17</c:v>
                </c:pt>
                <c:pt idx="1717">
                  <c:v>2.7916666666666666E+17</c:v>
                </c:pt>
                <c:pt idx="1718">
                  <c:v>2.7916666666666666E+17</c:v>
                </c:pt>
                <c:pt idx="1719">
                  <c:v>2.7916666666666666E+17</c:v>
                </c:pt>
                <c:pt idx="1720">
                  <c:v>2.7916666666666666E+17</c:v>
                </c:pt>
                <c:pt idx="1721">
                  <c:v>2.7916666666666666E+17</c:v>
                </c:pt>
                <c:pt idx="1722">
                  <c:v>2.7916666666666666E+17</c:v>
                </c:pt>
                <c:pt idx="1723">
                  <c:v>2.7916666666666666E+17</c:v>
                </c:pt>
                <c:pt idx="1724">
                  <c:v>2.7916666666666666E+17</c:v>
                </c:pt>
                <c:pt idx="1725">
                  <c:v>2.7916666666666666E+17</c:v>
                </c:pt>
                <c:pt idx="1726">
                  <c:v>2.7916666666666666E+17</c:v>
                </c:pt>
                <c:pt idx="1727">
                  <c:v>2.7916666666666666E+17</c:v>
                </c:pt>
                <c:pt idx="1728">
                  <c:v>2.7916666666666666E+17</c:v>
                </c:pt>
                <c:pt idx="1729">
                  <c:v>2.7916666666666666E+17</c:v>
                </c:pt>
                <c:pt idx="1730">
                  <c:v>2.7916666666666666E+17</c:v>
                </c:pt>
                <c:pt idx="1731">
                  <c:v>2.7916666666666666E+17</c:v>
                </c:pt>
                <c:pt idx="1732">
                  <c:v>2.7916666666666666E+17</c:v>
                </c:pt>
                <c:pt idx="1733">
                  <c:v>2.7916666666666666E+17</c:v>
                </c:pt>
                <c:pt idx="1734">
                  <c:v>2.7916666666666666E+17</c:v>
                </c:pt>
                <c:pt idx="1735">
                  <c:v>2.7916666666666666E+17</c:v>
                </c:pt>
                <c:pt idx="1736">
                  <c:v>2.7916666666666666E+17</c:v>
                </c:pt>
                <c:pt idx="1737">
                  <c:v>2.7916666666666666E+17</c:v>
                </c:pt>
                <c:pt idx="1738">
                  <c:v>2.7916666666666666E+17</c:v>
                </c:pt>
                <c:pt idx="1739">
                  <c:v>2.7916666666666666E+17</c:v>
                </c:pt>
                <c:pt idx="1740">
                  <c:v>2.7916666666666666E+17</c:v>
                </c:pt>
                <c:pt idx="1741">
                  <c:v>2.7916666666666666E+17</c:v>
                </c:pt>
                <c:pt idx="1742">
                  <c:v>2.7916666666666666E+17</c:v>
                </c:pt>
                <c:pt idx="1743">
                  <c:v>2.7916666666666666E+17</c:v>
                </c:pt>
                <c:pt idx="1744">
                  <c:v>2.7916666666666666E+17</c:v>
                </c:pt>
                <c:pt idx="1745">
                  <c:v>2.7916666666666666E+17</c:v>
                </c:pt>
                <c:pt idx="1746">
                  <c:v>2.7916666666666666E+17</c:v>
                </c:pt>
                <c:pt idx="1747">
                  <c:v>2.7916666666666666E+17</c:v>
                </c:pt>
                <c:pt idx="1748">
                  <c:v>2.7916666666666666E+17</c:v>
                </c:pt>
                <c:pt idx="1749">
                  <c:v>2.7916666666666666E+17</c:v>
                </c:pt>
                <c:pt idx="1750">
                  <c:v>2.7916666666666666E+17</c:v>
                </c:pt>
                <c:pt idx="1751">
                  <c:v>2.7916666666666666E+17</c:v>
                </c:pt>
                <c:pt idx="1752">
                  <c:v>2.7916666666666666E+17</c:v>
                </c:pt>
                <c:pt idx="1753">
                  <c:v>2.7916666666666666E+17</c:v>
                </c:pt>
                <c:pt idx="1754">
                  <c:v>2.7916666666666666E+17</c:v>
                </c:pt>
                <c:pt idx="1755">
                  <c:v>2.7916666666666666E+17</c:v>
                </c:pt>
                <c:pt idx="1756">
                  <c:v>2.7916666666666666E+17</c:v>
                </c:pt>
                <c:pt idx="1757">
                  <c:v>2.7916666666666666E+17</c:v>
                </c:pt>
                <c:pt idx="1758">
                  <c:v>2.7916666666666666E+17</c:v>
                </c:pt>
                <c:pt idx="1759">
                  <c:v>2.7916666666666666E+17</c:v>
                </c:pt>
                <c:pt idx="1760">
                  <c:v>2.7916666666666666E+17</c:v>
                </c:pt>
                <c:pt idx="1761">
                  <c:v>2.7916666666666666E+17</c:v>
                </c:pt>
                <c:pt idx="1762">
                  <c:v>2.7916666666666666E+17</c:v>
                </c:pt>
                <c:pt idx="1763">
                  <c:v>2.7916666666666666E+17</c:v>
                </c:pt>
                <c:pt idx="1764">
                  <c:v>2.7916666666666666E+17</c:v>
                </c:pt>
                <c:pt idx="1765">
                  <c:v>2.7916666666666666E+17</c:v>
                </c:pt>
                <c:pt idx="1766">
                  <c:v>2.7916666666666666E+17</c:v>
                </c:pt>
                <c:pt idx="1767">
                  <c:v>2.7916666666666666E+17</c:v>
                </c:pt>
                <c:pt idx="1768">
                  <c:v>2.7916666666666666E+17</c:v>
                </c:pt>
                <c:pt idx="1769">
                  <c:v>2.7916666666666666E+17</c:v>
                </c:pt>
                <c:pt idx="1770">
                  <c:v>2.7916666666666666E+17</c:v>
                </c:pt>
                <c:pt idx="1771">
                  <c:v>2.7916666666666666E+17</c:v>
                </c:pt>
                <c:pt idx="1772">
                  <c:v>2.7916666666666666E+17</c:v>
                </c:pt>
                <c:pt idx="1773">
                  <c:v>2.7916666666666666E+17</c:v>
                </c:pt>
                <c:pt idx="1774">
                  <c:v>2.7916666666666666E+17</c:v>
                </c:pt>
                <c:pt idx="1775">
                  <c:v>2.7916666666666666E+17</c:v>
                </c:pt>
                <c:pt idx="1776">
                  <c:v>2.7916666666666666E+17</c:v>
                </c:pt>
                <c:pt idx="1777">
                  <c:v>2.7916666666666666E+17</c:v>
                </c:pt>
                <c:pt idx="1778">
                  <c:v>2.7916666666666666E+17</c:v>
                </c:pt>
                <c:pt idx="1779">
                  <c:v>2.7916666666666666E+17</c:v>
                </c:pt>
                <c:pt idx="1780">
                  <c:v>2.7916666666666666E+17</c:v>
                </c:pt>
                <c:pt idx="1781">
                  <c:v>2.7916666666666666E+17</c:v>
                </c:pt>
                <c:pt idx="1782">
                  <c:v>2.7916666666666666E+17</c:v>
                </c:pt>
                <c:pt idx="1783">
                  <c:v>2.7916666666666666E+17</c:v>
                </c:pt>
                <c:pt idx="1784">
                  <c:v>2.7916666666666666E+17</c:v>
                </c:pt>
                <c:pt idx="1785">
                  <c:v>2.7916666666666666E+17</c:v>
                </c:pt>
                <c:pt idx="1786">
                  <c:v>2.7916666666666666E+17</c:v>
                </c:pt>
                <c:pt idx="1787">
                  <c:v>2.7916666666666666E+17</c:v>
                </c:pt>
                <c:pt idx="1788">
                  <c:v>2.7916666666666666E+17</c:v>
                </c:pt>
                <c:pt idx="1789">
                  <c:v>2.7916666666666666E+17</c:v>
                </c:pt>
                <c:pt idx="1790">
                  <c:v>2.7916666666666666E+17</c:v>
                </c:pt>
                <c:pt idx="1791">
                  <c:v>2.7916666666666666E+17</c:v>
                </c:pt>
                <c:pt idx="1792">
                  <c:v>2.7916666666666666E+17</c:v>
                </c:pt>
                <c:pt idx="1793">
                  <c:v>2.7916666666666666E+17</c:v>
                </c:pt>
                <c:pt idx="1794">
                  <c:v>2.7916666666666666E+17</c:v>
                </c:pt>
                <c:pt idx="1795">
                  <c:v>2.7916666666666666E+17</c:v>
                </c:pt>
                <c:pt idx="1796">
                  <c:v>2.7916666666666666E+17</c:v>
                </c:pt>
                <c:pt idx="1797">
                  <c:v>2.7916666666666666E+17</c:v>
                </c:pt>
                <c:pt idx="1798">
                  <c:v>2.7916666666666666E+17</c:v>
                </c:pt>
                <c:pt idx="1799">
                  <c:v>2.7916666666666666E+17</c:v>
                </c:pt>
                <c:pt idx="1800">
                  <c:v>2.7916666666666666E+17</c:v>
                </c:pt>
                <c:pt idx="1801">
                  <c:v>2.7916666666666666E+17</c:v>
                </c:pt>
                <c:pt idx="1802">
                  <c:v>2.7916666666666666E+17</c:v>
                </c:pt>
                <c:pt idx="1803">
                  <c:v>2.7916666666666666E+17</c:v>
                </c:pt>
                <c:pt idx="1804">
                  <c:v>2.7916666666666666E+17</c:v>
                </c:pt>
                <c:pt idx="1805">
                  <c:v>2.7916666666666666E+17</c:v>
                </c:pt>
                <c:pt idx="1806">
                  <c:v>2.7916666666666666E+17</c:v>
                </c:pt>
                <c:pt idx="1807">
                  <c:v>2.7916666666666666E+17</c:v>
                </c:pt>
                <c:pt idx="1808">
                  <c:v>2.7916666666666666E+17</c:v>
                </c:pt>
                <c:pt idx="1809">
                  <c:v>2.7916666666666666E+17</c:v>
                </c:pt>
                <c:pt idx="1810">
                  <c:v>2.7916666666666666E+17</c:v>
                </c:pt>
                <c:pt idx="1811">
                  <c:v>2.7916666666666666E+17</c:v>
                </c:pt>
                <c:pt idx="1812">
                  <c:v>2.7916666666666666E+17</c:v>
                </c:pt>
                <c:pt idx="1813">
                  <c:v>2.7916666666666666E+17</c:v>
                </c:pt>
                <c:pt idx="1814">
                  <c:v>2.7916666666666666E+17</c:v>
                </c:pt>
                <c:pt idx="1815">
                  <c:v>2.7916666666666666E+17</c:v>
                </c:pt>
                <c:pt idx="1816">
                  <c:v>2.7916666666666666E+17</c:v>
                </c:pt>
                <c:pt idx="1817">
                  <c:v>2.7916666666666666E+17</c:v>
                </c:pt>
                <c:pt idx="1818">
                  <c:v>2.7916666666666666E+17</c:v>
                </c:pt>
                <c:pt idx="1819">
                  <c:v>2.7916666666666666E+17</c:v>
                </c:pt>
                <c:pt idx="1820">
                  <c:v>2.7916666666666666E+17</c:v>
                </c:pt>
                <c:pt idx="1821">
                  <c:v>2.7916666666666666E+17</c:v>
                </c:pt>
                <c:pt idx="1822">
                  <c:v>2.7916666666666666E+17</c:v>
                </c:pt>
                <c:pt idx="1823">
                  <c:v>2.7916666666666666E+17</c:v>
                </c:pt>
                <c:pt idx="1824">
                  <c:v>2.7916666666666666E+17</c:v>
                </c:pt>
                <c:pt idx="1825">
                  <c:v>2.7916666666666666E+17</c:v>
                </c:pt>
                <c:pt idx="1826">
                  <c:v>2.7916666666666666E+17</c:v>
                </c:pt>
                <c:pt idx="1827">
                  <c:v>2.7916666666666666E+17</c:v>
                </c:pt>
                <c:pt idx="1828">
                  <c:v>2.7916666666666666E+17</c:v>
                </c:pt>
                <c:pt idx="1829">
                  <c:v>2.7916666666666666E+17</c:v>
                </c:pt>
                <c:pt idx="1830">
                  <c:v>2.7916666666666666E+17</c:v>
                </c:pt>
                <c:pt idx="1831">
                  <c:v>2.7916666666666666E+17</c:v>
                </c:pt>
                <c:pt idx="1832">
                  <c:v>2.7916666666666666E+17</c:v>
                </c:pt>
                <c:pt idx="1833">
                  <c:v>2.7916666666666666E+17</c:v>
                </c:pt>
                <c:pt idx="1834">
                  <c:v>2.7916666666666666E+17</c:v>
                </c:pt>
                <c:pt idx="1835">
                  <c:v>2.7916666666666666E+17</c:v>
                </c:pt>
                <c:pt idx="1836">
                  <c:v>2.7916666666666666E+17</c:v>
                </c:pt>
                <c:pt idx="1837">
                  <c:v>2.7916666666666666E+17</c:v>
                </c:pt>
                <c:pt idx="1838">
                  <c:v>2.7916666666666666E+17</c:v>
                </c:pt>
                <c:pt idx="1839">
                  <c:v>2.7916666666666666E+17</c:v>
                </c:pt>
                <c:pt idx="1840">
                  <c:v>2.7916666666666666E+17</c:v>
                </c:pt>
                <c:pt idx="1841">
                  <c:v>2.7916666666666666E+17</c:v>
                </c:pt>
                <c:pt idx="1842">
                  <c:v>2.7916666666666666E+17</c:v>
                </c:pt>
                <c:pt idx="1843">
                  <c:v>2.7916666666666666E+17</c:v>
                </c:pt>
                <c:pt idx="1844">
                  <c:v>2.7916666666666666E+17</c:v>
                </c:pt>
                <c:pt idx="1845">
                  <c:v>2.7916666666666666E+17</c:v>
                </c:pt>
                <c:pt idx="1846">
                  <c:v>2.7916666666666666E+17</c:v>
                </c:pt>
                <c:pt idx="1847">
                  <c:v>2.7916666666666666E+17</c:v>
                </c:pt>
                <c:pt idx="1848">
                  <c:v>2.7916666666666666E+17</c:v>
                </c:pt>
                <c:pt idx="1849">
                  <c:v>2.7916666666666666E+17</c:v>
                </c:pt>
                <c:pt idx="1850">
                  <c:v>2.7916666666666666E+17</c:v>
                </c:pt>
                <c:pt idx="1851">
                  <c:v>2.7916666666666666E+17</c:v>
                </c:pt>
                <c:pt idx="1852">
                  <c:v>2.7916666666666666E+17</c:v>
                </c:pt>
                <c:pt idx="1853">
                  <c:v>2.7916666666666666E+17</c:v>
                </c:pt>
                <c:pt idx="1854">
                  <c:v>2.7916666666666666E+17</c:v>
                </c:pt>
                <c:pt idx="1855">
                  <c:v>2.7916666666666666E+17</c:v>
                </c:pt>
                <c:pt idx="1856">
                  <c:v>2.7916666666666666E+17</c:v>
                </c:pt>
                <c:pt idx="1857">
                  <c:v>2.7916666666666666E+17</c:v>
                </c:pt>
                <c:pt idx="1858">
                  <c:v>2.7916666666666666E+17</c:v>
                </c:pt>
                <c:pt idx="1859">
                  <c:v>2.7916666666666666E+17</c:v>
                </c:pt>
                <c:pt idx="1860">
                  <c:v>2.7916666666666666E+17</c:v>
                </c:pt>
                <c:pt idx="1861">
                  <c:v>2.7916666666666666E+17</c:v>
                </c:pt>
                <c:pt idx="1862">
                  <c:v>2.7916666666666666E+17</c:v>
                </c:pt>
                <c:pt idx="1863">
                  <c:v>2.7916666666666666E+17</c:v>
                </c:pt>
                <c:pt idx="1864">
                  <c:v>2.7916666666666666E+17</c:v>
                </c:pt>
                <c:pt idx="1865">
                  <c:v>2.7916666666666666E+17</c:v>
                </c:pt>
                <c:pt idx="1866">
                  <c:v>2.7916666666666666E+17</c:v>
                </c:pt>
                <c:pt idx="1867">
                  <c:v>2.7916666666666666E+17</c:v>
                </c:pt>
                <c:pt idx="1868">
                  <c:v>2.7916666666666666E+17</c:v>
                </c:pt>
                <c:pt idx="1869">
                  <c:v>2.7916666666666666E+17</c:v>
                </c:pt>
                <c:pt idx="1870">
                  <c:v>2.7916666666666666E+17</c:v>
                </c:pt>
                <c:pt idx="1871">
                  <c:v>2.7916666666666666E+17</c:v>
                </c:pt>
                <c:pt idx="1872">
                  <c:v>2.7916666666666666E+17</c:v>
                </c:pt>
                <c:pt idx="1873">
                  <c:v>2.7916666666666666E+17</c:v>
                </c:pt>
                <c:pt idx="1874">
                  <c:v>2.7916666666666666E+17</c:v>
                </c:pt>
                <c:pt idx="1875">
                  <c:v>2.7916666666666666E+17</c:v>
                </c:pt>
                <c:pt idx="1876">
                  <c:v>2.7916666666666666E+17</c:v>
                </c:pt>
                <c:pt idx="1877">
                  <c:v>2.7916666666666666E+17</c:v>
                </c:pt>
                <c:pt idx="1878">
                  <c:v>2.7916666666666666E+17</c:v>
                </c:pt>
                <c:pt idx="1879">
                  <c:v>2.7916666666666666E+17</c:v>
                </c:pt>
                <c:pt idx="1880">
                  <c:v>2.7916666666666666E+17</c:v>
                </c:pt>
                <c:pt idx="1881">
                  <c:v>2.7916666666666666E+17</c:v>
                </c:pt>
                <c:pt idx="1882">
                  <c:v>2.7916666666666666E+17</c:v>
                </c:pt>
                <c:pt idx="1883">
                  <c:v>2.7916666666666666E+17</c:v>
                </c:pt>
                <c:pt idx="1884">
                  <c:v>2.7916666666666666E+17</c:v>
                </c:pt>
                <c:pt idx="1885">
                  <c:v>2.7916666666666666E+17</c:v>
                </c:pt>
                <c:pt idx="1886">
                  <c:v>2.7916666666666666E+17</c:v>
                </c:pt>
                <c:pt idx="1887">
                  <c:v>2.7916666666666666E+17</c:v>
                </c:pt>
                <c:pt idx="1888">
                  <c:v>2.7916666666666666E+17</c:v>
                </c:pt>
                <c:pt idx="1889">
                  <c:v>2.7916666666666666E+17</c:v>
                </c:pt>
                <c:pt idx="1890">
                  <c:v>2.7916666666666666E+17</c:v>
                </c:pt>
                <c:pt idx="1891">
                  <c:v>2.7916666666666666E+17</c:v>
                </c:pt>
                <c:pt idx="1892">
                  <c:v>2.7916666666666666E+17</c:v>
                </c:pt>
                <c:pt idx="1893">
                  <c:v>2.7916666666666666E+17</c:v>
                </c:pt>
                <c:pt idx="1894">
                  <c:v>2.7916666666666666E+17</c:v>
                </c:pt>
                <c:pt idx="1895">
                  <c:v>2.7916666666666666E+17</c:v>
                </c:pt>
                <c:pt idx="1896">
                  <c:v>2.7916666666666666E+17</c:v>
                </c:pt>
                <c:pt idx="1897">
                  <c:v>2.7916666666666666E+17</c:v>
                </c:pt>
                <c:pt idx="1898">
                  <c:v>2.7916666666666666E+17</c:v>
                </c:pt>
                <c:pt idx="1899">
                  <c:v>2.7916666666666666E+17</c:v>
                </c:pt>
                <c:pt idx="1900">
                  <c:v>2.7916666666666666E+17</c:v>
                </c:pt>
                <c:pt idx="1901">
                  <c:v>2.7916666666666666E+17</c:v>
                </c:pt>
                <c:pt idx="1902">
                  <c:v>2.7916666666666666E+17</c:v>
                </c:pt>
                <c:pt idx="1903">
                  <c:v>2.7916666666666666E+17</c:v>
                </c:pt>
                <c:pt idx="1904">
                  <c:v>2.7916666666666666E+17</c:v>
                </c:pt>
                <c:pt idx="1905">
                  <c:v>2.7916666666666666E+17</c:v>
                </c:pt>
                <c:pt idx="1906">
                  <c:v>2.7916666666666666E+17</c:v>
                </c:pt>
                <c:pt idx="1907">
                  <c:v>2.7916666666666666E+17</c:v>
                </c:pt>
                <c:pt idx="1908">
                  <c:v>2.7916666666666666E+17</c:v>
                </c:pt>
                <c:pt idx="1909">
                  <c:v>2.7916666666666666E+17</c:v>
                </c:pt>
                <c:pt idx="1910">
                  <c:v>2.7916666666666666E+17</c:v>
                </c:pt>
                <c:pt idx="1911">
                  <c:v>2.7916666666666666E+17</c:v>
                </c:pt>
                <c:pt idx="1912">
                  <c:v>2.7916666666666666E+17</c:v>
                </c:pt>
                <c:pt idx="1913">
                  <c:v>2.7916666666666666E+17</c:v>
                </c:pt>
                <c:pt idx="1914">
                  <c:v>2.7916666666666666E+17</c:v>
                </c:pt>
                <c:pt idx="1915">
                  <c:v>2.7916666666666666E+17</c:v>
                </c:pt>
                <c:pt idx="1916">
                  <c:v>2.7916666666666666E+17</c:v>
                </c:pt>
                <c:pt idx="1917">
                  <c:v>2.7916666666666666E+17</c:v>
                </c:pt>
                <c:pt idx="1918">
                  <c:v>2.7916666666666666E+17</c:v>
                </c:pt>
                <c:pt idx="1919">
                  <c:v>2.7916666666666666E+17</c:v>
                </c:pt>
                <c:pt idx="1920">
                  <c:v>2.7916666666666666E+17</c:v>
                </c:pt>
                <c:pt idx="1921">
                  <c:v>2.7916666666666666E+17</c:v>
                </c:pt>
                <c:pt idx="1922">
                  <c:v>2.7916666666666666E+17</c:v>
                </c:pt>
                <c:pt idx="1923">
                  <c:v>2.7916666666666666E+17</c:v>
                </c:pt>
                <c:pt idx="1924">
                  <c:v>2.7916666666666666E+17</c:v>
                </c:pt>
                <c:pt idx="1925">
                  <c:v>2.7916666666666666E+17</c:v>
                </c:pt>
                <c:pt idx="1926">
                  <c:v>2.7916666666666666E+17</c:v>
                </c:pt>
                <c:pt idx="1927">
                  <c:v>2.7916666666666666E+17</c:v>
                </c:pt>
                <c:pt idx="1928">
                  <c:v>2.7916666666666666E+17</c:v>
                </c:pt>
                <c:pt idx="1929">
                  <c:v>2.7916666666666666E+17</c:v>
                </c:pt>
                <c:pt idx="1930">
                  <c:v>2.7916666666666666E+17</c:v>
                </c:pt>
                <c:pt idx="1931">
                  <c:v>2.7916666666666666E+17</c:v>
                </c:pt>
                <c:pt idx="1932">
                  <c:v>2.7916666666666666E+17</c:v>
                </c:pt>
                <c:pt idx="1933">
                  <c:v>2.7916666666666666E+17</c:v>
                </c:pt>
                <c:pt idx="1934">
                  <c:v>2.7916666666666666E+17</c:v>
                </c:pt>
                <c:pt idx="1935">
                  <c:v>2.7916666666666666E+17</c:v>
                </c:pt>
                <c:pt idx="1936">
                  <c:v>2.7916666666666666E+17</c:v>
                </c:pt>
                <c:pt idx="1937">
                  <c:v>2.7916666666666666E+17</c:v>
                </c:pt>
                <c:pt idx="1938">
                  <c:v>2.7916666666666666E+17</c:v>
                </c:pt>
                <c:pt idx="1939">
                  <c:v>2.7916666666666666E+17</c:v>
                </c:pt>
                <c:pt idx="1940">
                  <c:v>2.7916666666666666E+17</c:v>
                </c:pt>
                <c:pt idx="1941">
                  <c:v>2.7916666666666666E+17</c:v>
                </c:pt>
                <c:pt idx="1942">
                  <c:v>2.7916666666666666E+17</c:v>
                </c:pt>
                <c:pt idx="1943">
                  <c:v>2.7916666666666666E+17</c:v>
                </c:pt>
                <c:pt idx="1944">
                  <c:v>2.7916666666666666E+17</c:v>
                </c:pt>
                <c:pt idx="1945">
                  <c:v>2.7916666666666666E+17</c:v>
                </c:pt>
                <c:pt idx="1946">
                  <c:v>2.7916666666666666E+17</c:v>
                </c:pt>
                <c:pt idx="1947">
                  <c:v>2.7916666666666666E+17</c:v>
                </c:pt>
                <c:pt idx="1948">
                  <c:v>2.7916666666666666E+17</c:v>
                </c:pt>
                <c:pt idx="1949">
                  <c:v>2.7916666666666666E+17</c:v>
                </c:pt>
                <c:pt idx="1950">
                  <c:v>2.7916666666666666E+17</c:v>
                </c:pt>
                <c:pt idx="1951">
                  <c:v>2.7916666666666666E+17</c:v>
                </c:pt>
                <c:pt idx="1952">
                  <c:v>2.7916666666666666E+17</c:v>
                </c:pt>
                <c:pt idx="1953">
                  <c:v>2.7916666666666666E+17</c:v>
                </c:pt>
                <c:pt idx="1954">
                  <c:v>2.7916666666666666E+17</c:v>
                </c:pt>
                <c:pt idx="1955">
                  <c:v>2.7916666666666666E+17</c:v>
                </c:pt>
                <c:pt idx="1956">
                  <c:v>2.7916666666666666E+17</c:v>
                </c:pt>
                <c:pt idx="1957">
                  <c:v>2.7916666666666666E+17</c:v>
                </c:pt>
                <c:pt idx="1958">
                  <c:v>2.7916666666666666E+17</c:v>
                </c:pt>
                <c:pt idx="1959">
                  <c:v>2.7916666666666666E+17</c:v>
                </c:pt>
                <c:pt idx="1960">
                  <c:v>2.7916666666666666E+17</c:v>
                </c:pt>
                <c:pt idx="1961">
                  <c:v>2.7916666666666666E+17</c:v>
                </c:pt>
                <c:pt idx="1962">
                  <c:v>2.7916666666666666E+17</c:v>
                </c:pt>
                <c:pt idx="1963">
                  <c:v>2.7916666666666666E+17</c:v>
                </c:pt>
                <c:pt idx="1964">
                  <c:v>2.7916666666666666E+17</c:v>
                </c:pt>
                <c:pt idx="1965">
                  <c:v>2.7916666666666666E+17</c:v>
                </c:pt>
                <c:pt idx="1966">
                  <c:v>2.7916666666666666E+17</c:v>
                </c:pt>
                <c:pt idx="1967">
                  <c:v>2.7916666666666666E+17</c:v>
                </c:pt>
                <c:pt idx="1968">
                  <c:v>2.7916666666666666E+17</c:v>
                </c:pt>
                <c:pt idx="1969">
                  <c:v>2.7916666666666666E+17</c:v>
                </c:pt>
                <c:pt idx="1970">
                  <c:v>2.7916666666666666E+17</c:v>
                </c:pt>
                <c:pt idx="1971">
                  <c:v>2.7916666666666666E+17</c:v>
                </c:pt>
                <c:pt idx="1972">
                  <c:v>2.7916666666666666E+17</c:v>
                </c:pt>
                <c:pt idx="1973">
                  <c:v>2.7916666666666666E+17</c:v>
                </c:pt>
                <c:pt idx="1974">
                  <c:v>2.7916666666666666E+17</c:v>
                </c:pt>
                <c:pt idx="1975">
                  <c:v>2.7916666666666666E+17</c:v>
                </c:pt>
                <c:pt idx="1976">
                  <c:v>2.7916666666666666E+17</c:v>
                </c:pt>
                <c:pt idx="1977">
                  <c:v>2.7916666666666666E+17</c:v>
                </c:pt>
                <c:pt idx="1978">
                  <c:v>2.7916666666666666E+17</c:v>
                </c:pt>
                <c:pt idx="1979">
                  <c:v>2.7916666666666666E+17</c:v>
                </c:pt>
                <c:pt idx="1980">
                  <c:v>2.7916666666666666E+17</c:v>
                </c:pt>
                <c:pt idx="1981">
                  <c:v>2.7916666666666666E+17</c:v>
                </c:pt>
                <c:pt idx="1982">
                  <c:v>2.7916666666666666E+17</c:v>
                </c:pt>
                <c:pt idx="1983">
                  <c:v>2.7916666666666666E+17</c:v>
                </c:pt>
                <c:pt idx="1984">
                  <c:v>2.7916666666666666E+17</c:v>
                </c:pt>
                <c:pt idx="1985">
                  <c:v>2.7916666666666666E+17</c:v>
                </c:pt>
                <c:pt idx="1986">
                  <c:v>2.7916666666666666E+17</c:v>
                </c:pt>
                <c:pt idx="1987">
                  <c:v>2.7916666666666666E+17</c:v>
                </c:pt>
                <c:pt idx="1988">
                  <c:v>2.7916666666666666E+17</c:v>
                </c:pt>
                <c:pt idx="1989">
                  <c:v>2.7916666666666666E+17</c:v>
                </c:pt>
                <c:pt idx="1990">
                  <c:v>2.7916666666666666E+17</c:v>
                </c:pt>
                <c:pt idx="1991">
                  <c:v>2.7916666666666666E+17</c:v>
                </c:pt>
                <c:pt idx="1992">
                  <c:v>2.7916666666666666E+17</c:v>
                </c:pt>
                <c:pt idx="1993">
                  <c:v>2.7916666666666666E+17</c:v>
                </c:pt>
                <c:pt idx="1994">
                  <c:v>2.7916666666666666E+17</c:v>
                </c:pt>
                <c:pt idx="1995">
                  <c:v>2.7916666666666666E+17</c:v>
                </c:pt>
                <c:pt idx="1996">
                  <c:v>2.7916666666666666E+17</c:v>
                </c:pt>
                <c:pt idx="1997">
                  <c:v>2.7916666666666666E+17</c:v>
                </c:pt>
                <c:pt idx="1998">
                  <c:v>2.7916666666666666E+17</c:v>
                </c:pt>
                <c:pt idx="1999">
                  <c:v>2.7916666666666666E+17</c:v>
                </c:pt>
                <c:pt idx="2000">
                  <c:v>2.7916666666666666E+17</c:v>
                </c:pt>
                <c:pt idx="2001">
                  <c:v>2.7916666666666666E+17</c:v>
                </c:pt>
                <c:pt idx="2002">
                  <c:v>2.7916666666666666E+17</c:v>
                </c:pt>
                <c:pt idx="2003">
                  <c:v>2.7916666666666666E+17</c:v>
                </c:pt>
                <c:pt idx="2004">
                  <c:v>2.7916666666666666E+17</c:v>
                </c:pt>
                <c:pt idx="2005">
                  <c:v>2.7916666666666666E+17</c:v>
                </c:pt>
                <c:pt idx="2006">
                  <c:v>2.7916666666666666E+17</c:v>
                </c:pt>
                <c:pt idx="2007">
                  <c:v>2.7916666666666666E+17</c:v>
                </c:pt>
                <c:pt idx="2008">
                  <c:v>2.7916666666666666E+17</c:v>
                </c:pt>
                <c:pt idx="2009">
                  <c:v>2.7916666666666666E+17</c:v>
                </c:pt>
                <c:pt idx="2010">
                  <c:v>2.7916666666666666E+17</c:v>
                </c:pt>
                <c:pt idx="2011">
                  <c:v>2.7916666666666666E+17</c:v>
                </c:pt>
                <c:pt idx="2012">
                  <c:v>2.7916666666666666E+17</c:v>
                </c:pt>
                <c:pt idx="2013">
                  <c:v>2.7916666666666666E+17</c:v>
                </c:pt>
                <c:pt idx="2014">
                  <c:v>2.7916666666666666E+17</c:v>
                </c:pt>
                <c:pt idx="2015">
                  <c:v>2.7916666666666666E+17</c:v>
                </c:pt>
                <c:pt idx="2016">
                  <c:v>2.7916666666666666E+17</c:v>
                </c:pt>
                <c:pt idx="2017">
                  <c:v>2.7916666666666666E+17</c:v>
                </c:pt>
                <c:pt idx="2018">
                  <c:v>2.7916666666666666E+17</c:v>
                </c:pt>
                <c:pt idx="2019">
                  <c:v>2.7916666666666666E+17</c:v>
                </c:pt>
                <c:pt idx="2020">
                  <c:v>2.7916666666666666E+17</c:v>
                </c:pt>
                <c:pt idx="2021">
                  <c:v>2.7916666666666666E+17</c:v>
                </c:pt>
                <c:pt idx="2022">
                  <c:v>2.7916666666666666E+17</c:v>
                </c:pt>
                <c:pt idx="2023">
                  <c:v>2.7916666666666666E+17</c:v>
                </c:pt>
                <c:pt idx="2024">
                  <c:v>2.7916666666666666E+17</c:v>
                </c:pt>
                <c:pt idx="2025">
                  <c:v>2.7916666666666666E+17</c:v>
                </c:pt>
                <c:pt idx="2026">
                  <c:v>2.7916666666666666E+17</c:v>
                </c:pt>
                <c:pt idx="2027">
                  <c:v>2.7916666666666666E+17</c:v>
                </c:pt>
                <c:pt idx="2028">
                  <c:v>2.7916666666666666E+17</c:v>
                </c:pt>
                <c:pt idx="2029">
                  <c:v>2.7916666666666666E+17</c:v>
                </c:pt>
                <c:pt idx="2030">
                  <c:v>2.7916666666666666E+17</c:v>
                </c:pt>
                <c:pt idx="2031">
                  <c:v>2.7916666666666666E+17</c:v>
                </c:pt>
                <c:pt idx="2032">
                  <c:v>2.7916666666666666E+17</c:v>
                </c:pt>
                <c:pt idx="2033">
                  <c:v>2.7916666666666666E+17</c:v>
                </c:pt>
                <c:pt idx="2034">
                  <c:v>2.7916666666666666E+17</c:v>
                </c:pt>
                <c:pt idx="2035">
                  <c:v>2.7916666666666666E+17</c:v>
                </c:pt>
                <c:pt idx="2036">
                  <c:v>2.7916666666666666E+17</c:v>
                </c:pt>
                <c:pt idx="2037">
                  <c:v>2.7916666666666666E+17</c:v>
                </c:pt>
                <c:pt idx="2038">
                  <c:v>2.7916666666666666E+17</c:v>
                </c:pt>
                <c:pt idx="2039">
                  <c:v>2.7916666666666666E+17</c:v>
                </c:pt>
                <c:pt idx="2040">
                  <c:v>2.7916666666666666E+17</c:v>
                </c:pt>
                <c:pt idx="2041">
                  <c:v>2.7916666666666666E+17</c:v>
                </c:pt>
                <c:pt idx="2042">
                  <c:v>2.7916666666666666E+17</c:v>
                </c:pt>
                <c:pt idx="2043">
                  <c:v>2.7916666666666666E+17</c:v>
                </c:pt>
                <c:pt idx="2044">
                  <c:v>2.7916666666666666E+17</c:v>
                </c:pt>
                <c:pt idx="2045">
                  <c:v>2.7916666666666666E+17</c:v>
                </c:pt>
                <c:pt idx="2046">
                  <c:v>2.7916666666666666E+17</c:v>
                </c:pt>
                <c:pt idx="2047">
                  <c:v>2.7916666666666666E+17</c:v>
                </c:pt>
                <c:pt idx="2048">
                  <c:v>2.7916666666666666E+17</c:v>
                </c:pt>
                <c:pt idx="2049">
                  <c:v>2.7916666666666666E+17</c:v>
                </c:pt>
                <c:pt idx="2050">
                  <c:v>2.7916666666666666E+17</c:v>
                </c:pt>
                <c:pt idx="2051">
                  <c:v>2.7916666666666666E+17</c:v>
                </c:pt>
                <c:pt idx="2052">
                  <c:v>2.7916666666666666E+17</c:v>
                </c:pt>
                <c:pt idx="2053">
                  <c:v>2.7916666666666666E+17</c:v>
                </c:pt>
                <c:pt idx="2054">
                  <c:v>2.7916666666666666E+17</c:v>
                </c:pt>
                <c:pt idx="2055">
                  <c:v>2.7916666666666666E+17</c:v>
                </c:pt>
                <c:pt idx="2056">
                  <c:v>2.7916666666666666E+17</c:v>
                </c:pt>
                <c:pt idx="2057">
                  <c:v>2.7916666666666666E+17</c:v>
                </c:pt>
                <c:pt idx="2058">
                  <c:v>2.7916666666666666E+17</c:v>
                </c:pt>
                <c:pt idx="2059">
                  <c:v>2.7916666666666666E+17</c:v>
                </c:pt>
                <c:pt idx="2060">
                  <c:v>2.7916666666666666E+17</c:v>
                </c:pt>
                <c:pt idx="2061">
                  <c:v>2.7916666666666666E+17</c:v>
                </c:pt>
                <c:pt idx="2062">
                  <c:v>2.7916666666666666E+17</c:v>
                </c:pt>
                <c:pt idx="2063">
                  <c:v>2.7916666666666666E+17</c:v>
                </c:pt>
                <c:pt idx="2064">
                  <c:v>2.7916666666666666E+17</c:v>
                </c:pt>
                <c:pt idx="2065">
                  <c:v>2.7916666666666666E+17</c:v>
                </c:pt>
                <c:pt idx="2066">
                  <c:v>2.7916666666666666E+17</c:v>
                </c:pt>
                <c:pt idx="2067">
                  <c:v>2.7916666666666666E+17</c:v>
                </c:pt>
                <c:pt idx="2068">
                  <c:v>2.7916666666666666E+17</c:v>
                </c:pt>
                <c:pt idx="2069">
                  <c:v>2.7916666666666666E+17</c:v>
                </c:pt>
                <c:pt idx="2070">
                  <c:v>2.7916666666666666E+17</c:v>
                </c:pt>
                <c:pt idx="2071">
                  <c:v>2.7916666666666666E+17</c:v>
                </c:pt>
                <c:pt idx="2072">
                  <c:v>2.7916666666666666E+17</c:v>
                </c:pt>
                <c:pt idx="2073">
                  <c:v>2.7916666666666666E+17</c:v>
                </c:pt>
                <c:pt idx="2074">
                  <c:v>2.7916666666666666E+17</c:v>
                </c:pt>
                <c:pt idx="2075">
                  <c:v>2.7916666666666666E+17</c:v>
                </c:pt>
                <c:pt idx="2076">
                  <c:v>2.7916666666666666E+17</c:v>
                </c:pt>
                <c:pt idx="2077">
                  <c:v>2.7916666666666666E+17</c:v>
                </c:pt>
                <c:pt idx="2078">
                  <c:v>2.7916666666666666E+17</c:v>
                </c:pt>
                <c:pt idx="2079">
                  <c:v>2.7916666666666666E+17</c:v>
                </c:pt>
                <c:pt idx="2080">
                  <c:v>2.7916666666666666E+17</c:v>
                </c:pt>
                <c:pt idx="2081">
                  <c:v>2.7916666666666666E+17</c:v>
                </c:pt>
                <c:pt idx="2082">
                  <c:v>2.7916666666666666E+17</c:v>
                </c:pt>
                <c:pt idx="2083">
                  <c:v>2.7916666666666666E+17</c:v>
                </c:pt>
                <c:pt idx="2084">
                  <c:v>2.7916666666666666E+17</c:v>
                </c:pt>
                <c:pt idx="2085">
                  <c:v>2.7916666666666666E+17</c:v>
                </c:pt>
                <c:pt idx="2086">
                  <c:v>2.7916666666666666E+17</c:v>
                </c:pt>
                <c:pt idx="2087">
                  <c:v>2.7916666666666666E+17</c:v>
                </c:pt>
                <c:pt idx="2088">
                  <c:v>2.7916666666666666E+17</c:v>
                </c:pt>
                <c:pt idx="2089">
                  <c:v>2.7916666666666666E+17</c:v>
                </c:pt>
                <c:pt idx="2090">
                  <c:v>2.7916666666666666E+17</c:v>
                </c:pt>
                <c:pt idx="2091">
                  <c:v>2.7916666666666666E+17</c:v>
                </c:pt>
                <c:pt idx="2092">
                  <c:v>2.7916666666666666E+17</c:v>
                </c:pt>
                <c:pt idx="2093">
                  <c:v>2.7916666666666666E+17</c:v>
                </c:pt>
                <c:pt idx="2094">
                  <c:v>2.7916666666666666E+17</c:v>
                </c:pt>
                <c:pt idx="2095">
                  <c:v>2.7916666666666666E+17</c:v>
                </c:pt>
                <c:pt idx="2096">
                  <c:v>2.7916666666666666E+17</c:v>
                </c:pt>
                <c:pt idx="2097">
                  <c:v>2.7916666666666666E+17</c:v>
                </c:pt>
                <c:pt idx="2098">
                  <c:v>2.7916666666666666E+17</c:v>
                </c:pt>
                <c:pt idx="2099">
                  <c:v>2.7916666666666666E+17</c:v>
                </c:pt>
                <c:pt idx="2100">
                  <c:v>2.7916666666666666E+17</c:v>
                </c:pt>
                <c:pt idx="2101">
                  <c:v>2.7916666666666666E+17</c:v>
                </c:pt>
                <c:pt idx="2102">
                  <c:v>2.7916666666666666E+17</c:v>
                </c:pt>
                <c:pt idx="2103">
                  <c:v>2.7916666666666666E+17</c:v>
                </c:pt>
                <c:pt idx="2104">
                  <c:v>2.7916666666666666E+17</c:v>
                </c:pt>
                <c:pt idx="2105">
                  <c:v>2.7916666666666666E+17</c:v>
                </c:pt>
                <c:pt idx="2106">
                  <c:v>2.7916666666666666E+17</c:v>
                </c:pt>
                <c:pt idx="2107">
                  <c:v>2.7916666666666666E+17</c:v>
                </c:pt>
                <c:pt idx="2108">
                  <c:v>2.7916666666666666E+17</c:v>
                </c:pt>
                <c:pt idx="2109">
                  <c:v>2.7916666666666666E+17</c:v>
                </c:pt>
                <c:pt idx="2110">
                  <c:v>2.7916666666666666E+17</c:v>
                </c:pt>
                <c:pt idx="2111">
                  <c:v>2.7916666666666666E+17</c:v>
                </c:pt>
                <c:pt idx="2112">
                  <c:v>2.7916666666666666E+17</c:v>
                </c:pt>
                <c:pt idx="2113">
                  <c:v>2.7916666666666666E+17</c:v>
                </c:pt>
                <c:pt idx="2114">
                  <c:v>2.7916666666666666E+17</c:v>
                </c:pt>
                <c:pt idx="2115">
                  <c:v>2.7916666666666666E+17</c:v>
                </c:pt>
                <c:pt idx="2116">
                  <c:v>2.7916666666666666E+17</c:v>
                </c:pt>
                <c:pt idx="2117">
                  <c:v>2.7916666666666666E+17</c:v>
                </c:pt>
                <c:pt idx="2118">
                  <c:v>2.7916666666666666E+17</c:v>
                </c:pt>
                <c:pt idx="2119">
                  <c:v>2.7916666666666666E+17</c:v>
                </c:pt>
                <c:pt idx="2120">
                  <c:v>2.7916666666666666E+17</c:v>
                </c:pt>
                <c:pt idx="2121">
                  <c:v>2.7916666666666666E+17</c:v>
                </c:pt>
                <c:pt idx="2122">
                  <c:v>2.7916666666666666E+17</c:v>
                </c:pt>
                <c:pt idx="2123">
                  <c:v>2.7916666666666666E+17</c:v>
                </c:pt>
                <c:pt idx="2124">
                  <c:v>2.7916666666666666E+17</c:v>
                </c:pt>
                <c:pt idx="2125">
                  <c:v>2.7916666666666666E+17</c:v>
                </c:pt>
                <c:pt idx="2126">
                  <c:v>2.7916666666666666E+17</c:v>
                </c:pt>
                <c:pt idx="2127">
                  <c:v>2.7916666666666666E+17</c:v>
                </c:pt>
                <c:pt idx="2128">
                  <c:v>2.7916666666666666E+17</c:v>
                </c:pt>
                <c:pt idx="2129">
                  <c:v>2.7916666666666666E+17</c:v>
                </c:pt>
                <c:pt idx="2130">
                  <c:v>2.7916666666666666E+17</c:v>
                </c:pt>
                <c:pt idx="2131">
                  <c:v>2.7916666666666666E+17</c:v>
                </c:pt>
                <c:pt idx="2132">
                  <c:v>2.7916666666666666E+17</c:v>
                </c:pt>
                <c:pt idx="2133">
                  <c:v>2.7916666666666666E+17</c:v>
                </c:pt>
                <c:pt idx="2134">
                  <c:v>2.7916666666666666E+17</c:v>
                </c:pt>
                <c:pt idx="2135">
                  <c:v>2.7916666666666666E+17</c:v>
                </c:pt>
                <c:pt idx="2136">
                  <c:v>2.7916666666666666E+17</c:v>
                </c:pt>
                <c:pt idx="2137">
                  <c:v>2.7916666666666666E+17</c:v>
                </c:pt>
                <c:pt idx="2138">
                  <c:v>2.7916666666666666E+17</c:v>
                </c:pt>
                <c:pt idx="2139">
                  <c:v>2.7916666666666666E+17</c:v>
                </c:pt>
                <c:pt idx="2140">
                  <c:v>2.7916666666666666E+17</c:v>
                </c:pt>
                <c:pt idx="2141">
                  <c:v>2.7916666666666666E+17</c:v>
                </c:pt>
                <c:pt idx="2142">
                  <c:v>2.7916666666666666E+17</c:v>
                </c:pt>
                <c:pt idx="2143">
                  <c:v>2.7916666666666666E+17</c:v>
                </c:pt>
                <c:pt idx="2144">
                  <c:v>2.7916666666666666E+17</c:v>
                </c:pt>
                <c:pt idx="2145">
                  <c:v>2.7916666666666666E+17</c:v>
                </c:pt>
                <c:pt idx="2146">
                  <c:v>2.7916666666666666E+17</c:v>
                </c:pt>
                <c:pt idx="2147">
                  <c:v>2.7916666666666666E+17</c:v>
                </c:pt>
                <c:pt idx="2148">
                  <c:v>2.7916666666666666E+17</c:v>
                </c:pt>
                <c:pt idx="2149">
                  <c:v>2.7916666666666666E+17</c:v>
                </c:pt>
                <c:pt idx="2150">
                  <c:v>2.7916666666666666E+17</c:v>
                </c:pt>
                <c:pt idx="2151">
                  <c:v>2.7916666666666666E+17</c:v>
                </c:pt>
                <c:pt idx="2152">
                  <c:v>2.7916666666666666E+17</c:v>
                </c:pt>
                <c:pt idx="2153">
                  <c:v>2.7916666666666666E+17</c:v>
                </c:pt>
                <c:pt idx="2154">
                  <c:v>2.7916666666666666E+17</c:v>
                </c:pt>
                <c:pt idx="2155">
                  <c:v>2.7916666666666666E+17</c:v>
                </c:pt>
                <c:pt idx="2156">
                  <c:v>2.7916666666666666E+17</c:v>
                </c:pt>
                <c:pt idx="2157">
                  <c:v>2.7916666666666666E+17</c:v>
                </c:pt>
                <c:pt idx="2158">
                  <c:v>2.7916666666666666E+17</c:v>
                </c:pt>
                <c:pt idx="2159">
                  <c:v>2.7916666666666666E+17</c:v>
                </c:pt>
                <c:pt idx="2160">
                  <c:v>2.7916666666666666E+17</c:v>
                </c:pt>
                <c:pt idx="2161">
                  <c:v>2.7916666666666666E+17</c:v>
                </c:pt>
                <c:pt idx="2162">
                  <c:v>2.7916666666666666E+17</c:v>
                </c:pt>
                <c:pt idx="2163">
                  <c:v>2.7916666666666666E+17</c:v>
                </c:pt>
                <c:pt idx="2164">
                  <c:v>2.7916666666666666E+17</c:v>
                </c:pt>
                <c:pt idx="2165">
                  <c:v>2.7916666666666666E+17</c:v>
                </c:pt>
                <c:pt idx="2166">
                  <c:v>2.7916666666666666E+17</c:v>
                </c:pt>
                <c:pt idx="2167">
                  <c:v>2.7916666666666666E+17</c:v>
                </c:pt>
                <c:pt idx="2168">
                  <c:v>2.7916666666666666E+17</c:v>
                </c:pt>
                <c:pt idx="2169">
                  <c:v>2.7916666666666666E+17</c:v>
                </c:pt>
                <c:pt idx="2170">
                  <c:v>2.7916666666666666E+17</c:v>
                </c:pt>
                <c:pt idx="2171">
                  <c:v>2.7916666666666666E+17</c:v>
                </c:pt>
                <c:pt idx="2172">
                  <c:v>2.7916666666666666E+17</c:v>
                </c:pt>
                <c:pt idx="2173">
                  <c:v>2.7916666666666666E+17</c:v>
                </c:pt>
                <c:pt idx="2174">
                  <c:v>2.7916666666666666E+17</c:v>
                </c:pt>
                <c:pt idx="2175">
                  <c:v>2.7916666666666666E+17</c:v>
                </c:pt>
                <c:pt idx="2176">
                  <c:v>2.7916666666666666E+17</c:v>
                </c:pt>
                <c:pt idx="2177">
                  <c:v>2.7916666666666666E+17</c:v>
                </c:pt>
                <c:pt idx="2178">
                  <c:v>2.7916666666666666E+17</c:v>
                </c:pt>
                <c:pt idx="2179">
                  <c:v>2.7916666666666666E+17</c:v>
                </c:pt>
                <c:pt idx="2180">
                  <c:v>2.7916666666666666E+17</c:v>
                </c:pt>
                <c:pt idx="2181">
                  <c:v>2.7916666666666666E+17</c:v>
                </c:pt>
                <c:pt idx="2182">
                  <c:v>2.7916666666666666E+17</c:v>
                </c:pt>
                <c:pt idx="2183">
                  <c:v>2.7916666666666666E+17</c:v>
                </c:pt>
                <c:pt idx="2184">
                  <c:v>2.7916666666666666E+17</c:v>
                </c:pt>
                <c:pt idx="2185">
                  <c:v>2.7916666666666666E+17</c:v>
                </c:pt>
                <c:pt idx="2186">
                  <c:v>2.7916666666666666E+17</c:v>
                </c:pt>
                <c:pt idx="2187">
                  <c:v>2.7916666666666666E+17</c:v>
                </c:pt>
                <c:pt idx="2188">
                  <c:v>2.7916666666666666E+17</c:v>
                </c:pt>
                <c:pt idx="2189">
                  <c:v>2.7916666666666666E+17</c:v>
                </c:pt>
                <c:pt idx="2190">
                  <c:v>2.7916666666666666E+17</c:v>
                </c:pt>
                <c:pt idx="2191">
                  <c:v>2.7916666666666666E+17</c:v>
                </c:pt>
                <c:pt idx="2192">
                  <c:v>2.7916666666666666E+17</c:v>
                </c:pt>
                <c:pt idx="2193">
                  <c:v>2.7916666666666666E+17</c:v>
                </c:pt>
                <c:pt idx="2194">
                  <c:v>2.7916666666666666E+17</c:v>
                </c:pt>
                <c:pt idx="2195">
                  <c:v>2.7916666666666666E+17</c:v>
                </c:pt>
                <c:pt idx="2196">
                  <c:v>2.7916666666666666E+17</c:v>
                </c:pt>
                <c:pt idx="2197">
                  <c:v>2.7916666666666666E+17</c:v>
                </c:pt>
                <c:pt idx="2198">
                  <c:v>2.7916666666666666E+17</c:v>
                </c:pt>
                <c:pt idx="2199">
                  <c:v>2.7916666666666666E+17</c:v>
                </c:pt>
                <c:pt idx="2200">
                  <c:v>2.7916666666666666E+17</c:v>
                </c:pt>
                <c:pt idx="2201">
                  <c:v>2.7916666666666666E+17</c:v>
                </c:pt>
                <c:pt idx="2202">
                  <c:v>2.7916666666666666E+17</c:v>
                </c:pt>
                <c:pt idx="2203">
                  <c:v>2.7916666666666666E+17</c:v>
                </c:pt>
                <c:pt idx="2204">
                  <c:v>2.7916666666666666E+17</c:v>
                </c:pt>
                <c:pt idx="2205">
                  <c:v>2.7916666666666666E+17</c:v>
                </c:pt>
                <c:pt idx="2206">
                  <c:v>2.7916666666666666E+17</c:v>
                </c:pt>
                <c:pt idx="2207">
                  <c:v>2.7916666666666666E+17</c:v>
                </c:pt>
                <c:pt idx="2208">
                  <c:v>2.7916666666666666E+17</c:v>
                </c:pt>
                <c:pt idx="2209">
                  <c:v>2.7916666666666666E+17</c:v>
                </c:pt>
                <c:pt idx="2210">
                  <c:v>2.7916666666666666E+17</c:v>
                </c:pt>
                <c:pt idx="2211">
                  <c:v>2.7916666666666666E+17</c:v>
                </c:pt>
                <c:pt idx="2212">
                  <c:v>2.7916666666666666E+17</c:v>
                </c:pt>
                <c:pt idx="2213">
                  <c:v>2.7916666666666666E+17</c:v>
                </c:pt>
                <c:pt idx="2214">
                  <c:v>2.7916666666666666E+17</c:v>
                </c:pt>
                <c:pt idx="2215">
                  <c:v>2.7916666666666666E+17</c:v>
                </c:pt>
                <c:pt idx="2216">
                  <c:v>2.7916666666666666E+17</c:v>
                </c:pt>
                <c:pt idx="2217">
                  <c:v>2.7916666666666666E+17</c:v>
                </c:pt>
                <c:pt idx="2218">
                  <c:v>2.7916666666666666E+17</c:v>
                </c:pt>
                <c:pt idx="2219">
                  <c:v>2.7916666666666666E+17</c:v>
                </c:pt>
                <c:pt idx="2220">
                  <c:v>2.7916666666666666E+17</c:v>
                </c:pt>
                <c:pt idx="2221">
                  <c:v>2.7916666666666666E+17</c:v>
                </c:pt>
                <c:pt idx="2222">
                  <c:v>2.7916666666666666E+17</c:v>
                </c:pt>
                <c:pt idx="2223">
                  <c:v>2.7916666666666666E+17</c:v>
                </c:pt>
                <c:pt idx="2224">
                  <c:v>2.7916666666666666E+17</c:v>
                </c:pt>
                <c:pt idx="2225">
                  <c:v>2.7916666666666666E+17</c:v>
                </c:pt>
                <c:pt idx="2226">
                  <c:v>2.7916666666666666E+17</c:v>
                </c:pt>
                <c:pt idx="2227">
                  <c:v>2.7916666666666666E+17</c:v>
                </c:pt>
                <c:pt idx="2228">
                  <c:v>2.7916666666666666E+17</c:v>
                </c:pt>
                <c:pt idx="2229">
                  <c:v>2.7916666666666666E+17</c:v>
                </c:pt>
                <c:pt idx="2230">
                  <c:v>2.7916666666666666E+17</c:v>
                </c:pt>
                <c:pt idx="2231">
                  <c:v>2.7916666666666666E+17</c:v>
                </c:pt>
                <c:pt idx="2232">
                  <c:v>2.7916666666666666E+17</c:v>
                </c:pt>
                <c:pt idx="2233">
                  <c:v>2.7916666666666666E+17</c:v>
                </c:pt>
                <c:pt idx="2234">
                  <c:v>2.7916666666666666E+17</c:v>
                </c:pt>
                <c:pt idx="2235">
                  <c:v>2.7916666666666666E+17</c:v>
                </c:pt>
                <c:pt idx="2236">
                  <c:v>2.7916666666666666E+17</c:v>
                </c:pt>
                <c:pt idx="2237">
                  <c:v>2.7916666666666666E+17</c:v>
                </c:pt>
                <c:pt idx="2238">
                  <c:v>2.7916666666666666E+17</c:v>
                </c:pt>
                <c:pt idx="2239">
                  <c:v>2.7916666666666666E+17</c:v>
                </c:pt>
                <c:pt idx="2240">
                  <c:v>2.7916666666666666E+17</c:v>
                </c:pt>
                <c:pt idx="2241">
                  <c:v>2.7916666666666666E+17</c:v>
                </c:pt>
                <c:pt idx="2242">
                  <c:v>2.7916666666666666E+17</c:v>
                </c:pt>
                <c:pt idx="2243">
                  <c:v>2.7916666666666666E+17</c:v>
                </c:pt>
                <c:pt idx="2244">
                  <c:v>2.7916666666666666E+17</c:v>
                </c:pt>
                <c:pt idx="2245">
                  <c:v>2.7916666666666666E+17</c:v>
                </c:pt>
                <c:pt idx="2246">
                  <c:v>2.7916666666666666E+17</c:v>
                </c:pt>
                <c:pt idx="2247">
                  <c:v>2.7916666666666666E+17</c:v>
                </c:pt>
                <c:pt idx="2248">
                  <c:v>2.7916666666666666E+17</c:v>
                </c:pt>
                <c:pt idx="2249">
                  <c:v>2.7916666666666666E+17</c:v>
                </c:pt>
                <c:pt idx="2250">
                  <c:v>2.7916666666666666E+17</c:v>
                </c:pt>
                <c:pt idx="2251">
                  <c:v>2.7916666666666666E+17</c:v>
                </c:pt>
                <c:pt idx="2252">
                  <c:v>2.7916666666666666E+17</c:v>
                </c:pt>
                <c:pt idx="2253">
                  <c:v>2.7916666666666666E+17</c:v>
                </c:pt>
                <c:pt idx="2254">
                  <c:v>2.7916666666666666E+17</c:v>
                </c:pt>
                <c:pt idx="2255">
                  <c:v>2.7916666666666666E+17</c:v>
                </c:pt>
                <c:pt idx="2256">
                  <c:v>2.7916666666666666E+17</c:v>
                </c:pt>
                <c:pt idx="2257">
                  <c:v>2.7916666666666666E+17</c:v>
                </c:pt>
                <c:pt idx="2258">
                  <c:v>2.7916666666666666E+17</c:v>
                </c:pt>
                <c:pt idx="2259">
                  <c:v>2.7916666666666666E+17</c:v>
                </c:pt>
                <c:pt idx="2260">
                  <c:v>2.7916666666666666E+17</c:v>
                </c:pt>
                <c:pt idx="2261">
                  <c:v>2.7916666666666666E+17</c:v>
                </c:pt>
                <c:pt idx="2262">
                  <c:v>2.7916666666666666E+17</c:v>
                </c:pt>
                <c:pt idx="2263">
                  <c:v>2.7916666666666666E+17</c:v>
                </c:pt>
                <c:pt idx="2264">
                  <c:v>2.7916666666666666E+17</c:v>
                </c:pt>
                <c:pt idx="2265">
                  <c:v>2.7916666666666666E+17</c:v>
                </c:pt>
                <c:pt idx="2266">
                  <c:v>2.7916666666666666E+17</c:v>
                </c:pt>
                <c:pt idx="2267">
                  <c:v>2.7916666666666666E+17</c:v>
                </c:pt>
                <c:pt idx="2268">
                  <c:v>2.7916666666666666E+17</c:v>
                </c:pt>
                <c:pt idx="2269">
                  <c:v>2.7916666666666666E+17</c:v>
                </c:pt>
                <c:pt idx="2270">
                  <c:v>2.7916666666666666E+17</c:v>
                </c:pt>
                <c:pt idx="2271">
                  <c:v>2.7916666666666666E+17</c:v>
                </c:pt>
                <c:pt idx="2272">
                  <c:v>2.7916666666666666E+17</c:v>
                </c:pt>
                <c:pt idx="2273">
                  <c:v>2.7916666666666666E+17</c:v>
                </c:pt>
                <c:pt idx="2274">
                  <c:v>2.7916666666666666E+17</c:v>
                </c:pt>
                <c:pt idx="2275">
                  <c:v>2.7916666666666666E+17</c:v>
                </c:pt>
                <c:pt idx="2276">
                  <c:v>2.7916666666666666E+17</c:v>
                </c:pt>
                <c:pt idx="2277">
                  <c:v>2.7916666666666666E+17</c:v>
                </c:pt>
                <c:pt idx="2278">
                  <c:v>2.7916666666666666E+17</c:v>
                </c:pt>
                <c:pt idx="2279">
                  <c:v>2.7916666666666666E+17</c:v>
                </c:pt>
                <c:pt idx="2280">
                  <c:v>2.7916666666666666E+17</c:v>
                </c:pt>
                <c:pt idx="2281">
                  <c:v>2.7916666666666666E+17</c:v>
                </c:pt>
                <c:pt idx="2282">
                  <c:v>2.7916666666666666E+17</c:v>
                </c:pt>
                <c:pt idx="2283">
                  <c:v>2.7916666666666666E+17</c:v>
                </c:pt>
                <c:pt idx="2284">
                  <c:v>2.7916666666666666E+17</c:v>
                </c:pt>
                <c:pt idx="2285">
                  <c:v>2.7916666666666666E+17</c:v>
                </c:pt>
                <c:pt idx="2286">
                  <c:v>2.7916666666666666E+17</c:v>
                </c:pt>
                <c:pt idx="2287">
                  <c:v>2.7916666666666666E+17</c:v>
                </c:pt>
                <c:pt idx="2288">
                  <c:v>2.7916666666666666E+17</c:v>
                </c:pt>
                <c:pt idx="2289">
                  <c:v>2.7916666666666666E+17</c:v>
                </c:pt>
                <c:pt idx="2290">
                  <c:v>2.7916666666666666E+17</c:v>
                </c:pt>
                <c:pt idx="2291">
                  <c:v>2.7916666666666666E+17</c:v>
                </c:pt>
                <c:pt idx="2292">
                  <c:v>2.7916666666666666E+17</c:v>
                </c:pt>
                <c:pt idx="2293">
                  <c:v>2.7916666666666666E+17</c:v>
                </c:pt>
                <c:pt idx="2294">
                  <c:v>2.7916666666666666E+17</c:v>
                </c:pt>
                <c:pt idx="2295">
                  <c:v>2.7916666666666666E+17</c:v>
                </c:pt>
                <c:pt idx="2296">
                  <c:v>2.7916666666666666E+17</c:v>
                </c:pt>
                <c:pt idx="2297">
                  <c:v>2.7916666666666666E+17</c:v>
                </c:pt>
                <c:pt idx="2298">
                  <c:v>2.7916666666666666E+17</c:v>
                </c:pt>
                <c:pt idx="2299">
                  <c:v>2.7916666666666666E+17</c:v>
                </c:pt>
                <c:pt idx="2300">
                  <c:v>2.7916666666666666E+17</c:v>
                </c:pt>
                <c:pt idx="2301">
                  <c:v>2.7916666666666666E+17</c:v>
                </c:pt>
                <c:pt idx="2302">
                  <c:v>2.7916666666666666E+17</c:v>
                </c:pt>
                <c:pt idx="2303">
                  <c:v>2.7916666666666666E+17</c:v>
                </c:pt>
                <c:pt idx="2304">
                  <c:v>2.7916666666666666E+17</c:v>
                </c:pt>
                <c:pt idx="2305">
                  <c:v>2.7916666666666666E+17</c:v>
                </c:pt>
                <c:pt idx="2306">
                  <c:v>2.7916666666666666E+17</c:v>
                </c:pt>
                <c:pt idx="2307">
                  <c:v>2.7916666666666666E+17</c:v>
                </c:pt>
                <c:pt idx="2308">
                  <c:v>2.7916666666666666E+17</c:v>
                </c:pt>
                <c:pt idx="2309">
                  <c:v>2.7916666666666666E+17</c:v>
                </c:pt>
                <c:pt idx="2310">
                  <c:v>2.7916666666666666E+17</c:v>
                </c:pt>
                <c:pt idx="2311">
                  <c:v>2.7916666666666666E+17</c:v>
                </c:pt>
                <c:pt idx="2312">
                  <c:v>2.7916666666666666E+17</c:v>
                </c:pt>
                <c:pt idx="2313">
                  <c:v>2.7916666666666666E+17</c:v>
                </c:pt>
                <c:pt idx="2314">
                  <c:v>2.7916666666666666E+17</c:v>
                </c:pt>
                <c:pt idx="2315">
                  <c:v>2.7916666666666666E+17</c:v>
                </c:pt>
                <c:pt idx="2316">
                  <c:v>2.7916666666666666E+17</c:v>
                </c:pt>
                <c:pt idx="2317">
                  <c:v>2.7916666666666666E+17</c:v>
                </c:pt>
                <c:pt idx="2318">
                  <c:v>2.7916666666666666E+17</c:v>
                </c:pt>
                <c:pt idx="2319">
                  <c:v>2.7916666666666666E+17</c:v>
                </c:pt>
                <c:pt idx="2320">
                  <c:v>2.7916666666666666E+17</c:v>
                </c:pt>
                <c:pt idx="2321">
                  <c:v>2.7916666666666666E+17</c:v>
                </c:pt>
                <c:pt idx="2322">
                  <c:v>2.7916666666666666E+17</c:v>
                </c:pt>
                <c:pt idx="2323">
                  <c:v>2.7916666666666666E+17</c:v>
                </c:pt>
                <c:pt idx="2324">
                  <c:v>2.7916666666666666E+17</c:v>
                </c:pt>
                <c:pt idx="2325">
                  <c:v>2.7916666666666666E+17</c:v>
                </c:pt>
                <c:pt idx="2326">
                  <c:v>2.7916666666666666E+17</c:v>
                </c:pt>
                <c:pt idx="2327">
                  <c:v>2.7916666666666666E+17</c:v>
                </c:pt>
                <c:pt idx="2328">
                  <c:v>2.7916666666666666E+17</c:v>
                </c:pt>
                <c:pt idx="2329">
                  <c:v>2.7916666666666666E+17</c:v>
                </c:pt>
                <c:pt idx="2330">
                  <c:v>2.7916666666666666E+17</c:v>
                </c:pt>
                <c:pt idx="2331">
                  <c:v>2.7916666666666666E+17</c:v>
                </c:pt>
                <c:pt idx="2332">
                  <c:v>2.7916666666666666E+17</c:v>
                </c:pt>
                <c:pt idx="2333">
                  <c:v>2.7916666666666666E+17</c:v>
                </c:pt>
                <c:pt idx="2334">
                  <c:v>2.7916666666666666E+17</c:v>
                </c:pt>
                <c:pt idx="2335">
                  <c:v>2.7916666666666666E+17</c:v>
                </c:pt>
                <c:pt idx="2336">
                  <c:v>2.7916666666666666E+17</c:v>
                </c:pt>
                <c:pt idx="2337">
                  <c:v>2.7916666666666666E+17</c:v>
                </c:pt>
                <c:pt idx="2338">
                  <c:v>2.7916666666666666E+17</c:v>
                </c:pt>
                <c:pt idx="2339">
                  <c:v>2.7916666666666666E+17</c:v>
                </c:pt>
                <c:pt idx="2340">
                  <c:v>2.7916666666666666E+17</c:v>
                </c:pt>
                <c:pt idx="2341">
                  <c:v>2.7916666666666666E+17</c:v>
                </c:pt>
                <c:pt idx="2342">
                  <c:v>2.7916666666666666E+17</c:v>
                </c:pt>
                <c:pt idx="2343">
                  <c:v>2.7916666666666666E+17</c:v>
                </c:pt>
                <c:pt idx="2344">
                  <c:v>2.7916666666666666E+17</c:v>
                </c:pt>
                <c:pt idx="2345">
                  <c:v>2.7916666666666666E+17</c:v>
                </c:pt>
                <c:pt idx="2346">
                  <c:v>2.7916666666666666E+17</c:v>
                </c:pt>
                <c:pt idx="2347">
                  <c:v>2.7916666666666666E+17</c:v>
                </c:pt>
                <c:pt idx="2348">
                  <c:v>2.7916666666666666E+17</c:v>
                </c:pt>
                <c:pt idx="2349">
                  <c:v>2.7916666666666666E+17</c:v>
                </c:pt>
                <c:pt idx="2350">
                  <c:v>2.7916666666666666E+17</c:v>
                </c:pt>
                <c:pt idx="2351">
                  <c:v>2.7916666666666666E+17</c:v>
                </c:pt>
                <c:pt idx="2352">
                  <c:v>2.7916666666666666E+17</c:v>
                </c:pt>
                <c:pt idx="2353">
                  <c:v>2.7916666666666666E+17</c:v>
                </c:pt>
                <c:pt idx="2354">
                  <c:v>2.7916666666666666E+17</c:v>
                </c:pt>
                <c:pt idx="2355">
                  <c:v>2.7916666666666666E+17</c:v>
                </c:pt>
                <c:pt idx="2356">
                  <c:v>2.7916666666666666E+17</c:v>
                </c:pt>
                <c:pt idx="2357">
                  <c:v>2.7916666666666666E+17</c:v>
                </c:pt>
                <c:pt idx="2358">
                  <c:v>2.7916666666666666E+17</c:v>
                </c:pt>
                <c:pt idx="2359">
                  <c:v>2.7916666666666666E+17</c:v>
                </c:pt>
                <c:pt idx="2360">
                  <c:v>2.7916666666666666E+17</c:v>
                </c:pt>
                <c:pt idx="2361">
                  <c:v>2.7916666666666666E+17</c:v>
                </c:pt>
                <c:pt idx="2362">
                  <c:v>2.7916666666666666E+17</c:v>
                </c:pt>
                <c:pt idx="2363">
                  <c:v>2.7916666666666666E+17</c:v>
                </c:pt>
                <c:pt idx="2364">
                  <c:v>2.7916666666666666E+17</c:v>
                </c:pt>
                <c:pt idx="2365">
                  <c:v>2.7916666666666666E+17</c:v>
                </c:pt>
                <c:pt idx="2366">
                  <c:v>2.7916666666666666E+17</c:v>
                </c:pt>
                <c:pt idx="2367">
                  <c:v>2.7916666666666666E+17</c:v>
                </c:pt>
                <c:pt idx="2368">
                  <c:v>2.7916666666666666E+17</c:v>
                </c:pt>
                <c:pt idx="2369">
                  <c:v>2.7916666666666666E+17</c:v>
                </c:pt>
                <c:pt idx="2370">
                  <c:v>2.7916666666666666E+17</c:v>
                </c:pt>
                <c:pt idx="2371">
                  <c:v>2.7916666666666666E+17</c:v>
                </c:pt>
                <c:pt idx="2372">
                  <c:v>2.7916666666666666E+17</c:v>
                </c:pt>
                <c:pt idx="2373">
                  <c:v>2.7916666666666666E+17</c:v>
                </c:pt>
                <c:pt idx="2374">
                  <c:v>2.7916666666666666E+17</c:v>
                </c:pt>
                <c:pt idx="2375">
                  <c:v>2.7916666666666666E+17</c:v>
                </c:pt>
                <c:pt idx="2376">
                  <c:v>2.7916666666666666E+17</c:v>
                </c:pt>
                <c:pt idx="2377">
                  <c:v>2.7916666666666666E+17</c:v>
                </c:pt>
                <c:pt idx="2378">
                  <c:v>2.7916666666666666E+17</c:v>
                </c:pt>
                <c:pt idx="2379">
                  <c:v>2.7916666666666666E+17</c:v>
                </c:pt>
                <c:pt idx="2380">
                  <c:v>2.7916666666666666E+17</c:v>
                </c:pt>
                <c:pt idx="2381">
                  <c:v>2.7916666666666666E+17</c:v>
                </c:pt>
                <c:pt idx="2382">
                  <c:v>2.7916666666666666E+17</c:v>
                </c:pt>
                <c:pt idx="2383">
                  <c:v>2.7916666666666666E+17</c:v>
                </c:pt>
                <c:pt idx="2384">
                  <c:v>2.7916666666666666E+17</c:v>
                </c:pt>
                <c:pt idx="2385">
                  <c:v>2.7916666666666666E+17</c:v>
                </c:pt>
                <c:pt idx="2386">
                  <c:v>2.7916666666666666E+17</c:v>
                </c:pt>
                <c:pt idx="2387">
                  <c:v>2.7916666666666666E+17</c:v>
                </c:pt>
                <c:pt idx="2388">
                  <c:v>2.7916666666666666E+17</c:v>
                </c:pt>
                <c:pt idx="2389">
                  <c:v>2.7916666666666666E+17</c:v>
                </c:pt>
                <c:pt idx="2390">
                  <c:v>2.7916666666666666E+17</c:v>
                </c:pt>
                <c:pt idx="2391">
                  <c:v>2.7916666666666666E+17</c:v>
                </c:pt>
                <c:pt idx="2392">
                  <c:v>2.7916666666666666E+17</c:v>
                </c:pt>
                <c:pt idx="2393">
                  <c:v>2.7916666666666666E+17</c:v>
                </c:pt>
                <c:pt idx="2394">
                  <c:v>2.7916666666666666E+17</c:v>
                </c:pt>
                <c:pt idx="2395">
                  <c:v>2.7916666666666666E+17</c:v>
                </c:pt>
                <c:pt idx="2396">
                  <c:v>2.7916666666666666E+17</c:v>
                </c:pt>
                <c:pt idx="2397">
                  <c:v>2.7916666666666666E+17</c:v>
                </c:pt>
                <c:pt idx="2398">
                  <c:v>2.7916666666666666E+17</c:v>
                </c:pt>
                <c:pt idx="2399">
                  <c:v>2.7916666666666666E+17</c:v>
                </c:pt>
                <c:pt idx="2400">
                  <c:v>2.7916666666666666E+17</c:v>
                </c:pt>
                <c:pt idx="2401">
                  <c:v>2.7916666666666666E+17</c:v>
                </c:pt>
                <c:pt idx="2402">
                  <c:v>2.7916666666666666E+17</c:v>
                </c:pt>
                <c:pt idx="2403">
                  <c:v>2.7916666666666666E+17</c:v>
                </c:pt>
                <c:pt idx="2404">
                  <c:v>2.7916666666666666E+17</c:v>
                </c:pt>
                <c:pt idx="2405">
                  <c:v>2.7916666666666666E+17</c:v>
                </c:pt>
                <c:pt idx="2406">
                  <c:v>2.7916666666666666E+17</c:v>
                </c:pt>
                <c:pt idx="2407">
                  <c:v>2.7916666666666666E+17</c:v>
                </c:pt>
                <c:pt idx="2408">
                  <c:v>2.7916666666666666E+17</c:v>
                </c:pt>
                <c:pt idx="2409">
                  <c:v>2.7916666666666666E+17</c:v>
                </c:pt>
                <c:pt idx="2410">
                  <c:v>2.7916666666666666E+17</c:v>
                </c:pt>
                <c:pt idx="2411">
                  <c:v>2.7916666666666666E+17</c:v>
                </c:pt>
                <c:pt idx="2412">
                  <c:v>2.7916666666666666E+17</c:v>
                </c:pt>
                <c:pt idx="2413">
                  <c:v>2.7916666666666666E+17</c:v>
                </c:pt>
                <c:pt idx="2414">
                  <c:v>2.7916666666666666E+17</c:v>
                </c:pt>
                <c:pt idx="2415">
                  <c:v>2.7916666666666666E+17</c:v>
                </c:pt>
                <c:pt idx="2416">
                  <c:v>2.7916666666666666E+17</c:v>
                </c:pt>
                <c:pt idx="2417">
                  <c:v>2.7916666666666666E+17</c:v>
                </c:pt>
                <c:pt idx="2418">
                  <c:v>2.7916666666666666E+17</c:v>
                </c:pt>
                <c:pt idx="2419">
                  <c:v>2.7916666666666666E+17</c:v>
                </c:pt>
                <c:pt idx="2420">
                  <c:v>2.7916666666666666E+17</c:v>
                </c:pt>
                <c:pt idx="2421">
                  <c:v>2.7916666666666666E+17</c:v>
                </c:pt>
                <c:pt idx="2422">
                  <c:v>2.7916666666666666E+17</c:v>
                </c:pt>
                <c:pt idx="2423">
                  <c:v>2.7916666666666666E+17</c:v>
                </c:pt>
                <c:pt idx="2424">
                  <c:v>2.7916666666666666E+17</c:v>
                </c:pt>
                <c:pt idx="2425">
                  <c:v>2.7916666666666666E+17</c:v>
                </c:pt>
                <c:pt idx="2426">
                  <c:v>2.7916666666666666E+17</c:v>
                </c:pt>
                <c:pt idx="2427">
                  <c:v>2.7916666666666666E+17</c:v>
                </c:pt>
                <c:pt idx="2428">
                  <c:v>2.7916666666666666E+17</c:v>
                </c:pt>
                <c:pt idx="2429">
                  <c:v>2.7916666666666666E+17</c:v>
                </c:pt>
                <c:pt idx="2430">
                  <c:v>2.7916666666666666E+17</c:v>
                </c:pt>
                <c:pt idx="2431">
                  <c:v>2.7916666666666666E+17</c:v>
                </c:pt>
                <c:pt idx="2432">
                  <c:v>2.7916666666666666E+17</c:v>
                </c:pt>
                <c:pt idx="2433">
                  <c:v>2.7916666666666666E+17</c:v>
                </c:pt>
                <c:pt idx="2434">
                  <c:v>2.7916666666666666E+17</c:v>
                </c:pt>
                <c:pt idx="2435">
                  <c:v>2.7916666666666666E+17</c:v>
                </c:pt>
                <c:pt idx="2436">
                  <c:v>2.7916666666666666E+17</c:v>
                </c:pt>
                <c:pt idx="2437">
                  <c:v>2.7916666666666666E+17</c:v>
                </c:pt>
                <c:pt idx="2438">
                  <c:v>2.7916666666666666E+17</c:v>
                </c:pt>
                <c:pt idx="2439">
                  <c:v>2.7916666666666666E+17</c:v>
                </c:pt>
                <c:pt idx="2440">
                  <c:v>2.7916666666666666E+17</c:v>
                </c:pt>
                <c:pt idx="2441">
                  <c:v>2.7916666666666666E+17</c:v>
                </c:pt>
                <c:pt idx="2442">
                  <c:v>2.7916666666666666E+17</c:v>
                </c:pt>
                <c:pt idx="2443">
                  <c:v>2.7916666666666666E+17</c:v>
                </c:pt>
                <c:pt idx="2444">
                  <c:v>2.7916666666666666E+17</c:v>
                </c:pt>
                <c:pt idx="2445">
                  <c:v>2.7916666666666666E+17</c:v>
                </c:pt>
                <c:pt idx="2446">
                  <c:v>2.7916666666666666E+17</c:v>
                </c:pt>
                <c:pt idx="2447">
                  <c:v>2.7916666666666666E+17</c:v>
                </c:pt>
                <c:pt idx="2448">
                  <c:v>2.7916666666666666E+17</c:v>
                </c:pt>
                <c:pt idx="2449">
                  <c:v>2.7916666666666666E+17</c:v>
                </c:pt>
                <c:pt idx="2450">
                  <c:v>2.7916666666666666E+17</c:v>
                </c:pt>
                <c:pt idx="2451">
                  <c:v>2.7916666666666666E+17</c:v>
                </c:pt>
                <c:pt idx="2452">
                  <c:v>2.7916666666666666E+17</c:v>
                </c:pt>
                <c:pt idx="2453">
                  <c:v>2.7916666666666666E+17</c:v>
                </c:pt>
                <c:pt idx="2454">
                  <c:v>2.7916666666666666E+17</c:v>
                </c:pt>
                <c:pt idx="2455">
                  <c:v>2.7916666666666666E+17</c:v>
                </c:pt>
                <c:pt idx="2456">
                  <c:v>2.7916666666666666E+17</c:v>
                </c:pt>
                <c:pt idx="2457">
                  <c:v>2.7916666666666666E+17</c:v>
                </c:pt>
                <c:pt idx="2458">
                  <c:v>2.7916666666666666E+17</c:v>
                </c:pt>
                <c:pt idx="2459">
                  <c:v>2.7916666666666666E+17</c:v>
                </c:pt>
                <c:pt idx="2460">
                  <c:v>2.7916666666666666E+17</c:v>
                </c:pt>
                <c:pt idx="2461">
                  <c:v>2.7916666666666666E+17</c:v>
                </c:pt>
                <c:pt idx="2462">
                  <c:v>2.7916666666666666E+17</c:v>
                </c:pt>
                <c:pt idx="2463">
                  <c:v>2.7916666666666666E+17</c:v>
                </c:pt>
                <c:pt idx="2464">
                  <c:v>2.7916666666666666E+17</c:v>
                </c:pt>
                <c:pt idx="2465">
                  <c:v>2.7916666666666666E+17</c:v>
                </c:pt>
                <c:pt idx="2466">
                  <c:v>2.7916666666666666E+17</c:v>
                </c:pt>
                <c:pt idx="2467">
                  <c:v>2.7916666666666666E+17</c:v>
                </c:pt>
                <c:pt idx="2468">
                  <c:v>2.7916666666666666E+17</c:v>
                </c:pt>
                <c:pt idx="2469">
                  <c:v>2.7916666666666666E+17</c:v>
                </c:pt>
                <c:pt idx="2470">
                  <c:v>2.7916666666666666E+17</c:v>
                </c:pt>
                <c:pt idx="2471">
                  <c:v>2.7916666666666666E+17</c:v>
                </c:pt>
                <c:pt idx="2472">
                  <c:v>2.7916666666666666E+17</c:v>
                </c:pt>
                <c:pt idx="2473">
                  <c:v>2.7916666666666666E+17</c:v>
                </c:pt>
                <c:pt idx="2474">
                  <c:v>2.7916666666666666E+17</c:v>
                </c:pt>
                <c:pt idx="2475">
                  <c:v>2.7916666666666666E+17</c:v>
                </c:pt>
                <c:pt idx="2476">
                  <c:v>2.7916666666666666E+17</c:v>
                </c:pt>
                <c:pt idx="2477">
                  <c:v>2.7916666666666666E+17</c:v>
                </c:pt>
                <c:pt idx="2478">
                  <c:v>2.7916666666666666E+17</c:v>
                </c:pt>
                <c:pt idx="2479">
                  <c:v>2.7916666666666666E+17</c:v>
                </c:pt>
                <c:pt idx="2480">
                  <c:v>2.7916666666666666E+17</c:v>
                </c:pt>
                <c:pt idx="2481">
                  <c:v>2.7916666666666666E+17</c:v>
                </c:pt>
                <c:pt idx="2482">
                  <c:v>2.7916666666666666E+17</c:v>
                </c:pt>
                <c:pt idx="2483">
                  <c:v>2.7916666666666666E+17</c:v>
                </c:pt>
                <c:pt idx="2484">
                  <c:v>2.7916666666666666E+17</c:v>
                </c:pt>
                <c:pt idx="2485">
                  <c:v>2.7916666666666666E+17</c:v>
                </c:pt>
                <c:pt idx="2486">
                  <c:v>2.7916666666666666E+17</c:v>
                </c:pt>
                <c:pt idx="2487">
                  <c:v>2.7916666666666666E+17</c:v>
                </c:pt>
                <c:pt idx="2488">
                  <c:v>2.7916666666666666E+17</c:v>
                </c:pt>
                <c:pt idx="2489">
                  <c:v>2.7916666666666666E+17</c:v>
                </c:pt>
                <c:pt idx="2490">
                  <c:v>2.7916666666666666E+17</c:v>
                </c:pt>
                <c:pt idx="2491">
                  <c:v>2.7916666666666666E+17</c:v>
                </c:pt>
                <c:pt idx="2492">
                  <c:v>2.7916666666666666E+17</c:v>
                </c:pt>
                <c:pt idx="2493">
                  <c:v>2.7916666666666666E+17</c:v>
                </c:pt>
                <c:pt idx="2494">
                  <c:v>2.7916666666666666E+17</c:v>
                </c:pt>
                <c:pt idx="2495">
                  <c:v>2.7916666666666666E+17</c:v>
                </c:pt>
                <c:pt idx="2496">
                  <c:v>2.7916666666666666E+17</c:v>
                </c:pt>
                <c:pt idx="2497">
                  <c:v>2.7916666666666666E+17</c:v>
                </c:pt>
                <c:pt idx="2498">
                  <c:v>2.7916666666666666E+17</c:v>
                </c:pt>
                <c:pt idx="2499">
                  <c:v>2.7916666666666666E+17</c:v>
                </c:pt>
                <c:pt idx="2500">
                  <c:v>2.7916666666666666E+17</c:v>
                </c:pt>
                <c:pt idx="2501">
                  <c:v>2.7916666666666666E+17</c:v>
                </c:pt>
                <c:pt idx="2502">
                  <c:v>2.7916666666666666E+17</c:v>
                </c:pt>
                <c:pt idx="2503">
                  <c:v>2.7916666666666666E+17</c:v>
                </c:pt>
                <c:pt idx="2504">
                  <c:v>2.7916666666666666E+17</c:v>
                </c:pt>
                <c:pt idx="2505">
                  <c:v>2.7916666666666666E+17</c:v>
                </c:pt>
                <c:pt idx="2506">
                  <c:v>2.7916666666666666E+17</c:v>
                </c:pt>
                <c:pt idx="2507">
                  <c:v>2.7916666666666666E+17</c:v>
                </c:pt>
                <c:pt idx="2508">
                  <c:v>2.7916666666666666E+17</c:v>
                </c:pt>
                <c:pt idx="2509">
                  <c:v>2.7916666666666666E+17</c:v>
                </c:pt>
                <c:pt idx="2510">
                  <c:v>2.7916666666666666E+17</c:v>
                </c:pt>
                <c:pt idx="2511">
                  <c:v>2.7916666666666666E+17</c:v>
                </c:pt>
                <c:pt idx="2512">
                  <c:v>2.7916666666666666E+17</c:v>
                </c:pt>
                <c:pt idx="2513">
                  <c:v>2.7916666666666666E+17</c:v>
                </c:pt>
                <c:pt idx="2514">
                  <c:v>2.7916666666666666E+17</c:v>
                </c:pt>
                <c:pt idx="2515">
                  <c:v>2.7916666666666666E+17</c:v>
                </c:pt>
                <c:pt idx="2516">
                  <c:v>2.7916666666666666E+17</c:v>
                </c:pt>
                <c:pt idx="2517">
                  <c:v>2.7916666666666666E+17</c:v>
                </c:pt>
                <c:pt idx="2518">
                  <c:v>2.7916666666666666E+17</c:v>
                </c:pt>
                <c:pt idx="2519">
                  <c:v>2.7916666666666666E+17</c:v>
                </c:pt>
                <c:pt idx="2520">
                  <c:v>2.7916666666666666E+17</c:v>
                </c:pt>
                <c:pt idx="2521">
                  <c:v>2.7916666666666666E+17</c:v>
                </c:pt>
                <c:pt idx="2522">
                  <c:v>2.7916666666666666E+17</c:v>
                </c:pt>
                <c:pt idx="2523">
                  <c:v>2.7916666666666666E+17</c:v>
                </c:pt>
                <c:pt idx="2524">
                  <c:v>2.7916666666666666E+17</c:v>
                </c:pt>
                <c:pt idx="2525">
                  <c:v>2.7916666666666666E+17</c:v>
                </c:pt>
                <c:pt idx="2526">
                  <c:v>2.7916666666666666E+17</c:v>
                </c:pt>
                <c:pt idx="2527">
                  <c:v>2.7916666666666666E+17</c:v>
                </c:pt>
                <c:pt idx="2528">
                  <c:v>2.7916666666666666E+17</c:v>
                </c:pt>
                <c:pt idx="2529">
                  <c:v>2.7916666666666666E+17</c:v>
                </c:pt>
                <c:pt idx="2530">
                  <c:v>2.7916666666666666E+17</c:v>
                </c:pt>
                <c:pt idx="2531">
                  <c:v>2.7916666666666666E+17</c:v>
                </c:pt>
                <c:pt idx="2532">
                  <c:v>2.7916666666666666E+17</c:v>
                </c:pt>
                <c:pt idx="2533">
                  <c:v>2.7916666666666666E+17</c:v>
                </c:pt>
                <c:pt idx="2534">
                  <c:v>2.7916666666666666E+17</c:v>
                </c:pt>
                <c:pt idx="2535">
                  <c:v>2.7916666666666666E+17</c:v>
                </c:pt>
                <c:pt idx="2536">
                  <c:v>2.7916666666666666E+17</c:v>
                </c:pt>
                <c:pt idx="2537">
                  <c:v>2.7916666666666666E+17</c:v>
                </c:pt>
                <c:pt idx="2538">
                  <c:v>2.7916666666666666E+17</c:v>
                </c:pt>
                <c:pt idx="2539">
                  <c:v>2.7916666666666666E+17</c:v>
                </c:pt>
                <c:pt idx="2540">
                  <c:v>2.7916666666666666E+17</c:v>
                </c:pt>
                <c:pt idx="2541">
                  <c:v>2.7916666666666666E+17</c:v>
                </c:pt>
                <c:pt idx="2542">
                  <c:v>2.7916666666666666E+17</c:v>
                </c:pt>
                <c:pt idx="2543">
                  <c:v>2.7916666666666666E+17</c:v>
                </c:pt>
                <c:pt idx="2544">
                  <c:v>2.7916666666666666E+17</c:v>
                </c:pt>
                <c:pt idx="2545">
                  <c:v>2.7916666666666666E+17</c:v>
                </c:pt>
                <c:pt idx="2546">
                  <c:v>2.7916666666666666E+17</c:v>
                </c:pt>
                <c:pt idx="2547">
                  <c:v>2.7916666666666666E+17</c:v>
                </c:pt>
                <c:pt idx="2548">
                  <c:v>2.7916666666666666E+17</c:v>
                </c:pt>
                <c:pt idx="2549">
                  <c:v>2.7916666666666666E+17</c:v>
                </c:pt>
                <c:pt idx="2550">
                  <c:v>2.7916666666666666E+17</c:v>
                </c:pt>
                <c:pt idx="2551">
                  <c:v>2.7916666666666666E+17</c:v>
                </c:pt>
                <c:pt idx="2552">
                  <c:v>2.7916666666666666E+17</c:v>
                </c:pt>
                <c:pt idx="2553">
                  <c:v>2.7916666666666666E+17</c:v>
                </c:pt>
                <c:pt idx="2554">
                  <c:v>2.7916666666666666E+17</c:v>
                </c:pt>
                <c:pt idx="2555">
                  <c:v>2.7916666666666666E+17</c:v>
                </c:pt>
                <c:pt idx="2556">
                  <c:v>2.7916666666666666E+17</c:v>
                </c:pt>
                <c:pt idx="2557">
                  <c:v>2.7916666666666666E+17</c:v>
                </c:pt>
                <c:pt idx="2558">
                  <c:v>2.7916666666666666E+17</c:v>
                </c:pt>
                <c:pt idx="2559">
                  <c:v>2.7916666666666666E+17</c:v>
                </c:pt>
                <c:pt idx="2560">
                  <c:v>2.7916666666666666E+17</c:v>
                </c:pt>
                <c:pt idx="2561">
                  <c:v>2.7916666666666666E+17</c:v>
                </c:pt>
                <c:pt idx="2562">
                  <c:v>2.7916666666666666E+17</c:v>
                </c:pt>
                <c:pt idx="2563">
                  <c:v>2.7916666666666666E+17</c:v>
                </c:pt>
                <c:pt idx="2564">
                  <c:v>2.7916666666666666E+17</c:v>
                </c:pt>
                <c:pt idx="2565">
                  <c:v>2.7916666666666666E+17</c:v>
                </c:pt>
                <c:pt idx="2566">
                  <c:v>2.7916666666666666E+17</c:v>
                </c:pt>
                <c:pt idx="2567">
                  <c:v>2.7916666666666666E+17</c:v>
                </c:pt>
                <c:pt idx="2568">
                  <c:v>2.7916666666666666E+17</c:v>
                </c:pt>
                <c:pt idx="2569">
                  <c:v>2.7916666666666666E+17</c:v>
                </c:pt>
                <c:pt idx="2570">
                  <c:v>2.7916666666666666E+17</c:v>
                </c:pt>
                <c:pt idx="2571">
                  <c:v>2.7916666666666666E+17</c:v>
                </c:pt>
                <c:pt idx="2572">
                  <c:v>2.7916666666666666E+17</c:v>
                </c:pt>
                <c:pt idx="2573">
                  <c:v>2.7916666666666666E+17</c:v>
                </c:pt>
                <c:pt idx="2574">
                  <c:v>2.7916666666666666E+17</c:v>
                </c:pt>
                <c:pt idx="2575">
                  <c:v>2.7916666666666666E+17</c:v>
                </c:pt>
                <c:pt idx="2576">
                  <c:v>2.7916666666666666E+17</c:v>
                </c:pt>
                <c:pt idx="2577">
                  <c:v>2.7916666666666666E+17</c:v>
                </c:pt>
                <c:pt idx="2578">
                  <c:v>2.7916666666666666E+17</c:v>
                </c:pt>
                <c:pt idx="2579">
                  <c:v>2.7916666666666666E+17</c:v>
                </c:pt>
                <c:pt idx="2580">
                  <c:v>2.7916666666666666E+17</c:v>
                </c:pt>
                <c:pt idx="2581">
                  <c:v>2.7916666666666666E+17</c:v>
                </c:pt>
                <c:pt idx="2582">
                  <c:v>2.7916666666666666E+17</c:v>
                </c:pt>
                <c:pt idx="2583">
                  <c:v>2.7916666666666666E+17</c:v>
                </c:pt>
                <c:pt idx="2584">
                  <c:v>2.7916666666666666E+17</c:v>
                </c:pt>
                <c:pt idx="2585">
                  <c:v>2.7916666666666666E+17</c:v>
                </c:pt>
                <c:pt idx="2586">
                  <c:v>2.7916666666666666E+17</c:v>
                </c:pt>
                <c:pt idx="2587">
                  <c:v>2.7916666666666666E+17</c:v>
                </c:pt>
                <c:pt idx="2588">
                  <c:v>2.7916666666666666E+17</c:v>
                </c:pt>
                <c:pt idx="2589">
                  <c:v>2.7916666666666666E+17</c:v>
                </c:pt>
                <c:pt idx="2590">
                  <c:v>2.7916666666666666E+17</c:v>
                </c:pt>
                <c:pt idx="2591">
                  <c:v>2.7916666666666666E+17</c:v>
                </c:pt>
                <c:pt idx="2592">
                  <c:v>2.7916666666666666E+17</c:v>
                </c:pt>
                <c:pt idx="2593">
                  <c:v>2.7916666666666666E+17</c:v>
                </c:pt>
                <c:pt idx="2594">
                  <c:v>2.7916666666666666E+17</c:v>
                </c:pt>
                <c:pt idx="2595">
                  <c:v>2.7916666666666666E+17</c:v>
                </c:pt>
                <c:pt idx="2596">
                  <c:v>2.7916666666666666E+17</c:v>
                </c:pt>
                <c:pt idx="2597">
                  <c:v>2.7916666666666666E+17</c:v>
                </c:pt>
                <c:pt idx="2598">
                  <c:v>2.7916666666666666E+17</c:v>
                </c:pt>
                <c:pt idx="2599">
                  <c:v>2.7916666666666666E+17</c:v>
                </c:pt>
                <c:pt idx="2600">
                  <c:v>2.7916666666666666E+17</c:v>
                </c:pt>
                <c:pt idx="2601">
                  <c:v>2.7916666666666666E+17</c:v>
                </c:pt>
                <c:pt idx="2602">
                  <c:v>2.7916666666666666E+17</c:v>
                </c:pt>
                <c:pt idx="2603">
                  <c:v>2.7916666666666666E+17</c:v>
                </c:pt>
                <c:pt idx="2604">
                  <c:v>2.7916666666666666E+17</c:v>
                </c:pt>
                <c:pt idx="2605">
                  <c:v>2.7916666666666666E+17</c:v>
                </c:pt>
                <c:pt idx="2606">
                  <c:v>2.7916666666666666E+17</c:v>
                </c:pt>
                <c:pt idx="2607">
                  <c:v>2.7916666666666666E+17</c:v>
                </c:pt>
                <c:pt idx="2608">
                  <c:v>2.7916666666666666E+17</c:v>
                </c:pt>
                <c:pt idx="2609">
                  <c:v>2.7916666666666666E+17</c:v>
                </c:pt>
                <c:pt idx="2610">
                  <c:v>2.7916666666666666E+17</c:v>
                </c:pt>
                <c:pt idx="2611">
                  <c:v>2.7916666666666666E+17</c:v>
                </c:pt>
                <c:pt idx="2612">
                  <c:v>2.7916666666666666E+17</c:v>
                </c:pt>
                <c:pt idx="2613">
                  <c:v>2.7916666666666666E+17</c:v>
                </c:pt>
                <c:pt idx="2614">
                  <c:v>2.7916666666666666E+17</c:v>
                </c:pt>
                <c:pt idx="2615">
                  <c:v>2.7916666666666666E+17</c:v>
                </c:pt>
                <c:pt idx="2616">
                  <c:v>2.7916666666666666E+17</c:v>
                </c:pt>
                <c:pt idx="2617">
                  <c:v>2.7916666666666666E+17</c:v>
                </c:pt>
                <c:pt idx="2618">
                  <c:v>2.7916666666666666E+17</c:v>
                </c:pt>
                <c:pt idx="2619">
                  <c:v>2.7916666666666666E+17</c:v>
                </c:pt>
                <c:pt idx="2620">
                  <c:v>2.7916666666666666E+17</c:v>
                </c:pt>
                <c:pt idx="2621">
                  <c:v>2.7916666666666666E+17</c:v>
                </c:pt>
                <c:pt idx="2622">
                  <c:v>2.7916666666666666E+17</c:v>
                </c:pt>
                <c:pt idx="2623">
                  <c:v>2.7916666666666666E+17</c:v>
                </c:pt>
                <c:pt idx="2624">
                  <c:v>2.7916666666666666E+17</c:v>
                </c:pt>
                <c:pt idx="2625">
                  <c:v>2.7916666666666666E+17</c:v>
                </c:pt>
                <c:pt idx="2626">
                  <c:v>2.7916666666666666E+17</c:v>
                </c:pt>
                <c:pt idx="2627">
                  <c:v>2.7916666666666666E+17</c:v>
                </c:pt>
                <c:pt idx="2628">
                  <c:v>2.7916666666666666E+17</c:v>
                </c:pt>
                <c:pt idx="2629">
                  <c:v>2.7916666666666666E+17</c:v>
                </c:pt>
                <c:pt idx="2630">
                  <c:v>2.7916666666666666E+17</c:v>
                </c:pt>
                <c:pt idx="2631">
                  <c:v>2.7916666666666666E+17</c:v>
                </c:pt>
                <c:pt idx="2632">
                  <c:v>2.7916666666666666E+17</c:v>
                </c:pt>
                <c:pt idx="2633">
                  <c:v>2.7916666666666666E+17</c:v>
                </c:pt>
                <c:pt idx="2634">
                  <c:v>2.7916666666666666E+17</c:v>
                </c:pt>
                <c:pt idx="2635">
                  <c:v>2.7916666666666666E+17</c:v>
                </c:pt>
                <c:pt idx="2636">
                  <c:v>2.7916666666666666E+17</c:v>
                </c:pt>
                <c:pt idx="2637">
                  <c:v>2.7916666666666666E+17</c:v>
                </c:pt>
                <c:pt idx="2638">
                  <c:v>2.7916666666666666E+17</c:v>
                </c:pt>
                <c:pt idx="2639">
                  <c:v>2.7916666666666666E+17</c:v>
                </c:pt>
                <c:pt idx="2640">
                  <c:v>2.7916666666666666E+17</c:v>
                </c:pt>
                <c:pt idx="2641">
                  <c:v>2.7916666666666666E+17</c:v>
                </c:pt>
                <c:pt idx="2642">
                  <c:v>2.7916666666666666E+17</c:v>
                </c:pt>
                <c:pt idx="2643">
                  <c:v>2.7916666666666666E+17</c:v>
                </c:pt>
                <c:pt idx="2644">
                  <c:v>2.7916666666666666E+17</c:v>
                </c:pt>
                <c:pt idx="2645">
                  <c:v>2.7916666666666666E+17</c:v>
                </c:pt>
                <c:pt idx="2646">
                  <c:v>2.7916666666666666E+17</c:v>
                </c:pt>
                <c:pt idx="2647">
                  <c:v>2.7916666666666666E+17</c:v>
                </c:pt>
                <c:pt idx="2648">
                  <c:v>2.7916666666666666E+17</c:v>
                </c:pt>
                <c:pt idx="2649">
                  <c:v>2.7916666666666666E+17</c:v>
                </c:pt>
                <c:pt idx="2650">
                  <c:v>2.7916666666666666E+17</c:v>
                </c:pt>
                <c:pt idx="2651">
                  <c:v>2.7916666666666666E+17</c:v>
                </c:pt>
                <c:pt idx="2652">
                  <c:v>2.7916666666666666E+17</c:v>
                </c:pt>
                <c:pt idx="2653">
                  <c:v>2.7916666666666666E+17</c:v>
                </c:pt>
                <c:pt idx="2654">
                  <c:v>2.7916666666666666E+17</c:v>
                </c:pt>
                <c:pt idx="2655">
                  <c:v>2.7916666666666666E+17</c:v>
                </c:pt>
                <c:pt idx="2656">
                  <c:v>2.7916666666666666E+17</c:v>
                </c:pt>
                <c:pt idx="2657">
                  <c:v>2.7916666666666666E+17</c:v>
                </c:pt>
                <c:pt idx="2658">
                  <c:v>2.7916666666666666E+17</c:v>
                </c:pt>
                <c:pt idx="2659">
                  <c:v>2.7916666666666666E+17</c:v>
                </c:pt>
                <c:pt idx="2660">
                  <c:v>2.7916666666666666E+17</c:v>
                </c:pt>
                <c:pt idx="2661">
                  <c:v>2.7916666666666666E+17</c:v>
                </c:pt>
                <c:pt idx="2662">
                  <c:v>2.7916666666666666E+17</c:v>
                </c:pt>
                <c:pt idx="2663">
                  <c:v>2.7916666666666666E+17</c:v>
                </c:pt>
                <c:pt idx="2664">
                  <c:v>2.7916666666666666E+17</c:v>
                </c:pt>
                <c:pt idx="2665">
                  <c:v>2.7916666666666666E+17</c:v>
                </c:pt>
                <c:pt idx="2666">
                  <c:v>2.7916666666666666E+17</c:v>
                </c:pt>
                <c:pt idx="2667">
                  <c:v>2.7916666666666666E+17</c:v>
                </c:pt>
                <c:pt idx="2668">
                  <c:v>2.7916666666666666E+17</c:v>
                </c:pt>
                <c:pt idx="2669">
                  <c:v>2.7916666666666666E+17</c:v>
                </c:pt>
                <c:pt idx="2670">
                  <c:v>2.7916666666666666E+17</c:v>
                </c:pt>
                <c:pt idx="2671">
                  <c:v>2.7916666666666666E+17</c:v>
                </c:pt>
                <c:pt idx="2672">
                  <c:v>2.7916666666666666E+17</c:v>
                </c:pt>
                <c:pt idx="2673">
                  <c:v>2.7916666666666666E+17</c:v>
                </c:pt>
                <c:pt idx="2674">
                  <c:v>2.7916666666666666E+17</c:v>
                </c:pt>
                <c:pt idx="2675">
                  <c:v>2.7916666666666666E+17</c:v>
                </c:pt>
                <c:pt idx="2676">
                  <c:v>2.7916666666666666E+17</c:v>
                </c:pt>
                <c:pt idx="2677">
                  <c:v>2.7916666666666666E+17</c:v>
                </c:pt>
                <c:pt idx="2678">
                  <c:v>2.7916666666666666E+17</c:v>
                </c:pt>
                <c:pt idx="2679">
                  <c:v>2.7916666666666666E+17</c:v>
                </c:pt>
                <c:pt idx="2680">
                  <c:v>2.7916666666666666E+17</c:v>
                </c:pt>
                <c:pt idx="2681">
                  <c:v>2.7916666666666666E+17</c:v>
                </c:pt>
                <c:pt idx="2682">
                  <c:v>2.7916666666666666E+17</c:v>
                </c:pt>
                <c:pt idx="2683">
                  <c:v>2.7916666666666666E+17</c:v>
                </c:pt>
                <c:pt idx="2684">
                  <c:v>2.7916666666666666E+17</c:v>
                </c:pt>
                <c:pt idx="2685">
                  <c:v>2.7916666666666666E+17</c:v>
                </c:pt>
                <c:pt idx="2686">
                  <c:v>2.7916666666666666E+17</c:v>
                </c:pt>
                <c:pt idx="2687">
                  <c:v>2.7916666666666666E+17</c:v>
                </c:pt>
                <c:pt idx="2688">
                  <c:v>2.7916666666666666E+17</c:v>
                </c:pt>
                <c:pt idx="2689">
                  <c:v>2.7916666666666666E+17</c:v>
                </c:pt>
                <c:pt idx="2690">
                  <c:v>2.7916666666666666E+17</c:v>
                </c:pt>
                <c:pt idx="2691">
                  <c:v>2.7916666666666666E+17</c:v>
                </c:pt>
                <c:pt idx="2692">
                  <c:v>2.7916666666666666E+17</c:v>
                </c:pt>
                <c:pt idx="2693">
                  <c:v>2.7916666666666666E+17</c:v>
                </c:pt>
                <c:pt idx="2694">
                  <c:v>2.7916666666666666E+17</c:v>
                </c:pt>
                <c:pt idx="2695">
                  <c:v>2.7916666666666666E+17</c:v>
                </c:pt>
                <c:pt idx="2696">
                  <c:v>2.7916666666666666E+17</c:v>
                </c:pt>
                <c:pt idx="2697">
                  <c:v>2.7916666666666666E+17</c:v>
                </c:pt>
                <c:pt idx="2698">
                  <c:v>2.7916666666666666E+17</c:v>
                </c:pt>
                <c:pt idx="2699">
                  <c:v>2.7916666666666666E+17</c:v>
                </c:pt>
                <c:pt idx="2700">
                  <c:v>2.7916666666666666E+17</c:v>
                </c:pt>
                <c:pt idx="2701">
                  <c:v>2.7916666666666666E+17</c:v>
                </c:pt>
                <c:pt idx="2702">
                  <c:v>2.7916666666666666E+17</c:v>
                </c:pt>
                <c:pt idx="2703">
                  <c:v>2.7916666666666666E+17</c:v>
                </c:pt>
                <c:pt idx="2704">
                  <c:v>2.7916666666666666E+17</c:v>
                </c:pt>
                <c:pt idx="2705">
                  <c:v>2.7916666666666666E+17</c:v>
                </c:pt>
                <c:pt idx="2706">
                  <c:v>2.7916666666666666E+17</c:v>
                </c:pt>
                <c:pt idx="2707">
                  <c:v>2.7916666666666666E+17</c:v>
                </c:pt>
                <c:pt idx="2708">
                  <c:v>2.7916666666666666E+17</c:v>
                </c:pt>
                <c:pt idx="2709">
                  <c:v>2.7916666666666666E+17</c:v>
                </c:pt>
                <c:pt idx="2710">
                  <c:v>2.7916666666666666E+17</c:v>
                </c:pt>
                <c:pt idx="2711">
                  <c:v>2.7916666666666666E+17</c:v>
                </c:pt>
                <c:pt idx="2712">
                  <c:v>2.7916666666666666E+17</c:v>
                </c:pt>
                <c:pt idx="2713">
                  <c:v>2.7916666666666666E+17</c:v>
                </c:pt>
                <c:pt idx="2714">
                  <c:v>2.7916666666666666E+17</c:v>
                </c:pt>
                <c:pt idx="2715">
                  <c:v>2.7916666666666666E+17</c:v>
                </c:pt>
                <c:pt idx="2716">
                  <c:v>2.7916666666666666E+17</c:v>
                </c:pt>
                <c:pt idx="2717">
                  <c:v>2.7916666666666666E+17</c:v>
                </c:pt>
                <c:pt idx="2718">
                  <c:v>2.7916666666666666E+17</c:v>
                </c:pt>
                <c:pt idx="2719">
                  <c:v>2.7916666666666666E+17</c:v>
                </c:pt>
                <c:pt idx="2720">
                  <c:v>2.7916666666666666E+17</c:v>
                </c:pt>
                <c:pt idx="2721">
                  <c:v>2.7916666666666666E+17</c:v>
                </c:pt>
                <c:pt idx="2722">
                  <c:v>2.7916666666666666E+17</c:v>
                </c:pt>
                <c:pt idx="2723">
                  <c:v>2.7916666666666666E+17</c:v>
                </c:pt>
                <c:pt idx="2724">
                  <c:v>2.7916666666666666E+17</c:v>
                </c:pt>
                <c:pt idx="2725">
                  <c:v>2.7916666666666666E+17</c:v>
                </c:pt>
                <c:pt idx="2726">
                  <c:v>2.7916666666666666E+17</c:v>
                </c:pt>
                <c:pt idx="2727">
                  <c:v>2.7916666666666666E+17</c:v>
                </c:pt>
                <c:pt idx="2728">
                  <c:v>2.7916666666666666E+17</c:v>
                </c:pt>
                <c:pt idx="2729">
                  <c:v>2.7916666666666666E+17</c:v>
                </c:pt>
                <c:pt idx="2730">
                  <c:v>2.7916666666666666E+17</c:v>
                </c:pt>
                <c:pt idx="2731">
                  <c:v>2.7916666666666666E+17</c:v>
                </c:pt>
                <c:pt idx="2732">
                  <c:v>2.7916666666666666E+17</c:v>
                </c:pt>
                <c:pt idx="2733">
                  <c:v>2.7916666666666666E+17</c:v>
                </c:pt>
                <c:pt idx="2734">
                  <c:v>2.7916666666666666E+17</c:v>
                </c:pt>
                <c:pt idx="2735">
                  <c:v>2.7916666666666666E+17</c:v>
                </c:pt>
                <c:pt idx="2736">
                  <c:v>2.7916666666666666E+17</c:v>
                </c:pt>
                <c:pt idx="2737">
                  <c:v>2.7916666666666666E+17</c:v>
                </c:pt>
                <c:pt idx="2738">
                  <c:v>2.7916666666666666E+17</c:v>
                </c:pt>
                <c:pt idx="2739">
                  <c:v>2.7916666666666666E+17</c:v>
                </c:pt>
                <c:pt idx="2740">
                  <c:v>2.7916666666666666E+17</c:v>
                </c:pt>
                <c:pt idx="2741">
                  <c:v>2.7916666666666666E+17</c:v>
                </c:pt>
                <c:pt idx="2742">
                  <c:v>2.7916666666666666E+17</c:v>
                </c:pt>
                <c:pt idx="2743">
                  <c:v>2.7916666666666666E+17</c:v>
                </c:pt>
                <c:pt idx="2744">
                  <c:v>2.7916666666666666E+17</c:v>
                </c:pt>
                <c:pt idx="2745">
                  <c:v>2.7916666666666666E+17</c:v>
                </c:pt>
                <c:pt idx="2746">
                  <c:v>2.7916666666666666E+17</c:v>
                </c:pt>
                <c:pt idx="2747">
                  <c:v>2.7916666666666666E+17</c:v>
                </c:pt>
                <c:pt idx="2748">
                  <c:v>2.7916666666666666E+17</c:v>
                </c:pt>
                <c:pt idx="2749">
                  <c:v>2.7916666666666666E+17</c:v>
                </c:pt>
                <c:pt idx="2750">
                  <c:v>2.7916666666666666E+17</c:v>
                </c:pt>
                <c:pt idx="2751">
                  <c:v>2.7916666666666666E+17</c:v>
                </c:pt>
                <c:pt idx="2752">
                  <c:v>2.7916666666666666E+17</c:v>
                </c:pt>
                <c:pt idx="2753">
                  <c:v>2.7916666666666666E+17</c:v>
                </c:pt>
                <c:pt idx="2754">
                  <c:v>2.7916666666666666E+17</c:v>
                </c:pt>
                <c:pt idx="2755">
                  <c:v>2.7916666666666666E+17</c:v>
                </c:pt>
                <c:pt idx="2756">
                  <c:v>2.7916666666666666E+17</c:v>
                </c:pt>
                <c:pt idx="2757">
                  <c:v>2.7916666666666666E+17</c:v>
                </c:pt>
                <c:pt idx="2758">
                  <c:v>2.7916666666666666E+17</c:v>
                </c:pt>
                <c:pt idx="2759">
                  <c:v>2.7916666666666666E+17</c:v>
                </c:pt>
                <c:pt idx="2760">
                  <c:v>2.7916666666666666E+17</c:v>
                </c:pt>
                <c:pt idx="2761">
                  <c:v>2.7916666666666666E+17</c:v>
                </c:pt>
                <c:pt idx="2762">
                  <c:v>2.7916666666666666E+17</c:v>
                </c:pt>
                <c:pt idx="2763">
                  <c:v>2.7916666666666666E+17</c:v>
                </c:pt>
                <c:pt idx="2764">
                  <c:v>2.7916666666666666E+17</c:v>
                </c:pt>
                <c:pt idx="2765">
                  <c:v>2.7916666666666666E+17</c:v>
                </c:pt>
                <c:pt idx="2766">
                  <c:v>2.7916666666666666E+17</c:v>
                </c:pt>
                <c:pt idx="2767">
                  <c:v>2.7916666666666666E+17</c:v>
                </c:pt>
                <c:pt idx="2768">
                  <c:v>2.7916666666666666E+17</c:v>
                </c:pt>
                <c:pt idx="2769">
                  <c:v>2.7916666666666666E+17</c:v>
                </c:pt>
                <c:pt idx="2770">
                  <c:v>2.7916666666666666E+17</c:v>
                </c:pt>
                <c:pt idx="2771">
                  <c:v>2.7916666666666666E+17</c:v>
                </c:pt>
                <c:pt idx="2772">
                  <c:v>2.7916666666666666E+17</c:v>
                </c:pt>
                <c:pt idx="2773">
                  <c:v>2.7916666666666666E+17</c:v>
                </c:pt>
                <c:pt idx="2774">
                  <c:v>2.7916666666666666E+17</c:v>
                </c:pt>
                <c:pt idx="2775">
                  <c:v>2.7916666666666666E+17</c:v>
                </c:pt>
                <c:pt idx="2776">
                  <c:v>2.7916666666666666E+17</c:v>
                </c:pt>
                <c:pt idx="2777">
                  <c:v>2.7916666666666666E+17</c:v>
                </c:pt>
                <c:pt idx="2778">
                  <c:v>2.7916666666666666E+17</c:v>
                </c:pt>
                <c:pt idx="2779">
                  <c:v>2.7916666666666666E+17</c:v>
                </c:pt>
                <c:pt idx="2780">
                  <c:v>2.7916666666666666E+17</c:v>
                </c:pt>
                <c:pt idx="2781">
                  <c:v>2.7916666666666666E+17</c:v>
                </c:pt>
                <c:pt idx="2782">
                  <c:v>2.7916666666666666E+17</c:v>
                </c:pt>
                <c:pt idx="2783">
                  <c:v>2.7916666666666666E+17</c:v>
                </c:pt>
                <c:pt idx="2784">
                  <c:v>2.7916666666666666E+17</c:v>
                </c:pt>
                <c:pt idx="2785">
                  <c:v>2.7916666666666666E+17</c:v>
                </c:pt>
                <c:pt idx="2786">
                  <c:v>2.7916666666666666E+17</c:v>
                </c:pt>
                <c:pt idx="2787">
                  <c:v>2.7916666666666666E+17</c:v>
                </c:pt>
                <c:pt idx="2788">
                  <c:v>2.7916666666666666E+17</c:v>
                </c:pt>
                <c:pt idx="2789">
                  <c:v>2.7916666666666666E+17</c:v>
                </c:pt>
                <c:pt idx="2790">
                  <c:v>2.7916666666666666E+17</c:v>
                </c:pt>
                <c:pt idx="2791">
                  <c:v>2.7916666666666666E+17</c:v>
                </c:pt>
                <c:pt idx="2792">
                  <c:v>2.7916666666666666E+17</c:v>
                </c:pt>
                <c:pt idx="2793">
                  <c:v>2.7916666666666666E+17</c:v>
                </c:pt>
                <c:pt idx="2794">
                  <c:v>2.7916666666666666E+17</c:v>
                </c:pt>
                <c:pt idx="2795">
                  <c:v>2.7916666666666666E+17</c:v>
                </c:pt>
                <c:pt idx="2796">
                  <c:v>2.7916666666666666E+17</c:v>
                </c:pt>
                <c:pt idx="2797">
                  <c:v>2.7916666666666666E+17</c:v>
                </c:pt>
                <c:pt idx="2798">
                  <c:v>2.7916666666666666E+17</c:v>
                </c:pt>
                <c:pt idx="2799">
                  <c:v>2.7916666666666666E+17</c:v>
                </c:pt>
                <c:pt idx="2800">
                  <c:v>2.7916666666666666E+17</c:v>
                </c:pt>
                <c:pt idx="2801">
                  <c:v>2.7916666666666666E+17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3.7083333333333331E+17</c:v>
                </c:pt>
                <c:pt idx="3168">
                  <c:v>3.7083333333333331E+17</c:v>
                </c:pt>
                <c:pt idx="3169">
                  <c:v>3.7083333333333331E+17</c:v>
                </c:pt>
                <c:pt idx="3170">
                  <c:v>3.7083333333333331E+17</c:v>
                </c:pt>
                <c:pt idx="3171">
                  <c:v>3.7083333333333331E+17</c:v>
                </c:pt>
                <c:pt idx="3172">
                  <c:v>3.7083333333333331E+17</c:v>
                </c:pt>
                <c:pt idx="3173">
                  <c:v>3.7083333333333331E+17</c:v>
                </c:pt>
                <c:pt idx="3174">
                  <c:v>3.7083333333333331E+17</c:v>
                </c:pt>
                <c:pt idx="3175">
                  <c:v>3.7083333333333331E+17</c:v>
                </c:pt>
                <c:pt idx="3176">
                  <c:v>3.7083333333333331E+17</c:v>
                </c:pt>
                <c:pt idx="3177">
                  <c:v>3.7083333333333331E+17</c:v>
                </c:pt>
                <c:pt idx="3178">
                  <c:v>3.7083333333333331E+17</c:v>
                </c:pt>
                <c:pt idx="3179">
                  <c:v>3.7083333333333331E+17</c:v>
                </c:pt>
                <c:pt idx="3180">
                  <c:v>3.7083333333333331E+17</c:v>
                </c:pt>
                <c:pt idx="3181">
                  <c:v>3.7083333333333331E+17</c:v>
                </c:pt>
                <c:pt idx="3182">
                  <c:v>3.7083333333333331E+17</c:v>
                </c:pt>
                <c:pt idx="3183">
                  <c:v>3.7083333333333331E+17</c:v>
                </c:pt>
                <c:pt idx="3184">
                  <c:v>3.7083333333333331E+17</c:v>
                </c:pt>
                <c:pt idx="3185">
                  <c:v>3.7083333333333331E+17</c:v>
                </c:pt>
                <c:pt idx="3186">
                  <c:v>3.7083333333333331E+17</c:v>
                </c:pt>
                <c:pt idx="3187">
                  <c:v>3.7083333333333331E+17</c:v>
                </c:pt>
                <c:pt idx="3188">
                  <c:v>3.7083333333333331E+17</c:v>
                </c:pt>
                <c:pt idx="3189">
                  <c:v>3.7083333333333331E+17</c:v>
                </c:pt>
                <c:pt idx="3190">
                  <c:v>3.7083333333333331E+17</c:v>
                </c:pt>
                <c:pt idx="3191">
                  <c:v>3.7083333333333331E+17</c:v>
                </c:pt>
                <c:pt idx="3192">
                  <c:v>3.7083333333333331E+17</c:v>
                </c:pt>
                <c:pt idx="3193">
                  <c:v>3.7083333333333331E+17</c:v>
                </c:pt>
                <c:pt idx="3194">
                  <c:v>3.7083333333333331E+17</c:v>
                </c:pt>
                <c:pt idx="3195">
                  <c:v>3.7083333333333331E+17</c:v>
                </c:pt>
                <c:pt idx="3196">
                  <c:v>3.7083333333333331E+17</c:v>
                </c:pt>
                <c:pt idx="3197">
                  <c:v>3.7083333333333331E+17</c:v>
                </c:pt>
                <c:pt idx="3198">
                  <c:v>3.7083333333333331E+17</c:v>
                </c:pt>
                <c:pt idx="3199">
                  <c:v>3.7083333333333331E+17</c:v>
                </c:pt>
                <c:pt idx="3200">
                  <c:v>3.7083333333333331E+17</c:v>
                </c:pt>
                <c:pt idx="3201">
                  <c:v>3.7083333333333331E+17</c:v>
                </c:pt>
                <c:pt idx="3202">
                  <c:v>3.7083333333333331E+17</c:v>
                </c:pt>
                <c:pt idx="3203">
                  <c:v>3.7083333333333331E+17</c:v>
                </c:pt>
                <c:pt idx="3204">
                  <c:v>3.7083333333333331E+17</c:v>
                </c:pt>
                <c:pt idx="3205">
                  <c:v>3.7083333333333331E+17</c:v>
                </c:pt>
                <c:pt idx="3206">
                  <c:v>3.7083333333333331E+17</c:v>
                </c:pt>
                <c:pt idx="3207">
                  <c:v>3.7083333333333331E+17</c:v>
                </c:pt>
                <c:pt idx="3208">
                  <c:v>3.7083333333333331E+17</c:v>
                </c:pt>
                <c:pt idx="3209">
                  <c:v>3.7083333333333331E+17</c:v>
                </c:pt>
                <c:pt idx="3210">
                  <c:v>3.7083333333333331E+17</c:v>
                </c:pt>
                <c:pt idx="3211">
                  <c:v>3.7083333333333331E+17</c:v>
                </c:pt>
                <c:pt idx="3212">
                  <c:v>3.7083333333333331E+17</c:v>
                </c:pt>
                <c:pt idx="3213">
                  <c:v>3.7083333333333331E+17</c:v>
                </c:pt>
                <c:pt idx="3214">
                  <c:v>3.7083333333333331E+17</c:v>
                </c:pt>
                <c:pt idx="3215">
                  <c:v>3.7083333333333331E+17</c:v>
                </c:pt>
                <c:pt idx="3216">
                  <c:v>3.7083333333333331E+17</c:v>
                </c:pt>
                <c:pt idx="3217">
                  <c:v>3.7083333333333331E+17</c:v>
                </c:pt>
                <c:pt idx="3218">
                  <c:v>3.7083333333333331E+17</c:v>
                </c:pt>
                <c:pt idx="3219">
                  <c:v>3.7083333333333331E+17</c:v>
                </c:pt>
                <c:pt idx="3220">
                  <c:v>3.7083333333333331E+17</c:v>
                </c:pt>
                <c:pt idx="3221">
                  <c:v>3.7083333333333331E+17</c:v>
                </c:pt>
                <c:pt idx="3222">
                  <c:v>3.7083333333333331E+17</c:v>
                </c:pt>
                <c:pt idx="3223">
                  <c:v>3.7083333333333331E+17</c:v>
                </c:pt>
                <c:pt idx="3224">
                  <c:v>3.7083333333333331E+17</c:v>
                </c:pt>
                <c:pt idx="3225">
                  <c:v>3.7083333333333331E+17</c:v>
                </c:pt>
                <c:pt idx="3226">
                  <c:v>3.7083333333333331E+17</c:v>
                </c:pt>
                <c:pt idx="3227">
                  <c:v>3.7083333333333331E+17</c:v>
                </c:pt>
                <c:pt idx="3228">
                  <c:v>3.7083333333333331E+17</c:v>
                </c:pt>
                <c:pt idx="3229">
                  <c:v>3.7083333333333331E+17</c:v>
                </c:pt>
                <c:pt idx="3230">
                  <c:v>3.7083333333333331E+17</c:v>
                </c:pt>
                <c:pt idx="3231">
                  <c:v>3.7083333333333331E+17</c:v>
                </c:pt>
                <c:pt idx="3232">
                  <c:v>3.7083333333333331E+17</c:v>
                </c:pt>
                <c:pt idx="3233">
                  <c:v>3.7083333333333331E+17</c:v>
                </c:pt>
                <c:pt idx="3234">
                  <c:v>3.7083333333333331E+17</c:v>
                </c:pt>
                <c:pt idx="3235">
                  <c:v>3.7083333333333331E+17</c:v>
                </c:pt>
                <c:pt idx="3236">
                  <c:v>3.7083333333333331E+17</c:v>
                </c:pt>
                <c:pt idx="3237">
                  <c:v>3.7083333333333331E+17</c:v>
                </c:pt>
                <c:pt idx="3238">
                  <c:v>3.7083333333333331E+17</c:v>
                </c:pt>
                <c:pt idx="3239">
                  <c:v>3.7083333333333331E+17</c:v>
                </c:pt>
                <c:pt idx="3240">
                  <c:v>3.7083333333333331E+17</c:v>
                </c:pt>
                <c:pt idx="3241">
                  <c:v>3.7083333333333331E+17</c:v>
                </c:pt>
                <c:pt idx="3242">
                  <c:v>3.7083333333333331E+17</c:v>
                </c:pt>
                <c:pt idx="3243">
                  <c:v>3.7083333333333331E+17</c:v>
                </c:pt>
                <c:pt idx="3244">
                  <c:v>3.7083333333333331E+17</c:v>
                </c:pt>
                <c:pt idx="3245">
                  <c:v>3.7083333333333331E+17</c:v>
                </c:pt>
                <c:pt idx="3246">
                  <c:v>3.7083333333333331E+17</c:v>
                </c:pt>
                <c:pt idx="3247">
                  <c:v>3.7083333333333331E+17</c:v>
                </c:pt>
                <c:pt idx="3248">
                  <c:v>3.7083333333333331E+17</c:v>
                </c:pt>
                <c:pt idx="3249">
                  <c:v>3.7083333333333331E+17</c:v>
                </c:pt>
                <c:pt idx="3250">
                  <c:v>3.7083333333333331E+17</c:v>
                </c:pt>
                <c:pt idx="3251">
                  <c:v>3.7083333333333331E+17</c:v>
                </c:pt>
                <c:pt idx="3252">
                  <c:v>3.7083333333333331E+17</c:v>
                </c:pt>
                <c:pt idx="3253">
                  <c:v>3.7083333333333331E+17</c:v>
                </c:pt>
                <c:pt idx="3254">
                  <c:v>3.7083333333333331E+17</c:v>
                </c:pt>
                <c:pt idx="3255">
                  <c:v>3.7083333333333331E+17</c:v>
                </c:pt>
                <c:pt idx="3256">
                  <c:v>3.7083333333333331E+17</c:v>
                </c:pt>
                <c:pt idx="3257">
                  <c:v>3.7083333333333331E+17</c:v>
                </c:pt>
                <c:pt idx="3258">
                  <c:v>3.7083333333333331E+17</c:v>
                </c:pt>
                <c:pt idx="3259">
                  <c:v>3.7083333333333331E+17</c:v>
                </c:pt>
                <c:pt idx="3260">
                  <c:v>3.7083333333333331E+17</c:v>
                </c:pt>
                <c:pt idx="3261">
                  <c:v>3.7083333333333331E+17</c:v>
                </c:pt>
                <c:pt idx="3262">
                  <c:v>3.7083333333333331E+17</c:v>
                </c:pt>
                <c:pt idx="3263">
                  <c:v>3.7083333333333331E+17</c:v>
                </c:pt>
                <c:pt idx="3264">
                  <c:v>3.7083333333333331E+17</c:v>
                </c:pt>
                <c:pt idx="3265">
                  <c:v>3.7083333333333331E+17</c:v>
                </c:pt>
                <c:pt idx="3266">
                  <c:v>3.7083333333333331E+17</c:v>
                </c:pt>
                <c:pt idx="3267">
                  <c:v>3.7083333333333331E+17</c:v>
                </c:pt>
                <c:pt idx="3268">
                  <c:v>3.7083333333333331E+17</c:v>
                </c:pt>
                <c:pt idx="3269">
                  <c:v>3.7083333333333331E+17</c:v>
                </c:pt>
                <c:pt idx="3270">
                  <c:v>3.7083333333333331E+17</c:v>
                </c:pt>
                <c:pt idx="3271">
                  <c:v>3.7083333333333331E+17</c:v>
                </c:pt>
                <c:pt idx="3272">
                  <c:v>3.7083333333333331E+17</c:v>
                </c:pt>
                <c:pt idx="3273">
                  <c:v>3.7083333333333331E+17</c:v>
                </c:pt>
                <c:pt idx="3274">
                  <c:v>3.7083333333333331E+17</c:v>
                </c:pt>
                <c:pt idx="3275">
                  <c:v>3.7083333333333331E+17</c:v>
                </c:pt>
                <c:pt idx="3276">
                  <c:v>3.7083333333333331E+17</c:v>
                </c:pt>
                <c:pt idx="3277">
                  <c:v>3.7083333333333331E+17</c:v>
                </c:pt>
                <c:pt idx="3278">
                  <c:v>3.7083333333333331E+17</c:v>
                </c:pt>
                <c:pt idx="3279">
                  <c:v>3.7083333333333331E+17</c:v>
                </c:pt>
                <c:pt idx="3280">
                  <c:v>3.7083333333333331E+17</c:v>
                </c:pt>
                <c:pt idx="3281">
                  <c:v>3.7083333333333331E+17</c:v>
                </c:pt>
                <c:pt idx="3282">
                  <c:v>3.7083333333333331E+17</c:v>
                </c:pt>
                <c:pt idx="3283">
                  <c:v>3.7083333333333331E+17</c:v>
                </c:pt>
                <c:pt idx="3284">
                  <c:v>3.7083333333333331E+17</c:v>
                </c:pt>
                <c:pt idx="3285">
                  <c:v>3.7083333333333331E+17</c:v>
                </c:pt>
                <c:pt idx="3286">
                  <c:v>3.7083333333333331E+17</c:v>
                </c:pt>
                <c:pt idx="3287">
                  <c:v>3.7083333333333331E+17</c:v>
                </c:pt>
                <c:pt idx="3288">
                  <c:v>3.7083333333333331E+17</c:v>
                </c:pt>
                <c:pt idx="3289">
                  <c:v>3.7083333333333331E+17</c:v>
                </c:pt>
                <c:pt idx="3290">
                  <c:v>3.7083333333333331E+17</c:v>
                </c:pt>
                <c:pt idx="3291">
                  <c:v>3.7083333333333331E+17</c:v>
                </c:pt>
                <c:pt idx="3292">
                  <c:v>3.7083333333333331E+17</c:v>
                </c:pt>
                <c:pt idx="3293">
                  <c:v>3.7083333333333331E+17</c:v>
                </c:pt>
                <c:pt idx="3294">
                  <c:v>3.7083333333333331E+17</c:v>
                </c:pt>
                <c:pt idx="3295">
                  <c:v>3.7083333333333331E+17</c:v>
                </c:pt>
                <c:pt idx="3296">
                  <c:v>3.7083333333333331E+17</c:v>
                </c:pt>
                <c:pt idx="3297">
                  <c:v>3.7083333333333331E+17</c:v>
                </c:pt>
                <c:pt idx="3298">
                  <c:v>3.7083333333333331E+17</c:v>
                </c:pt>
                <c:pt idx="3299">
                  <c:v>3.7083333333333331E+17</c:v>
                </c:pt>
                <c:pt idx="3300">
                  <c:v>3.7083333333333331E+17</c:v>
                </c:pt>
                <c:pt idx="3301">
                  <c:v>3.7083333333333331E+17</c:v>
                </c:pt>
                <c:pt idx="3302">
                  <c:v>3.7083333333333331E+17</c:v>
                </c:pt>
                <c:pt idx="3303">
                  <c:v>3.7083333333333331E+17</c:v>
                </c:pt>
                <c:pt idx="3304">
                  <c:v>3.7083333333333331E+17</c:v>
                </c:pt>
                <c:pt idx="3305">
                  <c:v>3.7083333333333331E+17</c:v>
                </c:pt>
                <c:pt idx="3306">
                  <c:v>3.7083333333333331E+17</c:v>
                </c:pt>
                <c:pt idx="3307">
                  <c:v>3.7083333333333331E+17</c:v>
                </c:pt>
                <c:pt idx="3308">
                  <c:v>3.7083333333333331E+17</c:v>
                </c:pt>
                <c:pt idx="3309">
                  <c:v>3.7083333333333331E+17</c:v>
                </c:pt>
                <c:pt idx="3310">
                  <c:v>3.7083333333333331E+17</c:v>
                </c:pt>
                <c:pt idx="3311">
                  <c:v>3.7083333333333331E+17</c:v>
                </c:pt>
                <c:pt idx="3312">
                  <c:v>3.7083333333333331E+17</c:v>
                </c:pt>
                <c:pt idx="3313">
                  <c:v>3.7083333333333331E+17</c:v>
                </c:pt>
                <c:pt idx="3314">
                  <c:v>3.7083333333333331E+17</c:v>
                </c:pt>
                <c:pt idx="3315">
                  <c:v>3.7083333333333331E+17</c:v>
                </c:pt>
                <c:pt idx="3316">
                  <c:v>3.7083333333333331E+17</c:v>
                </c:pt>
                <c:pt idx="3317">
                  <c:v>3.7083333333333331E+17</c:v>
                </c:pt>
                <c:pt idx="3318">
                  <c:v>3.7083333333333331E+17</c:v>
                </c:pt>
                <c:pt idx="3319">
                  <c:v>3.7083333333333331E+17</c:v>
                </c:pt>
                <c:pt idx="3320">
                  <c:v>3.7083333333333331E+17</c:v>
                </c:pt>
                <c:pt idx="3321">
                  <c:v>3.7083333333333331E+17</c:v>
                </c:pt>
                <c:pt idx="3322">
                  <c:v>3.7083333333333331E+17</c:v>
                </c:pt>
                <c:pt idx="3323">
                  <c:v>3.7083333333333331E+17</c:v>
                </c:pt>
                <c:pt idx="3324">
                  <c:v>3.7083333333333331E+17</c:v>
                </c:pt>
                <c:pt idx="3325">
                  <c:v>3.7083333333333331E+17</c:v>
                </c:pt>
                <c:pt idx="3326">
                  <c:v>3.7083333333333331E+17</c:v>
                </c:pt>
                <c:pt idx="3327">
                  <c:v>3.7083333333333331E+17</c:v>
                </c:pt>
                <c:pt idx="3328">
                  <c:v>3.7083333333333331E+17</c:v>
                </c:pt>
                <c:pt idx="3329">
                  <c:v>3.7083333333333331E+17</c:v>
                </c:pt>
                <c:pt idx="3330">
                  <c:v>3.7083333333333331E+17</c:v>
                </c:pt>
                <c:pt idx="3331">
                  <c:v>3.7083333333333331E+17</c:v>
                </c:pt>
                <c:pt idx="3332">
                  <c:v>3.7083333333333331E+17</c:v>
                </c:pt>
                <c:pt idx="3333">
                  <c:v>3.7083333333333331E+17</c:v>
                </c:pt>
                <c:pt idx="3334">
                  <c:v>3.7083333333333331E+17</c:v>
                </c:pt>
                <c:pt idx="3335">
                  <c:v>3.7083333333333331E+17</c:v>
                </c:pt>
                <c:pt idx="3336">
                  <c:v>3.7083333333333331E+17</c:v>
                </c:pt>
                <c:pt idx="3337">
                  <c:v>3.7083333333333331E+17</c:v>
                </c:pt>
                <c:pt idx="3338">
                  <c:v>3.7083333333333331E+17</c:v>
                </c:pt>
                <c:pt idx="3339">
                  <c:v>3.7083333333333331E+17</c:v>
                </c:pt>
                <c:pt idx="3340">
                  <c:v>3.7083333333333331E+17</c:v>
                </c:pt>
                <c:pt idx="3341">
                  <c:v>3.7083333333333331E+17</c:v>
                </c:pt>
                <c:pt idx="3342">
                  <c:v>3.7083333333333331E+17</c:v>
                </c:pt>
                <c:pt idx="3343">
                  <c:v>3.7083333333333331E+17</c:v>
                </c:pt>
                <c:pt idx="3344">
                  <c:v>3.7083333333333331E+17</c:v>
                </c:pt>
                <c:pt idx="3345">
                  <c:v>3.7083333333333331E+17</c:v>
                </c:pt>
                <c:pt idx="3346">
                  <c:v>3.7083333333333331E+17</c:v>
                </c:pt>
                <c:pt idx="3347">
                  <c:v>3.7083333333333331E+17</c:v>
                </c:pt>
                <c:pt idx="3348">
                  <c:v>3.7083333333333331E+17</c:v>
                </c:pt>
                <c:pt idx="3349">
                  <c:v>3.7083333333333331E+17</c:v>
                </c:pt>
                <c:pt idx="3350">
                  <c:v>3.7083333333333331E+17</c:v>
                </c:pt>
                <c:pt idx="3351">
                  <c:v>3.7083333333333331E+17</c:v>
                </c:pt>
                <c:pt idx="3352">
                  <c:v>3.7083333333333331E+17</c:v>
                </c:pt>
                <c:pt idx="3353">
                  <c:v>3.7083333333333331E+17</c:v>
                </c:pt>
                <c:pt idx="3354">
                  <c:v>3.7083333333333331E+17</c:v>
                </c:pt>
                <c:pt idx="3355">
                  <c:v>3.7083333333333331E+17</c:v>
                </c:pt>
                <c:pt idx="3356">
                  <c:v>3.7083333333333331E+17</c:v>
                </c:pt>
                <c:pt idx="3357">
                  <c:v>3.7083333333333331E+17</c:v>
                </c:pt>
                <c:pt idx="3358">
                  <c:v>3.7083333333333331E+17</c:v>
                </c:pt>
                <c:pt idx="3359">
                  <c:v>3.7083333333333331E+17</c:v>
                </c:pt>
                <c:pt idx="3360">
                  <c:v>3.7083333333333331E+17</c:v>
                </c:pt>
                <c:pt idx="3361">
                  <c:v>3.7083333333333331E+17</c:v>
                </c:pt>
                <c:pt idx="3362">
                  <c:v>3.7083333333333331E+17</c:v>
                </c:pt>
                <c:pt idx="3363">
                  <c:v>3.7083333333333331E+17</c:v>
                </c:pt>
                <c:pt idx="3364">
                  <c:v>3.7083333333333331E+17</c:v>
                </c:pt>
                <c:pt idx="3365">
                  <c:v>3.7083333333333331E+17</c:v>
                </c:pt>
                <c:pt idx="3366">
                  <c:v>3.7083333333333331E+17</c:v>
                </c:pt>
                <c:pt idx="3367">
                  <c:v>3.7083333333333331E+17</c:v>
                </c:pt>
                <c:pt idx="3368">
                  <c:v>3.7083333333333331E+17</c:v>
                </c:pt>
                <c:pt idx="3369">
                  <c:v>3.7083333333333331E+17</c:v>
                </c:pt>
                <c:pt idx="3370">
                  <c:v>3.7083333333333331E+17</c:v>
                </c:pt>
                <c:pt idx="3371">
                  <c:v>3.7083333333333331E+17</c:v>
                </c:pt>
                <c:pt idx="3372">
                  <c:v>3.7083333333333331E+17</c:v>
                </c:pt>
                <c:pt idx="3373">
                  <c:v>3.7083333333333331E+17</c:v>
                </c:pt>
                <c:pt idx="3374">
                  <c:v>3.7083333333333331E+17</c:v>
                </c:pt>
                <c:pt idx="3375">
                  <c:v>3.7083333333333331E+17</c:v>
                </c:pt>
                <c:pt idx="3376">
                  <c:v>3.7083333333333331E+17</c:v>
                </c:pt>
                <c:pt idx="3377">
                  <c:v>3.7083333333333331E+17</c:v>
                </c:pt>
                <c:pt idx="3378">
                  <c:v>3.7083333333333331E+17</c:v>
                </c:pt>
                <c:pt idx="3379">
                  <c:v>3.7083333333333331E+17</c:v>
                </c:pt>
                <c:pt idx="3380">
                  <c:v>3.7083333333333331E+17</c:v>
                </c:pt>
                <c:pt idx="3381">
                  <c:v>3.7083333333333331E+17</c:v>
                </c:pt>
                <c:pt idx="3382">
                  <c:v>3.7083333333333331E+17</c:v>
                </c:pt>
                <c:pt idx="3383">
                  <c:v>3.7083333333333331E+17</c:v>
                </c:pt>
                <c:pt idx="3384">
                  <c:v>3.7083333333333331E+17</c:v>
                </c:pt>
                <c:pt idx="3385">
                  <c:v>3.7083333333333331E+17</c:v>
                </c:pt>
                <c:pt idx="3386">
                  <c:v>3.7083333333333331E+17</c:v>
                </c:pt>
                <c:pt idx="3387">
                  <c:v>3.7083333333333331E+17</c:v>
                </c:pt>
                <c:pt idx="3388">
                  <c:v>3.7083333333333331E+17</c:v>
                </c:pt>
                <c:pt idx="3389">
                  <c:v>3.7083333333333331E+17</c:v>
                </c:pt>
                <c:pt idx="3390">
                  <c:v>3.7083333333333331E+17</c:v>
                </c:pt>
                <c:pt idx="3391">
                  <c:v>3.7083333333333331E+17</c:v>
                </c:pt>
                <c:pt idx="3392">
                  <c:v>3.7083333333333331E+17</c:v>
                </c:pt>
                <c:pt idx="3393">
                  <c:v>3.7083333333333331E+17</c:v>
                </c:pt>
                <c:pt idx="3394">
                  <c:v>3.7083333333333331E+17</c:v>
                </c:pt>
                <c:pt idx="3395">
                  <c:v>3.7083333333333331E+17</c:v>
                </c:pt>
                <c:pt idx="3396">
                  <c:v>3.7083333333333331E+17</c:v>
                </c:pt>
                <c:pt idx="3397">
                  <c:v>3.7083333333333331E+17</c:v>
                </c:pt>
                <c:pt idx="3398">
                  <c:v>3.7083333333333331E+17</c:v>
                </c:pt>
                <c:pt idx="3399">
                  <c:v>3.7083333333333331E+17</c:v>
                </c:pt>
                <c:pt idx="3400">
                  <c:v>3.7083333333333331E+17</c:v>
                </c:pt>
                <c:pt idx="3401">
                  <c:v>3.7083333333333331E+17</c:v>
                </c:pt>
                <c:pt idx="3402">
                  <c:v>3.7083333333333331E+17</c:v>
                </c:pt>
                <c:pt idx="3403">
                  <c:v>3.7083333333333331E+17</c:v>
                </c:pt>
                <c:pt idx="3404">
                  <c:v>3.7083333333333331E+17</c:v>
                </c:pt>
                <c:pt idx="3405">
                  <c:v>3.7083333333333331E+17</c:v>
                </c:pt>
                <c:pt idx="3406">
                  <c:v>3.7083333333333331E+17</c:v>
                </c:pt>
                <c:pt idx="3407">
                  <c:v>3.7083333333333331E+17</c:v>
                </c:pt>
                <c:pt idx="3408">
                  <c:v>3.7083333333333331E+17</c:v>
                </c:pt>
                <c:pt idx="3409">
                  <c:v>3.7083333333333331E+17</c:v>
                </c:pt>
                <c:pt idx="3410">
                  <c:v>3.7083333333333331E+17</c:v>
                </c:pt>
                <c:pt idx="3411">
                  <c:v>3.7083333333333331E+17</c:v>
                </c:pt>
                <c:pt idx="3412">
                  <c:v>3.7083333333333331E+17</c:v>
                </c:pt>
                <c:pt idx="3413">
                  <c:v>3.7083333333333331E+17</c:v>
                </c:pt>
                <c:pt idx="3414">
                  <c:v>3.7083333333333331E+17</c:v>
                </c:pt>
                <c:pt idx="3415">
                  <c:v>3.7083333333333331E+17</c:v>
                </c:pt>
                <c:pt idx="3416">
                  <c:v>3.7083333333333331E+17</c:v>
                </c:pt>
                <c:pt idx="3417">
                  <c:v>3.7083333333333331E+17</c:v>
                </c:pt>
                <c:pt idx="3418">
                  <c:v>3.7083333333333331E+17</c:v>
                </c:pt>
                <c:pt idx="3419">
                  <c:v>3.7083333333333331E+17</c:v>
                </c:pt>
                <c:pt idx="3420">
                  <c:v>3.7083333333333331E+17</c:v>
                </c:pt>
                <c:pt idx="3421">
                  <c:v>3.7083333333333331E+17</c:v>
                </c:pt>
                <c:pt idx="3422">
                  <c:v>3.7083333333333331E+17</c:v>
                </c:pt>
                <c:pt idx="3423">
                  <c:v>3.7083333333333331E+17</c:v>
                </c:pt>
                <c:pt idx="3424">
                  <c:v>3.7083333333333331E+17</c:v>
                </c:pt>
                <c:pt idx="3425">
                  <c:v>3.7083333333333331E+17</c:v>
                </c:pt>
                <c:pt idx="3426">
                  <c:v>3.7083333333333331E+17</c:v>
                </c:pt>
                <c:pt idx="3427">
                  <c:v>3.7083333333333331E+17</c:v>
                </c:pt>
                <c:pt idx="3428">
                  <c:v>3.7083333333333331E+17</c:v>
                </c:pt>
                <c:pt idx="3429">
                  <c:v>3.7083333333333331E+17</c:v>
                </c:pt>
                <c:pt idx="3430">
                  <c:v>3.7083333333333331E+17</c:v>
                </c:pt>
                <c:pt idx="3431">
                  <c:v>3.7083333333333331E+17</c:v>
                </c:pt>
                <c:pt idx="3432">
                  <c:v>3.7083333333333331E+17</c:v>
                </c:pt>
                <c:pt idx="3433">
                  <c:v>3.7083333333333331E+17</c:v>
                </c:pt>
                <c:pt idx="3434">
                  <c:v>3.7083333333333331E+17</c:v>
                </c:pt>
                <c:pt idx="3435">
                  <c:v>3.7083333333333331E+17</c:v>
                </c:pt>
                <c:pt idx="3436">
                  <c:v>3.7083333333333331E+17</c:v>
                </c:pt>
                <c:pt idx="3437">
                  <c:v>3.7083333333333331E+17</c:v>
                </c:pt>
                <c:pt idx="3438">
                  <c:v>3.7083333333333331E+17</c:v>
                </c:pt>
                <c:pt idx="3439">
                  <c:v>3.7083333333333331E+17</c:v>
                </c:pt>
                <c:pt idx="3440">
                  <c:v>3.7083333333333331E+17</c:v>
                </c:pt>
                <c:pt idx="3441">
                  <c:v>3.7083333333333331E+17</c:v>
                </c:pt>
                <c:pt idx="3442">
                  <c:v>3.7083333333333331E+17</c:v>
                </c:pt>
                <c:pt idx="3443">
                  <c:v>3.7083333333333331E+17</c:v>
                </c:pt>
                <c:pt idx="3444">
                  <c:v>3.7083333333333331E+17</c:v>
                </c:pt>
                <c:pt idx="3445">
                  <c:v>3.7083333333333331E+17</c:v>
                </c:pt>
                <c:pt idx="3446">
                  <c:v>3.7083333333333331E+17</c:v>
                </c:pt>
                <c:pt idx="3447">
                  <c:v>3.7083333333333331E+17</c:v>
                </c:pt>
                <c:pt idx="3448">
                  <c:v>3.7083333333333331E+17</c:v>
                </c:pt>
                <c:pt idx="3449">
                  <c:v>3.7083333333333331E+17</c:v>
                </c:pt>
                <c:pt idx="3450">
                  <c:v>3.7083333333333331E+17</c:v>
                </c:pt>
                <c:pt idx="3451">
                  <c:v>3.7083333333333331E+17</c:v>
                </c:pt>
                <c:pt idx="3452">
                  <c:v>3.7083333333333331E+17</c:v>
                </c:pt>
                <c:pt idx="3453">
                  <c:v>3.7083333333333331E+17</c:v>
                </c:pt>
                <c:pt idx="3454">
                  <c:v>3.7083333333333331E+17</c:v>
                </c:pt>
                <c:pt idx="3455">
                  <c:v>3.7083333333333331E+17</c:v>
                </c:pt>
                <c:pt idx="3456">
                  <c:v>3.7083333333333331E+17</c:v>
                </c:pt>
                <c:pt idx="3457">
                  <c:v>3.7083333333333331E+17</c:v>
                </c:pt>
                <c:pt idx="3458">
                  <c:v>3.7083333333333331E+17</c:v>
                </c:pt>
                <c:pt idx="3459">
                  <c:v>3.7083333333333331E+17</c:v>
                </c:pt>
                <c:pt idx="3460">
                  <c:v>3.7083333333333331E+17</c:v>
                </c:pt>
                <c:pt idx="3461">
                  <c:v>3.7083333333333331E+17</c:v>
                </c:pt>
                <c:pt idx="3462">
                  <c:v>3.7083333333333331E+17</c:v>
                </c:pt>
                <c:pt idx="3463">
                  <c:v>3.7083333333333331E+17</c:v>
                </c:pt>
                <c:pt idx="3464">
                  <c:v>3.7083333333333331E+17</c:v>
                </c:pt>
                <c:pt idx="3465">
                  <c:v>3.7083333333333331E+17</c:v>
                </c:pt>
                <c:pt idx="3466">
                  <c:v>3.7083333333333331E+17</c:v>
                </c:pt>
                <c:pt idx="3467">
                  <c:v>3.7083333333333331E+17</c:v>
                </c:pt>
                <c:pt idx="3468">
                  <c:v>3.7083333333333331E+17</c:v>
                </c:pt>
                <c:pt idx="3469">
                  <c:v>3.7083333333333331E+17</c:v>
                </c:pt>
                <c:pt idx="3470">
                  <c:v>3.7083333333333331E+17</c:v>
                </c:pt>
                <c:pt idx="3471">
                  <c:v>3.7083333333333331E+17</c:v>
                </c:pt>
                <c:pt idx="3472">
                  <c:v>3.7083333333333331E+17</c:v>
                </c:pt>
                <c:pt idx="3473">
                  <c:v>3.7083333333333331E+17</c:v>
                </c:pt>
                <c:pt idx="3474">
                  <c:v>3.7083333333333331E+17</c:v>
                </c:pt>
                <c:pt idx="3475">
                  <c:v>3.7083333333333331E+17</c:v>
                </c:pt>
                <c:pt idx="3476">
                  <c:v>3.7083333333333331E+17</c:v>
                </c:pt>
                <c:pt idx="3477">
                  <c:v>3.7083333333333331E+17</c:v>
                </c:pt>
                <c:pt idx="3478">
                  <c:v>3.7083333333333331E+17</c:v>
                </c:pt>
                <c:pt idx="3479">
                  <c:v>3.7083333333333331E+17</c:v>
                </c:pt>
                <c:pt idx="3480">
                  <c:v>3.7083333333333331E+17</c:v>
                </c:pt>
                <c:pt idx="3481">
                  <c:v>3.7083333333333331E+17</c:v>
                </c:pt>
                <c:pt idx="3482">
                  <c:v>3.7083333333333331E+17</c:v>
                </c:pt>
                <c:pt idx="3483">
                  <c:v>3.7083333333333331E+17</c:v>
                </c:pt>
                <c:pt idx="3484">
                  <c:v>3.7083333333333331E+17</c:v>
                </c:pt>
                <c:pt idx="3485">
                  <c:v>3.7083333333333331E+17</c:v>
                </c:pt>
                <c:pt idx="3486">
                  <c:v>3.7083333333333331E+17</c:v>
                </c:pt>
                <c:pt idx="3487">
                  <c:v>3.7083333333333331E+17</c:v>
                </c:pt>
                <c:pt idx="3488">
                  <c:v>3.7083333333333331E+17</c:v>
                </c:pt>
                <c:pt idx="3489">
                  <c:v>3.7083333333333331E+17</c:v>
                </c:pt>
                <c:pt idx="3490">
                  <c:v>3.7083333333333331E+17</c:v>
                </c:pt>
                <c:pt idx="3491">
                  <c:v>3.7083333333333331E+17</c:v>
                </c:pt>
                <c:pt idx="3492">
                  <c:v>3.7083333333333331E+17</c:v>
                </c:pt>
                <c:pt idx="3493">
                  <c:v>3.7083333333333331E+17</c:v>
                </c:pt>
                <c:pt idx="3494">
                  <c:v>3.7083333333333331E+17</c:v>
                </c:pt>
                <c:pt idx="3495">
                  <c:v>3.7083333333333331E+17</c:v>
                </c:pt>
                <c:pt idx="3496">
                  <c:v>3.7083333333333331E+17</c:v>
                </c:pt>
                <c:pt idx="3497">
                  <c:v>3.7083333333333331E+17</c:v>
                </c:pt>
                <c:pt idx="3498">
                  <c:v>3.7083333333333331E+17</c:v>
                </c:pt>
                <c:pt idx="3499">
                  <c:v>3.7083333333333331E+17</c:v>
                </c:pt>
                <c:pt idx="3500">
                  <c:v>3.7083333333333331E+17</c:v>
                </c:pt>
                <c:pt idx="3501">
                  <c:v>3.7083333333333331E+17</c:v>
                </c:pt>
                <c:pt idx="3502">
                  <c:v>3.7083333333333331E+17</c:v>
                </c:pt>
                <c:pt idx="3503">
                  <c:v>3.7083333333333331E+17</c:v>
                </c:pt>
                <c:pt idx="3504">
                  <c:v>3.7083333333333331E+17</c:v>
                </c:pt>
                <c:pt idx="3505">
                  <c:v>3.7083333333333331E+17</c:v>
                </c:pt>
                <c:pt idx="3506">
                  <c:v>3.7083333333333331E+17</c:v>
                </c:pt>
                <c:pt idx="3507">
                  <c:v>3.7083333333333331E+17</c:v>
                </c:pt>
                <c:pt idx="3508">
                  <c:v>3.7083333333333331E+17</c:v>
                </c:pt>
                <c:pt idx="3509">
                  <c:v>3.7083333333333331E+17</c:v>
                </c:pt>
                <c:pt idx="3510">
                  <c:v>3.7083333333333331E+17</c:v>
                </c:pt>
                <c:pt idx="3511">
                  <c:v>3.7083333333333331E+17</c:v>
                </c:pt>
                <c:pt idx="3512">
                  <c:v>3.7083333333333331E+17</c:v>
                </c:pt>
                <c:pt idx="3513">
                  <c:v>3.7083333333333331E+17</c:v>
                </c:pt>
                <c:pt idx="3514">
                  <c:v>3.7083333333333331E+17</c:v>
                </c:pt>
                <c:pt idx="3515">
                  <c:v>3.7083333333333331E+17</c:v>
                </c:pt>
                <c:pt idx="3516">
                  <c:v>3.7083333333333331E+17</c:v>
                </c:pt>
                <c:pt idx="3517">
                  <c:v>3.7083333333333331E+17</c:v>
                </c:pt>
                <c:pt idx="3518">
                  <c:v>3.7083333333333331E+17</c:v>
                </c:pt>
                <c:pt idx="3519">
                  <c:v>3.7083333333333331E+17</c:v>
                </c:pt>
                <c:pt idx="3520">
                  <c:v>3.7083333333333331E+17</c:v>
                </c:pt>
                <c:pt idx="3521">
                  <c:v>3.7083333333333331E+17</c:v>
                </c:pt>
                <c:pt idx="3522">
                  <c:v>3.7083333333333331E+17</c:v>
                </c:pt>
                <c:pt idx="3523">
                  <c:v>3.7083333333333331E+17</c:v>
                </c:pt>
                <c:pt idx="3524">
                  <c:v>3.7083333333333331E+17</c:v>
                </c:pt>
                <c:pt idx="3525">
                  <c:v>3.7083333333333331E+17</c:v>
                </c:pt>
                <c:pt idx="3526">
                  <c:v>3.7083333333333331E+17</c:v>
                </c:pt>
                <c:pt idx="3527">
                  <c:v>3.7083333333333331E+17</c:v>
                </c:pt>
                <c:pt idx="3528">
                  <c:v>3.7083333333333331E+17</c:v>
                </c:pt>
                <c:pt idx="3529">
                  <c:v>3.7083333333333331E+17</c:v>
                </c:pt>
                <c:pt idx="3530">
                  <c:v>3.7083333333333331E+17</c:v>
                </c:pt>
                <c:pt idx="3531">
                  <c:v>3.7083333333333331E+17</c:v>
                </c:pt>
                <c:pt idx="3532">
                  <c:v>3.7083333333333331E+17</c:v>
                </c:pt>
                <c:pt idx="3533">
                  <c:v>3.7083333333333331E+17</c:v>
                </c:pt>
                <c:pt idx="3534">
                  <c:v>3.7083333333333331E+17</c:v>
                </c:pt>
                <c:pt idx="3535">
                  <c:v>3.7083333333333331E+17</c:v>
                </c:pt>
                <c:pt idx="3536">
                  <c:v>3.7083333333333331E+17</c:v>
                </c:pt>
                <c:pt idx="3537">
                  <c:v>3.7083333333333331E+17</c:v>
                </c:pt>
                <c:pt idx="3538">
                  <c:v>3.7083333333333331E+17</c:v>
                </c:pt>
                <c:pt idx="3539">
                  <c:v>3.7083333333333331E+17</c:v>
                </c:pt>
                <c:pt idx="3540">
                  <c:v>3.7083333333333331E+17</c:v>
                </c:pt>
                <c:pt idx="3541">
                  <c:v>3.7083333333333331E+17</c:v>
                </c:pt>
                <c:pt idx="3542">
                  <c:v>3.7083333333333331E+17</c:v>
                </c:pt>
                <c:pt idx="3543">
                  <c:v>3.7083333333333331E+17</c:v>
                </c:pt>
                <c:pt idx="3544">
                  <c:v>3.7083333333333331E+17</c:v>
                </c:pt>
                <c:pt idx="3545">
                  <c:v>3.7083333333333331E+17</c:v>
                </c:pt>
                <c:pt idx="3546">
                  <c:v>3.7083333333333331E+17</c:v>
                </c:pt>
                <c:pt idx="3547">
                  <c:v>3.7083333333333331E+17</c:v>
                </c:pt>
                <c:pt idx="3548">
                  <c:v>3.7083333333333331E+17</c:v>
                </c:pt>
                <c:pt idx="3549">
                  <c:v>3.7083333333333331E+17</c:v>
                </c:pt>
                <c:pt idx="3550">
                  <c:v>3.7083333333333331E+17</c:v>
                </c:pt>
                <c:pt idx="3551">
                  <c:v>3.7083333333333331E+17</c:v>
                </c:pt>
                <c:pt idx="3552">
                  <c:v>3.7083333333333331E+17</c:v>
                </c:pt>
                <c:pt idx="3553">
                  <c:v>3.7083333333333331E+17</c:v>
                </c:pt>
                <c:pt idx="3554">
                  <c:v>3.7083333333333331E+17</c:v>
                </c:pt>
                <c:pt idx="3555">
                  <c:v>3.7083333333333331E+17</c:v>
                </c:pt>
                <c:pt idx="3556">
                  <c:v>3.7083333333333331E+17</c:v>
                </c:pt>
                <c:pt idx="3557">
                  <c:v>3.7083333333333331E+17</c:v>
                </c:pt>
                <c:pt idx="3558">
                  <c:v>3.7083333333333331E+17</c:v>
                </c:pt>
                <c:pt idx="3559">
                  <c:v>3.7083333333333331E+17</c:v>
                </c:pt>
                <c:pt idx="3560">
                  <c:v>3.7083333333333331E+17</c:v>
                </c:pt>
                <c:pt idx="3561">
                  <c:v>3.7083333333333331E+17</c:v>
                </c:pt>
                <c:pt idx="3562">
                  <c:v>3.7083333333333331E+17</c:v>
                </c:pt>
                <c:pt idx="3563">
                  <c:v>3.7083333333333331E+17</c:v>
                </c:pt>
                <c:pt idx="3564">
                  <c:v>3.7083333333333331E+17</c:v>
                </c:pt>
                <c:pt idx="3565">
                  <c:v>3.7083333333333331E+17</c:v>
                </c:pt>
                <c:pt idx="3566">
                  <c:v>3.7083333333333331E+17</c:v>
                </c:pt>
                <c:pt idx="3567">
                  <c:v>3.7083333333333331E+17</c:v>
                </c:pt>
                <c:pt idx="3568">
                  <c:v>3.7083333333333331E+17</c:v>
                </c:pt>
                <c:pt idx="3569">
                  <c:v>3.7083333333333331E+17</c:v>
                </c:pt>
                <c:pt idx="3570">
                  <c:v>3.7083333333333331E+17</c:v>
                </c:pt>
                <c:pt idx="3571">
                  <c:v>3.7083333333333331E+17</c:v>
                </c:pt>
                <c:pt idx="3572">
                  <c:v>3.7083333333333331E+17</c:v>
                </c:pt>
                <c:pt idx="3573">
                  <c:v>3.7083333333333331E+17</c:v>
                </c:pt>
                <c:pt idx="3574">
                  <c:v>3.7083333333333331E+17</c:v>
                </c:pt>
                <c:pt idx="3575">
                  <c:v>3.7083333333333331E+17</c:v>
                </c:pt>
                <c:pt idx="3576">
                  <c:v>3.7083333333333331E+17</c:v>
                </c:pt>
                <c:pt idx="3577">
                  <c:v>3.7083333333333331E+17</c:v>
                </c:pt>
                <c:pt idx="3578">
                  <c:v>3.7083333333333331E+17</c:v>
                </c:pt>
                <c:pt idx="3579">
                  <c:v>3.7083333333333331E+17</c:v>
                </c:pt>
                <c:pt idx="3580">
                  <c:v>3.7083333333333331E+17</c:v>
                </c:pt>
                <c:pt idx="3581">
                  <c:v>3.7083333333333331E+17</c:v>
                </c:pt>
                <c:pt idx="3582">
                  <c:v>3.7083333333333331E+17</c:v>
                </c:pt>
                <c:pt idx="3583">
                  <c:v>3.7083333333333331E+17</c:v>
                </c:pt>
                <c:pt idx="3584">
                  <c:v>3.7083333333333331E+17</c:v>
                </c:pt>
                <c:pt idx="3585">
                  <c:v>3.7083333333333331E+17</c:v>
                </c:pt>
                <c:pt idx="3586">
                  <c:v>3.7083333333333331E+17</c:v>
                </c:pt>
                <c:pt idx="3587">
                  <c:v>3.7083333333333331E+17</c:v>
                </c:pt>
                <c:pt idx="3588">
                  <c:v>3.7083333333333331E+17</c:v>
                </c:pt>
                <c:pt idx="3589">
                  <c:v>3.7083333333333331E+17</c:v>
                </c:pt>
                <c:pt idx="3590">
                  <c:v>3.7083333333333331E+17</c:v>
                </c:pt>
                <c:pt idx="3591">
                  <c:v>3.7083333333333331E+17</c:v>
                </c:pt>
                <c:pt idx="3592">
                  <c:v>3.7083333333333331E+17</c:v>
                </c:pt>
                <c:pt idx="3593">
                  <c:v>3.7083333333333331E+17</c:v>
                </c:pt>
                <c:pt idx="3594">
                  <c:v>3.7083333333333331E+17</c:v>
                </c:pt>
                <c:pt idx="3595">
                  <c:v>3.7083333333333331E+17</c:v>
                </c:pt>
                <c:pt idx="3596">
                  <c:v>3.7083333333333331E+17</c:v>
                </c:pt>
                <c:pt idx="3597">
                  <c:v>3.7083333333333331E+17</c:v>
                </c:pt>
                <c:pt idx="3598">
                  <c:v>3.7083333333333331E+17</c:v>
                </c:pt>
                <c:pt idx="3599">
                  <c:v>3.7083333333333331E+17</c:v>
                </c:pt>
                <c:pt idx="3600">
                  <c:v>3.7083333333333331E+17</c:v>
                </c:pt>
                <c:pt idx="3601">
                  <c:v>3.7083333333333331E+17</c:v>
                </c:pt>
                <c:pt idx="3602">
                  <c:v>3.7083333333333331E+17</c:v>
                </c:pt>
                <c:pt idx="3603">
                  <c:v>3.7083333333333331E+17</c:v>
                </c:pt>
                <c:pt idx="3604">
                  <c:v>3.7083333333333331E+17</c:v>
                </c:pt>
                <c:pt idx="3605">
                  <c:v>3.7083333333333331E+17</c:v>
                </c:pt>
                <c:pt idx="3606">
                  <c:v>3.7083333333333331E+17</c:v>
                </c:pt>
                <c:pt idx="3607">
                  <c:v>3.7083333333333331E+17</c:v>
                </c:pt>
                <c:pt idx="3608">
                  <c:v>3.7083333333333331E+17</c:v>
                </c:pt>
                <c:pt idx="3609">
                  <c:v>3.7083333333333331E+17</c:v>
                </c:pt>
                <c:pt idx="3610">
                  <c:v>3.7083333333333331E+17</c:v>
                </c:pt>
                <c:pt idx="3611">
                  <c:v>3.7083333333333331E+17</c:v>
                </c:pt>
                <c:pt idx="3612">
                  <c:v>3.7083333333333331E+17</c:v>
                </c:pt>
                <c:pt idx="3613">
                  <c:v>3.7083333333333331E+17</c:v>
                </c:pt>
                <c:pt idx="3614">
                  <c:v>3.7083333333333331E+17</c:v>
                </c:pt>
                <c:pt idx="3615">
                  <c:v>3.7083333333333331E+17</c:v>
                </c:pt>
                <c:pt idx="3616">
                  <c:v>3.7083333333333331E+17</c:v>
                </c:pt>
                <c:pt idx="3617">
                  <c:v>3.7083333333333331E+17</c:v>
                </c:pt>
                <c:pt idx="3618">
                  <c:v>3.7083333333333331E+17</c:v>
                </c:pt>
                <c:pt idx="3619">
                  <c:v>3.7083333333333331E+17</c:v>
                </c:pt>
                <c:pt idx="3620">
                  <c:v>3.7083333333333331E+17</c:v>
                </c:pt>
                <c:pt idx="3621">
                  <c:v>3.7083333333333331E+17</c:v>
                </c:pt>
                <c:pt idx="3622">
                  <c:v>3.7083333333333331E+17</c:v>
                </c:pt>
                <c:pt idx="3623">
                  <c:v>3.7083333333333331E+17</c:v>
                </c:pt>
                <c:pt idx="3624">
                  <c:v>3.7083333333333331E+17</c:v>
                </c:pt>
                <c:pt idx="3625">
                  <c:v>3.7083333333333331E+17</c:v>
                </c:pt>
                <c:pt idx="3626">
                  <c:v>3.7083333333333331E+17</c:v>
                </c:pt>
                <c:pt idx="3627">
                  <c:v>3.7083333333333331E+17</c:v>
                </c:pt>
                <c:pt idx="3628">
                  <c:v>3.7083333333333331E+17</c:v>
                </c:pt>
                <c:pt idx="3629">
                  <c:v>3.7083333333333331E+17</c:v>
                </c:pt>
                <c:pt idx="3630">
                  <c:v>3.7083333333333331E+17</c:v>
                </c:pt>
                <c:pt idx="3631">
                  <c:v>3.7083333333333331E+17</c:v>
                </c:pt>
                <c:pt idx="3632">
                  <c:v>3.7083333333333331E+17</c:v>
                </c:pt>
                <c:pt idx="3633">
                  <c:v>3.7083333333333331E+17</c:v>
                </c:pt>
                <c:pt idx="3634">
                  <c:v>3.7083333333333331E+17</c:v>
                </c:pt>
                <c:pt idx="3635">
                  <c:v>3.7083333333333331E+17</c:v>
                </c:pt>
                <c:pt idx="3636">
                  <c:v>3.7083333333333331E+17</c:v>
                </c:pt>
                <c:pt idx="3637">
                  <c:v>3.7083333333333331E+17</c:v>
                </c:pt>
                <c:pt idx="3638">
                  <c:v>3.7083333333333331E+17</c:v>
                </c:pt>
                <c:pt idx="3639">
                  <c:v>3.7083333333333331E+17</c:v>
                </c:pt>
                <c:pt idx="3640">
                  <c:v>3.7083333333333331E+17</c:v>
                </c:pt>
                <c:pt idx="3641">
                  <c:v>3.7083333333333331E+17</c:v>
                </c:pt>
                <c:pt idx="3642">
                  <c:v>3.7083333333333331E+17</c:v>
                </c:pt>
                <c:pt idx="3643">
                  <c:v>3.7083333333333331E+17</c:v>
                </c:pt>
                <c:pt idx="3644">
                  <c:v>3.7083333333333331E+17</c:v>
                </c:pt>
                <c:pt idx="3645">
                  <c:v>3.7083333333333331E+17</c:v>
                </c:pt>
                <c:pt idx="3646">
                  <c:v>3.7083333333333331E+17</c:v>
                </c:pt>
                <c:pt idx="3647">
                  <c:v>3.7083333333333331E+17</c:v>
                </c:pt>
                <c:pt idx="3648">
                  <c:v>3.7083333333333331E+17</c:v>
                </c:pt>
                <c:pt idx="3649">
                  <c:v>3.7083333333333331E+17</c:v>
                </c:pt>
                <c:pt idx="3650">
                  <c:v>3.7083333333333331E+17</c:v>
                </c:pt>
                <c:pt idx="3651">
                  <c:v>3.7083333333333331E+17</c:v>
                </c:pt>
                <c:pt idx="3652">
                  <c:v>3.7083333333333331E+17</c:v>
                </c:pt>
                <c:pt idx="3653">
                  <c:v>3.7083333333333331E+17</c:v>
                </c:pt>
                <c:pt idx="3654">
                  <c:v>3.7083333333333331E+17</c:v>
                </c:pt>
                <c:pt idx="3655">
                  <c:v>3.7083333333333331E+17</c:v>
                </c:pt>
                <c:pt idx="3656">
                  <c:v>3.7083333333333331E+17</c:v>
                </c:pt>
                <c:pt idx="3657">
                  <c:v>3.7083333333333331E+17</c:v>
                </c:pt>
                <c:pt idx="3658">
                  <c:v>3.7083333333333331E+17</c:v>
                </c:pt>
                <c:pt idx="3659">
                  <c:v>3.7083333333333331E+17</c:v>
                </c:pt>
                <c:pt idx="3660">
                  <c:v>3.7083333333333331E+17</c:v>
                </c:pt>
                <c:pt idx="3661">
                  <c:v>3.7083333333333331E+17</c:v>
                </c:pt>
                <c:pt idx="3662">
                  <c:v>3.7083333333333331E+17</c:v>
                </c:pt>
                <c:pt idx="3663">
                  <c:v>3.7083333333333331E+17</c:v>
                </c:pt>
                <c:pt idx="3664">
                  <c:v>3.7083333333333331E+17</c:v>
                </c:pt>
                <c:pt idx="3665">
                  <c:v>3.7083333333333331E+17</c:v>
                </c:pt>
                <c:pt idx="3666">
                  <c:v>3.7083333333333331E+17</c:v>
                </c:pt>
                <c:pt idx="3667">
                  <c:v>3.7083333333333331E+17</c:v>
                </c:pt>
                <c:pt idx="3668">
                  <c:v>3.7083333333333331E+17</c:v>
                </c:pt>
                <c:pt idx="3669">
                  <c:v>3.7083333333333331E+17</c:v>
                </c:pt>
                <c:pt idx="3670">
                  <c:v>3.7083333333333331E+17</c:v>
                </c:pt>
                <c:pt idx="3671">
                  <c:v>3.7083333333333331E+17</c:v>
                </c:pt>
                <c:pt idx="3672">
                  <c:v>3.7083333333333331E+17</c:v>
                </c:pt>
                <c:pt idx="3673">
                  <c:v>3.7083333333333331E+17</c:v>
                </c:pt>
                <c:pt idx="3674">
                  <c:v>3.7083333333333331E+17</c:v>
                </c:pt>
                <c:pt idx="3675">
                  <c:v>3.7083333333333331E+17</c:v>
                </c:pt>
                <c:pt idx="3676">
                  <c:v>3.7083333333333331E+17</c:v>
                </c:pt>
                <c:pt idx="3677">
                  <c:v>3.7083333333333331E+17</c:v>
                </c:pt>
                <c:pt idx="3678">
                  <c:v>3.7083333333333331E+17</c:v>
                </c:pt>
                <c:pt idx="3679">
                  <c:v>3.7083333333333331E+17</c:v>
                </c:pt>
                <c:pt idx="3680">
                  <c:v>3.7083333333333331E+17</c:v>
                </c:pt>
                <c:pt idx="3681">
                  <c:v>3.7083333333333331E+17</c:v>
                </c:pt>
                <c:pt idx="3682">
                  <c:v>3.7083333333333331E+17</c:v>
                </c:pt>
                <c:pt idx="3683">
                  <c:v>3.7083333333333331E+17</c:v>
                </c:pt>
                <c:pt idx="3684">
                  <c:v>3.7083333333333331E+17</c:v>
                </c:pt>
                <c:pt idx="3685">
                  <c:v>3.7083333333333331E+17</c:v>
                </c:pt>
                <c:pt idx="3686">
                  <c:v>3.7083333333333331E+17</c:v>
                </c:pt>
                <c:pt idx="3687">
                  <c:v>3.7083333333333331E+17</c:v>
                </c:pt>
                <c:pt idx="3688">
                  <c:v>3.7083333333333331E+17</c:v>
                </c:pt>
                <c:pt idx="3689">
                  <c:v>3.7083333333333331E+17</c:v>
                </c:pt>
                <c:pt idx="3690">
                  <c:v>3.7083333333333331E+17</c:v>
                </c:pt>
                <c:pt idx="3691">
                  <c:v>3.7083333333333331E+17</c:v>
                </c:pt>
                <c:pt idx="3692">
                  <c:v>3.7083333333333331E+17</c:v>
                </c:pt>
                <c:pt idx="3693">
                  <c:v>3.7083333333333331E+17</c:v>
                </c:pt>
                <c:pt idx="3694">
                  <c:v>3.7083333333333331E+17</c:v>
                </c:pt>
                <c:pt idx="3695">
                  <c:v>3.7083333333333331E+17</c:v>
                </c:pt>
                <c:pt idx="3696">
                  <c:v>3.7083333333333331E+17</c:v>
                </c:pt>
                <c:pt idx="3697">
                  <c:v>3.7083333333333331E+17</c:v>
                </c:pt>
                <c:pt idx="3698">
                  <c:v>3.7083333333333331E+17</c:v>
                </c:pt>
                <c:pt idx="3699">
                  <c:v>3.7083333333333331E+17</c:v>
                </c:pt>
                <c:pt idx="3700">
                  <c:v>3.7083333333333331E+17</c:v>
                </c:pt>
                <c:pt idx="3701">
                  <c:v>3.7083333333333331E+17</c:v>
                </c:pt>
                <c:pt idx="3702">
                  <c:v>3.7083333333333331E+17</c:v>
                </c:pt>
                <c:pt idx="3703">
                  <c:v>3.7083333333333331E+17</c:v>
                </c:pt>
                <c:pt idx="3704">
                  <c:v>3.7083333333333331E+17</c:v>
                </c:pt>
                <c:pt idx="3705">
                  <c:v>3.7083333333333331E+17</c:v>
                </c:pt>
                <c:pt idx="3706">
                  <c:v>3.7083333333333331E+17</c:v>
                </c:pt>
                <c:pt idx="3707">
                  <c:v>3.7083333333333331E+17</c:v>
                </c:pt>
                <c:pt idx="3708">
                  <c:v>3.7083333333333331E+17</c:v>
                </c:pt>
                <c:pt idx="3709">
                  <c:v>3.7083333333333331E+17</c:v>
                </c:pt>
                <c:pt idx="3710">
                  <c:v>3.7083333333333331E+17</c:v>
                </c:pt>
                <c:pt idx="3711">
                  <c:v>3.7083333333333331E+17</c:v>
                </c:pt>
                <c:pt idx="3712">
                  <c:v>3.7083333333333331E+17</c:v>
                </c:pt>
                <c:pt idx="3713">
                  <c:v>3.7083333333333331E+17</c:v>
                </c:pt>
                <c:pt idx="3714">
                  <c:v>3.7083333333333331E+17</c:v>
                </c:pt>
                <c:pt idx="3715">
                  <c:v>3.7083333333333331E+17</c:v>
                </c:pt>
                <c:pt idx="3716">
                  <c:v>3.7083333333333331E+17</c:v>
                </c:pt>
                <c:pt idx="3717">
                  <c:v>3.7083333333333331E+17</c:v>
                </c:pt>
                <c:pt idx="3718">
                  <c:v>3.7083333333333331E+17</c:v>
                </c:pt>
                <c:pt idx="3719">
                  <c:v>3.7083333333333331E+17</c:v>
                </c:pt>
                <c:pt idx="3720">
                  <c:v>3.7083333333333331E+17</c:v>
                </c:pt>
                <c:pt idx="3721">
                  <c:v>3.7083333333333331E+17</c:v>
                </c:pt>
                <c:pt idx="3722">
                  <c:v>3.7083333333333331E+17</c:v>
                </c:pt>
                <c:pt idx="3723">
                  <c:v>3.7083333333333331E+17</c:v>
                </c:pt>
                <c:pt idx="3724">
                  <c:v>3.7083333333333331E+17</c:v>
                </c:pt>
                <c:pt idx="3725">
                  <c:v>3.7083333333333331E+17</c:v>
                </c:pt>
                <c:pt idx="3726">
                  <c:v>3.7083333333333331E+17</c:v>
                </c:pt>
                <c:pt idx="3727">
                  <c:v>3.7083333333333331E+17</c:v>
                </c:pt>
                <c:pt idx="3728">
                  <c:v>3.7083333333333331E+17</c:v>
                </c:pt>
                <c:pt idx="3729">
                  <c:v>3.7083333333333331E+17</c:v>
                </c:pt>
                <c:pt idx="3730">
                  <c:v>3.7083333333333331E+17</c:v>
                </c:pt>
                <c:pt idx="3731">
                  <c:v>3.7083333333333331E+17</c:v>
                </c:pt>
                <c:pt idx="3732">
                  <c:v>3.7083333333333331E+17</c:v>
                </c:pt>
                <c:pt idx="3733">
                  <c:v>3.7083333333333331E+17</c:v>
                </c:pt>
                <c:pt idx="3734">
                  <c:v>3.7083333333333331E+17</c:v>
                </c:pt>
                <c:pt idx="3735">
                  <c:v>3.7083333333333331E+17</c:v>
                </c:pt>
                <c:pt idx="3736">
                  <c:v>3.7083333333333331E+17</c:v>
                </c:pt>
                <c:pt idx="3737">
                  <c:v>3.7083333333333331E+17</c:v>
                </c:pt>
                <c:pt idx="3738">
                  <c:v>3.7083333333333331E+17</c:v>
                </c:pt>
                <c:pt idx="3739">
                  <c:v>3.7083333333333331E+17</c:v>
                </c:pt>
                <c:pt idx="3740">
                  <c:v>3.7083333333333331E+17</c:v>
                </c:pt>
                <c:pt idx="3741">
                  <c:v>3.7083333333333331E+17</c:v>
                </c:pt>
                <c:pt idx="3742">
                  <c:v>3.7083333333333331E+17</c:v>
                </c:pt>
                <c:pt idx="3743">
                  <c:v>3.7083333333333331E+17</c:v>
                </c:pt>
                <c:pt idx="3744">
                  <c:v>3.7083333333333331E+17</c:v>
                </c:pt>
                <c:pt idx="3745">
                  <c:v>3.7083333333333331E+17</c:v>
                </c:pt>
                <c:pt idx="3746">
                  <c:v>3.7083333333333331E+17</c:v>
                </c:pt>
                <c:pt idx="3747">
                  <c:v>3.7083333333333331E+17</c:v>
                </c:pt>
                <c:pt idx="3748">
                  <c:v>3.7083333333333331E+17</c:v>
                </c:pt>
                <c:pt idx="3749">
                  <c:v>3.7083333333333331E+17</c:v>
                </c:pt>
                <c:pt idx="3750">
                  <c:v>3.7083333333333331E+17</c:v>
                </c:pt>
                <c:pt idx="3751">
                  <c:v>3.7083333333333331E+17</c:v>
                </c:pt>
                <c:pt idx="3752">
                  <c:v>3.7083333333333331E+17</c:v>
                </c:pt>
                <c:pt idx="3753">
                  <c:v>3.7083333333333331E+17</c:v>
                </c:pt>
                <c:pt idx="3754">
                  <c:v>3.7083333333333331E+17</c:v>
                </c:pt>
                <c:pt idx="3755">
                  <c:v>3.7083333333333331E+17</c:v>
                </c:pt>
                <c:pt idx="3756">
                  <c:v>3.7083333333333331E+17</c:v>
                </c:pt>
                <c:pt idx="3757">
                  <c:v>3.7083333333333331E+17</c:v>
                </c:pt>
                <c:pt idx="3758">
                  <c:v>3.7083333333333331E+17</c:v>
                </c:pt>
                <c:pt idx="3759">
                  <c:v>3.7083333333333331E+17</c:v>
                </c:pt>
                <c:pt idx="3760">
                  <c:v>3.7083333333333331E+17</c:v>
                </c:pt>
                <c:pt idx="3761">
                  <c:v>3.7083333333333331E+17</c:v>
                </c:pt>
                <c:pt idx="3762">
                  <c:v>3.7083333333333331E+17</c:v>
                </c:pt>
                <c:pt idx="3763">
                  <c:v>3.7083333333333331E+17</c:v>
                </c:pt>
                <c:pt idx="3764">
                  <c:v>3.7083333333333331E+17</c:v>
                </c:pt>
                <c:pt idx="3765">
                  <c:v>3.7083333333333331E+17</c:v>
                </c:pt>
                <c:pt idx="3766">
                  <c:v>3.7083333333333331E+17</c:v>
                </c:pt>
                <c:pt idx="3767">
                  <c:v>3.7083333333333331E+17</c:v>
                </c:pt>
                <c:pt idx="3768">
                  <c:v>3.7083333333333331E+17</c:v>
                </c:pt>
                <c:pt idx="3769">
                  <c:v>3.7083333333333331E+17</c:v>
                </c:pt>
                <c:pt idx="3770">
                  <c:v>3.7083333333333331E+17</c:v>
                </c:pt>
                <c:pt idx="3771">
                  <c:v>3.7083333333333331E+17</c:v>
                </c:pt>
                <c:pt idx="3772">
                  <c:v>3.7083333333333331E+17</c:v>
                </c:pt>
                <c:pt idx="3773">
                  <c:v>3.7083333333333331E+17</c:v>
                </c:pt>
                <c:pt idx="3774">
                  <c:v>3.7083333333333331E+17</c:v>
                </c:pt>
                <c:pt idx="3775">
                  <c:v>3.7083333333333331E+17</c:v>
                </c:pt>
                <c:pt idx="3776">
                  <c:v>3.7083333333333331E+17</c:v>
                </c:pt>
                <c:pt idx="3777">
                  <c:v>3.7083333333333331E+17</c:v>
                </c:pt>
                <c:pt idx="3778">
                  <c:v>3.7083333333333331E+17</c:v>
                </c:pt>
                <c:pt idx="3779">
                  <c:v>3.7083333333333331E+17</c:v>
                </c:pt>
                <c:pt idx="3780">
                  <c:v>3.7083333333333331E+17</c:v>
                </c:pt>
                <c:pt idx="3781">
                  <c:v>3.7083333333333331E+17</c:v>
                </c:pt>
                <c:pt idx="3782">
                  <c:v>3.7083333333333331E+17</c:v>
                </c:pt>
                <c:pt idx="3783">
                  <c:v>3.7083333333333331E+17</c:v>
                </c:pt>
                <c:pt idx="3784">
                  <c:v>3.7083333333333331E+17</c:v>
                </c:pt>
                <c:pt idx="3785">
                  <c:v>3.7083333333333331E+17</c:v>
                </c:pt>
                <c:pt idx="3786">
                  <c:v>3.7083333333333331E+17</c:v>
                </c:pt>
                <c:pt idx="3787">
                  <c:v>3.7083333333333331E+17</c:v>
                </c:pt>
                <c:pt idx="3788">
                  <c:v>3.7083333333333331E+17</c:v>
                </c:pt>
                <c:pt idx="3789">
                  <c:v>3.7083333333333331E+17</c:v>
                </c:pt>
                <c:pt idx="3790">
                  <c:v>3.7083333333333331E+17</c:v>
                </c:pt>
                <c:pt idx="3791">
                  <c:v>3.7083333333333331E+17</c:v>
                </c:pt>
                <c:pt idx="3792">
                  <c:v>3.7083333333333331E+17</c:v>
                </c:pt>
                <c:pt idx="3793">
                  <c:v>3.7083333333333331E+17</c:v>
                </c:pt>
                <c:pt idx="3794">
                  <c:v>3.7083333333333331E+17</c:v>
                </c:pt>
                <c:pt idx="3795">
                  <c:v>3.7083333333333331E+17</c:v>
                </c:pt>
                <c:pt idx="3796">
                  <c:v>3.7083333333333331E+17</c:v>
                </c:pt>
                <c:pt idx="3797">
                  <c:v>3.7083333333333331E+17</c:v>
                </c:pt>
                <c:pt idx="3798">
                  <c:v>3.7083333333333331E+17</c:v>
                </c:pt>
                <c:pt idx="3799">
                  <c:v>3.7083333333333331E+17</c:v>
                </c:pt>
                <c:pt idx="3800">
                  <c:v>3.7083333333333331E+17</c:v>
                </c:pt>
                <c:pt idx="3801">
                  <c:v>3.7083333333333331E+17</c:v>
                </c:pt>
                <c:pt idx="3802">
                  <c:v>3.7083333333333331E+17</c:v>
                </c:pt>
                <c:pt idx="3803">
                  <c:v>3.7083333333333331E+17</c:v>
                </c:pt>
                <c:pt idx="3804">
                  <c:v>3.7083333333333331E+17</c:v>
                </c:pt>
                <c:pt idx="3805">
                  <c:v>3.7083333333333331E+17</c:v>
                </c:pt>
                <c:pt idx="3806">
                  <c:v>3.7083333333333331E+17</c:v>
                </c:pt>
                <c:pt idx="3807">
                  <c:v>3.7083333333333331E+17</c:v>
                </c:pt>
                <c:pt idx="3808">
                  <c:v>3.7083333333333331E+17</c:v>
                </c:pt>
                <c:pt idx="3809">
                  <c:v>3.7083333333333331E+17</c:v>
                </c:pt>
                <c:pt idx="3810">
                  <c:v>3.7083333333333331E+17</c:v>
                </c:pt>
                <c:pt idx="3811">
                  <c:v>3.7083333333333331E+17</c:v>
                </c:pt>
                <c:pt idx="3812">
                  <c:v>3.7083333333333331E+17</c:v>
                </c:pt>
                <c:pt idx="3813">
                  <c:v>3.7083333333333331E+17</c:v>
                </c:pt>
                <c:pt idx="3814">
                  <c:v>3.7083333333333331E+17</c:v>
                </c:pt>
                <c:pt idx="3815">
                  <c:v>3.7083333333333331E+17</c:v>
                </c:pt>
                <c:pt idx="3816">
                  <c:v>3.7083333333333331E+17</c:v>
                </c:pt>
                <c:pt idx="3817">
                  <c:v>3.7083333333333331E+17</c:v>
                </c:pt>
                <c:pt idx="3818">
                  <c:v>3.7083333333333331E+17</c:v>
                </c:pt>
                <c:pt idx="3819">
                  <c:v>3.7083333333333331E+17</c:v>
                </c:pt>
                <c:pt idx="3820">
                  <c:v>3.7083333333333331E+17</c:v>
                </c:pt>
                <c:pt idx="3821">
                  <c:v>3.7083333333333331E+17</c:v>
                </c:pt>
                <c:pt idx="3822">
                  <c:v>3.7083333333333331E+17</c:v>
                </c:pt>
                <c:pt idx="3823">
                  <c:v>3.7083333333333331E+17</c:v>
                </c:pt>
                <c:pt idx="3824">
                  <c:v>3.7083333333333331E+17</c:v>
                </c:pt>
                <c:pt idx="3825">
                  <c:v>3.7083333333333331E+17</c:v>
                </c:pt>
                <c:pt idx="3826">
                  <c:v>3.7083333333333331E+17</c:v>
                </c:pt>
                <c:pt idx="3827">
                  <c:v>3.7083333333333331E+17</c:v>
                </c:pt>
                <c:pt idx="3828">
                  <c:v>3.7083333333333331E+17</c:v>
                </c:pt>
                <c:pt idx="3829">
                  <c:v>3.7083333333333331E+17</c:v>
                </c:pt>
                <c:pt idx="3830">
                  <c:v>3.7083333333333331E+17</c:v>
                </c:pt>
                <c:pt idx="3831">
                  <c:v>3.7083333333333331E+17</c:v>
                </c:pt>
                <c:pt idx="3832">
                  <c:v>3.7083333333333331E+17</c:v>
                </c:pt>
                <c:pt idx="3833">
                  <c:v>3.7083333333333331E+17</c:v>
                </c:pt>
                <c:pt idx="3834">
                  <c:v>3.7083333333333331E+17</c:v>
                </c:pt>
                <c:pt idx="3835">
                  <c:v>3.7083333333333331E+17</c:v>
                </c:pt>
                <c:pt idx="3836">
                  <c:v>3.7083333333333331E+17</c:v>
                </c:pt>
                <c:pt idx="3837">
                  <c:v>3.7083333333333331E+17</c:v>
                </c:pt>
                <c:pt idx="3838">
                  <c:v>3.7083333333333331E+17</c:v>
                </c:pt>
                <c:pt idx="3839">
                  <c:v>3.7083333333333331E+17</c:v>
                </c:pt>
                <c:pt idx="3840">
                  <c:v>3.7083333333333331E+17</c:v>
                </c:pt>
                <c:pt idx="3841">
                  <c:v>3.7083333333333331E+17</c:v>
                </c:pt>
                <c:pt idx="3842">
                  <c:v>3.7083333333333331E+17</c:v>
                </c:pt>
                <c:pt idx="3843">
                  <c:v>3.7083333333333331E+17</c:v>
                </c:pt>
                <c:pt idx="3844">
                  <c:v>3.7083333333333331E+17</c:v>
                </c:pt>
                <c:pt idx="3845">
                  <c:v>3.7083333333333331E+17</c:v>
                </c:pt>
                <c:pt idx="3846">
                  <c:v>3.7083333333333331E+17</c:v>
                </c:pt>
                <c:pt idx="3847">
                  <c:v>3.7083333333333331E+17</c:v>
                </c:pt>
                <c:pt idx="3848">
                  <c:v>3.7083333333333331E+17</c:v>
                </c:pt>
                <c:pt idx="3849">
                  <c:v>3.7083333333333331E+17</c:v>
                </c:pt>
                <c:pt idx="3850">
                  <c:v>3.7083333333333331E+17</c:v>
                </c:pt>
                <c:pt idx="3851">
                  <c:v>3.7083333333333331E+17</c:v>
                </c:pt>
                <c:pt idx="3852">
                  <c:v>3.7083333333333331E+17</c:v>
                </c:pt>
                <c:pt idx="3853">
                  <c:v>3.7083333333333331E+17</c:v>
                </c:pt>
                <c:pt idx="3854">
                  <c:v>3.7083333333333331E+17</c:v>
                </c:pt>
                <c:pt idx="3855">
                  <c:v>3.7083333333333331E+17</c:v>
                </c:pt>
                <c:pt idx="3856">
                  <c:v>3.7083333333333331E+17</c:v>
                </c:pt>
                <c:pt idx="3857">
                  <c:v>3.7083333333333331E+17</c:v>
                </c:pt>
                <c:pt idx="3858">
                  <c:v>3.7083333333333331E+17</c:v>
                </c:pt>
                <c:pt idx="3859">
                  <c:v>3.7083333333333331E+17</c:v>
                </c:pt>
                <c:pt idx="3860">
                  <c:v>3.7083333333333331E+17</c:v>
                </c:pt>
                <c:pt idx="3861">
                  <c:v>3.7083333333333331E+17</c:v>
                </c:pt>
                <c:pt idx="3862">
                  <c:v>3.7083333333333331E+17</c:v>
                </c:pt>
                <c:pt idx="3863">
                  <c:v>3.7083333333333331E+17</c:v>
                </c:pt>
                <c:pt idx="3864">
                  <c:v>3.7083333333333331E+17</c:v>
                </c:pt>
                <c:pt idx="3865">
                  <c:v>3.7083333333333331E+17</c:v>
                </c:pt>
                <c:pt idx="3866">
                  <c:v>3.7083333333333331E+17</c:v>
                </c:pt>
                <c:pt idx="3867">
                  <c:v>3.7083333333333331E+17</c:v>
                </c:pt>
                <c:pt idx="3868">
                  <c:v>3.7083333333333331E+17</c:v>
                </c:pt>
                <c:pt idx="3869">
                  <c:v>3.7083333333333331E+17</c:v>
                </c:pt>
                <c:pt idx="3870">
                  <c:v>3.7083333333333331E+17</c:v>
                </c:pt>
                <c:pt idx="3871">
                  <c:v>3.7083333333333331E+17</c:v>
                </c:pt>
                <c:pt idx="3872">
                  <c:v>3.7083333333333331E+17</c:v>
                </c:pt>
                <c:pt idx="3873">
                  <c:v>3.7083333333333331E+17</c:v>
                </c:pt>
                <c:pt idx="3874">
                  <c:v>3.7083333333333331E+17</c:v>
                </c:pt>
                <c:pt idx="3875">
                  <c:v>3.7083333333333331E+17</c:v>
                </c:pt>
                <c:pt idx="3876">
                  <c:v>3.7083333333333331E+17</c:v>
                </c:pt>
                <c:pt idx="3877">
                  <c:v>3.7083333333333331E+17</c:v>
                </c:pt>
                <c:pt idx="3878">
                  <c:v>3.7083333333333331E+17</c:v>
                </c:pt>
                <c:pt idx="3879">
                  <c:v>3.7083333333333331E+17</c:v>
                </c:pt>
                <c:pt idx="3880">
                  <c:v>3.7083333333333331E+17</c:v>
                </c:pt>
                <c:pt idx="3881">
                  <c:v>3.7083333333333331E+17</c:v>
                </c:pt>
                <c:pt idx="3882">
                  <c:v>3.7083333333333331E+17</c:v>
                </c:pt>
                <c:pt idx="3883">
                  <c:v>3.7083333333333331E+17</c:v>
                </c:pt>
                <c:pt idx="3884">
                  <c:v>3.7083333333333331E+17</c:v>
                </c:pt>
                <c:pt idx="3885">
                  <c:v>3.7083333333333331E+17</c:v>
                </c:pt>
                <c:pt idx="3886">
                  <c:v>3.7083333333333331E+17</c:v>
                </c:pt>
                <c:pt idx="3887">
                  <c:v>3.7083333333333331E+17</c:v>
                </c:pt>
                <c:pt idx="3888">
                  <c:v>3.7083333333333331E+17</c:v>
                </c:pt>
                <c:pt idx="3889">
                  <c:v>3.7083333333333331E+17</c:v>
                </c:pt>
                <c:pt idx="3890">
                  <c:v>3.7083333333333331E+17</c:v>
                </c:pt>
                <c:pt idx="3891">
                  <c:v>3.7083333333333331E+17</c:v>
                </c:pt>
                <c:pt idx="3892">
                  <c:v>3.7083333333333331E+17</c:v>
                </c:pt>
                <c:pt idx="3893">
                  <c:v>3.7083333333333331E+17</c:v>
                </c:pt>
                <c:pt idx="3894">
                  <c:v>3.7083333333333331E+17</c:v>
                </c:pt>
                <c:pt idx="3895">
                  <c:v>3.7083333333333331E+17</c:v>
                </c:pt>
                <c:pt idx="3896">
                  <c:v>3.7083333333333331E+17</c:v>
                </c:pt>
                <c:pt idx="3897">
                  <c:v>3.7083333333333331E+17</c:v>
                </c:pt>
                <c:pt idx="3898">
                  <c:v>3.7083333333333331E+17</c:v>
                </c:pt>
                <c:pt idx="3899">
                  <c:v>3.7083333333333331E+17</c:v>
                </c:pt>
                <c:pt idx="3900">
                  <c:v>3.7083333333333331E+17</c:v>
                </c:pt>
                <c:pt idx="3901">
                  <c:v>3.7083333333333331E+17</c:v>
                </c:pt>
                <c:pt idx="3902">
                  <c:v>3.7083333333333331E+17</c:v>
                </c:pt>
                <c:pt idx="3903">
                  <c:v>3.7083333333333331E+17</c:v>
                </c:pt>
                <c:pt idx="3904">
                  <c:v>3.7083333333333331E+17</c:v>
                </c:pt>
                <c:pt idx="3905">
                  <c:v>3.7083333333333331E+17</c:v>
                </c:pt>
                <c:pt idx="3906">
                  <c:v>3.7083333333333331E+17</c:v>
                </c:pt>
                <c:pt idx="3907">
                  <c:v>3.7083333333333331E+17</c:v>
                </c:pt>
                <c:pt idx="3908">
                  <c:v>3.7083333333333331E+17</c:v>
                </c:pt>
                <c:pt idx="3909">
                  <c:v>3.7083333333333331E+17</c:v>
                </c:pt>
                <c:pt idx="3910">
                  <c:v>3.7083333333333331E+17</c:v>
                </c:pt>
                <c:pt idx="3911">
                  <c:v>3.7083333333333331E+17</c:v>
                </c:pt>
                <c:pt idx="3912">
                  <c:v>3.7083333333333331E+17</c:v>
                </c:pt>
                <c:pt idx="3913">
                  <c:v>3.7083333333333331E+17</c:v>
                </c:pt>
                <c:pt idx="3914">
                  <c:v>3.7083333333333331E+17</c:v>
                </c:pt>
                <c:pt idx="3915">
                  <c:v>3.7083333333333331E+17</c:v>
                </c:pt>
                <c:pt idx="3916">
                  <c:v>3.7083333333333331E+17</c:v>
                </c:pt>
                <c:pt idx="3917">
                  <c:v>3.7083333333333331E+17</c:v>
                </c:pt>
                <c:pt idx="3918">
                  <c:v>3.7083333333333331E+17</c:v>
                </c:pt>
                <c:pt idx="3919">
                  <c:v>3.7083333333333331E+17</c:v>
                </c:pt>
                <c:pt idx="3920">
                  <c:v>3.7083333333333331E+17</c:v>
                </c:pt>
                <c:pt idx="3921">
                  <c:v>3.7083333333333331E+17</c:v>
                </c:pt>
                <c:pt idx="3922">
                  <c:v>3.7083333333333331E+17</c:v>
                </c:pt>
                <c:pt idx="3923">
                  <c:v>3.7083333333333331E+17</c:v>
                </c:pt>
                <c:pt idx="3924">
                  <c:v>3.7083333333333331E+17</c:v>
                </c:pt>
                <c:pt idx="3925">
                  <c:v>3.7083333333333331E+17</c:v>
                </c:pt>
                <c:pt idx="3926">
                  <c:v>3.7083333333333331E+17</c:v>
                </c:pt>
                <c:pt idx="3927">
                  <c:v>3.7083333333333331E+17</c:v>
                </c:pt>
                <c:pt idx="3928">
                  <c:v>3.7083333333333331E+17</c:v>
                </c:pt>
                <c:pt idx="3929">
                  <c:v>3.7083333333333331E+17</c:v>
                </c:pt>
                <c:pt idx="3930">
                  <c:v>3.7083333333333331E+17</c:v>
                </c:pt>
                <c:pt idx="3931">
                  <c:v>3.7083333333333331E+17</c:v>
                </c:pt>
                <c:pt idx="3932">
                  <c:v>3.7083333333333331E+17</c:v>
                </c:pt>
                <c:pt idx="3933">
                  <c:v>3.7083333333333331E+17</c:v>
                </c:pt>
                <c:pt idx="3934">
                  <c:v>3.7083333333333331E+17</c:v>
                </c:pt>
                <c:pt idx="3935">
                  <c:v>3.7083333333333331E+17</c:v>
                </c:pt>
                <c:pt idx="3936">
                  <c:v>3.7083333333333331E+17</c:v>
                </c:pt>
                <c:pt idx="3937">
                  <c:v>3.7083333333333331E+17</c:v>
                </c:pt>
                <c:pt idx="3938">
                  <c:v>3.7083333333333331E+17</c:v>
                </c:pt>
                <c:pt idx="3939">
                  <c:v>3.7083333333333331E+17</c:v>
                </c:pt>
                <c:pt idx="3940">
                  <c:v>3.7083333333333331E+17</c:v>
                </c:pt>
                <c:pt idx="3941">
                  <c:v>3.7083333333333331E+17</c:v>
                </c:pt>
                <c:pt idx="3942">
                  <c:v>3.7083333333333331E+17</c:v>
                </c:pt>
                <c:pt idx="3943">
                  <c:v>3.7083333333333331E+17</c:v>
                </c:pt>
                <c:pt idx="3944">
                  <c:v>3.7083333333333331E+17</c:v>
                </c:pt>
                <c:pt idx="3945">
                  <c:v>3.7083333333333331E+17</c:v>
                </c:pt>
                <c:pt idx="3946">
                  <c:v>3.7083333333333331E+17</c:v>
                </c:pt>
                <c:pt idx="3947">
                  <c:v>3.7083333333333331E+17</c:v>
                </c:pt>
                <c:pt idx="3948">
                  <c:v>3.7083333333333331E+17</c:v>
                </c:pt>
                <c:pt idx="3949">
                  <c:v>3.7083333333333331E+17</c:v>
                </c:pt>
                <c:pt idx="3950">
                  <c:v>3.7083333333333331E+17</c:v>
                </c:pt>
                <c:pt idx="3951">
                  <c:v>3.7083333333333331E+17</c:v>
                </c:pt>
                <c:pt idx="3952">
                  <c:v>3.7083333333333331E+17</c:v>
                </c:pt>
                <c:pt idx="3953">
                  <c:v>3.7083333333333331E+17</c:v>
                </c:pt>
                <c:pt idx="3954">
                  <c:v>3.7083333333333331E+17</c:v>
                </c:pt>
                <c:pt idx="3955">
                  <c:v>3.7083333333333331E+17</c:v>
                </c:pt>
                <c:pt idx="3956">
                  <c:v>3.7083333333333331E+17</c:v>
                </c:pt>
                <c:pt idx="3957">
                  <c:v>3.7083333333333331E+17</c:v>
                </c:pt>
                <c:pt idx="3958">
                  <c:v>3.7083333333333331E+17</c:v>
                </c:pt>
                <c:pt idx="3959">
                  <c:v>3.7083333333333331E+17</c:v>
                </c:pt>
                <c:pt idx="3960">
                  <c:v>3.7083333333333331E+17</c:v>
                </c:pt>
                <c:pt idx="3961">
                  <c:v>3.7083333333333331E+17</c:v>
                </c:pt>
                <c:pt idx="3962">
                  <c:v>3.7083333333333331E+17</c:v>
                </c:pt>
                <c:pt idx="3963">
                  <c:v>3.7083333333333331E+17</c:v>
                </c:pt>
                <c:pt idx="3964">
                  <c:v>3.7083333333333331E+17</c:v>
                </c:pt>
                <c:pt idx="3965">
                  <c:v>3.7083333333333331E+17</c:v>
                </c:pt>
                <c:pt idx="3966">
                  <c:v>3.7083333333333331E+17</c:v>
                </c:pt>
                <c:pt idx="3967">
                  <c:v>3.7083333333333331E+17</c:v>
                </c:pt>
                <c:pt idx="3968">
                  <c:v>3.7083333333333331E+17</c:v>
                </c:pt>
                <c:pt idx="3969">
                  <c:v>3.7083333333333331E+17</c:v>
                </c:pt>
                <c:pt idx="3970">
                  <c:v>3.7083333333333331E+17</c:v>
                </c:pt>
                <c:pt idx="3971">
                  <c:v>3.7083333333333331E+17</c:v>
                </c:pt>
                <c:pt idx="3972">
                  <c:v>3.7083333333333331E+17</c:v>
                </c:pt>
                <c:pt idx="3973">
                  <c:v>3.7083333333333331E+17</c:v>
                </c:pt>
                <c:pt idx="3974">
                  <c:v>3.7083333333333331E+17</c:v>
                </c:pt>
                <c:pt idx="3975">
                  <c:v>3.7083333333333331E+17</c:v>
                </c:pt>
                <c:pt idx="3976">
                  <c:v>3.7083333333333331E+17</c:v>
                </c:pt>
                <c:pt idx="3977">
                  <c:v>3.7083333333333331E+17</c:v>
                </c:pt>
                <c:pt idx="3978">
                  <c:v>3.7083333333333331E+17</c:v>
                </c:pt>
                <c:pt idx="3979">
                  <c:v>3.7083333333333331E+17</c:v>
                </c:pt>
                <c:pt idx="3980">
                  <c:v>3.7083333333333331E+17</c:v>
                </c:pt>
                <c:pt idx="3981">
                  <c:v>3.7083333333333331E+17</c:v>
                </c:pt>
                <c:pt idx="3982">
                  <c:v>3.7083333333333331E+17</c:v>
                </c:pt>
                <c:pt idx="3983">
                  <c:v>3.7083333333333331E+17</c:v>
                </c:pt>
                <c:pt idx="3984">
                  <c:v>3.7083333333333331E+17</c:v>
                </c:pt>
                <c:pt idx="3985">
                  <c:v>3.7083333333333331E+17</c:v>
                </c:pt>
                <c:pt idx="3986">
                  <c:v>3.7083333333333331E+17</c:v>
                </c:pt>
                <c:pt idx="3987">
                  <c:v>3.7083333333333331E+17</c:v>
                </c:pt>
                <c:pt idx="3988">
                  <c:v>3.7083333333333331E+17</c:v>
                </c:pt>
                <c:pt idx="3989">
                  <c:v>3.7083333333333331E+17</c:v>
                </c:pt>
                <c:pt idx="3990">
                  <c:v>3.7083333333333331E+17</c:v>
                </c:pt>
                <c:pt idx="3991">
                  <c:v>3.7083333333333331E+17</c:v>
                </c:pt>
                <c:pt idx="3992">
                  <c:v>3.7083333333333331E+17</c:v>
                </c:pt>
                <c:pt idx="3993">
                  <c:v>3.7083333333333331E+17</c:v>
                </c:pt>
                <c:pt idx="3994">
                  <c:v>3.7083333333333331E+17</c:v>
                </c:pt>
                <c:pt idx="3995">
                  <c:v>3.7083333333333331E+17</c:v>
                </c:pt>
                <c:pt idx="3996">
                  <c:v>3.7083333333333331E+17</c:v>
                </c:pt>
                <c:pt idx="3997">
                  <c:v>3.7083333333333331E+17</c:v>
                </c:pt>
                <c:pt idx="3998">
                  <c:v>3.7083333333333331E+17</c:v>
                </c:pt>
                <c:pt idx="3999">
                  <c:v>3.7083333333333331E+17</c:v>
                </c:pt>
                <c:pt idx="4000">
                  <c:v>3.7083333333333331E+17</c:v>
                </c:pt>
                <c:pt idx="4001">
                  <c:v>3.7083333333333331E+17</c:v>
                </c:pt>
                <c:pt idx="4002">
                  <c:v>3.7083333333333331E+17</c:v>
                </c:pt>
                <c:pt idx="4003">
                  <c:v>3.7083333333333331E+17</c:v>
                </c:pt>
                <c:pt idx="4004">
                  <c:v>3.7083333333333331E+17</c:v>
                </c:pt>
                <c:pt idx="4005">
                  <c:v>3.7083333333333331E+17</c:v>
                </c:pt>
                <c:pt idx="4006">
                  <c:v>3.7083333333333331E+17</c:v>
                </c:pt>
                <c:pt idx="4007">
                  <c:v>3.7083333333333331E+17</c:v>
                </c:pt>
                <c:pt idx="4008">
                  <c:v>3.7083333333333331E+17</c:v>
                </c:pt>
                <c:pt idx="4009">
                  <c:v>3.7083333333333331E+17</c:v>
                </c:pt>
                <c:pt idx="4010">
                  <c:v>3.7083333333333331E+17</c:v>
                </c:pt>
                <c:pt idx="4011">
                  <c:v>3.7083333333333331E+17</c:v>
                </c:pt>
                <c:pt idx="4012">
                  <c:v>3.7083333333333331E+17</c:v>
                </c:pt>
                <c:pt idx="4013">
                  <c:v>3.7083333333333331E+17</c:v>
                </c:pt>
                <c:pt idx="4014">
                  <c:v>3.7083333333333331E+17</c:v>
                </c:pt>
                <c:pt idx="4015">
                  <c:v>3.7083333333333331E+17</c:v>
                </c:pt>
                <c:pt idx="4016">
                  <c:v>3.7083333333333331E+17</c:v>
                </c:pt>
                <c:pt idx="4017">
                  <c:v>3.7083333333333331E+17</c:v>
                </c:pt>
                <c:pt idx="4018">
                  <c:v>3.7083333333333331E+17</c:v>
                </c:pt>
                <c:pt idx="4019">
                  <c:v>3.7083333333333331E+17</c:v>
                </c:pt>
                <c:pt idx="4020">
                  <c:v>3.7083333333333331E+17</c:v>
                </c:pt>
                <c:pt idx="4021">
                  <c:v>3.7083333333333331E+17</c:v>
                </c:pt>
                <c:pt idx="4022">
                  <c:v>3.7083333333333331E+17</c:v>
                </c:pt>
                <c:pt idx="4023">
                  <c:v>3.7083333333333331E+17</c:v>
                </c:pt>
                <c:pt idx="4024">
                  <c:v>3.7083333333333331E+17</c:v>
                </c:pt>
                <c:pt idx="4025">
                  <c:v>3.7083333333333331E+17</c:v>
                </c:pt>
                <c:pt idx="4026">
                  <c:v>3.7083333333333331E+17</c:v>
                </c:pt>
                <c:pt idx="4027">
                  <c:v>3.7083333333333331E+17</c:v>
                </c:pt>
                <c:pt idx="4028">
                  <c:v>3.7083333333333331E+17</c:v>
                </c:pt>
                <c:pt idx="4029">
                  <c:v>3.7083333333333331E+17</c:v>
                </c:pt>
                <c:pt idx="4030">
                  <c:v>3.7083333333333331E+17</c:v>
                </c:pt>
                <c:pt idx="4031">
                  <c:v>3.7083333333333331E+17</c:v>
                </c:pt>
                <c:pt idx="4032">
                  <c:v>3.7083333333333331E+17</c:v>
                </c:pt>
                <c:pt idx="4033">
                  <c:v>3.7083333333333331E+17</c:v>
                </c:pt>
                <c:pt idx="4034">
                  <c:v>3.7083333333333331E+17</c:v>
                </c:pt>
                <c:pt idx="4035">
                  <c:v>3.7083333333333331E+17</c:v>
                </c:pt>
                <c:pt idx="4036">
                  <c:v>3.7083333333333331E+17</c:v>
                </c:pt>
                <c:pt idx="4037">
                  <c:v>3.7083333333333331E+17</c:v>
                </c:pt>
                <c:pt idx="4038">
                  <c:v>3.7083333333333331E+17</c:v>
                </c:pt>
                <c:pt idx="4039">
                  <c:v>3.7083333333333331E+17</c:v>
                </c:pt>
                <c:pt idx="4040">
                  <c:v>3.7083333333333331E+17</c:v>
                </c:pt>
                <c:pt idx="4041">
                  <c:v>3.7083333333333331E+17</c:v>
                </c:pt>
                <c:pt idx="4042">
                  <c:v>3.7083333333333331E+17</c:v>
                </c:pt>
                <c:pt idx="4043">
                  <c:v>3.7083333333333331E+17</c:v>
                </c:pt>
                <c:pt idx="4044">
                  <c:v>3.7083333333333331E+17</c:v>
                </c:pt>
                <c:pt idx="4045">
                  <c:v>3.7083333333333331E+17</c:v>
                </c:pt>
                <c:pt idx="4046">
                  <c:v>3.7083333333333331E+17</c:v>
                </c:pt>
                <c:pt idx="4047">
                  <c:v>3.7083333333333331E+17</c:v>
                </c:pt>
                <c:pt idx="4048">
                  <c:v>3.7083333333333331E+17</c:v>
                </c:pt>
                <c:pt idx="4049">
                  <c:v>3.7083333333333331E+17</c:v>
                </c:pt>
                <c:pt idx="4050">
                  <c:v>3.7083333333333331E+17</c:v>
                </c:pt>
                <c:pt idx="4051">
                  <c:v>3.7083333333333331E+17</c:v>
                </c:pt>
                <c:pt idx="4052">
                  <c:v>3.7083333333333331E+17</c:v>
                </c:pt>
                <c:pt idx="4053">
                  <c:v>3.7083333333333331E+17</c:v>
                </c:pt>
                <c:pt idx="4054">
                  <c:v>3.7083333333333331E+17</c:v>
                </c:pt>
                <c:pt idx="4055">
                  <c:v>3.7083333333333331E+17</c:v>
                </c:pt>
                <c:pt idx="4056">
                  <c:v>3.7083333333333331E+17</c:v>
                </c:pt>
                <c:pt idx="4057">
                  <c:v>3.7083333333333331E+17</c:v>
                </c:pt>
                <c:pt idx="4058">
                  <c:v>3.7083333333333331E+17</c:v>
                </c:pt>
                <c:pt idx="4059">
                  <c:v>3.7083333333333331E+17</c:v>
                </c:pt>
                <c:pt idx="4060">
                  <c:v>3.7083333333333331E+17</c:v>
                </c:pt>
                <c:pt idx="4061">
                  <c:v>3.7083333333333331E+17</c:v>
                </c:pt>
                <c:pt idx="4062">
                  <c:v>3.7083333333333331E+17</c:v>
                </c:pt>
                <c:pt idx="4063">
                  <c:v>3.7083333333333331E+17</c:v>
                </c:pt>
                <c:pt idx="4064">
                  <c:v>3.7083333333333331E+17</c:v>
                </c:pt>
                <c:pt idx="4065">
                  <c:v>3.7083333333333331E+17</c:v>
                </c:pt>
                <c:pt idx="4066">
                  <c:v>3.7083333333333331E+17</c:v>
                </c:pt>
                <c:pt idx="4067">
                  <c:v>3.7083333333333331E+17</c:v>
                </c:pt>
                <c:pt idx="4068">
                  <c:v>3.7083333333333331E+17</c:v>
                </c:pt>
                <c:pt idx="4069">
                  <c:v>3.7083333333333331E+17</c:v>
                </c:pt>
                <c:pt idx="4070">
                  <c:v>3.7083333333333331E+17</c:v>
                </c:pt>
                <c:pt idx="4071">
                  <c:v>3.7083333333333331E+17</c:v>
                </c:pt>
                <c:pt idx="4072">
                  <c:v>3.7083333333333331E+17</c:v>
                </c:pt>
                <c:pt idx="4073">
                  <c:v>3.7083333333333331E+17</c:v>
                </c:pt>
                <c:pt idx="4074">
                  <c:v>3.7083333333333331E+17</c:v>
                </c:pt>
                <c:pt idx="4075">
                  <c:v>3.7083333333333331E+17</c:v>
                </c:pt>
                <c:pt idx="4076">
                  <c:v>3.7083333333333331E+17</c:v>
                </c:pt>
                <c:pt idx="4077">
                  <c:v>3.7083333333333331E+17</c:v>
                </c:pt>
                <c:pt idx="4078">
                  <c:v>3.7083333333333331E+17</c:v>
                </c:pt>
                <c:pt idx="4079">
                  <c:v>3.7083333333333331E+17</c:v>
                </c:pt>
                <c:pt idx="4080">
                  <c:v>3.7083333333333331E+17</c:v>
                </c:pt>
                <c:pt idx="4081">
                  <c:v>3.7083333333333331E+17</c:v>
                </c:pt>
                <c:pt idx="4082">
                  <c:v>3.7083333333333331E+17</c:v>
                </c:pt>
                <c:pt idx="4083">
                  <c:v>3.7083333333333331E+17</c:v>
                </c:pt>
                <c:pt idx="4084">
                  <c:v>3.7083333333333331E+17</c:v>
                </c:pt>
                <c:pt idx="4085">
                  <c:v>3.7083333333333331E+17</c:v>
                </c:pt>
                <c:pt idx="4086">
                  <c:v>3.7083333333333331E+17</c:v>
                </c:pt>
                <c:pt idx="4087">
                  <c:v>3.7083333333333331E+17</c:v>
                </c:pt>
                <c:pt idx="4088">
                  <c:v>3.7083333333333331E+17</c:v>
                </c:pt>
                <c:pt idx="4089">
                  <c:v>3.7083333333333331E+17</c:v>
                </c:pt>
                <c:pt idx="4090">
                  <c:v>3.7083333333333331E+17</c:v>
                </c:pt>
                <c:pt idx="4091">
                  <c:v>3.7083333333333331E+17</c:v>
                </c:pt>
                <c:pt idx="4092">
                  <c:v>3.7083333333333331E+17</c:v>
                </c:pt>
                <c:pt idx="4093">
                  <c:v>3.7083333333333331E+17</c:v>
                </c:pt>
                <c:pt idx="4094">
                  <c:v>3.7083333333333331E+17</c:v>
                </c:pt>
                <c:pt idx="4095">
                  <c:v>3.7083333333333331E+17</c:v>
                </c:pt>
                <c:pt idx="4096">
                  <c:v>3.7083333333333331E+17</c:v>
                </c:pt>
                <c:pt idx="4097">
                  <c:v>3.7083333333333331E+17</c:v>
                </c:pt>
                <c:pt idx="4098">
                  <c:v>3.7083333333333331E+17</c:v>
                </c:pt>
                <c:pt idx="4099">
                  <c:v>3.7083333333333331E+17</c:v>
                </c:pt>
                <c:pt idx="4100">
                  <c:v>3.7083333333333331E+17</c:v>
                </c:pt>
                <c:pt idx="4101">
                  <c:v>3.7083333333333331E+17</c:v>
                </c:pt>
                <c:pt idx="4102">
                  <c:v>3.7083333333333331E+17</c:v>
                </c:pt>
                <c:pt idx="4103">
                  <c:v>3.7083333333333331E+17</c:v>
                </c:pt>
                <c:pt idx="4104">
                  <c:v>3.7083333333333331E+17</c:v>
                </c:pt>
                <c:pt idx="4105">
                  <c:v>3.7083333333333331E+17</c:v>
                </c:pt>
                <c:pt idx="4106">
                  <c:v>3.7083333333333331E+17</c:v>
                </c:pt>
                <c:pt idx="4107">
                  <c:v>3.7083333333333331E+17</c:v>
                </c:pt>
                <c:pt idx="4108">
                  <c:v>3.7083333333333331E+17</c:v>
                </c:pt>
                <c:pt idx="4109">
                  <c:v>3.7083333333333331E+17</c:v>
                </c:pt>
                <c:pt idx="4110">
                  <c:v>3.7083333333333331E+17</c:v>
                </c:pt>
                <c:pt idx="4111">
                  <c:v>3.7083333333333331E+17</c:v>
                </c:pt>
                <c:pt idx="4112">
                  <c:v>3.7083333333333331E+17</c:v>
                </c:pt>
                <c:pt idx="4113">
                  <c:v>3.7083333333333331E+17</c:v>
                </c:pt>
                <c:pt idx="4114">
                  <c:v>3.7083333333333331E+17</c:v>
                </c:pt>
                <c:pt idx="4115">
                  <c:v>3.7083333333333331E+17</c:v>
                </c:pt>
                <c:pt idx="4116">
                  <c:v>3.7083333333333331E+17</c:v>
                </c:pt>
                <c:pt idx="4117">
                  <c:v>3.7083333333333331E+17</c:v>
                </c:pt>
                <c:pt idx="4118">
                  <c:v>3.7083333333333331E+17</c:v>
                </c:pt>
                <c:pt idx="4119">
                  <c:v>3.7083333333333331E+17</c:v>
                </c:pt>
                <c:pt idx="4120">
                  <c:v>3.7083333333333331E+17</c:v>
                </c:pt>
                <c:pt idx="4121">
                  <c:v>3.7083333333333331E+17</c:v>
                </c:pt>
                <c:pt idx="4122">
                  <c:v>3.7083333333333331E+17</c:v>
                </c:pt>
                <c:pt idx="4123">
                  <c:v>3.7083333333333331E+17</c:v>
                </c:pt>
                <c:pt idx="4124">
                  <c:v>3.7083333333333331E+17</c:v>
                </c:pt>
                <c:pt idx="4125">
                  <c:v>3.7083333333333331E+17</c:v>
                </c:pt>
                <c:pt idx="4126">
                  <c:v>3.7083333333333331E+17</c:v>
                </c:pt>
                <c:pt idx="4127">
                  <c:v>3.7083333333333331E+17</c:v>
                </c:pt>
                <c:pt idx="4128">
                  <c:v>3.7083333333333331E+17</c:v>
                </c:pt>
                <c:pt idx="4129">
                  <c:v>3.7083333333333331E+17</c:v>
                </c:pt>
                <c:pt idx="4130">
                  <c:v>3.7083333333333331E+17</c:v>
                </c:pt>
                <c:pt idx="4131">
                  <c:v>3.7083333333333331E+17</c:v>
                </c:pt>
                <c:pt idx="4132">
                  <c:v>3.7083333333333331E+17</c:v>
                </c:pt>
                <c:pt idx="4133">
                  <c:v>3.7083333333333331E+17</c:v>
                </c:pt>
                <c:pt idx="4134">
                  <c:v>3.7083333333333331E+17</c:v>
                </c:pt>
                <c:pt idx="4135">
                  <c:v>3.7083333333333331E+17</c:v>
                </c:pt>
                <c:pt idx="4136">
                  <c:v>3.7083333333333331E+17</c:v>
                </c:pt>
                <c:pt idx="4137">
                  <c:v>3.7083333333333331E+17</c:v>
                </c:pt>
                <c:pt idx="4138">
                  <c:v>3.7083333333333331E+17</c:v>
                </c:pt>
                <c:pt idx="4139">
                  <c:v>3.7083333333333331E+17</c:v>
                </c:pt>
                <c:pt idx="4140">
                  <c:v>3.7083333333333331E+17</c:v>
                </c:pt>
                <c:pt idx="4141">
                  <c:v>3.7083333333333331E+17</c:v>
                </c:pt>
                <c:pt idx="4142">
                  <c:v>3.7083333333333331E+17</c:v>
                </c:pt>
                <c:pt idx="4143">
                  <c:v>3.7083333333333331E+17</c:v>
                </c:pt>
                <c:pt idx="4144">
                  <c:v>3.7083333333333331E+17</c:v>
                </c:pt>
                <c:pt idx="4145">
                  <c:v>3.7083333333333331E+17</c:v>
                </c:pt>
                <c:pt idx="4146">
                  <c:v>3.7083333333333331E+17</c:v>
                </c:pt>
                <c:pt idx="4147">
                  <c:v>3.7083333333333331E+17</c:v>
                </c:pt>
                <c:pt idx="4148">
                  <c:v>3.7083333333333331E+17</c:v>
                </c:pt>
                <c:pt idx="4149">
                  <c:v>3.7083333333333331E+17</c:v>
                </c:pt>
                <c:pt idx="4150">
                  <c:v>3.7083333333333331E+17</c:v>
                </c:pt>
                <c:pt idx="4151">
                  <c:v>3.7083333333333331E+17</c:v>
                </c:pt>
                <c:pt idx="4152">
                  <c:v>3.7083333333333331E+17</c:v>
                </c:pt>
                <c:pt idx="4153">
                  <c:v>3.7083333333333331E+17</c:v>
                </c:pt>
                <c:pt idx="4154">
                  <c:v>3.7083333333333331E+17</c:v>
                </c:pt>
                <c:pt idx="4155">
                  <c:v>3.7083333333333331E+17</c:v>
                </c:pt>
                <c:pt idx="4156">
                  <c:v>3.7083333333333331E+17</c:v>
                </c:pt>
                <c:pt idx="4157">
                  <c:v>3.7083333333333331E+17</c:v>
                </c:pt>
                <c:pt idx="4158">
                  <c:v>3.7083333333333331E+17</c:v>
                </c:pt>
                <c:pt idx="4159">
                  <c:v>3.7083333333333331E+17</c:v>
                </c:pt>
                <c:pt idx="4160">
                  <c:v>3.7083333333333331E+17</c:v>
                </c:pt>
                <c:pt idx="4161">
                  <c:v>3.7083333333333331E+17</c:v>
                </c:pt>
                <c:pt idx="4162">
                  <c:v>3.7083333333333331E+17</c:v>
                </c:pt>
                <c:pt idx="4163">
                  <c:v>3.7083333333333331E+17</c:v>
                </c:pt>
                <c:pt idx="4164">
                  <c:v>3.7083333333333331E+17</c:v>
                </c:pt>
                <c:pt idx="4165">
                  <c:v>3.7083333333333331E+17</c:v>
                </c:pt>
                <c:pt idx="4166">
                  <c:v>3.7083333333333331E+17</c:v>
                </c:pt>
                <c:pt idx="4167">
                  <c:v>3.7083333333333331E+17</c:v>
                </c:pt>
                <c:pt idx="4168">
                  <c:v>3.7083333333333331E+17</c:v>
                </c:pt>
                <c:pt idx="4169">
                  <c:v>3.7083333333333331E+17</c:v>
                </c:pt>
                <c:pt idx="4170">
                  <c:v>3.7083333333333331E+17</c:v>
                </c:pt>
                <c:pt idx="4171">
                  <c:v>3.7083333333333331E+17</c:v>
                </c:pt>
                <c:pt idx="4172">
                  <c:v>3.7083333333333331E+17</c:v>
                </c:pt>
                <c:pt idx="4173">
                  <c:v>3.7083333333333331E+17</c:v>
                </c:pt>
                <c:pt idx="4174">
                  <c:v>3.7083333333333331E+17</c:v>
                </c:pt>
                <c:pt idx="4175">
                  <c:v>3.7083333333333331E+17</c:v>
                </c:pt>
                <c:pt idx="4176">
                  <c:v>3.7083333333333331E+17</c:v>
                </c:pt>
                <c:pt idx="4177">
                  <c:v>3.7083333333333331E+17</c:v>
                </c:pt>
                <c:pt idx="4178">
                  <c:v>3.7083333333333331E+17</c:v>
                </c:pt>
                <c:pt idx="4179">
                  <c:v>3.7083333333333331E+17</c:v>
                </c:pt>
                <c:pt idx="4180">
                  <c:v>3.7083333333333331E+17</c:v>
                </c:pt>
                <c:pt idx="4181">
                  <c:v>3.7083333333333331E+17</c:v>
                </c:pt>
                <c:pt idx="4182">
                  <c:v>3.7083333333333331E+17</c:v>
                </c:pt>
                <c:pt idx="4183">
                  <c:v>3.7083333333333331E+17</c:v>
                </c:pt>
                <c:pt idx="4184">
                  <c:v>3.7083333333333331E+17</c:v>
                </c:pt>
                <c:pt idx="4185">
                  <c:v>3.7083333333333331E+17</c:v>
                </c:pt>
                <c:pt idx="4186">
                  <c:v>3.7083333333333331E+17</c:v>
                </c:pt>
                <c:pt idx="4187">
                  <c:v>3.7083333333333331E+17</c:v>
                </c:pt>
                <c:pt idx="4188">
                  <c:v>3.7083333333333331E+17</c:v>
                </c:pt>
                <c:pt idx="4189">
                  <c:v>3.7083333333333331E+17</c:v>
                </c:pt>
                <c:pt idx="4190">
                  <c:v>3.7083333333333331E+17</c:v>
                </c:pt>
                <c:pt idx="4191">
                  <c:v>3.7083333333333331E+17</c:v>
                </c:pt>
                <c:pt idx="4192">
                  <c:v>3.7083333333333331E+17</c:v>
                </c:pt>
                <c:pt idx="4193">
                  <c:v>3.7083333333333331E+17</c:v>
                </c:pt>
                <c:pt idx="4194">
                  <c:v>3.7083333333333331E+17</c:v>
                </c:pt>
                <c:pt idx="4195">
                  <c:v>3.7083333333333331E+17</c:v>
                </c:pt>
                <c:pt idx="4196">
                  <c:v>3.7083333333333331E+17</c:v>
                </c:pt>
                <c:pt idx="4197">
                  <c:v>3.7083333333333331E+17</c:v>
                </c:pt>
                <c:pt idx="4198">
                  <c:v>3.7083333333333331E+17</c:v>
                </c:pt>
                <c:pt idx="4199">
                  <c:v>3.7083333333333331E+17</c:v>
                </c:pt>
                <c:pt idx="4200">
                  <c:v>3.7083333333333331E+17</c:v>
                </c:pt>
                <c:pt idx="4201">
                  <c:v>3.7083333333333331E+17</c:v>
                </c:pt>
                <c:pt idx="4202">
                  <c:v>3.7083333333333331E+17</c:v>
                </c:pt>
                <c:pt idx="4203">
                  <c:v>3.7083333333333331E+17</c:v>
                </c:pt>
                <c:pt idx="4204">
                  <c:v>3.7083333333333331E+17</c:v>
                </c:pt>
                <c:pt idx="4205">
                  <c:v>3.7083333333333331E+17</c:v>
                </c:pt>
                <c:pt idx="4206">
                  <c:v>3.7083333333333331E+17</c:v>
                </c:pt>
                <c:pt idx="4207">
                  <c:v>3.7083333333333331E+17</c:v>
                </c:pt>
                <c:pt idx="4208">
                  <c:v>3.7083333333333331E+17</c:v>
                </c:pt>
                <c:pt idx="4209">
                  <c:v>3.7083333333333331E+17</c:v>
                </c:pt>
                <c:pt idx="4210">
                  <c:v>3.7083333333333331E+17</c:v>
                </c:pt>
                <c:pt idx="4211">
                  <c:v>3.7083333333333331E+17</c:v>
                </c:pt>
                <c:pt idx="4212">
                  <c:v>3.7083333333333331E+17</c:v>
                </c:pt>
                <c:pt idx="4213">
                  <c:v>3.7083333333333331E+17</c:v>
                </c:pt>
                <c:pt idx="4214">
                  <c:v>3.7083333333333331E+17</c:v>
                </c:pt>
                <c:pt idx="4215">
                  <c:v>3.7083333333333331E+17</c:v>
                </c:pt>
                <c:pt idx="4216">
                  <c:v>3.7083333333333331E+17</c:v>
                </c:pt>
                <c:pt idx="4217">
                  <c:v>3.7083333333333331E+17</c:v>
                </c:pt>
                <c:pt idx="4218">
                  <c:v>3.7083333333333331E+17</c:v>
                </c:pt>
                <c:pt idx="4219">
                  <c:v>3.7083333333333331E+17</c:v>
                </c:pt>
                <c:pt idx="4220">
                  <c:v>3.7083333333333331E+17</c:v>
                </c:pt>
                <c:pt idx="4221">
                  <c:v>3.7083333333333331E+17</c:v>
                </c:pt>
                <c:pt idx="4222">
                  <c:v>3.7083333333333331E+17</c:v>
                </c:pt>
                <c:pt idx="4223">
                  <c:v>3.7083333333333331E+17</c:v>
                </c:pt>
                <c:pt idx="4224">
                  <c:v>3.7083333333333331E+17</c:v>
                </c:pt>
                <c:pt idx="4225">
                  <c:v>3.7083333333333331E+17</c:v>
                </c:pt>
                <c:pt idx="4226">
                  <c:v>3.7083333333333331E+17</c:v>
                </c:pt>
                <c:pt idx="4227">
                  <c:v>3.7083333333333331E+17</c:v>
                </c:pt>
                <c:pt idx="4228">
                  <c:v>3.7083333333333331E+17</c:v>
                </c:pt>
                <c:pt idx="4229">
                  <c:v>3.7083333333333331E+17</c:v>
                </c:pt>
                <c:pt idx="4230">
                  <c:v>3.7083333333333331E+17</c:v>
                </c:pt>
                <c:pt idx="4231">
                  <c:v>3.7083333333333331E+17</c:v>
                </c:pt>
                <c:pt idx="4232">
                  <c:v>3.7083333333333331E+17</c:v>
                </c:pt>
                <c:pt idx="4233">
                  <c:v>3.7083333333333331E+17</c:v>
                </c:pt>
                <c:pt idx="4234">
                  <c:v>3.7083333333333331E+17</c:v>
                </c:pt>
                <c:pt idx="4235">
                  <c:v>3.7083333333333331E+17</c:v>
                </c:pt>
                <c:pt idx="4236">
                  <c:v>3.7083333333333331E+17</c:v>
                </c:pt>
                <c:pt idx="4237">
                  <c:v>3.7083333333333331E+17</c:v>
                </c:pt>
                <c:pt idx="4238">
                  <c:v>3.7083333333333331E+17</c:v>
                </c:pt>
                <c:pt idx="4239">
                  <c:v>3.7083333333333331E+17</c:v>
                </c:pt>
                <c:pt idx="4240">
                  <c:v>3.7083333333333331E+17</c:v>
                </c:pt>
                <c:pt idx="4241">
                  <c:v>3.7083333333333331E+17</c:v>
                </c:pt>
                <c:pt idx="4242">
                  <c:v>3.7083333333333331E+17</c:v>
                </c:pt>
                <c:pt idx="4243">
                  <c:v>3.7083333333333331E+17</c:v>
                </c:pt>
                <c:pt idx="4244">
                  <c:v>3.7083333333333331E+17</c:v>
                </c:pt>
                <c:pt idx="4245">
                  <c:v>3.7083333333333331E+17</c:v>
                </c:pt>
                <c:pt idx="4246">
                  <c:v>3.7083333333333331E+17</c:v>
                </c:pt>
                <c:pt idx="4247">
                  <c:v>3.7083333333333331E+17</c:v>
                </c:pt>
                <c:pt idx="4248">
                  <c:v>3.7083333333333331E+17</c:v>
                </c:pt>
                <c:pt idx="4249">
                  <c:v>3.7083333333333331E+17</c:v>
                </c:pt>
                <c:pt idx="4250">
                  <c:v>3.7083333333333331E+17</c:v>
                </c:pt>
                <c:pt idx="4251">
                  <c:v>3.7083333333333331E+17</c:v>
                </c:pt>
                <c:pt idx="4252">
                  <c:v>3.7083333333333331E+17</c:v>
                </c:pt>
                <c:pt idx="4253">
                  <c:v>3.7083333333333331E+17</c:v>
                </c:pt>
                <c:pt idx="4254">
                  <c:v>3.7083333333333331E+17</c:v>
                </c:pt>
                <c:pt idx="4255">
                  <c:v>3.7083333333333331E+17</c:v>
                </c:pt>
                <c:pt idx="4256">
                  <c:v>3.7083333333333331E+17</c:v>
                </c:pt>
                <c:pt idx="4257">
                  <c:v>3.7083333333333331E+17</c:v>
                </c:pt>
                <c:pt idx="4258">
                  <c:v>3.7083333333333331E+17</c:v>
                </c:pt>
                <c:pt idx="4259">
                  <c:v>3.7083333333333331E+17</c:v>
                </c:pt>
                <c:pt idx="4260">
                  <c:v>3.7083333333333331E+17</c:v>
                </c:pt>
                <c:pt idx="4261">
                  <c:v>3.7083333333333331E+17</c:v>
                </c:pt>
                <c:pt idx="4262">
                  <c:v>3.7083333333333331E+17</c:v>
                </c:pt>
                <c:pt idx="4263">
                  <c:v>3.7083333333333331E+17</c:v>
                </c:pt>
                <c:pt idx="4264">
                  <c:v>3.7083333333333331E+17</c:v>
                </c:pt>
                <c:pt idx="4265">
                  <c:v>3.7083333333333331E+17</c:v>
                </c:pt>
                <c:pt idx="4266">
                  <c:v>3.7083333333333331E+17</c:v>
                </c:pt>
                <c:pt idx="4267">
                  <c:v>3.7083333333333331E+17</c:v>
                </c:pt>
                <c:pt idx="4268">
                  <c:v>3.7083333333333331E+17</c:v>
                </c:pt>
                <c:pt idx="4269">
                  <c:v>3.7083333333333331E+17</c:v>
                </c:pt>
                <c:pt idx="4270">
                  <c:v>3.7083333333333331E+17</c:v>
                </c:pt>
                <c:pt idx="4271">
                  <c:v>3.7083333333333331E+17</c:v>
                </c:pt>
                <c:pt idx="4272">
                  <c:v>3.7083333333333331E+17</c:v>
                </c:pt>
                <c:pt idx="4273">
                  <c:v>3.7083333333333331E+17</c:v>
                </c:pt>
                <c:pt idx="4274">
                  <c:v>3.7083333333333331E+17</c:v>
                </c:pt>
                <c:pt idx="4275">
                  <c:v>3.7083333333333331E+17</c:v>
                </c:pt>
                <c:pt idx="4276">
                  <c:v>3.7083333333333331E+17</c:v>
                </c:pt>
                <c:pt idx="4277">
                  <c:v>3.7083333333333331E+17</c:v>
                </c:pt>
                <c:pt idx="4278">
                  <c:v>3.7083333333333331E+17</c:v>
                </c:pt>
                <c:pt idx="4279">
                  <c:v>3.7083333333333331E+17</c:v>
                </c:pt>
                <c:pt idx="4280">
                  <c:v>3.7083333333333331E+17</c:v>
                </c:pt>
                <c:pt idx="4281">
                  <c:v>3.7083333333333331E+17</c:v>
                </c:pt>
                <c:pt idx="4282">
                  <c:v>3.7083333333333331E+17</c:v>
                </c:pt>
                <c:pt idx="4283">
                  <c:v>3.7083333333333331E+17</c:v>
                </c:pt>
                <c:pt idx="4284">
                  <c:v>3.7083333333333331E+17</c:v>
                </c:pt>
                <c:pt idx="4285">
                  <c:v>3.7083333333333331E+17</c:v>
                </c:pt>
                <c:pt idx="4286">
                  <c:v>3.7083333333333331E+17</c:v>
                </c:pt>
                <c:pt idx="4287">
                  <c:v>3.7083333333333331E+17</c:v>
                </c:pt>
                <c:pt idx="4288">
                  <c:v>3.7083333333333331E+17</c:v>
                </c:pt>
                <c:pt idx="4289">
                  <c:v>3.7083333333333331E+17</c:v>
                </c:pt>
                <c:pt idx="4290">
                  <c:v>3.7083333333333331E+17</c:v>
                </c:pt>
                <c:pt idx="4291">
                  <c:v>3.7083333333333331E+17</c:v>
                </c:pt>
                <c:pt idx="4292">
                  <c:v>3.7083333333333331E+17</c:v>
                </c:pt>
                <c:pt idx="4293">
                  <c:v>3.7083333333333331E+17</c:v>
                </c:pt>
                <c:pt idx="4294">
                  <c:v>3.7083333333333331E+17</c:v>
                </c:pt>
                <c:pt idx="4295">
                  <c:v>3.7083333333333331E+17</c:v>
                </c:pt>
                <c:pt idx="4296">
                  <c:v>3.7083333333333331E+17</c:v>
                </c:pt>
                <c:pt idx="4297">
                  <c:v>3.7083333333333331E+17</c:v>
                </c:pt>
                <c:pt idx="4298">
                  <c:v>3.7083333333333331E+17</c:v>
                </c:pt>
                <c:pt idx="4299">
                  <c:v>3.7083333333333331E+17</c:v>
                </c:pt>
                <c:pt idx="4300">
                  <c:v>3.7083333333333331E+17</c:v>
                </c:pt>
                <c:pt idx="4301">
                  <c:v>3.7083333333333331E+17</c:v>
                </c:pt>
                <c:pt idx="4302">
                  <c:v>3.7083333333333331E+17</c:v>
                </c:pt>
                <c:pt idx="4303">
                  <c:v>3.7083333333333331E+17</c:v>
                </c:pt>
                <c:pt idx="4304">
                  <c:v>3.7083333333333331E+17</c:v>
                </c:pt>
                <c:pt idx="4305">
                  <c:v>3.7083333333333331E+17</c:v>
                </c:pt>
                <c:pt idx="4306">
                  <c:v>3.7083333333333331E+17</c:v>
                </c:pt>
                <c:pt idx="4307">
                  <c:v>3.7083333333333331E+17</c:v>
                </c:pt>
                <c:pt idx="4308">
                  <c:v>3.7083333333333331E+17</c:v>
                </c:pt>
                <c:pt idx="4309">
                  <c:v>3.7083333333333331E+17</c:v>
                </c:pt>
                <c:pt idx="4310">
                  <c:v>3.7083333333333331E+17</c:v>
                </c:pt>
                <c:pt idx="4311">
                  <c:v>3.7083333333333331E+17</c:v>
                </c:pt>
                <c:pt idx="4312">
                  <c:v>3.7083333333333331E+17</c:v>
                </c:pt>
                <c:pt idx="4313">
                  <c:v>3.7083333333333331E+17</c:v>
                </c:pt>
                <c:pt idx="4314">
                  <c:v>3.7083333333333331E+17</c:v>
                </c:pt>
                <c:pt idx="4315">
                  <c:v>3.7083333333333331E+17</c:v>
                </c:pt>
                <c:pt idx="4316">
                  <c:v>3.7083333333333331E+17</c:v>
                </c:pt>
                <c:pt idx="4317">
                  <c:v>3.7083333333333331E+17</c:v>
                </c:pt>
                <c:pt idx="4318">
                  <c:v>3.7083333333333331E+17</c:v>
                </c:pt>
                <c:pt idx="4319">
                  <c:v>3.7083333333333331E+17</c:v>
                </c:pt>
                <c:pt idx="4320">
                  <c:v>3.7083333333333331E+17</c:v>
                </c:pt>
                <c:pt idx="4321">
                  <c:v>3.7083333333333331E+17</c:v>
                </c:pt>
                <c:pt idx="4322">
                  <c:v>3.7083333333333331E+17</c:v>
                </c:pt>
                <c:pt idx="4323">
                  <c:v>3.7083333333333331E+17</c:v>
                </c:pt>
                <c:pt idx="4324">
                  <c:v>3.7083333333333331E+17</c:v>
                </c:pt>
                <c:pt idx="4325">
                  <c:v>3.7083333333333331E+17</c:v>
                </c:pt>
                <c:pt idx="4326">
                  <c:v>3.7083333333333331E+17</c:v>
                </c:pt>
                <c:pt idx="4327">
                  <c:v>3.7083333333333331E+17</c:v>
                </c:pt>
                <c:pt idx="4328">
                  <c:v>3.7083333333333331E+17</c:v>
                </c:pt>
                <c:pt idx="4329">
                  <c:v>3.7083333333333331E+17</c:v>
                </c:pt>
                <c:pt idx="4330">
                  <c:v>3.7083333333333331E+17</c:v>
                </c:pt>
                <c:pt idx="4331">
                  <c:v>3.7083333333333331E+17</c:v>
                </c:pt>
                <c:pt idx="4332">
                  <c:v>3.7083333333333331E+17</c:v>
                </c:pt>
                <c:pt idx="4333">
                  <c:v>3.7083333333333331E+17</c:v>
                </c:pt>
                <c:pt idx="4334">
                  <c:v>3.7083333333333331E+17</c:v>
                </c:pt>
                <c:pt idx="4335">
                  <c:v>3.7083333333333331E+17</c:v>
                </c:pt>
                <c:pt idx="4336">
                  <c:v>3.7083333333333331E+17</c:v>
                </c:pt>
                <c:pt idx="4337">
                  <c:v>3.7083333333333331E+17</c:v>
                </c:pt>
                <c:pt idx="4338">
                  <c:v>3.7083333333333331E+17</c:v>
                </c:pt>
                <c:pt idx="4339">
                  <c:v>3.7083333333333331E+17</c:v>
                </c:pt>
                <c:pt idx="4340">
                  <c:v>3.7083333333333331E+17</c:v>
                </c:pt>
                <c:pt idx="4341">
                  <c:v>3.7083333333333331E+17</c:v>
                </c:pt>
                <c:pt idx="4342">
                  <c:v>3.7083333333333331E+17</c:v>
                </c:pt>
                <c:pt idx="4343">
                  <c:v>3.7083333333333331E+17</c:v>
                </c:pt>
                <c:pt idx="4344">
                  <c:v>3.7083333333333331E+17</c:v>
                </c:pt>
                <c:pt idx="4345">
                  <c:v>3.7083333333333331E+17</c:v>
                </c:pt>
                <c:pt idx="4346">
                  <c:v>3.7083333333333331E+17</c:v>
                </c:pt>
                <c:pt idx="4347">
                  <c:v>3.7083333333333331E+17</c:v>
                </c:pt>
                <c:pt idx="4348">
                  <c:v>3.7083333333333331E+17</c:v>
                </c:pt>
                <c:pt idx="4349">
                  <c:v>3.7083333333333331E+17</c:v>
                </c:pt>
                <c:pt idx="4350">
                  <c:v>3.7083333333333331E+17</c:v>
                </c:pt>
                <c:pt idx="4351">
                  <c:v>3.7083333333333331E+17</c:v>
                </c:pt>
                <c:pt idx="4352">
                  <c:v>3.7083333333333331E+17</c:v>
                </c:pt>
                <c:pt idx="4353">
                  <c:v>3.7083333333333331E+17</c:v>
                </c:pt>
                <c:pt idx="4354">
                  <c:v>3.7083333333333331E+17</c:v>
                </c:pt>
                <c:pt idx="4355">
                  <c:v>3.7083333333333331E+17</c:v>
                </c:pt>
                <c:pt idx="4356">
                  <c:v>3.7083333333333331E+17</c:v>
                </c:pt>
                <c:pt idx="4357">
                  <c:v>3.7083333333333331E+17</c:v>
                </c:pt>
                <c:pt idx="4358">
                  <c:v>3.7083333333333331E+17</c:v>
                </c:pt>
                <c:pt idx="4359">
                  <c:v>3.7083333333333331E+17</c:v>
                </c:pt>
                <c:pt idx="4360">
                  <c:v>3.7083333333333331E+17</c:v>
                </c:pt>
                <c:pt idx="4361">
                  <c:v>3.7083333333333331E+17</c:v>
                </c:pt>
                <c:pt idx="4362">
                  <c:v>3.7083333333333331E+17</c:v>
                </c:pt>
                <c:pt idx="4363">
                  <c:v>3.7083333333333331E+17</c:v>
                </c:pt>
                <c:pt idx="4364">
                  <c:v>3.7083333333333331E+17</c:v>
                </c:pt>
                <c:pt idx="4365">
                  <c:v>3.7083333333333331E+17</c:v>
                </c:pt>
                <c:pt idx="4366">
                  <c:v>3.7083333333333331E+17</c:v>
                </c:pt>
                <c:pt idx="4367">
                  <c:v>3.7083333333333331E+17</c:v>
                </c:pt>
                <c:pt idx="4368">
                  <c:v>3.7083333333333331E+17</c:v>
                </c:pt>
                <c:pt idx="4369">
                  <c:v>3.7083333333333331E+17</c:v>
                </c:pt>
                <c:pt idx="4370">
                  <c:v>3.7083333333333331E+17</c:v>
                </c:pt>
                <c:pt idx="4371">
                  <c:v>3.7083333333333331E+17</c:v>
                </c:pt>
                <c:pt idx="4372">
                  <c:v>3.7083333333333331E+17</c:v>
                </c:pt>
                <c:pt idx="4373">
                  <c:v>3.7083333333333331E+17</c:v>
                </c:pt>
                <c:pt idx="4374">
                  <c:v>3.7083333333333331E+17</c:v>
                </c:pt>
                <c:pt idx="4375">
                  <c:v>3.7083333333333331E+17</c:v>
                </c:pt>
                <c:pt idx="4376">
                  <c:v>3.7083333333333331E+17</c:v>
                </c:pt>
                <c:pt idx="4377">
                  <c:v>3.7083333333333331E+17</c:v>
                </c:pt>
                <c:pt idx="4378">
                  <c:v>3.7083333333333331E+17</c:v>
                </c:pt>
                <c:pt idx="4379">
                  <c:v>3.7083333333333331E+17</c:v>
                </c:pt>
                <c:pt idx="4380">
                  <c:v>3.7083333333333331E+17</c:v>
                </c:pt>
                <c:pt idx="4381">
                  <c:v>3.7083333333333331E+17</c:v>
                </c:pt>
                <c:pt idx="4382">
                  <c:v>3.7083333333333331E+17</c:v>
                </c:pt>
                <c:pt idx="4383">
                  <c:v>3.7083333333333331E+17</c:v>
                </c:pt>
                <c:pt idx="4384">
                  <c:v>3.7083333333333331E+17</c:v>
                </c:pt>
                <c:pt idx="4385">
                  <c:v>3.7083333333333331E+17</c:v>
                </c:pt>
                <c:pt idx="4386">
                  <c:v>3.7083333333333331E+17</c:v>
                </c:pt>
                <c:pt idx="4387">
                  <c:v>3.7083333333333331E+17</c:v>
                </c:pt>
                <c:pt idx="4388">
                  <c:v>3.7083333333333331E+17</c:v>
                </c:pt>
                <c:pt idx="4389">
                  <c:v>3.7083333333333331E+17</c:v>
                </c:pt>
                <c:pt idx="4390">
                  <c:v>3.7083333333333331E+17</c:v>
                </c:pt>
                <c:pt idx="4391">
                  <c:v>3.7083333333333331E+17</c:v>
                </c:pt>
                <c:pt idx="4392">
                  <c:v>3.7083333333333331E+17</c:v>
                </c:pt>
                <c:pt idx="4393">
                  <c:v>3.7083333333333331E+17</c:v>
                </c:pt>
                <c:pt idx="4394">
                  <c:v>3.7083333333333331E+17</c:v>
                </c:pt>
                <c:pt idx="4395">
                  <c:v>3.7083333333333331E+17</c:v>
                </c:pt>
                <c:pt idx="4396">
                  <c:v>3.7083333333333331E+17</c:v>
                </c:pt>
                <c:pt idx="4397">
                  <c:v>3.7083333333333331E+17</c:v>
                </c:pt>
                <c:pt idx="4398">
                  <c:v>3.7083333333333331E+17</c:v>
                </c:pt>
                <c:pt idx="4399">
                  <c:v>3.7083333333333331E+17</c:v>
                </c:pt>
                <c:pt idx="4400">
                  <c:v>3.7083333333333331E+17</c:v>
                </c:pt>
                <c:pt idx="4401">
                  <c:v>3.7083333333333331E+17</c:v>
                </c:pt>
                <c:pt idx="4402">
                  <c:v>3.7083333333333331E+17</c:v>
                </c:pt>
                <c:pt idx="4403">
                  <c:v>3.7083333333333331E+17</c:v>
                </c:pt>
                <c:pt idx="4404">
                  <c:v>3.7083333333333331E+17</c:v>
                </c:pt>
                <c:pt idx="4405">
                  <c:v>3.7083333333333331E+17</c:v>
                </c:pt>
                <c:pt idx="4406">
                  <c:v>3.7083333333333331E+17</c:v>
                </c:pt>
                <c:pt idx="4407">
                  <c:v>3.7083333333333331E+17</c:v>
                </c:pt>
                <c:pt idx="4408">
                  <c:v>3.7083333333333331E+17</c:v>
                </c:pt>
                <c:pt idx="4409">
                  <c:v>3.7083333333333331E+17</c:v>
                </c:pt>
                <c:pt idx="4410">
                  <c:v>3.7083333333333331E+17</c:v>
                </c:pt>
                <c:pt idx="4411">
                  <c:v>3.7083333333333331E+17</c:v>
                </c:pt>
                <c:pt idx="4412">
                  <c:v>3.7083333333333331E+17</c:v>
                </c:pt>
                <c:pt idx="4413">
                  <c:v>3.7083333333333331E+17</c:v>
                </c:pt>
                <c:pt idx="4414">
                  <c:v>3.7083333333333331E+17</c:v>
                </c:pt>
                <c:pt idx="4415">
                  <c:v>3.7083333333333331E+17</c:v>
                </c:pt>
                <c:pt idx="4416">
                  <c:v>3.7083333333333331E+17</c:v>
                </c:pt>
                <c:pt idx="4417">
                  <c:v>3.7083333333333331E+17</c:v>
                </c:pt>
                <c:pt idx="4418">
                  <c:v>3.7083333333333331E+17</c:v>
                </c:pt>
                <c:pt idx="4419">
                  <c:v>3.7083333333333331E+17</c:v>
                </c:pt>
                <c:pt idx="4420">
                  <c:v>3.7083333333333331E+17</c:v>
                </c:pt>
                <c:pt idx="4421">
                  <c:v>3.7083333333333331E+17</c:v>
                </c:pt>
                <c:pt idx="4422">
                  <c:v>3.7083333333333331E+17</c:v>
                </c:pt>
                <c:pt idx="4423">
                  <c:v>3.7083333333333331E+17</c:v>
                </c:pt>
                <c:pt idx="4424">
                  <c:v>3.7083333333333331E+17</c:v>
                </c:pt>
                <c:pt idx="4425">
                  <c:v>3.7083333333333331E+17</c:v>
                </c:pt>
                <c:pt idx="4426">
                  <c:v>3.7083333333333331E+17</c:v>
                </c:pt>
                <c:pt idx="4427">
                  <c:v>3.7083333333333331E+17</c:v>
                </c:pt>
                <c:pt idx="4428">
                  <c:v>3.7083333333333331E+17</c:v>
                </c:pt>
                <c:pt idx="4429">
                  <c:v>3.7083333333333331E+17</c:v>
                </c:pt>
                <c:pt idx="4430">
                  <c:v>3.7083333333333331E+17</c:v>
                </c:pt>
                <c:pt idx="4431">
                  <c:v>3.7083333333333331E+17</c:v>
                </c:pt>
                <c:pt idx="4432">
                  <c:v>3.7083333333333331E+17</c:v>
                </c:pt>
                <c:pt idx="4433">
                  <c:v>3.7083333333333331E+17</c:v>
                </c:pt>
                <c:pt idx="4434">
                  <c:v>3.7083333333333331E+17</c:v>
                </c:pt>
                <c:pt idx="4435">
                  <c:v>3.7083333333333331E+17</c:v>
                </c:pt>
                <c:pt idx="4436">
                  <c:v>3.7083333333333331E+17</c:v>
                </c:pt>
                <c:pt idx="4437">
                  <c:v>3.7083333333333331E+17</c:v>
                </c:pt>
                <c:pt idx="4438">
                  <c:v>3.7083333333333331E+17</c:v>
                </c:pt>
                <c:pt idx="4439">
                  <c:v>3.7083333333333331E+17</c:v>
                </c:pt>
                <c:pt idx="4440">
                  <c:v>3.7083333333333331E+17</c:v>
                </c:pt>
                <c:pt idx="4441">
                  <c:v>3.7083333333333331E+17</c:v>
                </c:pt>
                <c:pt idx="4442">
                  <c:v>3.7083333333333331E+17</c:v>
                </c:pt>
                <c:pt idx="4443">
                  <c:v>3.7083333333333331E+17</c:v>
                </c:pt>
                <c:pt idx="4444">
                  <c:v>3.7083333333333331E+17</c:v>
                </c:pt>
                <c:pt idx="4445">
                  <c:v>3.7083333333333331E+17</c:v>
                </c:pt>
                <c:pt idx="4446">
                  <c:v>3.7083333333333331E+17</c:v>
                </c:pt>
                <c:pt idx="4447">
                  <c:v>3.7083333333333331E+17</c:v>
                </c:pt>
                <c:pt idx="4448">
                  <c:v>3.7083333333333331E+17</c:v>
                </c:pt>
                <c:pt idx="4449">
                  <c:v>3.7083333333333331E+17</c:v>
                </c:pt>
                <c:pt idx="4450">
                  <c:v>3.7083333333333331E+17</c:v>
                </c:pt>
                <c:pt idx="4451">
                  <c:v>3.7083333333333331E+17</c:v>
                </c:pt>
                <c:pt idx="4452">
                  <c:v>3.7083333333333331E+17</c:v>
                </c:pt>
                <c:pt idx="4453">
                  <c:v>3.7083333333333331E+17</c:v>
                </c:pt>
                <c:pt idx="4454">
                  <c:v>3.7083333333333331E+17</c:v>
                </c:pt>
                <c:pt idx="4455">
                  <c:v>3.7083333333333331E+17</c:v>
                </c:pt>
                <c:pt idx="4456">
                  <c:v>3.7083333333333331E+17</c:v>
                </c:pt>
                <c:pt idx="4457">
                  <c:v>3.7083333333333331E+17</c:v>
                </c:pt>
                <c:pt idx="4458">
                  <c:v>3.7083333333333331E+17</c:v>
                </c:pt>
                <c:pt idx="4459">
                  <c:v>3.7083333333333331E+17</c:v>
                </c:pt>
                <c:pt idx="4460">
                  <c:v>3.7083333333333331E+17</c:v>
                </c:pt>
                <c:pt idx="4461">
                  <c:v>3.7083333333333331E+17</c:v>
                </c:pt>
                <c:pt idx="4462">
                  <c:v>3.7083333333333331E+17</c:v>
                </c:pt>
                <c:pt idx="4463">
                  <c:v>3.7083333333333331E+17</c:v>
                </c:pt>
                <c:pt idx="4464">
                  <c:v>3.7083333333333331E+17</c:v>
                </c:pt>
                <c:pt idx="4465">
                  <c:v>3.7083333333333331E+17</c:v>
                </c:pt>
                <c:pt idx="4466">
                  <c:v>3.7083333333333331E+17</c:v>
                </c:pt>
                <c:pt idx="4467">
                  <c:v>3.7083333333333331E+17</c:v>
                </c:pt>
                <c:pt idx="4468">
                  <c:v>3.7083333333333331E+17</c:v>
                </c:pt>
                <c:pt idx="4469">
                  <c:v>3.7083333333333331E+17</c:v>
                </c:pt>
                <c:pt idx="4470">
                  <c:v>3.7083333333333331E+17</c:v>
                </c:pt>
                <c:pt idx="4471">
                  <c:v>3.7083333333333331E+17</c:v>
                </c:pt>
                <c:pt idx="4472">
                  <c:v>3.7083333333333331E+17</c:v>
                </c:pt>
                <c:pt idx="4473">
                  <c:v>3.7083333333333331E+17</c:v>
                </c:pt>
                <c:pt idx="4474">
                  <c:v>3.7083333333333331E+17</c:v>
                </c:pt>
                <c:pt idx="4475">
                  <c:v>3.7083333333333331E+17</c:v>
                </c:pt>
                <c:pt idx="4476">
                  <c:v>3.7083333333333331E+17</c:v>
                </c:pt>
                <c:pt idx="4477">
                  <c:v>3.7083333333333331E+17</c:v>
                </c:pt>
                <c:pt idx="4478">
                  <c:v>3.7083333333333331E+17</c:v>
                </c:pt>
                <c:pt idx="4479">
                  <c:v>3.7083333333333331E+17</c:v>
                </c:pt>
                <c:pt idx="4480">
                  <c:v>3.7083333333333331E+17</c:v>
                </c:pt>
                <c:pt idx="4481">
                  <c:v>3.7083333333333331E+17</c:v>
                </c:pt>
                <c:pt idx="4482">
                  <c:v>3.7083333333333331E+17</c:v>
                </c:pt>
                <c:pt idx="4483">
                  <c:v>3.7083333333333331E+17</c:v>
                </c:pt>
                <c:pt idx="4484">
                  <c:v>3.7083333333333331E+17</c:v>
                </c:pt>
                <c:pt idx="4485">
                  <c:v>3.7083333333333331E+17</c:v>
                </c:pt>
                <c:pt idx="4486">
                  <c:v>3.7083333333333331E+17</c:v>
                </c:pt>
                <c:pt idx="4487">
                  <c:v>3.7083333333333331E+17</c:v>
                </c:pt>
                <c:pt idx="4488">
                  <c:v>3.7083333333333331E+17</c:v>
                </c:pt>
                <c:pt idx="4489">
                  <c:v>3.7083333333333331E+17</c:v>
                </c:pt>
                <c:pt idx="4490">
                  <c:v>3.7083333333333331E+17</c:v>
                </c:pt>
                <c:pt idx="4491">
                  <c:v>3.7083333333333331E+17</c:v>
                </c:pt>
                <c:pt idx="4492">
                  <c:v>3.7083333333333331E+17</c:v>
                </c:pt>
                <c:pt idx="4493">
                  <c:v>3.7083333333333331E+17</c:v>
                </c:pt>
                <c:pt idx="4494">
                  <c:v>3.7083333333333331E+17</c:v>
                </c:pt>
                <c:pt idx="4495">
                  <c:v>3.7083333333333331E+17</c:v>
                </c:pt>
                <c:pt idx="4496">
                  <c:v>3.7083333333333331E+17</c:v>
                </c:pt>
                <c:pt idx="4497">
                  <c:v>3.7083333333333331E+17</c:v>
                </c:pt>
                <c:pt idx="4498">
                  <c:v>3.7083333333333331E+17</c:v>
                </c:pt>
                <c:pt idx="4499">
                  <c:v>3.7083333333333331E+17</c:v>
                </c:pt>
                <c:pt idx="4500">
                  <c:v>3.7083333333333331E+17</c:v>
                </c:pt>
                <c:pt idx="4501">
                  <c:v>3.7083333333333331E+17</c:v>
                </c:pt>
                <c:pt idx="4502">
                  <c:v>3.7083333333333331E+17</c:v>
                </c:pt>
                <c:pt idx="4503">
                  <c:v>3.7083333333333331E+17</c:v>
                </c:pt>
                <c:pt idx="4504">
                  <c:v>3.7083333333333331E+17</c:v>
                </c:pt>
                <c:pt idx="4505">
                  <c:v>3.7083333333333331E+17</c:v>
                </c:pt>
                <c:pt idx="4506">
                  <c:v>3.7083333333333331E+17</c:v>
                </c:pt>
                <c:pt idx="4507">
                  <c:v>3.7083333333333331E+17</c:v>
                </c:pt>
                <c:pt idx="4508">
                  <c:v>3.7083333333333331E+17</c:v>
                </c:pt>
                <c:pt idx="4509">
                  <c:v>3.7083333333333331E+17</c:v>
                </c:pt>
                <c:pt idx="4510">
                  <c:v>3.7083333333333331E+17</c:v>
                </c:pt>
                <c:pt idx="4511">
                  <c:v>3.7083333333333331E+17</c:v>
                </c:pt>
                <c:pt idx="4512">
                  <c:v>3.7083333333333331E+17</c:v>
                </c:pt>
                <c:pt idx="4513">
                  <c:v>3.7083333333333331E+17</c:v>
                </c:pt>
                <c:pt idx="4514">
                  <c:v>3.7083333333333331E+17</c:v>
                </c:pt>
                <c:pt idx="4515">
                  <c:v>3.7083333333333331E+17</c:v>
                </c:pt>
                <c:pt idx="4516">
                  <c:v>3.7083333333333331E+17</c:v>
                </c:pt>
                <c:pt idx="4517">
                  <c:v>3.7083333333333331E+17</c:v>
                </c:pt>
                <c:pt idx="4518">
                  <c:v>3.7083333333333331E+17</c:v>
                </c:pt>
                <c:pt idx="4519">
                  <c:v>3.7083333333333331E+17</c:v>
                </c:pt>
                <c:pt idx="4520">
                  <c:v>3.7083333333333331E+17</c:v>
                </c:pt>
                <c:pt idx="4521">
                  <c:v>3.7083333333333331E+17</c:v>
                </c:pt>
                <c:pt idx="4522">
                  <c:v>3.7083333333333331E+17</c:v>
                </c:pt>
                <c:pt idx="4523">
                  <c:v>3.7083333333333331E+17</c:v>
                </c:pt>
                <c:pt idx="4524">
                  <c:v>3.7083333333333331E+17</c:v>
                </c:pt>
                <c:pt idx="4525">
                  <c:v>3.7083333333333331E+17</c:v>
                </c:pt>
                <c:pt idx="4526">
                  <c:v>3.7083333333333331E+17</c:v>
                </c:pt>
                <c:pt idx="4527">
                  <c:v>3.7083333333333331E+17</c:v>
                </c:pt>
                <c:pt idx="4528">
                  <c:v>3.7083333333333331E+17</c:v>
                </c:pt>
                <c:pt idx="4529">
                  <c:v>3.7083333333333331E+17</c:v>
                </c:pt>
                <c:pt idx="4530">
                  <c:v>3.7083333333333331E+17</c:v>
                </c:pt>
                <c:pt idx="4531">
                  <c:v>3.7083333333333331E+17</c:v>
                </c:pt>
                <c:pt idx="4532">
                  <c:v>3.7083333333333331E+17</c:v>
                </c:pt>
                <c:pt idx="4533">
                  <c:v>3.7083333333333331E+17</c:v>
                </c:pt>
                <c:pt idx="4534">
                  <c:v>3.7083333333333331E+17</c:v>
                </c:pt>
                <c:pt idx="4535">
                  <c:v>3.7083333333333331E+17</c:v>
                </c:pt>
                <c:pt idx="4536">
                  <c:v>3.7083333333333331E+17</c:v>
                </c:pt>
                <c:pt idx="4537">
                  <c:v>3.7083333333333331E+17</c:v>
                </c:pt>
                <c:pt idx="4538">
                  <c:v>3.7083333333333331E+17</c:v>
                </c:pt>
                <c:pt idx="4539">
                  <c:v>3.7083333333333331E+17</c:v>
                </c:pt>
                <c:pt idx="4540">
                  <c:v>3.7083333333333331E+17</c:v>
                </c:pt>
                <c:pt idx="4541">
                  <c:v>3.7083333333333331E+17</c:v>
                </c:pt>
                <c:pt idx="4542">
                  <c:v>3.7083333333333331E+17</c:v>
                </c:pt>
                <c:pt idx="4543">
                  <c:v>3.7083333333333331E+17</c:v>
                </c:pt>
                <c:pt idx="4544">
                  <c:v>3.7083333333333331E+17</c:v>
                </c:pt>
                <c:pt idx="4545">
                  <c:v>3.7083333333333331E+17</c:v>
                </c:pt>
                <c:pt idx="4546">
                  <c:v>3.7083333333333331E+17</c:v>
                </c:pt>
                <c:pt idx="4547">
                  <c:v>3.7083333333333331E+17</c:v>
                </c:pt>
                <c:pt idx="4548">
                  <c:v>3.7083333333333331E+17</c:v>
                </c:pt>
                <c:pt idx="4549">
                  <c:v>3.7083333333333331E+17</c:v>
                </c:pt>
                <c:pt idx="4550">
                  <c:v>3.7083333333333331E+17</c:v>
                </c:pt>
                <c:pt idx="4551">
                  <c:v>3.7083333333333331E+17</c:v>
                </c:pt>
                <c:pt idx="4552">
                  <c:v>3.7083333333333331E+17</c:v>
                </c:pt>
                <c:pt idx="4553">
                  <c:v>3.7083333333333331E+17</c:v>
                </c:pt>
                <c:pt idx="4554">
                  <c:v>3.7083333333333331E+17</c:v>
                </c:pt>
                <c:pt idx="4555">
                  <c:v>3.7083333333333331E+17</c:v>
                </c:pt>
                <c:pt idx="4556">
                  <c:v>3.7083333333333331E+17</c:v>
                </c:pt>
                <c:pt idx="4557">
                  <c:v>3.7083333333333331E+17</c:v>
                </c:pt>
                <c:pt idx="4558">
                  <c:v>3.7083333333333331E+17</c:v>
                </c:pt>
                <c:pt idx="4559">
                  <c:v>3.7083333333333331E+17</c:v>
                </c:pt>
                <c:pt idx="4560">
                  <c:v>3.7083333333333331E+17</c:v>
                </c:pt>
                <c:pt idx="4561">
                  <c:v>3.7083333333333331E+17</c:v>
                </c:pt>
                <c:pt idx="4562">
                  <c:v>3.7083333333333331E+17</c:v>
                </c:pt>
                <c:pt idx="4563">
                  <c:v>3.7083333333333331E+17</c:v>
                </c:pt>
                <c:pt idx="4564">
                  <c:v>3.7083333333333331E+17</c:v>
                </c:pt>
                <c:pt idx="4565">
                  <c:v>3.7083333333333331E+17</c:v>
                </c:pt>
                <c:pt idx="4566">
                  <c:v>3.7083333333333331E+17</c:v>
                </c:pt>
                <c:pt idx="4567">
                  <c:v>3.7083333333333331E+17</c:v>
                </c:pt>
                <c:pt idx="4568">
                  <c:v>3.7083333333333331E+17</c:v>
                </c:pt>
                <c:pt idx="4569">
                  <c:v>3.7083333333333331E+17</c:v>
                </c:pt>
                <c:pt idx="4570">
                  <c:v>3.7083333333333331E+17</c:v>
                </c:pt>
                <c:pt idx="4571">
                  <c:v>3.7083333333333331E+17</c:v>
                </c:pt>
                <c:pt idx="4572">
                  <c:v>3.7083333333333331E+17</c:v>
                </c:pt>
                <c:pt idx="4573">
                  <c:v>3.7083333333333331E+17</c:v>
                </c:pt>
                <c:pt idx="4574">
                  <c:v>3.7083333333333331E+17</c:v>
                </c:pt>
                <c:pt idx="4575">
                  <c:v>3.7083333333333331E+17</c:v>
                </c:pt>
                <c:pt idx="4576">
                  <c:v>3.7083333333333331E+17</c:v>
                </c:pt>
                <c:pt idx="4577">
                  <c:v>3.7083333333333331E+17</c:v>
                </c:pt>
                <c:pt idx="4578">
                  <c:v>3.7083333333333331E+17</c:v>
                </c:pt>
                <c:pt idx="4579">
                  <c:v>3.7083333333333331E+17</c:v>
                </c:pt>
                <c:pt idx="4580">
                  <c:v>3.7083333333333331E+17</c:v>
                </c:pt>
                <c:pt idx="4581">
                  <c:v>3.7083333333333331E+17</c:v>
                </c:pt>
                <c:pt idx="4582">
                  <c:v>3.7083333333333331E+17</c:v>
                </c:pt>
                <c:pt idx="4583">
                  <c:v>3.7083333333333331E+17</c:v>
                </c:pt>
                <c:pt idx="4584">
                  <c:v>3.7083333333333331E+17</c:v>
                </c:pt>
                <c:pt idx="4585">
                  <c:v>3.7083333333333331E+17</c:v>
                </c:pt>
                <c:pt idx="4586">
                  <c:v>3.7083333333333331E+17</c:v>
                </c:pt>
                <c:pt idx="4587">
                  <c:v>3.7083333333333331E+17</c:v>
                </c:pt>
                <c:pt idx="4588">
                  <c:v>3.7083333333333331E+17</c:v>
                </c:pt>
                <c:pt idx="4589">
                  <c:v>3.7083333333333331E+17</c:v>
                </c:pt>
                <c:pt idx="4590">
                  <c:v>3.7083333333333331E+17</c:v>
                </c:pt>
                <c:pt idx="4591">
                  <c:v>3.7083333333333331E+17</c:v>
                </c:pt>
                <c:pt idx="4592">
                  <c:v>3.7083333333333331E+17</c:v>
                </c:pt>
                <c:pt idx="4593">
                  <c:v>3.7083333333333331E+17</c:v>
                </c:pt>
                <c:pt idx="4594">
                  <c:v>3.7083333333333331E+17</c:v>
                </c:pt>
                <c:pt idx="4595">
                  <c:v>3.7083333333333331E+17</c:v>
                </c:pt>
                <c:pt idx="4596">
                  <c:v>3.7083333333333331E+17</c:v>
                </c:pt>
                <c:pt idx="4597">
                  <c:v>3.7083333333333331E+17</c:v>
                </c:pt>
                <c:pt idx="4598">
                  <c:v>3.7083333333333331E+17</c:v>
                </c:pt>
                <c:pt idx="4599">
                  <c:v>3.7083333333333331E+17</c:v>
                </c:pt>
                <c:pt idx="4600">
                  <c:v>3.7083333333333331E+17</c:v>
                </c:pt>
                <c:pt idx="4601">
                  <c:v>3.7083333333333331E+17</c:v>
                </c:pt>
                <c:pt idx="4602">
                  <c:v>3.7083333333333331E+17</c:v>
                </c:pt>
                <c:pt idx="4603">
                  <c:v>3.7083333333333331E+17</c:v>
                </c:pt>
                <c:pt idx="4604">
                  <c:v>3.7083333333333331E+17</c:v>
                </c:pt>
                <c:pt idx="4605">
                  <c:v>3.7083333333333331E+17</c:v>
                </c:pt>
                <c:pt idx="4606">
                  <c:v>3.7083333333333331E+17</c:v>
                </c:pt>
                <c:pt idx="4607">
                  <c:v>3.7083333333333331E+17</c:v>
                </c:pt>
                <c:pt idx="4608">
                  <c:v>3.7083333333333331E+17</c:v>
                </c:pt>
                <c:pt idx="4609">
                  <c:v>3.7083333333333331E+17</c:v>
                </c:pt>
                <c:pt idx="4610">
                  <c:v>3.7083333333333331E+17</c:v>
                </c:pt>
                <c:pt idx="4611">
                  <c:v>3.7083333333333331E+17</c:v>
                </c:pt>
                <c:pt idx="4612">
                  <c:v>3.7083333333333331E+17</c:v>
                </c:pt>
                <c:pt idx="4613">
                  <c:v>3.7083333333333331E+17</c:v>
                </c:pt>
                <c:pt idx="4614">
                  <c:v>3.7083333333333331E+17</c:v>
                </c:pt>
                <c:pt idx="4615">
                  <c:v>3.7083333333333331E+17</c:v>
                </c:pt>
                <c:pt idx="4616">
                  <c:v>3.7083333333333331E+17</c:v>
                </c:pt>
                <c:pt idx="4617">
                  <c:v>3.7083333333333331E+17</c:v>
                </c:pt>
                <c:pt idx="4618">
                  <c:v>3.7083333333333331E+17</c:v>
                </c:pt>
                <c:pt idx="4619">
                  <c:v>3.7083333333333331E+17</c:v>
                </c:pt>
                <c:pt idx="4620">
                  <c:v>3.7083333333333331E+17</c:v>
                </c:pt>
                <c:pt idx="4621">
                  <c:v>3.7083333333333331E+17</c:v>
                </c:pt>
                <c:pt idx="4622">
                  <c:v>3.7083333333333331E+17</c:v>
                </c:pt>
                <c:pt idx="4623">
                  <c:v>3.7083333333333331E+17</c:v>
                </c:pt>
                <c:pt idx="4624">
                  <c:v>3.7083333333333331E+17</c:v>
                </c:pt>
                <c:pt idx="4625">
                  <c:v>3.7083333333333331E+17</c:v>
                </c:pt>
                <c:pt idx="4626">
                  <c:v>3.7083333333333331E+17</c:v>
                </c:pt>
                <c:pt idx="4627">
                  <c:v>3.7083333333333331E+17</c:v>
                </c:pt>
                <c:pt idx="4628">
                  <c:v>3.7083333333333331E+17</c:v>
                </c:pt>
                <c:pt idx="4629">
                  <c:v>3.7083333333333331E+17</c:v>
                </c:pt>
                <c:pt idx="4630">
                  <c:v>3.7083333333333331E+17</c:v>
                </c:pt>
                <c:pt idx="4631">
                  <c:v>3.7083333333333331E+17</c:v>
                </c:pt>
                <c:pt idx="4632">
                  <c:v>3.7083333333333331E+17</c:v>
                </c:pt>
                <c:pt idx="4633">
                  <c:v>3.7083333333333331E+17</c:v>
                </c:pt>
                <c:pt idx="4634">
                  <c:v>3.7083333333333331E+17</c:v>
                </c:pt>
                <c:pt idx="4635">
                  <c:v>3.7083333333333331E+17</c:v>
                </c:pt>
                <c:pt idx="4636">
                  <c:v>3.7083333333333331E+17</c:v>
                </c:pt>
                <c:pt idx="4637">
                  <c:v>3.7083333333333331E+17</c:v>
                </c:pt>
                <c:pt idx="4638">
                  <c:v>3.7083333333333331E+17</c:v>
                </c:pt>
                <c:pt idx="4639">
                  <c:v>3.7083333333333331E+17</c:v>
                </c:pt>
                <c:pt idx="4640">
                  <c:v>3.7083333333333331E+17</c:v>
                </c:pt>
                <c:pt idx="4641">
                  <c:v>3.7083333333333331E+17</c:v>
                </c:pt>
                <c:pt idx="4642">
                  <c:v>3.7083333333333331E+17</c:v>
                </c:pt>
                <c:pt idx="4643">
                  <c:v>3.7083333333333331E+17</c:v>
                </c:pt>
                <c:pt idx="4644">
                  <c:v>3.7083333333333331E+17</c:v>
                </c:pt>
                <c:pt idx="4645">
                  <c:v>3.7083333333333331E+17</c:v>
                </c:pt>
                <c:pt idx="4646">
                  <c:v>3.7083333333333331E+17</c:v>
                </c:pt>
                <c:pt idx="4647">
                  <c:v>3.7083333333333331E+17</c:v>
                </c:pt>
                <c:pt idx="4648">
                  <c:v>3.7083333333333331E+17</c:v>
                </c:pt>
                <c:pt idx="4649">
                  <c:v>3.7083333333333331E+17</c:v>
                </c:pt>
                <c:pt idx="4650">
                  <c:v>3.7083333333333331E+17</c:v>
                </c:pt>
                <c:pt idx="4651">
                  <c:v>3.7083333333333331E+17</c:v>
                </c:pt>
                <c:pt idx="4652">
                  <c:v>3.7083333333333331E+17</c:v>
                </c:pt>
                <c:pt idx="4653">
                  <c:v>3.7083333333333331E+17</c:v>
                </c:pt>
                <c:pt idx="4654">
                  <c:v>3.7083333333333331E+17</c:v>
                </c:pt>
                <c:pt idx="4655">
                  <c:v>3.7083333333333331E+17</c:v>
                </c:pt>
                <c:pt idx="4656">
                  <c:v>3.7083333333333331E+17</c:v>
                </c:pt>
                <c:pt idx="4657">
                  <c:v>3.7083333333333331E+17</c:v>
                </c:pt>
                <c:pt idx="4658">
                  <c:v>3.7083333333333331E+17</c:v>
                </c:pt>
                <c:pt idx="4659">
                  <c:v>3.7083333333333331E+17</c:v>
                </c:pt>
                <c:pt idx="4660">
                  <c:v>3.7083333333333331E+17</c:v>
                </c:pt>
                <c:pt idx="4661">
                  <c:v>3.7083333333333331E+17</c:v>
                </c:pt>
                <c:pt idx="4662">
                  <c:v>3.7083333333333331E+17</c:v>
                </c:pt>
                <c:pt idx="4663">
                  <c:v>3.7083333333333331E+17</c:v>
                </c:pt>
                <c:pt idx="4664">
                  <c:v>3.7083333333333331E+17</c:v>
                </c:pt>
                <c:pt idx="4665">
                  <c:v>3.7083333333333331E+17</c:v>
                </c:pt>
                <c:pt idx="4666">
                  <c:v>3.7083333333333331E+17</c:v>
                </c:pt>
                <c:pt idx="4667">
                  <c:v>3.7083333333333331E+17</c:v>
                </c:pt>
                <c:pt idx="4668">
                  <c:v>3.7083333333333331E+17</c:v>
                </c:pt>
                <c:pt idx="4669">
                  <c:v>3.7083333333333331E+17</c:v>
                </c:pt>
                <c:pt idx="4670">
                  <c:v>3.7083333333333331E+17</c:v>
                </c:pt>
                <c:pt idx="4671">
                  <c:v>3.7083333333333331E+17</c:v>
                </c:pt>
                <c:pt idx="4672">
                  <c:v>3.7083333333333331E+17</c:v>
                </c:pt>
                <c:pt idx="4673">
                  <c:v>3.7083333333333331E+17</c:v>
                </c:pt>
                <c:pt idx="4674">
                  <c:v>3.7083333333333331E+17</c:v>
                </c:pt>
                <c:pt idx="4675">
                  <c:v>3.7083333333333331E+17</c:v>
                </c:pt>
                <c:pt idx="4676">
                  <c:v>3.7083333333333331E+17</c:v>
                </c:pt>
                <c:pt idx="4677">
                  <c:v>3.7083333333333331E+17</c:v>
                </c:pt>
                <c:pt idx="4678">
                  <c:v>3.7083333333333331E+17</c:v>
                </c:pt>
                <c:pt idx="4679">
                  <c:v>3.7083333333333331E+17</c:v>
                </c:pt>
                <c:pt idx="4680">
                  <c:v>3.7083333333333331E+17</c:v>
                </c:pt>
                <c:pt idx="4681">
                  <c:v>3.7083333333333331E+17</c:v>
                </c:pt>
                <c:pt idx="4682">
                  <c:v>3.7083333333333331E+17</c:v>
                </c:pt>
                <c:pt idx="4683">
                  <c:v>3.7083333333333331E+17</c:v>
                </c:pt>
                <c:pt idx="4684">
                  <c:v>3.7083333333333331E+17</c:v>
                </c:pt>
                <c:pt idx="4685">
                  <c:v>3.7083333333333331E+17</c:v>
                </c:pt>
                <c:pt idx="4686">
                  <c:v>3.7083333333333331E+17</c:v>
                </c:pt>
                <c:pt idx="4687">
                  <c:v>3.7083333333333331E+17</c:v>
                </c:pt>
                <c:pt idx="4688">
                  <c:v>3.7083333333333331E+17</c:v>
                </c:pt>
                <c:pt idx="4689">
                  <c:v>3.7083333333333331E+17</c:v>
                </c:pt>
                <c:pt idx="4690">
                  <c:v>3.7083333333333331E+17</c:v>
                </c:pt>
                <c:pt idx="4691">
                  <c:v>3.7083333333333331E+17</c:v>
                </c:pt>
                <c:pt idx="4692">
                  <c:v>3.7083333333333331E+17</c:v>
                </c:pt>
                <c:pt idx="4693">
                  <c:v>3.7083333333333331E+17</c:v>
                </c:pt>
                <c:pt idx="4694">
                  <c:v>3.7083333333333331E+17</c:v>
                </c:pt>
                <c:pt idx="4695">
                  <c:v>3.7083333333333331E+17</c:v>
                </c:pt>
                <c:pt idx="4696">
                  <c:v>3.7083333333333331E+17</c:v>
                </c:pt>
                <c:pt idx="4697">
                  <c:v>3.7083333333333331E+17</c:v>
                </c:pt>
                <c:pt idx="4698">
                  <c:v>3.7083333333333331E+17</c:v>
                </c:pt>
                <c:pt idx="4699">
                  <c:v>3.7083333333333331E+17</c:v>
                </c:pt>
                <c:pt idx="4700">
                  <c:v>3.7083333333333331E+17</c:v>
                </c:pt>
                <c:pt idx="4701">
                  <c:v>3.7083333333333331E+17</c:v>
                </c:pt>
                <c:pt idx="4702">
                  <c:v>3.7083333333333331E+17</c:v>
                </c:pt>
                <c:pt idx="4703">
                  <c:v>3.7083333333333331E+17</c:v>
                </c:pt>
                <c:pt idx="4704">
                  <c:v>3.7083333333333331E+17</c:v>
                </c:pt>
                <c:pt idx="4705">
                  <c:v>3.7083333333333331E+17</c:v>
                </c:pt>
                <c:pt idx="4706">
                  <c:v>3.7083333333333331E+17</c:v>
                </c:pt>
                <c:pt idx="4707">
                  <c:v>3.7083333333333331E+17</c:v>
                </c:pt>
                <c:pt idx="4708">
                  <c:v>3.7083333333333331E+17</c:v>
                </c:pt>
                <c:pt idx="4709">
                  <c:v>3.7083333333333331E+17</c:v>
                </c:pt>
                <c:pt idx="4710">
                  <c:v>3.7083333333333331E+17</c:v>
                </c:pt>
                <c:pt idx="4711">
                  <c:v>3.7083333333333331E+17</c:v>
                </c:pt>
                <c:pt idx="4712">
                  <c:v>3.7083333333333331E+17</c:v>
                </c:pt>
                <c:pt idx="4713">
                  <c:v>3.7083333333333331E+17</c:v>
                </c:pt>
                <c:pt idx="4714">
                  <c:v>3.7083333333333331E+17</c:v>
                </c:pt>
                <c:pt idx="4715">
                  <c:v>3.7083333333333331E+17</c:v>
                </c:pt>
                <c:pt idx="4716">
                  <c:v>3.7083333333333331E+17</c:v>
                </c:pt>
                <c:pt idx="4717">
                  <c:v>3.7083333333333331E+17</c:v>
                </c:pt>
                <c:pt idx="4718">
                  <c:v>3.7083333333333331E+17</c:v>
                </c:pt>
                <c:pt idx="4719">
                  <c:v>3.7083333333333331E+17</c:v>
                </c:pt>
                <c:pt idx="4720">
                  <c:v>3.7083333333333331E+17</c:v>
                </c:pt>
                <c:pt idx="4721">
                  <c:v>3.7083333333333331E+17</c:v>
                </c:pt>
                <c:pt idx="4722">
                  <c:v>3.7083333333333331E+17</c:v>
                </c:pt>
                <c:pt idx="4723">
                  <c:v>3.7083333333333331E+17</c:v>
                </c:pt>
                <c:pt idx="4724">
                  <c:v>3.7083333333333331E+17</c:v>
                </c:pt>
                <c:pt idx="4725">
                  <c:v>3.7083333333333331E+17</c:v>
                </c:pt>
                <c:pt idx="4726">
                  <c:v>3.7083333333333331E+17</c:v>
                </c:pt>
                <c:pt idx="4727">
                  <c:v>3.7083333333333331E+17</c:v>
                </c:pt>
                <c:pt idx="4728">
                  <c:v>3.7083333333333331E+17</c:v>
                </c:pt>
                <c:pt idx="4729">
                  <c:v>3.7083333333333331E+17</c:v>
                </c:pt>
                <c:pt idx="4730">
                  <c:v>3.7083333333333331E+17</c:v>
                </c:pt>
                <c:pt idx="4731">
                  <c:v>3.7083333333333331E+17</c:v>
                </c:pt>
                <c:pt idx="4732">
                  <c:v>3.7083333333333331E+17</c:v>
                </c:pt>
                <c:pt idx="4733">
                  <c:v>3.7083333333333331E+17</c:v>
                </c:pt>
                <c:pt idx="4734">
                  <c:v>3.7083333333333331E+17</c:v>
                </c:pt>
                <c:pt idx="4735">
                  <c:v>3.7083333333333331E+17</c:v>
                </c:pt>
                <c:pt idx="4736">
                  <c:v>3.7083333333333331E+17</c:v>
                </c:pt>
                <c:pt idx="4737">
                  <c:v>3.7083333333333331E+17</c:v>
                </c:pt>
                <c:pt idx="4738">
                  <c:v>3.7083333333333331E+17</c:v>
                </c:pt>
                <c:pt idx="4739">
                  <c:v>3.7083333333333331E+17</c:v>
                </c:pt>
                <c:pt idx="4740">
                  <c:v>3.7083333333333331E+17</c:v>
                </c:pt>
                <c:pt idx="4741">
                  <c:v>3.7083333333333331E+17</c:v>
                </c:pt>
                <c:pt idx="4742">
                  <c:v>3.7083333333333331E+17</c:v>
                </c:pt>
                <c:pt idx="4743">
                  <c:v>3.7083333333333331E+17</c:v>
                </c:pt>
                <c:pt idx="4744">
                  <c:v>3.7083333333333331E+17</c:v>
                </c:pt>
                <c:pt idx="4745">
                  <c:v>3.7083333333333331E+17</c:v>
                </c:pt>
                <c:pt idx="4746">
                  <c:v>3.7083333333333331E+17</c:v>
                </c:pt>
                <c:pt idx="4747">
                  <c:v>3.7083333333333331E+17</c:v>
                </c:pt>
                <c:pt idx="4748">
                  <c:v>3.7083333333333331E+17</c:v>
                </c:pt>
                <c:pt idx="4749">
                  <c:v>3.7083333333333331E+17</c:v>
                </c:pt>
                <c:pt idx="4750">
                  <c:v>3.7083333333333331E+17</c:v>
                </c:pt>
                <c:pt idx="4751">
                  <c:v>3.7083333333333331E+17</c:v>
                </c:pt>
                <c:pt idx="4752">
                  <c:v>3.7083333333333331E+17</c:v>
                </c:pt>
                <c:pt idx="4753">
                  <c:v>3.7083333333333331E+17</c:v>
                </c:pt>
                <c:pt idx="4754">
                  <c:v>3.7083333333333331E+17</c:v>
                </c:pt>
                <c:pt idx="4755">
                  <c:v>3.7083333333333331E+17</c:v>
                </c:pt>
                <c:pt idx="4756">
                  <c:v>3.7083333333333331E+17</c:v>
                </c:pt>
                <c:pt idx="4757">
                  <c:v>3.7083333333333331E+17</c:v>
                </c:pt>
                <c:pt idx="4758">
                  <c:v>3.7083333333333331E+17</c:v>
                </c:pt>
                <c:pt idx="4759">
                  <c:v>3.7083333333333331E+17</c:v>
                </c:pt>
                <c:pt idx="4760">
                  <c:v>3.7083333333333331E+17</c:v>
                </c:pt>
                <c:pt idx="4761">
                  <c:v>3.7083333333333331E+17</c:v>
                </c:pt>
                <c:pt idx="4762">
                  <c:v>3.7083333333333331E+17</c:v>
                </c:pt>
                <c:pt idx="4763">
                  <c:v>3.7083333333333331E+17</c:v>
                </c:pt>
                <c:pt idx="4764">
                  <c:v>3.7083333333333331E+17</c:v>
                </c:pt>
                <c:pt idx="4765">
                  <c:v>3.7083333333333331E+17</c:v>
                </c:pt>
                <c:pt idx="4766">
                  <c:v>3.7083333333333331E+17</c:v>
                </c:pt>
                <c:pt idx="4767">
                  <c:v>3.7083333333333331E+17</c:v>
                </c:pt>
                <c:pt idx="4768">
                  <c:v>3.7083333333333331E+17</c:v>
                </c:pt>
                <c:pt idx="4769">
                  <c:v>3.7083333333333331E+17</c:v>
                </c:pt>
                <c:pt idx="4770">
                  <c:v>3.7083333333333331E+17</c:v>
                </c:pt>
                <c:pt idx="4771">
                  <c:v>3.7083333333333331E+17</c:v>
                </c:pt>
                <c:pt idx="4772">
                  <c:v>3.7083333333333331E+17</c:v>
                </c:pt>
                <c:pt idx="4773">
                  <c:v>3.7083333333333331E+17</c:v>
                </c:pt>
                <c:pt idx="4774">
                  <c:v>3.7083333333333331E+17</c:v>
                </c:pt>
                <c:pt idx="4775">
                  <c:v>3.7083333333333331E+17</c:v>
                </c:pt>
                <c:pt idx="4776">
                  <c:v>3.7083333333333331E+17</c:v>
                </c:pt>
                <c:pt idx="4777">
                  <c:v>3.7083333333333331E+17</c:v>
                </c:pt>
                <c:pt idx="4778">
                  <c:v>3.7083333333333331E+17</c:v>
                </c:pt>
                <c:pt idx="4779">
                  <c:v>3.7083333333333331E+17</c:v>
                </c:pt>
                <c:pt idx="4780">
                  <c:v>3.7083333333333331E+17</c:v>
                </c:pt>
                <c:pt idx="4781">
                  <c:v>3.7083333333333331E+17</c:v>
                </c:pt>
                <c:pt idx="4782">
                  <c:v>3.7083333333333331E+17</c:v>
                </c:pt>
                <c:pt idx="4783">
                  <c:v>3.7083333333333331E+17</c:v>
                </c:pt>
                <c:pt idx="4784">
                  <c:v>3.7083333333333331E+17</c:v>
                </c:pt>
                <c:pt idx="4785">
                  <c:v>3.7083333333333331E+17</c:v>
                </c:pt>
                <c:pt idx="4786">
                  <c:v>3.7083333333333331E+17</c:v>
                </c:pt>
                <c:pt idx="4787">
                  <c:v>3.7083333333333331E+17</c:v>
                </c:pt>
                <c:pt idx="4788">
                  <c:v>3.7083333333333331E+17</c:v>
                </c:pt>
                <c:pt idx="4789">
                  <c:v>3.7083333333333331E+17</c:v>
                </c:pt>
                <c:pt idx="4790">
                  <c:v>3.7083333333333331E+17</c:v>
                </c:pt>
                <c:pt idx="4791">
                  <c:v>3.7083333333333331E+17</c:v>
                </c:pt>
                <c:pt idx="4792">
                  <c:v>3.7083333333333331E+17</c:v>
                </c:pt>
                <c:pt idx="4793">
                  <c:v>3.7083333333333331E+17</c:v>
                </c:pt>
                <c:pt idx="4794">
                  <c:v>3.7083333333333331E+17</c:v>
                </c:pt>
                <c:pt idx="4795">
                  <c:v>3.7083333333333331E+17</c:v>
                </c:pt>
                <c:pt idx="4796">
                  <c:v>3.7083333333333331E+17</c:v>
                </c:pt>
                <c:pt idx="4797">
                  <c:v>3.7083333333333331E+17</c:v>
                </c:pt>
                <c:pt idx="4798">
                  <c:v>3.7083333333333331E+17</c:v>
                </c:pt>
                <c:pt idx="4799">
                  <c:v>3.7083333333333331E+17</c:v>
                </c:pt>
                <c:pt idx="4800">
                  <c:v>3.7083333333333331E+17</c:v>
                </c:pt>
                <c:pt idx="4801">
                  <c:v>3.7083333333333331E+17</c:v>
                </c:pt>
                <c:pt idx="4802">
                  <c:v>3.7083333333333331E+17</c:v>
                </c:pt>
                <c:pt idx="4803">
                  <c:v>3.7083333333333331E+17</c:v>
                </c:pt>
                <c:pt idx="4804">
                  <c:v>3.7083333333333331E+17</c:v>
                </c:pt>
                <c:pt idx="4805">
                  <c:v>3.7083333333333331E+17</c:v>
                </c:pt>
                <c:pt idx="4806">
                  <c:v>3.7083333333333331E+17</c:v>
                </c:pt>
                <c:pt idx="4807">
                  <c:v>3.7083333333333331E+17</c:v>
                </c:pt>
                <c:pt idx="4808">
                  <c:v>3.7083333333333331E+17</c:v>
                </c:pt>
                <c:pt idx="4809">
                  <c:v>3.7083333333333331E+17</c:v>
                </c:pt>
                <c:pt idx="4810">
                  <c:v>3.7083333333333331E+17</c:v>
                </c:pt>
                <c:pt idx="4811">
                  <c:v>3.7083333333333331E+17</c:v>
                </c:pt>
                <c:pt idx="4812">
                  <c:v>3.7083333333333331E+17</c:v>
                </c:pt>
                <c:pt idx="4813">
                  <c:v>3.7083333333333331E+17</c:v>
                </c:pt>
                <c:pt idx="4814">
                  <c:v>3.7083333333333331E+17</c:v>
                </c:pt>
                <c:pt idx="4815">
                  <c:v>3.7083333333333331E+17</c:v>
                </c:pt>
                <c:pt idx="4816">
                  <c:v>3.7083333333333331E+17</c:v>
                </c:pt>
                <c:pt idx="4817">
                  <c:v>3.7083333333333331E+17</c:v>
                </c:pt>
                <c:pt idx="4818">
                  <c:v>3.7083333333333331E+17</c:v>
                </c:pt>
                <c:pt idx="4819">
                  <c:v>3.7083333333333331E+17</c:v>
                </c:pt>
                <c:pt idx="4820">
                  <c:v>3.7083333333333331E+17</c:v>
                </c:pt>
                <c:pt idx="4821">
                  <c:v>3.7083333333333331E+17</c:v>
                </c:pt>
                <c:pt idx="4822">
                  <c:v>3.7083333333333331E+17</c:v>
                </c:pt>
                <c:pt idx="4823">
                  <c:v>3.7083333333333331E+17</c:v>
                </c:pt>
                <c:pt idx="4824">
                  <c:v>3.7083333333333331E+17</c:v>
                </c:pt>
                <c:pt idx="4825">
                  <c:v>3.7083333333333331E+17</c:v>
                </c:pt>
                <c:pt idx="4826">
                  <c:v>3.7083333333333331E+17</c:v>
                </c:pt>
                <c:pt idx="4827">
                  <c:v>3.7083333333333331E+17</c:v>
                </c:pt>
                <c:pt idx="4828">
                  <c:v>3.7083333333333331E+17</c:v>
                </c:pt>
                <c:pt idx="4829">
                  <c:v>3.7083333333333331E+17</c:v>
                </c:pt>
                <c:pt idx="4830">
                  <c:v>3.7083333333333331E+17</c:v>
                </c:pt>
                <c:pt idx="4831">
                  <c:v>3.7083333333333331E+17</c:v>
                </c:pt>
                <c:pt idx="4832">
                  <c:v>3.7083333333333331E+17</c:v>
                </c:pt>
                <c:pt idx="4833">
                  <c:v>3.7083333333333331E+17</c:v>
                </c:pt>
                <c:pt idx="4834">
                  <c:v>3.7083333333333331E+17</c:v>
                </c:pt>
                <c:pt idx="4835">
                  <c:v>3.7083333333333331E+17</c:v>
                </c:pt>
                <c:pt idx="4836">
                  <c:v>3.7083333333333331E+17</c:v>
                </c:pt>
                <c:pt idx="4837">
                  <c:v>3.7083333333333331E+17</c:v>
                </c:pt>
                <c:pt idx="4838">
                  <c:v>3.7083333333333331E+17</c:v>
                </c:pt>
                <c:pt idx="4839">
                  <c:v>3.7083333333333331E+17</c:v>
                </c:pt>
                <c:pt idx="4840">
                  <c:v>3.7083333333333331E+17</c:v>
                </c:pt>
                <c:pt idx="4841">
                  <c:v>3.7083333333333331E+17</c:v>
                </c:pt>
                <c:pt idx="4842">
                  <c:v>3.7083333333333331E+17</c:v>
                </c:pt>
                <c:pt idx="4843">
                  <c:v>3.7083333333333331E+17</c:v>
                </c:pt>
                <c:pt idx="4844">
                  <c:v>3.7083333333333331E+17</c:v>
                </c:pt>
                <c:pt idx="4845">
                  <c:v>3.7083333333333331E+17</c:v>
                </c:pt>
                <c:pt idx="4846">
                  <c:v>3.7083333333333331E+17</c:v>
                </c:pt>
                <c:pt idx="4847">
                  <c:v>3.7083333333333331E+17</c:v>
                </c:pt>
                <c:pt idx="4848">
                  <c:v>3.7083333333333331E+17</c:v>
                </c:pt>
                <c:pt idx="4849">
                  <c:v>3.7083333333333331E+17</c:v>
                </c:pt>
                <c:pt idx="4850">
                  <c:v>3.7083333333333331E+17</c:v>
                </c:pt>
                <c:pt idx="4851">
                  <c:v>3.7083333333333331E+17</c:v>
                </c:pt>
                <c:pt idx="4852">
                  <c:v>3.7083333333333331E+17</c:v>
                </c:pt>
                <c:pt idx="4853">
                  <c:v>3.7083333333333331E+17</c:v>
                </c:pt>
                <c:pt idx="4854">
                  <c:v>3.7083333333333331E+17</c:v>
                </c:pt>
                <c:pt idx="4855">
                  <c:v>3.7083333333333331E+17</c:v>
                </c:pt>
                <c:pt idx="4856">
                  <c:v>3.7083333333333331E+17</c:v>
                </c:pt>
                <c:pt idx="4857">
                  <c:v>3.7083333333333331E+17</c:v>
                </c:pt>
                <c:pt idx="4858">
                  <c:v>3.7083333333333331E+17</c:v>
                </c:pt>
                <c:pt idx="4859">
                  <c:v>3.7083333333333331E+17</c:v>
                </c:pt>
                <c:pt idx="4860">
                  <c:v>3.7083333333333331E+17</c:v>
                </c:pt>
                <c:pt idx="4861">
                  <c:v>3.7083333333333331E+17</c:v>
                </c:pt>
                <c:pt idx="4862">
                  <c:v>3.7083333333333331E+17</c:v>
                </c:pt>
                <c:pt idx="4863">
                  <c:v>3.7083333333333331E+17</c:v>
                </c:pt>
                <c:pt idx="4864">
                  <c:v>3.7083333333333331E+17</c:v>
                </c:pt>
                <c:pt idx="4865">
                  <c:v>3.7083333333333331E+17</c:v>
                </c:pt>
                <c:pt idx="4866">
                  <c:v>3.7083333333333331E+17</c:v>
                </c:pt>
                <c:pt idx="4867">
                  <c:v>3.7083333333333331E+17</c:v>
                </c:pt>
                <c:pt idx="4868">
                  <c:v>3.7083333333333331E+17</c:v>
                </c:pt>
                <c:pt idx="4869">
                  <c:v>3.7083333333333331E+17</c:v>
                </c:pt>
                <c:pt idx="4870">
                  <c:v>3.7083333333333331E+17</c:v>
                </c:pt>
                <c:pt idx="4871">
                  <c:v>3.7083333333333331E+17</c:v>
                </c:pt>
                <c:pt idx="4872">
                  <c:v>3.7083333333333331E+17</c:v>
                </c:pt>
                <c:pt idx="4873">
                  <c:v>3.7083333333333331E+17</c:v>
                </c:pt>
                <c:pt idx="4874">
                  <c:v>3.7083333333333331E+17</c:v>
                </c:pt>
                <c:pt idx="4875">
                  <c:v>3.7083333333333331E+17</c:v>
                </c:pt>
                <c:pt idx="4876">
                  <c:v>3.7083333333333331E+17</c:v>
                </c:pt>
                <c:pt idx="4877">
                  <c:v>3.7083333333333331E+17</c:v>
                </c:pt>
                <c:pt idx="4878">
                  <c:v>3.7083333333333331E+17</c:v>
                </c:pt>
                <c:pt idx="4879">
                  <c:v>3.7083333333333331E+17</c:v>
                </c:pt>
                <c:pt idx="4880">
                  <c:v>3.7083333333333331E+17</c:v>
                </c:pt>
                <c:pt idx="4881">
                  <c:v>3.7083333333333331E+17</c:v>
                </c:pt>
                <c:pt idx="4882">
                  <c:v>3.7083333333333331E+17</c:v>
                </c:pt>
                <c:pt idx="4883">
                  <c:v>3.7083333333333331E+17</c:v>
                </c:pt>
                <c:pt idx="4884">
                  <c:v>3.7083333333333331E+17</c:v>
                </c:pt>
                <c:pt idx="4885">
                  <c:v>3.7083333333333331E+17</c:v>
                </c:pt>
                <c:pt idx="4886">
                  <c:v>3.7083333333333331E+17</c:v>
                </c:pt>
                <c:pt idx="4887">
                  <c:v>3.7083333333333331E+17</c:v>
                </c:pt>
                <c:pt idx="4888">
                  <c:v>3.7083333333333331E+17</c:v>
                </c:pt>
                <c:pt idx="4889">
                  <c:v>3.7083333333333331E+17</c:v>
                </c:pt>
                <c:pt idx="4890">
                  <c:v>3.7083333333333331E+17</c:v>
                </c:pt>
                <c:pt idx="4891">
                  <c:v>3.7083333333333331E+17</c:v>
                </c:pt>
                <c:pt idx="4892">
                  <c:v>3.7083333333333331E+17</c:v>
                </c:pt>
                <c:pt idx="4893">
                  <c:v>3.7083333333333331E+17</c:v>
                </c:pt>
                <c:pt idx="4894">
                  <c:v>3.7083333333333331E+17</c:v>
                </c:pt>
                <c:pt idx="4895">
                  <c:v>3.7083333333333331E+17</c:v>
                </c:pt>
                <c:pt idx="4896">
                  <c:v>3.7083333333333331E+17</c:v>
                </c:pt>
                <c:pt idx="4897">
                  <c:v>3.7083333333333331E+17</c:v>
                </c:pt>
                <c:pt idx="4898">
                  <c:v>3.7083333333333331E+17</c:v>
                </c:pt>
                <c:pt idx="4899">
                  <c:v>3.7083333333333331E+17</c:v>
                </c:pt>
                <c:pt idx="4900">
                  <c:v>3.7083333333333331E+17</c:v>
                </c:pt>
                <c:pt idx="4901">
                  <c:v>3.7083333333333331E+17</c:v>
                </c:pt>
                <c:pt idx="4902">
                  <c:v>3.7083333333333331E+17</c:v>
                </c:pt>
                <c:pt idx="4903">
                  <c:v>3.7083333333333331E+17</c:v>
                </c:pt>
                <c:pt idx="4904">
                  <c:v>3.7083333333333331E+17</c:v>
                </c:pt>
                <c:pt idx="4905">
                  <c:v>3.7083333333333331E+17</c:v>
                </c:pt>
                <c:pt idx="4906">
                  <c:v>3.7083333333333331E+17</c:v>
                </c:pt>
                <c:pt idx="4907">
                  <c:v>3.7083333333333331E+17</c:v>
                </c:pt>
                <c:pt idx="4908">
                  <c:v>3.7083333333333331E+17</c:v>
                </c:pt>
                <c:pt idx="4909">
                  <c:v>3.7083333333333331E+17</c:v>
                </c:pt>
                <c:pt idx="4910">
                  <c:v>3.7083333333333331E+17</c:v>
                </c:pt>
                <c:pt idx="4911">
                  <c:v>3.7083333333333331E+17</c:v>
                </c:pt>
                <c:pt idx="4912">
                  <c:v>3.7083333333333331E+17</c:v>
                </c:pt>
                <c:pt idx="4913">
                  <c:v>3.7083333333333331E+17</c:v>
                </c:pt>
                <c:pt idx="4914">
                  <c:v>3.7083333333333331E+17</c:v>
                </c:pt>
                <c:pt idx="4915">
                  <c:v>3.7083333333333331E+17</c:v>
                </c:pt>
                <c:pt idx="4916">
                  <c:v>3.7083333333333331E+17</c:v>
                </c:pt>
                <c:pt idx="4917">
                  <c:v>3.7083333333333331E+17</c:v>
                </c:pt>
                <c:pt idx="4918">
                  <c:v>3.7083333333333331E+17</c:v>
                </c:pt>
                <c:pt idx="4919">
                  <c:v>3.7083333333333331E+17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15F-490F-B861-9A2040B65A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2054616"/>
        <c:axId val="392054224"/>
      </c:scatterChart>
      <c:valAx>
        <c:axId val="392054616"/>
        <c:scaling>
          <c:orientation val="minMax"/>
          <c:max val="50000"/>
          <c:min val="3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2054224"/>
        <c:crosses val="autoZero"/>
        <c:crossBetween val="midCat"/>
      </c:valAx>
      <c:valAx>
        <c:axId val="392054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 Protons delivered (pph) </a:t>
                </a:r>
              </a:p>
            </c:rich>
          </c:tx>
          <c:layout>
            <c:manualLayout>
              <c:xMode val="edge"/>
              <c:yMode val="edge"/>
              <c:x val="1.4132037144917571E-2"/>
              <c:y val="0.268061275568957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2054616"/>
        <c:crosses val="autoZero"/>
        <c:crossBetween val="midCat"/>
        <c:majorUnit val="2E+16"/>
        <c:minorUnit val="100000000000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0.2957</cdr:x>
      <cdr:y>0.69317</cdr:y>
    </cdr:from>
    <cdr:to>
      <cdr:x>0.44659</cdr:x>
      <cdr:y>0.83574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39346FC1-4207-4A81-BA20-104845DA7CC8}"/>
            </a:ext>
          </a:extLst>
        </cdr:cNvPr>
        <cdr:cNvSpPr txBox="1"/>
      </cdr:nvSpPr>
      <cdr:spPr>
        <a:xfrm xmlns:a="http://schemas.openxmlformats.org/drawingml/2006/main">
          <a:off x="2560311" y="4355010"/>
          <a:ext cx="1306467" cy="8957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0" dirty="0" err="1">
              <a:solidFill>
                <a:srgbClr val="00B0F0"/>
              </a:solidFill>
            </a:rPr>
            <a:t>MiniBooNE</a:t>
          </a:r>
          <a:endParaRPr lang="en-US" sz="1600" b="0" dirty="0">
            <a:solidFill>
              <a:srgbClr val="00B0F0"/>
            </a:solidFill>
          </a:endParaRPr>
        </a:p>
        <a:p xmlns:a="http://schemas.openxmlformats.org/drawingml/2006/main">
          <a:r>
            <a:rPr lang="en-US" sz="1600" dirty="0">
              <a:solidFill>
                <a:srgbClr val="00B0F0"/>
              </a:solidFill>
            </a:rPr>
            <a:t>Start of BNB)</a:t>
          </a:r>
          <a:r>
            <a:rPr lang="en-US" sz="1600" b="0" dirty="0">
              <a:solidFill>
                <a:srgbClr val="00B0F0"/>
              </a:solidFill>
            </a:rPr>
            <a:t> </a:t>
          </a:r>
        </a:p>
        <a:p xmlns:a="http://schemas.openxmlformats.org/drawingml/2006/main">
          <a:r>
            <a:rPr lang="en-US" sz="1600" b="0" dirty="0">
              <a:solidFill>
                <a:srgbClr val="00B0F0"/>
              </a:solidFill>
            </a:rPr>
            <a:t>April '02</a:t>
          </a:r>
        </a:p>
      </cdr:txBody>
    </cdr:sp>
  </cdr:relSizeAnchor>
  <cdr:relSizeAnchor xmlns:cdr="http://schemas.openxmlformats.org/drawingml/2006/chartDrawing">
    <cdr:from>
      <cdr:x>0.297</cdr:x>
      <cdr:y>0.57535</cdr:y>
    </cdr:from>
    <cdr:to>
      <cdr:x>0.48802</cdr:x>
      <cdr:y>0.67891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D27239E0-064C-4A3A-9D29-02DDF1F42D40}"/>
            </a:ext>
          </a:extLst>
        </cdr:cNvPr>
        <cdr:cNvSpPr txBox="1"/>
      </cdr:nvSpPr>
      <cdr:spPr>
        <a:xfrm xmlns:a="http://schemas.openxmlformats.org/drawingml/2006/main">
          <a:off x="2571581" y="3614816"/>
          <a:ext cx="1653930" cy="6506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>
              <a:solidFill>
                <a:schemeClr val="accent3"/>
              </a:solidFill>
            </a:rPr>
            <a:t>Pbar </a:t>
          </a:r>
          <a:r>
            <a:rPr lang="en-US" sz="1600" b="1" baseline="0" dirty="0" err="1">
              <a:solidFill>
                <a:schemeClr val="accent3"/>
              </a:solidFill>
            </a:rPr>
            <a:t>slipstacking</a:t>
          </a:r>
          <a:r>
            <a:rPr lang="en-US" sz="1600" b="1" dirty="0">
              <a:solidFill>
                <a:schemeClr val="accent3"/>
              </a:solidFill>
            </a:rPr>
            <a:t> </a:t>
          </a:r>
        </a:p>
        <a:p xmlns:a="http://schemas.openxmlformats.org/drawingml/2006/main">
          <a:r>
            <a:rPr lang="en-US" sz="1600" b="1" dirty="0">
              <a:solidFill>
                <a:schemeClr val="accent3"/>
              </a:solidFill>
            </a:rPr>
            <a:t>Aug '04</a:t>
          </a:r>
        </a:p>
      </cdr:txBody>
    </cdr:sp>
  </cdr:relSizeAnchor>
  <cdr:relSizeAnchor xmlns:cdr="http://schemas.openxmlformats.org/drawingml/2006/chartDrawing">
    <cdr:from>
      <cdr:x>0.30635</cdr:x>
      <cdr:y>0.5</cdr:y>
    </cdr:from>
    <cdr:to>
      <cdr:x>0.4474</cdr:x>
      <cdr:y>0.54935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682EA352-C458-4ACB-A6B8-AE9D88967938}"/>
            </a:ext>
          </a:extLst>
        </cdr:cNvPr>
        <cdr:cNvSpPr txBox="1"/>
      </cdr:nvSpPr>
      <cdr:spPr>
        <a:xfrm xmlns:a="http://schemas.openxmlformats.org/drawingml/2006/main">
          <a:off x="2652546" y="3141382"/>
          <a:ext cx="1221269" cy="3100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err="1">
              <a:solidFill>
                <a:schemeClr val="accent4">
                  <a:lumMod val="75000"/>
                </a:schemeClr>
              </a:solidFill>
            </a:rPr>
            <a:t>NuMI</a:t>
          </a:r>
          <a:r>
            <a:rPr lang="en-US" sz="1600" b="1" dirty="0">
              <a:solidFill>
                <a:schemeClr val="accent4">
                  <a:lumMod val="75000"/>
                </a:schemeClr>
              </a:solidFill>
            </a:rPr>
            <a:t> May '05</a:t>
          </a:r>
        </a:p>
      </cdr:txBody>
    </cdr:sp>
  </cdr:relSizeAnchor>
  <cdr:relSizeAnchor xmlns:cdr="http://schemas.openxmlformats.org/drawingml/2006/chartDrawing">
    <cdr:from>
      <cdr:x>0.3499</cdr:x>
      <cdr:y>0.40111</cdr:y>
    </cdr:from>
    <cdr:to>
      <cdr:x>0.53743</cdr:x>
      <cdr:y>0.5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92524A07-2CAB-4E7D-81D5-3F3BDFF5458E}"/>
            </a:ext>
          </a:extLst>
        </cdr:cNvPr>
        <cdr:cNvSpPr txBox="1"/>
      </cdr:nvSpPr>
      <cdr:spPr>
        <a:xfrm xmlns:a="http://schemas.openxmlformats.org/drawingml/2006/main">
          <a:off x="3029609" y="2520080"/>
          <a:ext cx="1623712" cy="6213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err="1">
              <a:solidFill>
                <a:schemeClr val="tx1">
                  <a:lumMod val="60000"/>
                  <a:lumOff val="40000"/>
                </a:schemeClr>
              </a:solidFill>
            </a:rPr>
            <a:t>NuMI</a:t>
          </a:r>
          <a:r>
            <a:rPr lang="en-US" sz="1600" b="1" dirty="0">
              <a:solidFill>
                <a:schemeClr val="tx1">
                  <a:lumMod val="60000"/>
                  <a:lumOff val="40000"/>
                </a:schemeClr>
              </a:solidFill>
            </a:rPr>
            <a:t> </a:t>
          </a:r>
          <a:r>
            <a:rPr lang="en-US" sz="1600" b="1" dirty="0" err="1">
              <a:solidFill>
                <a:schemeClr val="tx1">
                  <a:lumMod val="60000"/>
                  <a:lumOff val="40000"/>
                </a:schemeClr>
              </a:solidFill>
            </a:rPr>
            <a:t>slipstacking</a:t>
          </a:r>
          <a:r>
            <a:rPr lang="en-US" sz="1600" b="1" dirty="0">
              <a:solidFill>
                <a:schemeClr val="tx1">
                  <a:lumMod val="60000"/>
                  <a:lumOff val="40000"/>
                </a:schemeClr>
              </a:solidFill>
            </a:rPr>
            <a:t> </a:t>
          </a:r>
        </a:p>
        <a:p xmlns:a="http://schemas.openxmlformats.org/drawingml/2006/main">
          <a:r>
            <a:rPr lang="en-US" sz="1600" b="1" dirty="0">
              <a:solidFill>
                <a:schemeClr val="tx1">
                  <a:lumMod val="60000"/>
                  <a:lumOff val="40000"/>
                </a:schemeClr>
              </a:solidFill>
            </a:rPr>
            <a:t>Jan '08</a:t>
          </a:r>
        </a:p>
      </cdr:txBody>
    </cdr:sp>
  </cdr:relSizeAnchor>
  <cdr:relSizeAnchor xmlns:cdr="http://schemas.openxmlformats.org/drawingml/2006/chartDrawing">
    <cdr:from>
      <cdr:x>0.1454</cdr:x>
      <cdr:y>0.79171</cdr:y>
    </cdr:from>
    <cdr:to>
      <cdr:x>0.24405</cdr:x>
      <cdr:y>0.85044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7291367-95C3-49F2-A977-16AA92E93266}"/>
            </a:ext>
          </a:extLst>
        </cdr:cNvPr>
        <cdr:cNvSpPr txBox="1"/>
      </cdr:nvSpPr>
      <cdr:spPr>
        <a:xfrm xmlns:a="http://schemas.openxmlformats.org/drawingml/2006/main">
          <a:off x="1261075" y="4977068"/>
          <a:ext cx="855626" cy="3692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>
              <a:solidFill>
                <a:srgbClr val="FF0000"/>
              </a:solidFill>
            </a:rPr>
            <a:t>Run 1B</a:t>
          </a:r>
        </a:p>
      </cdr:txBody>
    </cdr:sp>
  </cdr:relSizeAnchor>
  <cdr:relSizeAnchor xmlns:cdr="http://schemas.openxmlformats.org/drawingml/2006/chartDrawing">
    <cdr:from>
      <cdr:x>0.34467</cdr:x>
      <cdr:y>0.2953</cdr:y>
    </cdr:from>
    <cdr:to>
      <cdr:x>0.43659</cdr:x>
      <cdr:y>0.35557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64016976-BDC1-4F93-B859-87E9172A3656}"/>
            </a:ext>
          </a:extLst>
        </cdr:cNvPr>
        <cdr:cNvSpPr txBox="1"/>
      </cdr:nvSpPr>
      <cdr:spPr>
        <a:xfrm xmlns:a="http://schemas.openxmlformats.org/drawingml/2006/main">
          <a:off x="2989403" y="1856421"/>
          <a:ext cx="797254" cy="3788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>
              <a:solidFill>
                <a:srgbClr val="FF0000"/>
              </a:solidFill>
            </a:rPr>
            <a:t>Run II</a:t>
          </a:r>
        </a:p>
      </cdr:txBody>
    </cdr:sp>
  </cdr:relSizeAnchor>
  <cdr:relSizeAnchor xmlns:cdr="http://schemas.openxmlformats.org/drawingml/2006/chartDrawing">
    <cdr:from>
      <cdr:x>0.29086</cdr:x>
      <cdr:y>0.35044</cdr:y>
    </cdr:from>
    <cdr:to>
      <cdr:x>0.53593</cdr:x>
      <cdr:y>0.35044</cdr:y>
    </cdr:to>
    <cdr:cxnSp macro="">
      <cdr:nvCxnSpPr>
        <cdr:cNvPr id="13" name="Straight Arrow Connector 12">
          <a:extLst xmlns:a="http://schemas.openxmlformats.org/drawingml/2006/main">
            <a:ext uri="{FF2B5EF4-FFF2-40B4-BE49-F238E27FC236}">
              <a16:creationId xmlns:a16="http://schemas.microsoft.com/office/drawing/2014/main" id="{356C3CE2-DC9C-4681-BBDE-721343B8D8AF}"/>
            </a:ext>
          </a:extLst>
        </cdr:cNvPr>
        <cdr:cNvCxnSpPr/>
      </cdr:nvCxnSpPr>
      <cdr:spPr>
        <a:xfrm xmlns:a="http://schemas.openxmlformats.org/drawingml/2006/main">
          <a:off x="2518386" y="2201737"/>
          <a:ext cx="2121905" cy="0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rgbClr val="FF0000"/>
          </a:solidFill>
          <a:headEnd type="non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0.14867</cdr:x>
      <cdr:y>0.85114</cdr:y>
    </cdr:from>
    <cdr:to>
      <cdr:x>0.2437</cdr:x>
      <cdr:y>0.85149</cdr:y>
    </cdr:to>
    <cdr:cxnSp macro="">
      <cdr:nvCxnSpPr>
        <cdr:cNvPr id="14" name="Straight Arrow Connector 13">
          <a:extLst xmlns:a="http://schemas.openxmlformats.org/drawingml/2006/main">
            <a:ext uri="{FF2B5EF4-FFF2-40B4-BE49-F238E27FC236}">
              <a16:creationId xmlns:a16="http://schemas.microsoft.com/office/drawing/2014/main" id="{1F6445B8-BEE9-43F8-917A-EE2FF4B92CF6}"/>
            </a:ext>
          </a:extLst>
        </cdr:cNvPr>
        <cdr:cNvCxnSpPr/>
      </cdr:nvCxnSpPr>
      <cdr:spPr>
        <a:xfrm xmlns:a="http://schemas.openxmlformats.org/drawingml/2006/main" flipV="1">
          <a:off x="1289488" y="5350722"/>
          <a:ext cx="824228" cy="2201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rgbClr val="FF0000"/>
          </a:solidFill>
          <a:headEnd type="non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0.53208</cdr:x>
      <cdr:y>0.42506</cdr:y>
    </cdr:from>
    <cdr:to>
      <cdr:x>0.56194</cdr:x>
      <cdr:y>0.68328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D4539982-5EC7-46C3-A999-F57DCBE573CD}"/>
            </a:ext>
          </a:extLst>
        </cdr:cNvPr>
        <cdr:cNvSpPr txBox="1"/>
      </cdr:nvSpPr>
      <cdr:spPr>
        <a:xfrm xmlns:a="http://schemas.openxmlformats.org/drawingml/2006/main" rot="16200000">
          <a:off x="3925070" y="3352443"/>
          <a:ext cx="1622335" cy="25854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err="1">
              <a:solidFill>
                <a:schemeClr val="tx1"/>
              </a:solidFill>
            </a:rPr>
            <a:t>NOvA</a:t>
          </a:r>
          <a:r>
            <a:rPr lang="en-US" sz="1600" b="1" baseline="0" dirty="0">
              <a:solidFill>
                <a:schemeClr val="tx1"/>
              </a:solidFill>
            </a:rPr>
            <a:t> shutdown</a:t>
          </a:r>
          <a:endParaRPr lang="en-US" sz="1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0.37553</cdr:x>
      <cdr:y>0.17684</cdr:y>
    </cdr:from>
    <cdr:to>
      <cdr:x>0.66847</cdr:x>
      <cdr:y>0.27087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id="{CDF1F58F-272D-413C-BEC1-DA0F97B2C40F}"/>
            </a:ext>
          </a:extLst>
        </cdr:cNvPr>
        <cdr:cNvSpPr txBox="1"/>
      </cdr:nvSpPr>
      <cdr:spPr>
        <a:xfrm xmlns:a="http://schemas.openxmlformats.org/drawingml/2006/main">
          <a:off x="3251521" y="1111051"/>
          <a:ext cx="2536371" cy="5907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>
              <a:solidFill>
                <a:schemeClr val="tx1"/>
              </a:solidFill>
            </a:rPr>
            <a:t>PIP</a:t>
          </a:r>
          <a:r>
            <a:rPr lang="en-US" sz="1600" b="1" baseline="0" dirty="0">
              <a:solidFill>
                <a:schemeClr val="tx1"/>
              </a:solidFill>
            </a:rPr>
            <a:t> - Booster 15 Hz capable</a:t>
          </a:r>
          <a:r>
            <a:rPr lang="en-US" sz="1600" b="1" dirty="0">
              <a:solidFill>
                <a:schemeClr val="tx1"/>
              </a:solidFill>
            </a:rPr>
            <a:t> </a:t>
          </a:r>
        </a:p>
        <a:p xmlns:a="http://schemas.openxmlformats.org/drawingml/2006/main">
          <a:pPr algn="ctr"/>
          <a:r>
            <a:rPr lang="en-US" sz="1600" b="1" dirty="0">
              <a:solidFill>
                <a:schemeClr val="tx1"/>
              </a:solidFill>
            </a:rPr>
            <a:t>Jul ‘15</a:t>
          </a:r>
        </a:p>
      </cdr:txBody>
    </cdr:sp>
  </cdr:relSizeAnchor>
  <cdr:relSizeAnchor xmlns:cdr="http://schemas.openxmlformats.org/drawingml/2006/chartDrawing">
    <cdr:from>
      <cdr:x>0.58915</cdr:x>
      <cdr:y>0.23351</cdr:y>
    </cdr:from>
    <cdr:to>
      <cdr:x>0.58915</cdr:x>
      <cdr:y>0.48914</cdr:y>
    </cdr:to>
    <cdr:cxnSp macro="">
      <cdr:nvCxnSpPr>
        <cdr:cNvPr id="12" name="Straight Arrow Connector 11">
          <a:extLst xmlns:a="http://schemas.openxmlformats.org/drawingml/2006/main">
            <a:ext uri="{FF2B5EF4-FFF2-40B4-BE49-F238E27FC236}">
              <a16:creationId xmlns:a16="http://schemas.microsoft.com/office/drawing/2014/main" id="{717F5F0B-6D38-435F-B8FC-BF3DDA0D2BA6}"/>
            </a:ext>
          </a:extLst>
        </cdr:cNvPr>
        <cdr:cNvCxnSpPr/>
      </cdr:nvCxnSpPr>
      <cdr:spPr>
        <a:xfrm xmlns:a="http://schemas.openxmlformats.org/drawingml/2006/main" flipH="1">
          <a:off x="5101103" y="1467088"/>
          <a:ext cx="1" cy="160605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0.85594</cdr:x>
      <cdr:y>0.01038</cdr:y>
    </cdr:from>
    <cdr:to>
      <cdr:x>0.88307</cdr:x>
      <cdr:y>0.04205</cdr:y>
    </cdr:to>
    <cdr:sp macro="" textlink="">
      <cdr:nvSpPr>
        <cdr:cNvPr id="16" name="5-Point Star 15">
          <a:extLst xmlns:a="http://schemas.openxmlformats.org/drawingml/2006/main">
            <a:ext uri="{FF2B5EF4-FFF2-40B4-BE49-F238E27FC236}">
              <a16:creationId xmlns:a16="http://schemas.microsoft.com/office/drawing/2014/main" id="{4290ADFC-9D88-4FBF-8943-581329F43455}"/>
            </a:ext>
          </a:extLst>
        </cdr:cNvPr>
        <cdr:cNvSpPr/>
      </cdr:nvSpPr>
      <cdr:spPr>
        <a:xfrm xmlns:a="http://schemas.openxmlformats.org/drawingml/2006/main">
          <a:off x="7411117" y="65221"/>
          <a:ext cx="234902" cy="198975"/>
        </a:xfrm>
        <a:prstGeom xmlns:a="http://schemas.openxmlformats.org/drawingml/2006/main" prst="star5">
          <a:avLst/>
        </a:prstGeom>
        <a:solidFill xmlns:a="http://schemas.openxmlformats.org/drawingml/2006/main">
          <a:srgbClr val="EAC96C"/>
        </a:solidFill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5/7/2018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5/7/2018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243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5/7/2018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Slabaugh | Booster Replacement Cavities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39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5/7/2018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Slabaugh | Booster Replacement Cavities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39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5/7/2018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Slabaugh | Booster Replacement Cavities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97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5/7/2018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Slabaugh | Booster Replacement Cavities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00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5/7/2018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Slabaugh | Booster Replacement Cavities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49938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5/7/2018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Slabaugh | Booster Replacement Cavities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773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5/7/2018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Slabaugh | Booster Replacement Cavities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77905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5/7/2018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Slabaugh | Booster Replacement Cavities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92025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5/7/2018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Slabaugh | Booster Replacement Cavities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7823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5/7/2018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Slabaugh | Booster Replacement Cavities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5/7/2018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Slabaugh | Booster Replacement Cavities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5035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5/7/2018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Slabaugh | Booster Replacement Cavities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5/7/2018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Slabaugh | Booster Replacement Cavities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5/7/2018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Slabaugh | Booster Replacement Cavities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5/7/2018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Slabaugh | Booster Replacement Cavities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5/7/2018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Slabaugh | Booster Replacement Cavities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5/7/2018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Slabaugh | Booster Replacement Cavities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5/7/2018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Slabaugh | Booster Replacement Cavities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/>
              <a:t>5/7/2018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Slabaugh | Booster Replacement Cavities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/>
              <a:t>5/7/2018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Slabaugh | Booster Replacement Cavities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5/7/2018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Slabaugh | Booster Replacement Cavities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1139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  <p:sldLayoutId id="2147484108" r:id="rId2"/>
    <p:sldLayoutId id="2147484109" r:id="rId3"/>
    <p:sldLayoutId id="2147484110" r:id="rId4"/>
    <p:sldLayoutId id="2147484111" r:id="rId5"/>
    <p:sldLayoutId id="2147484112" r:id="rId6"/>
    <p:sldLayoutId id="2147484113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/>
              <a:t>5/7/2018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Slabaugh | Booster Replacement Cavities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4567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16" r:id="rId2"/>
    <p:sldLayoutId id="2147484117" r:id="rId3"/>
    <p:sldLayoutId id="2147484118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4288" y="5045612"/>
            <a:ext cx="8755810" cy="1390219"/>
          </a:xfrm>
        </p:spPr>
        <p:txBody>
          <a:bodyPr/>
          <a:lstStyle/>
          <a:p>
            <a:r>
              <a:rPr lang="en-US" dirty="0"/>
              <a:t>William </a:t>
            </a:r>
            <a:r>
              <a:rPr lang="en-US" dirty="0" err="1"/>
              <a:t>Pelico</a:t>
            </a:r>
            <a:r>
              <a:rPr lang="en-US" dirty="0"/>
              <a:t>	</a:t>
            </a:r>
          </a:p>
          <a:p>
            <a:r>
              <a:rPr lang="en-US" dirty="0"/>
              <a:t>Fermilab Workshop on Megawatt Rings &amp; IOTA/FAST Collaboration Meeting</a:t>
            </a:r>
          </a:p>
          <a:p>
            <a:r>
              <a:rPr lang="en-US" dirty="0"/>
              <a:t>7 May 2018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Day 1 Summary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PIP Workshop Summary</a:t>
            </a: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~ 50 years of operations, the Proton Source has given us the opportunity to look at issue that relate not only to intensity but longevity/viability</a:t>
            </a:r>
          </a:p>
          <a:p>
            <a:pPr lvl="2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Operating life of the </a:t>
            </a:r>
            <a:r>
              <a:rPr lang="en-US" altLang="en-US" dirty="0" err="1">
                <a:latin typeface="Helvetica" panose="020B0604020202020204" pitchFamily="34" charset="0"/>
                <a:ea typeface="Geneva" pitchFamily="121" charset="-128"/>
              </a:rPr>
              <a:t>Linac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 will be nearly 60 years (2026 end)</a:t>
            </a:r>
          </a:p>
          <a:p>
            <a:pPr lvl="2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Booster expected life time will be about 70 years (2035 end)</a:t>
            </a:r>
          </a:p>
          <a:p>
            <a:pPr lvl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Booster has been required to exceed it’s initial flux design by nearly 12x</a:t>
            </a:r>
          </a:p>
          <a:p>
            <a:pPr marL="914400" lvl="2" indent="0">
              <a:buNone/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(</a:t>
            </a:r>
            <a:r>
              <a:rPr lang="en-US" altLang="en-US" sz="1800" dirty="0">
                <a:latin typeface="Helvetica" panose="020B0604020202020204" pitchFamily="34" charset="0"/>
                <a:ea typeface="Geneva" pitchFamily="121" charset="-128"/>
              </a:rPr>
              <a:t>note: At an initial cost of ~ 87 to 100 million dollars (rough estimate)</a:t>
            </a:r>
          </a:p>
          <a:p>
            <a:pPr marL="914400" lvl="2" indent="0">
              <a:buNone/>
            </a:pPr>
            <a:r>
              <a:rPr lang="en-US" altLang="en-US" sz="1800" dirty="0">
                <a:latin typeface="Helvetica" panose="020B0604020202020204" pitchFamily="34" charset="0"/>
                <a:ea typeface="Geneva" pitchFamily="121" charset="-128"/>
              </a:rPr>
              <a:t>Booster has had upgrades on the same order to reach present day.)</a:t>
            </a:r>
          </a:p>
          <a:p>
            <a:pPr marL="914400" lvl="2" indent="0">
              <a:buNone/>
            </a:pPr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  <a:p>
            <a:pPr marL="914400" lvl="2" indent="0">
              <a:buNone/>
            </a:pPr>
            <a:r>
              <a:rPr lang="en-US" altLang="en-US" b="1" dirty="0">
                <a:latin typeface="Helvetica" panose="020B0604020202020204" pitchFamily="34" charset="0"/>
                <a:ea typeface="Geneva" pitchFamily="121" charset="-128"/>
              </a:rPr>
              <a:t>Intensity Frontier never has enough beam and so again we need to increase flux both under PIP + and PIP II</a:t>
            </a:r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  <a:p>
            <a:pPr marL="914400" lvl="2" indent="0">
              <a:buNone/>
            </a:pPr>
            <a:endParaRPr lang="en-US" altLang="en-US" b="1" dirty="0">
              <a:latin typeface="Helvetica" panose="020B0604020202020204" pitchFamily="34" charset="0"/>
              <a:ea typeface="Geneva" pitchFamily="121" charset="-128"/>
            </a:endParaRPr>
          </a:p>
          <a:p>
            <a:pPr marL="914400" lvl="2" indent="0">
              <a:buNone/>
            </a:pPr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  <a:p>
            <a:pPr lvl="1"/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t>5/7/2018</a:t>
            </a: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err="1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Pellico</a:t>
            </a:r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 | What is next for the PS and the lab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5C587BD-3F44-43AE-8998-28568E5E36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92683"/>
              </p:ext>
            </p:extLst>
          </p:nvPr>
        </p:nvGraphicFramePr>
        <p:xfrm>
          <a:off x="242794" y="0"/>
          <a:ext cx="8658412" cy="6282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5B78F49-0AD0-4BF5-9D53-9AC3A94DA234}"/>
              </a:ext>
            </a:extLst>
          </p:cNvPr>
          <p:cNvSpPr txBox="1"/>
          <p:nvPr/>
        </p:nvSpPr>
        <p:spPr>
          <a:xfrm>
            <a:off x="6523348" y="231080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PIP II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C127DF-D980-431E-836E-455A9301FA06}"/>
              </a:ext>
            </a:extLst>
          </p:cNvPr>
          <p:cNvSpPr txBox="1"/>
          <p:nvPr/>
        </p:nvSpPr>
        <p:spPr>
          <a:xfrm>
            <a:off x="5873925" y="1401574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PIP +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F4A2E0-AB58-4DC2-8F82-46D63D71B184}"/>
              </a:ext>
            </a:extLst>
          </p:cNvPr>
          <p:cNvSpPr txBox="1"/>
          <p:nvPr/>
        </p:nvSpPr>
        <p:spPr>
          <a:xfrm rot="16200000">
            <a:off x="5514878" y="4113026"/>
            <a:ext cx="2158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LBNF Shutdown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BCC246-126A-4C19-9733-F744CC401420}"/>
              </a:ext>
            </a:extLst>
          </p:cNvPr>
          <p:cNvSpPr txBox="1"/>
          <p:nvPr/>
        </p:nvSpPr>
        <p:spPr>
          <a:xfrm>
            <a:off x="7771362" y="247"/>
            <a:ext cx="1090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PIP III ?</a:t>
            </a:r>
          </a:p>
        </p:txBody>
      </p:sp>
    </p:spTree>
    <p:extLst>
      <p:ext uri="{BB962C8B-B14F-4D97-AF65-F5344CB8AC3E}">
        <p14:creationId xmlns:p14="http://schemas.microsoft.com/office/powerpoint/2010/main" val="3117182182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766</TotalTime>
  <Words>189</Words>
  <Application>Microsoft Office PowerPoint</Application>
  <PresentationFormat>On-screen Show (4:3)</PresentationFormat>
  <Paragraphs>35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</vt:i4>
      </vt:variant>
    </vt:vector>
  </HeadingPairs>
  <TitlesOfParts>
    <vt:vector size="13" baseType="lpstr">
      <vt:lpstr>MS PGothic</vt:lpstr>
      <vt:lpstr>MS PGothic</vt:lpstr>
      <vt:lpstr>Arial</vt:lpstr>
      <vt:lpstr>Calibri</vt:lpstr>
      <vt:lpstr>Geneva</vt:lpstr>
      <vt:lpstr>Helvetica</vt:lpstr>
      <vt:lpstr>FNAL_TemplateMac_060514</vt:lpstr>
      <vt:lpstr>Fermilab: Footer Only</vt:lpstr>
      <vt:lpstr>Fermilab_PPT_090815</vt:lpstr>
      <vt:lpstr>1_Fermilab: Footer Only</vt:lpstr>
      <vt:lpstr>PowerPoint Presentation</vt:lpstr>
      <vt:lpstr>PIP Workshop Summary</vt:lpstr>
      <vt:lpstr>PowerPoint Presentation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— one line or two lines</dc:title>
  <dc:creator>Thomas K. Kroc</dc:creator>
  <cp:lastModifiedBy>William A Pellico</cp:lastModifiedBy>
  <cp:revision>43</cp:revision>
  <cp:lastPrinted>2014-01-20T19:40:21Z</cp:lastPrinted>
  <dcterms:created xsi:type="dcterms:W3CDTF">2018-04-25T14:47:06Z</dcterms:created>
  <dcterms:modified xsi:type="dcterms:W3CDTF">2018-05-07T16:59:38Z</dcterms:modified>
</cp:coreProperties>
</file>