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82" r:id="rId2"/>
  </p:sldMasterIdLst>
  <p:notesMasterIdLst>
    <p:notesMasterId r:id="rId14"/>
  </p:notesMasterIdLst>
  <p:handoutMasterIdLst>
    <p:handoutMasterId r:id="rId15"/>
  </p:handoutMasterIdLst>
  <p:sldIdLst>
    <p:sldId id="265" r:id="rId3"/>
    <p:sldId id="317" r:id="rId4"/>
    <p:sldId id="318" r:id="rId5"/>
    <p:sldId id="319" r:id="rId6"/>
    <p:sldId id="320" r:id="rId7"/>
    <p:sldId id="321" r:id="rId8"/>
    <p:sldId id="322" r:id="rId9"/>
    <p:sldId id="323" r:id="rId10"/>
    <p:sldId id="324" r:id="rId11"/>
    <p:sldId id="325" r:id="rId12"/>
    <p:sldId id="316" r:id="rId13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404040"/>
    <a:srgbClr val="505050"/>
    <a:srgbClr val="004C97"/>
    <a:srgbClr val="63666A"/>
    <a:srgbClr val="A7A8AA"/>
    <a:srgbClr val="003087"/>
    <a:srgbClr val="0F2D62"/>
    <a:srgbClr val="808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81" autoAdjust="0"/>
    <p:restoredTop sz="94660"/>
  </p:normalViewPr>
  <p:slideViewPr>
    <p:cSldViewPr snapToGrid="0" snapToObjects="1">
      <p:cViewPr varScale="1">
        <p:scale>
          <a:sx n="114" d="100"/>
          <a:sy n="114" d="100"/>
        </p:scale>
        <p:origin x="139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anose="020B0604020202020204" pitchFamily="34" charset="0"/>
              </a:defRPr>
            </a:lvl1pPr>
          </a:lstStyle>
          <a:p>
            <a:fld id="{80DBBE75-B897-4C2D-851E-711B34683BA3}" type="datetimeFigureOut">
              <a:rPr lang="en-US" altLang="en-US"/>
              <a:pPr/>
              <a:t>5/24/2018</a:t>
            </a:fld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anose="020B0604020202020204" pitchFamily="34" charset="0"/>
              </a:defRPr>
            </a:lvl1pPr>
          </a:lstStyle>
          <a:p>
            <a:fld id="{CABB725D-266A-4787-B290-EA1B2102928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1676179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anose="020B0604020202020204" pitchFamily="34" charset="0"/>
              </a:defRPr>
            </a:lvl1pPr>
          </a:lstStyle>
          <a:p>
            <a:fld id="{4050BF1F-29FD-4232-8E96-B3FD1DCB3ADE}" type="datetimeFigureOut">
              <a:rPr lang="en-US" altLang="en-US"/>
              <a:pPr/>
              <a:t>5/24/2018</a:t>
            </a:fld>
            <a:endParaRPr lang="en-US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anose="020B0604020202020204" pitchFamily="34" charset="0"/>
              </a:defRPr>
            </a:lvl1pPr>
          </a:lstStyle>
          <a:p>
            <a:fld id="{60BFB643-3B51-4A23-96A6-8ED93A064CC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7947600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Geneva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anose="020B0600070205080204" pitchFamily="34" charset="-128"/>
        <a:cs typeface="MS PGothic" panose="020B0600070205080204" pitchFamily="34" charset="-128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anose="020B0600070205080204" pitchFamily="34" charset="-128"/>
        <a:cs typeface="MS PGothic" panose="020B0600070205080204" pitchFamily="34" charset="-128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anose="020B0600070205080204" pitchFamily="34" charset="-128"/>
        <a:cs typeface="MS PGothic" panose="020B0600070205080204" pitchFamily="34" charset="-128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anose="020B0600070205080204" pitchFamily="34" charset="-128"/>
        <a:cs typeface="MS PGothic" panose="020B0600070205080204" pitchFamily="34" charset="-128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TitleSlide_06051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FermiLogo_RGB_NALBlu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50" y="1149350"/>
            <a:ext cx="3267075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806450" y="3559283"/>
            <a:ext cx="7526338" cy="1139271"/>
          </a:xfrm>
          <a:prstGeom prst="rect">
            <a:avLst/>
          </a:prstGeom>
        </p:spPr>
        <p:txBody>
          <a:bodyPr wrap="square" lIns="0" tIns="0" rIns="0" bIns="0" anchor="t"/>
          <a:lstStyle>
            <a:lvl1pPr algn="l">
              <a:defRPr sz="3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806450" y="4841093"/>
            <a:ext cx="7526338" cy="148995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900798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&amp; Content">
    <p:bg>
      <p:bgPr>
        <a:solidFill>
          <a:schemeClr val="bg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50013" y="6515100"/>
            <a:ext cx="1076325" cy="241300"/>
          </a:xfrm>
        </p:spPr>
        <p:txBody>
          <a:bodyPr/>
          <a:lstStyle>
            <a:lvl1pPr>
              <a:defRPr sz="1200"/>
            </a:lvl1pPr>
          </a:lstStyle>
          <a:p>
            <a:fld id="{5D595F76-4ED8-46A3-9BB7-58E23959839C}" type="datetime1">
              <a:rPr lang="en-US" altLang="en-US" smtClean="0"/>
              <a:t>5/24/2018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 dirty="0" smtClean="0">
                <a:solidFill>
                  <a:srgbClr val="004C97"/>
                </a:solidFill>
              </a:defRPr>
            </a:lvl1pPr>
          </a:lstStyle>
          <a:p>
            <a:pPr>
              <a:defRPr/>
            </a:pPr>
            <a:r>
              <a:rPr lang="en-US"/>
              <a:t>Kevin Duel | Mechanical Update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52E9C158-AEF1-41A2-A6CE-6F0BAB305EF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182260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3"/>
          <p:cNvSpPr>
            <a:spLocks noGrp="1"/>
          </p:cNvSpPr>
          <p:nvPr>
            <p:ph type="body" sz="half" idx="12"/>
          </p:nvPr>
        </p:nvSpPr>
        <p:spPr>
          <a:xfrm>
            <a:off x="229365" y="4765101"/>
            <a:ext cx="425196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4654550" y="4765101"/>
            <a:ext cx="426085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7"/>
          </p:nvPr>
        </p:nvSpPr>
        <p:spPr>
          <a:xfrm>
            <a:off x="228601" y="1043694"/>
            <a:ext cx="4251324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Content Placeholder 2"/>
          <p:cNvSpPr>
            <a:spLocks noGrp="1"/>
          </p:cNvSpPr>
          <p:nvPr>
            <p:ph sz="half" idx="18"/>
          </p:nvPr>
        </p:nvSpPr>
        <p:spPr>
          <a:xfrm>
            <a:off x="4654550" y="1043694"/>
            <a:ext cx="4260851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 sz="1200"/>
            </a:lvl1pPr>
          </a:lstStyle>
          <a:p>
            <a:fld id="{1B5E6F55-BFAB-4EE2-A70F-524CF3E960AF}" type="datetime1">
              <a:rPr lang="en-US" altLang="en-US" smtClean="0"/>
              <a:t>5/24/2018</a:t>
            </a:fld>
            <a:endParaRPr lang="en-US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Kevin Duel | Mechanical Update</a:t>
            </a:r>
            <a:endParaRPr lang="en-US" b="1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 sz="1200"/>
            </a:lvl1pPr>
          </a:lstStyle>
          <a:p>
            <a:fld id="{47C05DF5-FB48-4D3F-AF82-EC74A689CAC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99933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1043693"/>
            <a:ext cx="3027894" cy="49942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469958" y="1043694"/>
            <a:ext cx="5420360" cy="49942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 sz="1200"/>
            </a:lvl1pPr>
          </a:lstStyle>
          <a:p>
            <a:fld id="{4885AAAF-EC0D-471C-8F23-61BA0F7D56FF}" type="datetime1">
              <a:rPr lang="en-US" altLang="en-US" smtClean="0"/>
              <a:t>5/24/2018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Kevin Duel | Mechanical Update</a:t>
            </a: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200"/>
            </a:lvl1pPr>
          </a:lstStyle>
          <a:p>
            <a:fld id="{071AFBCB-9629-4487-8658-FCC7F72DA46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437961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4073" y="1043694"/>
            <a:ext cx="8700851" cy="3695054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700851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200"/>
            </a:lvl1pPr>
          </a:lstStyle>
          <a:p>
            <a:fld id="{AB646F14-82FC-4286-942A-066FDE463F1F}" type="datetime1">
              <a:rPr lang="en-US" altLang="en-US" smtClean="0"/>
              <a:t>5/24/2018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Kevin Duel | Mechanical Update</a:t>
            </a: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077094B4-CDBE-4107-9E6E-D38410A9E4B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273322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361950"/>
            <a:ext cx="8675688" cy="566896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4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BFFBD829-B95C-4391-8858-5FAA868051AA}" type="datetime1">
              <a:rPr lang="en-US" altLang="en-US" smtClean="0"/>
              <a:t>5/24/2018</a:t>
            </a:fld>
            <a:endParaRPr lang="en-US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Kevin Duel | Mechanical Update</a:t>
            </a:r>
            <a:endParaRPr lang="en-US" b="1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6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B71519E6-F709-4990-B973-B339820CA70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895244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361950"/>
            <a:ext cx="8700851" cy="4369742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Drag picture to placeholder or click icon to add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700851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586BF4EA-9314-4EE0-B189-D887DA7923ED}" type="datetime1">
              <a:rPr lang="en-US" altLang="en-US" smtClean="0"/>
              <a:t>5/24/2018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Kevin Duel | Mechanical Update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C2BC038B-CA57-479E-BFA9-9E819877A5D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733821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514320D9-47BC-452D-8BF4-3C226CBEAC32}" type="datetime1">
              <a:rPr lang="en-US" altLang="en-US" smtClean="0"/>
              <a:t>5/24/2018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Kevin Duel | Mechanical Update</a:t>
            </a:r>
            <a:endParaRPr lang="en-US" b="1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B5585131-D98E-4CC9-8879-1D32CC470D9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377796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Compariso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355192"/>
            <a:ext cx="4206240" cy="4250146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709161" y="355192"/>
            <a:ext cx="4206240" cy="4250146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4765101"/>
            <a:ext cx="4205476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709160" y="4765101"/>
            <a:ext cx="420623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B12A3A66-61C2-42A2-ADF4-62ED6B33C60E}" type="datetime1">
              <a:rPr lang="en-US" altLang="en-US" smtClean="0"/>
              <a:t>5/24/2018</a:t>
            </a:fld>
            <a:endParaRPr lang="en-US" alt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2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Kevin Duel | Mechanical Update</a:t>
            </a:r>
            <a:endParaRPr lang="en-US" b="1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2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2C85A5DC-9CCB-48FE-8FD9-B52B9FD5749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875525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6459538" y="6515100"/>
            <a:ext cx="1076325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004C97"/>
                </a:solidFill>
                <a:latin typeface="Helvetica" panose="020B0604020202020204" pitchFamily="34" charset="0"/>
              </a:defRPr>
            </a:lvl1pPr>
          </a:lstStyle>
          <a:p>
            <a:fld id="{8DEA5490-A9F3-4107-AC07-9C2CF703EDA6}" type="datetime1">
              <a:rPr lang="en-US" altLang="en-US" smtClean="0"/>
              <a:t>5/24/2018</a:t>
            </a:fld>
            <a:endParaRPr lang="en-US" alt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6450" y="6515100"/>
            <a:ext cx="5373688" cy="2413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Kevin Duel | Mechanical Update</a:t>
            </a:r>
            <a:endParaRPr lang="en-US" b="1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8600" y="6515100"/>
            <a:ext cx="447675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>
                <a:solidFill>
                  <a:srgbClr val="004C97"/>
                </a:solidFill>
                <a:latin typeface="Helvetica" panose="020B0604020202020204" pitchFamily="34" charset="0"/>
              </a:defRPr>
            </a:lvl1pPr>
          </a:lstStyle>
          <a:p>
            <a:fld id="{6827BE81-7C2D-481B-BBCE-23778685B2BA}" type="slidenum">
              <a:rPr lang="en-US" altLang="en-US"/>
              <a:pPr/>
              <a:t>‹#›</a:t>
            </a:fld>
            <a:endParaRPr lang="en-US" altLang="en-US"/>
          </a:p>
        </p:txBody>
      </p:sp>
      <p:pic>
        <p:nvPicPr>
          <p:cNvPr id="1029" name="Picture 2" descr="HeaderFooter_0060314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097" r:id="rId1"/>
    <p:sldLayoutId id="2147484098" r:id="rId2"/>
    <p:sldLayoutId id="2147484099" r:id="rId3"/>
    <p:sldLayoutId id="2147484100" r:id="rId4"/>
    <p:sldLayoutId id="2147484101" r:id="rId5"/>
  </p:sldLayoutIdLst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074184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Geneva" charset="0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595959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600" kern="1200">
          <a:solidFill>
            <a:srgbClr val="595959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595959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200" kern="1200">
          <a:solidFill>
            <a:srgbClr val="595959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200" kern="1200">
          <a:solidFill>
            <a:srgbClr val="595959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6450013" y="6515100"/>
            <a:ext cx="107632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defTabSz="914400">
              <a:defRPr sz="900">
                <a:solidFill>
                  <a:srgbClr val="004C97"/>
                </a:solidFill>
                <a:latin typeface="Helvetica" panose="020B0604020202020204" pitchFamily="34" charset="0"/>
              </a:defRPr>
            </a:lvl1pPr>
          </a:lstStyle>
          <a:p>
            <a:fld id="{51F311CA-59ED-48F8-BC06-A4C7C56F1E47}" type="datetime1">
              <a:rPr lang="en-US" altLang="en-US" smtClean="0"/>
              <a:t>5/24/2018</a:t>
            </a:fld>
            <a:endParaRPr lang="en-US" altLang="en-US"/>
          </a:p>
        </p:txBody>
      </p:sp>
      <p:sp>
        <p:nvSpPr>
          <p:cNvPr id="9219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806450" y="6515100"/>
            <a:ext cx="5373688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defTabSz="914400">
              <a:defRPr sz="900">
                <a:solidFill>
                  <a:srgbClr val="004C97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Kevin Duel | Mechanical Update</a:t>
            </a:r>
            <a:endParaRPr lang="en-US" b="1"/>
          </a:p>
        </p:txBody>
      </p:sp>
      <p:sp>
        <p:nvSpPr>
          <p:cNvPr id="9220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defTabSz="914400">
              <a:defRPr sz="900">
                <a:solidFill>
                  <a:srgbClr val="004C97"/>
                </a:solidFill>
                <a:latin typeface="Helvetica" panose="020B0604020202020204" pitchFamily="34" charset="0"/>
              </a:defRPr>
            </a:lvl1pPr>
          </a:lstStyle>
          <a:p>
            <a:fld id="{319E6341-E9E7-4128-9402-327DA8681509}" type="slidenum">
              <a:rPr lang="en-US" altLang="en-US"/>
              <a:pPr/>
              <a:t>‹#›</a:t>
            </a:fld>
            <a:endParaRPr lang="en-US" altLang="en-US"/>
          </a:p>
        </p:txBody>
      </p:sp>
      <p:pic>
        <p:nvPicPr>
          <p:cNvPr id="7173" name="Picture 1" descr="Footer_060314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102" r:id="rId1"/>
    <p:sldLayoutId id="2147484103" r:id="rId2"/>
    <p:sldLayoutId id="2147484104" r:id="rId3"/>
    <p:sldLayoutId id="2147484105" r:id="rId4"/>
  </p:sldLayoutIdLst>
  <p:hf hdr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600" kern="1200">
          <a:solidFill>
            <a:srgbClr val="7F7F7F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7F7F7F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200" kern="1200">
          <a:solidFill>
            <a:srgbClr val="7F7F7F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200" kern="1200">
          <a:solidFill>
            <a:srgbClr val="7F7F7F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mp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itle 1"/>
          <p:cNvSpPr>
            <a:spLocks noGrp="1"/>
          </p:cNvSpPr>
          <p:nvPr>
            <p:ph type="title"/>
          </p:nvPr>
        </p:nvSpPr>
        <p:spPr bwMode="auto">
          <a:xfrm>
            <a:off x="806450" y="3559175"/>
            <a:ext cx="7526338" cy="11398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Mechanical Update</a:t>
            </a:r>
          </a:p>
        </p:txBody>
      </p:sp>
      <p:sp>
        <p:nvSpPr>
          <p:cNvPr id="14338" name="Text Placeholder 2"/>
          <p:cNvSpPr>
            <a:spLocks noGrp="1"/>
          </p:cNvSpPr>
          <p:nvPr>
            <p:ph type="body" sz="quarter" idx="10"/>
          </p:nvPr>
        </p:nvSpPr>
        <p:spPr bwMode="auto">
          <a:xfrm>
            <a:off x="806450" y="4841875"/>
            <a:ext cx="7526338" cy="14890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Kevin Duel</a:t>
            </a:r>
          </a:p>
          <a:p>
            <a:pPr eaLnBrk="1" hangingPunct="1"/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Booster 2</a:t>
            </a:r>
            <a:r>
              <a:rPr lang="en-US" altLang="en-US" baseline="30000" dirty="0">
                <a:latin typeface="Helvetica" panose="020B0604020202020204" pitchFamily="34" charset="0"/>
                <a:ea typeface="Geneva" pitchFamily="121" charset="-128"/>
              </a:rPr>
              <a:t>nd</a:t>
            </a:r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 Harmonic Cavity</a:t>
            </a:r>
          </a:p>
          <a:p>
            <a:pPr eaLnBrk="1" hangingPunct="1"/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24 May 2018</a:t>
            </a:r>
          </a:p>
          <a:p>
            <a:pPr eaLnBrk="1" hangingPunct="1"/>
            <a:endParaRPr lang="en-US" altLang="en-US" dirty="0">
              <a:latin typeface="Helvetica" panose="020B0604020202020204" pitchFamily="34" charset="0"/>
              <a:ea typeface="Geneva" pitchFamily="121" charset="-128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6B056A2-C5BD-471D-B4A5-CBAE4FA51F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3377" y="1988076"/>
            <a:ext cx="5150840" cy="38631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BFE8D79-4651-4288-9703-17C9B57E7A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Outer Conductor Parts Plated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B9BC5E8C-482A-47A0-A450-ADEFD1107A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28600" y="1006794"/>
            <a:ext cx="3842465" cy="28818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A956E7-A975-476E-8785-A06B40E4BD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95F76-4ED8-46A3-9BB7-58E23959839C}" type="datetime1">
              <a:rPr lang="en-US" altLang="en-US" smtClean="0"/>
              <a:t>5/24/2018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98AE5D-9BE5-4793-8516-6C03D94E75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Kevin Duel | Mechanical Update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8DBE26-BCB6-42EB-A6DF-444FCCF808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10</a:t>
            </a:fld>
            <a:endParaRPr lang="en-US" alt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E8E520B-FF32-4F01-A4CB-26AA07C232C7}"/>
              </a:ext>
            </a:extLst>
          </p:cNvPr>
          <p:cNvSpPr txBox="1"/>
          <p:nvPr/>
        </p:nvSpPr>
        <p:spPr>
          <a:xfrm>
            <a:off x="337609" y="4553305"/>
            <a:ext cx="2766318" cy="120032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Significant amount of oxidation to be removed</a:t>
            </a:r>
          </a:p>
        </p:txBody>
      </p:sp>
    </p:spTree>
    <p:extLst>
      <p:ext uri="{BB962C8B-B14F-4D97-AF65-F5344CB8AC3E}">
        <p14:creationId xmlns:p14="http://schemas.microsoft.com/office/powerpoint/2010/main" val="18983810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E2BAE5-683E-4E63-A967-9B517CB1D4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DF80CE-6F81-45B0-8473-EE522FE504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95F76-4ED8-46A3-9BB7-58E23959839C}" type="datetime1">
              <a:rPr lang="en-US" altLang="en-US" smtClean="0"/>
              <a:t>5/24/2018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AB0CF3-984A-4A11-8D77-DE0F88B0C9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Kevin Duel | Mechanical Update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0B2DF7-2529-418C-A9FA-6F99CB3649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11</a:t>
            </a:fld>
            <a:endParaRPr lang="en-US" altLang="en-US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14510557-6527-440D-88E9-07525A55B7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31826" y="914400"/>
            <a:ext cx="5680348" cy="511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0914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ACCB41-5D59-4FE9-BF0C-B7F78CCAFB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Tuner Inner Conductor and Beam Pipe at Plater</a:t>
            </a:r>
          </a:p>
        </p:txBody>
      </p:sp>
      <p:pic>
        <p:nvPicPr>
          <p:cNvPr id="8" name="Content Placeholder 7" descr="F10045157-A-DWG_plating_markup.pdf - Adobe Acrobat Reader DC">
            <a:extLst>
              <a:ext uri="{FF2B5EF4-FFF2-40B4-BE49-F238E27FC236}">
                <a16:creationId xmlns:a16="http://schemas.microsoft.com/office/drawing/2014/main" id="{19442F69-605F-4454-9E09-9DFE216FB4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1680" t="9634" r="12580"/>
          <a:stretch/>
        </p:blipFill>
        <p:spPr>
          <a:xfrm>
            <a:off x="692092" y="877396"/>
            <a:ext cx="7759816" cy="5049953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61E0C2-7407-41DA-B3E7-2C4968B53D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95F76-4ED8-46A3-9BB7-58E23959839C}" type="datetime1">
              <a:rPr lang="en-US" altLang="en-US" smtClean="0"/>
              <a:t>5/24/2018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6EF7F7-074F-4724-A830-16A44D1C1C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Kevin Duel | Mechanical Update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0F0239-8013-4A78-96D1-7C8ED8CFD6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2</a:t>
            </a:fld>
            <a:endParaRPr lang="en-US" alt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2C082B7-88F2-4118-9B8B-C50FE9A599EF}"/>
              </a:ext>
            </a:extLst>
          </p:cNvPr>
          <p:cNvSpPr txBox="1"/>
          <p:nvPr/>
        </p:nvSpPr>
        <p:spPr>
          <a:xfrm>
            <a:off x="452437" y="4727020"/>
            <a:ext cx="5373688" cy="120032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This part is still the critical path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Needs to be welded to cavity beam tube after plating</a:t>
            </a:r>
          </a:p>
        </p:txBody>
      </p:sp>
    </p:spTree>
    <p:extLst>
      <p:ext uri="{BB962C8B-B14F-4D97-AF65-F5344CB8AC3E}">
        <p14:creationId xmlns:p14="http://schemas.microsoft.com/office/powerpoint/2010/main" val="312794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C11C24-3037-4AF6-B5B2-1B3DF0A780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Cavity Stand Received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C01A2B55-C758-4F79-9C06-6A323D90F4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39573" y="1042988"/>
            <a:ext cx="6650566" cy="4987925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5CD70F-2043-4611-ADD6-D1186CBDB0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95F76-4ED8-46A3-9BB7-58E23959839C}" type="datetime1">
              <a:rPr lang="en-US" altLang="en-US" smtClean="0"/>
              <a:t>5/24/2018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41538D-D9CA-4A89-8BC4-AAF7381042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Kevin Duel | Mechanical Update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35EF5E-9F42-47E1-8FC4-C5170FF2B8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477761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0D84EB-AC3F-4971-98CE-D392B4FFCC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Window Welding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B573178A-EC80-460D-A8D4-CD7064DB22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39573" y="1042988"/>
            <a:ext cx="6650566" cy="4987925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D4F47A-A79F-4EDF-AE67-857491B767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95F76-4ED8-46A3-9BB7-58E23959839C}" type="datetime1">
              <a:rPr lang="en-US" altLang="en-US" smtClean="0"/>
              <a:t>5/24/2018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78006C-7D06-4265-BD6C-1946B0B933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Kevin Duel | Mechanical Update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E14F5A-792C-4EB1-A54E-89F770D7DF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4</a:t>
            </a:fld>
            <a:endParaRPr lang="en-US" alt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A219D34-C118-4470-AB47-959ACE30897A}"/>
              </a:ext>
            </a:extLst>
          </p:cNvPr>
          <p:cNvSpPr txBox="1"/>
          <p:nvPr/>
        </p:nvSpPr>
        <p:spPr>
          <a:xfrm>
            <a:off x="228600" y="1229590"/>
            <a:ext cx="2382474" cy="120032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Tack into position on top and bottom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6E1F7741-9A51-4E0E-B411-BA412A6029A2}"/>
              </a:ext>
            </a:extLst>
          </p:cNvPr>
          <p:cNvCxnSpPr>
            <a:cxnSpLocks/>
            <a:stCxn id="9" idx="3"/>
          </p:cNvCxnSpPr>
          <p:nvPr/>
        </p:nvCxnSpPr>
        <p:spPr>
          <a:xfrm>
            <a:off x="2611074" y="1829755"/>
            <a:ext cx="1960926" cy="38493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482420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970685-A0FB-4519-88D1-51D0680D04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Window Welding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4324658C-5FC8-4DC3-B6EB-CF287080D8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39573" y="1042988"/>
            <a:ext cx="6650566" cy="4987925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E9348F-EC69-4B29-B39A-D81A47C34B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95F76-4ED8-46A3-9BB7-58E23959839C}" type="datetime1">
              <a:rPr lang="en-US" altLang="en-US" smtClean="0"/>
              <a:t>5/24/2018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746562-3EE1-4BF1-B1C1-3B10C81243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Kevin Duel | Mechanical Update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2D9FDE-97E0-4B00-9009-FD270ABFB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5</a:t>
            </a:fld>
            <a:endParaRPr lang="en-US" alt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A1DEE16-5C71-4099-93A7-EE693FA20A36}"/>
              </a:ext>
            </a:extLst>
          </p:cNvPr>
          <p:cNvSpPr txBox="1"/>
          <p:nvPr/>
        </p:nvSpPr>
        <p:spPr>
          <a:xfrm>
            <a:off x="452437" y="3918517"/>
            <a:ext cx="2382474" cy="156966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Checked coupler ring orientation and concentricity</a:t>
            </a:r>
          </a:p>
        </p:txBody>
      </p:sp>
    </p:spTree>
    <p:extLst>
      <p:ext uri="{BB962C8B-B14F-4D97-AF65-F5344CB8AC3E}">
        <p14:creationId xmlns:p14="http://schemas.microsoft.com/office/powerpoint/2010/main" val="30701366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E8B6F4-447E-481E-B349-E95FBE28B9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Window Welding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535ADA8B-35B9-434E-A378-36C15CCE8E7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39573" y="1042988"/>
            <a:ext cx="6650566" cy="4987925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E7CD80-A5A5-4171-AC71-5D0CA338BA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95F76-4ED8-46A3-9BB7-58E23959839C}" type="datetime1">
              <a:rPr lang="en-US" altLang="en-US" smtClean="0"/>
              <a:t>5/24/2018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7962B2-0B9F-4729-881D-EF58B3BDCB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Kevin Duel | Mechanical Update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380F76-4868-435A-A4E6-0096D67DD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6</a:t>
            </a:fld>
            <a:endParaRPr lang="en-US" alt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A54FC9F-6A83-4416-B205-DD52CC97CBDE}"/>
              </a:ext>
            </a:extLst>
          </p:cNvPr>
          <p:cNvSpPr txBox="1"/>
          <p:nvPr/>
        </p:nvSpPr>
        <p:spPr>
          <a:xfrm>
            <a:off x="228600" y="4681915"/>
            <a:ext cx="1642145" cy="83099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Protective shielding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15F5E62-EE71-4474-8C1E-01A30C9ED51D}"/>
              </a:ext>
            </a:extLst>
          </p:cNvPr>
          <p:cNvSpPr txBox="1"/>
          <p:nvPr/>
        </p:nvSpPr>
        <p:spPr>
          <a:xfrm>
            <a:off x="268447" y="1229590"/>
            <a:ext cx="2382474" cy="83099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Vacuum side weld done 1st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FC71DB5B-E356-4E62-8096-448F387E5422}"/>
              </a:ext>
            </a:extLst>
          </p:cNvPr>
          <p:cNvCxnSpPr>
            <a:cxnSpLocks/>
            <a:stCxn id="9" idx="3"/>
          </p:cNvCxnSpPr>
          <p:nvPr/>
        </p:nvCxnSpPr>
        <p:spPr>
          <a:xfrm flipV="1">
            <a:off x="1870745" y="3892492"/>
            <a:ext cx="1560352" cy="120492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55766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E8D48D-4C53-4AC4-9FE1-FE4B14A2A1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Window Welding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ECD5254F-3BD1-42AC-9DF1-0DC9F79228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39573" y="1042988"/>
            <a:ext cx="6650566" cy="4987925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793F98-EDD2-4537-A7E0-E3A0BEA219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95F76-4ED8-46A3-9BB7-58E23959839C}" type="datetime1">
              <a:rPr lang="en-US" altLang="en-US" smtClean="0"/>
              <a:t>5/24/2018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FBD3FE-BD56-4CD2-B22B-832EBAD28A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Kevin Duel | Mechanical Update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119D7D-482A-43F9-B8D0-90FD968136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7</a:t>
            </a:fld>
            <a:endParaRPr lang="en-US" alt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1033B3A-C0EA-418A-B051-75ADE27B01B4}"/>
              </a:ext>
            </a:extLst>
          </p:cNvPr>
          <p:cNvSpPr txBox="1"/>
          <p:nvPr/>
        </p:nvSpPr>
        <p:spPr>
          <a:xfrm>
            <a:off x="222014" y="1267423"/>
            <a:ext cx="2605075" cy="83099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Top weld done 2</a:t>
            </a:r>
            <a:r>
              <a:rPr lang="en-US" baseline="30000" dirty="0"/>
              <a:t>nd</a:t>
            </a:r>
            <a:r>
              <a:rPr lang="en-US" dirty="0"/>
              <a:t> (non-vacuum)</a:t>
            </a:r>
          </a:p>
        </p:txBody>
      </p:sp>
    </p:spTree>
    <p:extLst>
      <p:ext uri="{BB962C8B-B14F-4D97-AF65-F5344CB8AC3E}">
        <p14:creationId xmlns:p14="http://schemas.microsoft.com/office/powerpoint/2010/main" val="31024906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7">
            <a:extLst>
              <a:ext uri="{FF2B5EF4-FFF2-40B4-BE49-F238E27FC236}">
                <a16:creationId xmlns:a16="http://schemas.microsoft.com/office/drawing/2014/main" id="{70D70B06-BF1D-4AF3-BF72-F3EDFC80633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17" t="16741" r="2224"/>
          <a:stretch/>
        </p:blipFill>
        <p:spPr>
          <a:xfrm>
            <a:off x="1468073" y="921696"/>
            <a:ext cx="7447327" cy="47505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EAA445B-9376-47C5-BD17-66451EA518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Window Leak Checking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F1784AD3-C099-44FE-8A53-D4AC943A4C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28600" y="3429000"/>
            <a:ext cx="3765782" cy="28243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E73D25-2F50-4857-8B62-D9E239EFFF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95F76-4ED8-46A3-9BB7-58E23959839C}" type="datetime1">
              <a:rPr lang="en-US" altLang="en-US" smtClean="0"/>
              <a:t>5/24/2018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A02C52-2CE2-451D-BDED-479038EAEF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Kevin Duel | Mechanical Update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71F4A4-5C08-4D89-A854-2EBFEFB52A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8</a:t>
            </a:fld>
            <a:endParaRPr lang="en-US" alt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DA22672-619B-4594-9F8C-40C14543DF05}"/>
              </a:ext>
            </a:extLst>
          </p:cNvPr>
          <p:cNvSpPr txBox="1"/>
          <p:nvPr/>
        </p:nvSpPr>
        <p:spPr>
          <a:xfrm>
            <a:off x="228600" y="921697"/>
            <a:ext cx="3177330" cy="267765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Small vacuum leak discovered on window weld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Location pinpointed this morning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Welder to come Tuesday</a:t>
            </a:r>
          </a:p>
        </p:txBody>
      </p:sp>
    </p:spTree>
    <p:extLst>
      <p:ext uri="{BB962C8B-B14F-4D97-AF65-F5344CB8AC3E}">
        <p14:creationId xmlns:p14="http://schemas.microsoft.com/office/powerpoint/2010/main" val="14964720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C20ED9-DAA8-40CC-8D5F-45C8E69207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Outer Conductor Parts Plated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9D5B708-332A-498E-B2C1-C17C1B47C9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5071" y="2306972"/>
            <a:ext cx="4821320" cy="36159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D333A20D-70D0-495A-90F7-A2C46DC240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28600" y="935038"/>
            <a:ext cx="4343400" cy="32575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23B1FE-8135-4E1B-AFCC-D78A41A344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95F76-4ED8-46A3-9BB7-58E23959839C}" type="datetime1">
              <a:rPr lang="en-US" altLang="en-US" smtClean="0"/>
              <a:t>5/24/2018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86305B-8B19-4B4F-B306-5E4656C560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Kevin Duel | Mechanical Update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4799CF-54D5-4926-A576-35607E6F2E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9</a:t>
            </a:fld>
            <a:endParaRPr lang="en-US" alt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82BDD96-FB7D-4FDE-85B1-B0A622259086}"/>
              </a:ext>
            </a:extLst>
          </p:cNvPr>
          <p:cNvSpPr txBox="1"/>
          <p:nvPr/>
        </p:nvSpPr>
        <p:spPr>
          <a:xfrm>
            <a:off x="337609" y="4553305"/>
            <a:ext cx="2766318" cy="120032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Significant amount of oxidation to be removed</a:t>
            </a:r>
          </a:p>
        </p:txBody>
      </p:sp>
    </p:spTree>
    <p:extLst>
      <p:ext uri="{BB962C8B-B14F-4D97-AF65-F5344CB8AC3E}">
        <p14:creationId xmlns:p14="http://schemas.microsoft.com/office/powerpoint/2010/main" val="193469069"/>
      </p:ext>
    </p:extLst>
  </p:cSld>
  <p:clrMapOvr>
    <a:masterClrMapping/>
  </p:clrMapOvr>
</p:sld>
</file>

<file path=ppt/theme/theme1.xml><?xml version="1.0" encoding="utf-8"?>
<a:theme xmlns:a="http://schemas.openxmlformats.org/drawingml/2006/main" name="FNAL_TemplateMac_060514">
  <a:themeElements>
    <a:clrScheme name="Fermilab">
      <a:dk1>
        <a:srgbClr val="004C97"/>
      </a:dk1>
      <a:lt1>
        <a:srgbClr val="FFFFFF"/>
      </a:lt1>
      <a:dk2>
        <a:srgbClr val="004C9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40404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1" id="{FA6561EA-5476-4052-84D7-7BCA5B4A2A6E}" vid="{B6CED81E-951A-4DFA-9287-6DC86C25A1D3}"/>
    </a:ext>
  </a:extLst>
</a:theme>
</file>

<file path=ppt/theme/theme2.xml><?xml version="1.0" encoding="utf-8"?>
<a:theme xmlns:a="http://schemas.openxmlformats.org/drawingml/2006/main" name="Fermilab: Footer Only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1" id="{FA6561EA-5476-4052-84D7-7BCA5B4A2A6E}" vid="{3CED6F7E-0C40-4358-9557-CEEF733EC329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2958</TotalTime>
  <Words>184</Words>
  <Application>Microsoft Office PowerPoint</Application>
  <PresentationFormat>On-screen Show (4:3)</PresentationFormat>
  <Paragraphs>55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19" baseType="lpstr">
      <vt:lpstr>MS PGothic</vt:lpstr>
      <vt:lpstr>MS PGothic</vt:lpstr>
      <vt:lpstr>Arial</vt:lpstr>
      <vt:lpstr>Calibri</vt:lpstr>
      <vt:lpstr>Geneva</vt:lpstr>
      <vt:lpstr>Helvetica</vt:lpstr>
      <vt:lpstr>FNAL_TemplateMac_060514</vt:lpstr>
      <vt:lpstr>Fermilab: Footer Only</vt:lpstr>
      <vt:lpstr>Mechanical Update</vt:lpstr>
      <vt:lpstr>Tuner Inner Conductor and Beam Pipe at Plater</vt:lpstr>
      <vt:lpstr>Cavity Stand Received</vt:lpstr>
      <vt:lpstr>Window Welding</vt:lpstr>
      <vt:lpstr>Window Welding</vt:lpstr>
      <vt:lpstr>Window Welding</vt:lpstr>
      <vt:lpstr>Window Welding</vt:lpstr>
      <vt:lpstr>Window Leak Checking</vt:lpstr>
      <vt:lpstr>Outer Conductor Parts Plated</vt:lpstr>
      <vt:lpstr>Outer Conductor Parts Plated</vt:lpstr>
      <vt:lpstr>PowerPoint Presentation</vt:lpstr>
    </vt:vector>
  </TitlesOfParts>
  <Company>Sandbox Studio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 — one line or two lines</dc:title>
  <dc:creator>Kevin L. Duel x4676 14914N</dc:creator>
  <cp:lastModifiedBy>Kevin Duel</cp:lastModifiedBy>
  <cp:revision>138</cp:revision>
  <cp:lastPrinted>2014-01-20T19:40:21Z</cp:lastPrinted>
  <dcterms:created xsi:type="dcterms:W3CDTF">2017-01-19T16:44:24Z</dcterms:created>
  <dcterms:modified xsi:type="dcterms:W3CDTF">2018-05-24T17:35:43Z</dcterms:modified>
</cp:coreProperties>
</file>