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8" r:id="rId4"/>
    <p:sldId id="270" r:id="rId5"/>
    <p:sldId id="262" r:id="rId6"/>
    <p:sldId id="267" r:id="rId7"/>
    <p:sldId id="263" r:id="rId8"/>
    <p:sldId id="265" r:id="rId9"/>
    <p:sldId id="269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CC0F3-B1EE-46AC-9C19-C8CCB15DB164}" type="datetimeFigureOut">
              <a:rPr lang="en-US" smtClean="0"/>
              <a:pPr/>
              <a:t>6/21/2018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1A920-A967-4B5E-8BD1-21916B974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74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6/21/2018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6/21/2018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6/21/2018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A4A1D-825A-4B57-8EE5-815C672245AF}" type="datetimeFigureOut">
              <a:rPr lang="en-US" smtClean="0"/>
              <a:pPr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79575"/>
          </a:xfrm>
        </p:spPr>
        <p:txBody>
          <a:bodyPr>
            <a:normAutofit fontScale="90000"/>
          </a:bodyPr>
          <a:lstStyle/>
          <a:p>
            <a:r>
              <a:rPr lang="en-US" dirty="0"/>
              <a:t>PIP Budget/Schedule Status</a:t>
            </a:r>
            <a:br>
              <a:rPr lang="en-US" dirty="0"/>
            </a:br>
            <a:r>
              <a:rPr lang="en-US" dirty="0"/>
              <a:t>Ken Domann</a:t>
            </a:r>
            <a:br>
              <a:rPr lang="en-US" dirty="0"/>
            </a:br>
            <a:r>
              <a:rPr lang="en-US" dirty="0"/>
              <a:t>6/27/18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FY18 Labor Status by Task Code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06EC4EC-D4E3-40EF-8AFD-0127867C7D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295400"/>
            <a:ext cx="8229600" cy="4800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837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r>
              <a:rPr lang="en-US" sz="2800" dirty="0"/>
              <a:t>Milestone Status (10/1/17 – 9/30/18)</a:t>
            </a:r>
            <a:br>
              <a:rPr lang="en-US" sz="2800" dirty="0"/>
            </a:br>
            <a:r>
              <a:rPr lang="en-US" sz="2800" dirty="0"/>
              <a:t>(Red &gt; 3 months late)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925" y="6220449"/>
            <a:ext cx="7017300" cy="203063"/>
          </a:xfrm>
          <a:prstGeom prst="rect">
            <a:avLst/>
          </a:prstGeom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945DF54-4A6D-4FD0-866B-01B9431DDD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371600"/>
            <a:ext cx="8229600" cy="457199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800" dirty="0"/>
              <a:t>FY18 Total Obl Budget Status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19DE1AE-35C5-4583-9882-6A8BB33A27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143000"/>
            <a:ext cx="7467600" cy="5181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FY18 M&amp;S Obligation Status by Task Code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EBD5585-BCCF-4247-B10A-ED428CB3BA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371600"/>
            <a:ext cx="8229600" cy="4800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893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/>
              <a:t>FY18 To-date FTEs by OHAP – Fcst vs Act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46CB505-B699-4824-AEB6-AC1219322F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295400"/>
            <a:ext cx="7848600" cy="483076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/>
              <a:t>FY18 Monthly FTEs by OHAP – Fcst vs Act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4019EB9-1987-4031-9DA2-ADCFA4BD4B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219200"/>
            <a:ext cx="7620000" cy="490696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FY18 To-date FTEs by Div – Fcst vs Act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AC2ADE2-F060-44F7-9EEB-415847AFD0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417638"/>
            <a:ext cx="7620000" cy="470852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FY18 Monthly FTEs by Div – Fcst vs Act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B05A615-6D54-4414-AA7D-4692C6D3C0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371600"/>
            <a:ext cx="7772400" cy="475456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3200" dirty="0"/>
              <a:t>FY18 FTE Trends thru May 2018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2BF5ED1-6372-4241-A5A6-307CE1A206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295400"/>
            <a:ext cx="82296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6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5327</TotalTime>
  <Words>74</Words>
  <Application>Microsoft Office PowerPoint</Application>
  <PresentationFormat>On-screen Show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PIP Budget/Schedule Status Ken Domann 6/27/18</vt:lpstr>
      <vt:lpstr>Milestone Status (10/1/17 – 9/30/18) (Red &gt; 3 months late)</vt:lpstr>
      <vt:lpstr>FY18 Total Obl Budget Status</vt:lpstr>
      <vt:lpstr>FY18 M&amp;S Obligation Status by Task Code</vt:lpstr>
      <vt:lpstr>FY18 To-date FTEs by OHAP – Fcst vs Act</vt:lpstr>
      <vt:lpstr>FY18 Monthly FTEs by OHAP – Fcst vs Act</vt:lpstr>
      <vt:lpstr>FY18 To-date FTEs by Div – Fcst vs Act</vt:lpstr>
      <vt:lpstr>FY18 Monthly FTEs by Div – Fcst vs Act</vt:lpstr>
      <vt:lpstr>FY18 FTE Trends thru May 2018</vt:lpstr>
      <vt:lpstr>FY18 Labor Status by Task Code</vt:lpstr>
    </vt:vector>
  </TitlesOfParts>
  <Company>Fermilab | Accelerator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 Budget/Schedule Status</dc:title>
  <dc:creator>Ken d</dc:creator>
  <cp:lastModifiedBy>Kenneth A Domann</cp:lastModifiedBy>
  <cp:revision>450</cp:revision>
  <dcterms:created xsi:type="dcterms:W3CDTF">2012-09-24T14:55:06Z</dcterms:created>
  <dcterms:modified xsi:type="dcterms:W3CDTF">2018-06-21T13:26:26Z</dcterms:modified>
</cp:coreProperties>
</file>