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682" r:id="rId2"/>
  </p:sldMasterIdLst>
  <p:notesMasterIdLst>
    <p:notesMasterId r:id="rId15"/>
  </p:notesMasterIdLst>
  <p:handoutMasterIdLst>
    <p:handoutMasterId r:id="rId16"/>
  </p:handoutMasterIdLst>
  <p:sldIdLst>
    <p:sldId id="265" r:id="rId3"/>
    <p:sldId id="272" r:id="rId4"/>
    <p:sldId id="266" r:id="rId5"/>
    <p:sldId id="268" r:id="rId6"/>
    <p:sldId id="269" r:id="rId7"/>
    <p:sldId id="270" r:id="rId8"/>
    <p:sldId id="271" r:id="rId9"/>
    <p:sldId id="273" r:id="rId10"/>
    <p:sldId id="274" r:id="rId11"/>
    <p:sldId id="275" r:id="rId12"/>
    <p:sldId id="276" r:id="rId13"/>
    <p:sldId id="267" r:id="rId14"/>
  </p:sldIdLst>
  <p:sldSz cx="9144000" cy="6858000" type="screen4x3"/>
  <p:notesSz cx="6858000" cy="9144000"/>
  <p:defaultTextStyle>
    <a:defPPr>
      <a:defRPr lang="en-US"/>
    </a:defPPr>
    <a:lvl1pPr algn="l" defTabSz="457200" rtl="0" fontAlgn="base">
      <a:spcBef>
        <a:spcPct val="0"/>
      </a:spcBef>
      <a:spcAft>
        <a:spcPct val="0"/>
      </a:spcAft>
      <a:defRPr sz="2400" kern="1200">
        <a:solidFill>
          <a:schemeClr val="tx1"/>
        </a:solidFill>
        <a:latin typeface="Calibri" panose="020F0502020204030204" pitchFamily="34" charset="0"/>
        <a:ea typeface="Geneva" pitchFamily="121" charset="-128"/>
        <a:cs typeface="+mn-cs"/>
      </a:defRPr>
    </a:lvl1pPr>
    <a:lvl2pPr marL="457200" algn="l" defTabSz="457200" rtl="0" fontAlgn="base">
      <a:spcBef>
        <a:spcPct val="0"/>
      </a:spcBef>
      <a:spcAft>
        <a:spcPct val="0"/>
      </a:spcAft>
      <a:defRPr sz="2400" kern="1200">
        <a:solidFill>
          <a:schemeClr val="tx1"/>
        </a:solidFill>
        <a:latin typeface="Calibri" panose="020F0502020204030204" pitchFamily="34" charset="0"/>
        <a:ea typeface="Geneva" pitchFamily="121" charset="-128"/>
        <a:cs typeface="+mn-cs"/>
      </a:defRPr>
    </a:lvl2pPr>
    <a:lvl3pPr marL="914400" algn="l" defTabSz="457200" rtl="0" fontAlgn="base">
      <a:spcBef>
        <a:spcPct val="0"/>
      </a:spcBef>
      <a:spcAft>
        <a:spcPct val="0"/>
      </a:spcAft>
      <a:defRPr sz="2400" kern="1200">
        <a:solidFill>
          <a:schemeClr val="tx1"/>
        </a:solidFill>
        <a:latin typeface="Calibri" panose="020F0502020204030204" pitchFamily="34" charset="0"/>
        <a:ea typeface="Geneva" pitchFamily="121" charset="-128"/>
        <a:cs typeface="+mn-cs"/>
      </a:defRPr>
    </a:lvl3pPr>
    <a:lvl4pPr marL="1371600" algn="l" defTabSz="457200" rtl="0" fontAlgn="base">
      <a:spcBef>
        <a:spcPct val="0"/>
      </a:spcBef>
      <a:spcAft>
        <a:spcPct val="0"/>
      </a:spcAft>
      <a:defRPr sz="2400" kern="1200">
        <a:solidFill>
          <a:schemeClr val="tx1"/>
        </a:solidFill>
        <a:latin typeface="Calibri" panose="020F0502020204030204" pitchFamily="34" charset="0"/>
        <a:ea typeface="Geneva" pitchFamily="121" charset="-128"/>
        <a:cs typeface="+mn-cs"/>
      </a:defRPr>
    </a:lvl4pPr>
    <a:lvl5pPr marL="1828800" algn="l" defTabSz="457200" rtl="0" fontAlgn="base">
      <a:spcBef>
        <a:spcPct val="0"/>
      </a:spcBef>
      <a:spcAft>
        <a:spcPct val="0"/>
      </a:spcAft>
      <a:defRPr sz="2400" kern="1200">
        <a:solidFill>
          <a:schemeClr val="tx1"/>
        </a:solidFill>
        <a:latin typeface="Calibri" panose="020F0502020204030204" pitchFamily="34" charset="0"/>
        <a:ea typeface="Geneva" pitchFamily="121" charset="-128"/>
        <a:cs typeface="+mn-cs"/>
      </a:defRPr>
    </a:lvl5pPr>
    <a:lvl6pPr marL="2286000" algn="l" defTabSz="914400" rtl="0" eaLnBrk="1" latinLnBrk="0" hangingPunct="1">
      <a:defRPr sz="2400" kern="1200">
        <a:solidFill>
          <a:schemeClr val="tx1"/>
        </a:solidFill>
        <a:latin typeface="Calibri" panose="020F0502020204030204" pitchFamily="34" charset="0"/>
        <a:ea typeface="Geneva" pitchFamily="121" charset="-128"/>
        <a:cs typeface="+mn-cs"/>
      </a:defRPr>
    </a:lvl6pPr>
    <a:lvl7pPr marL="2743200" algn="l" defTabSz="914400" rtl="0" eaLnBrk="1" latinLnBrk="0" hangingPunct="1">
      <a:defRPr sz="2400" kern="1200">
        <a:solidFill>
          <a:schemeClr val="tx1"/>
        </a:solidFill>
        <a:latin typeface="Calibri" panose="020F0502020204030204" pitchFamily="34" charset="0"/>
        <a:ea typeface="Geneva" pitchFamily="121" charset="-128"/>
        <a:cs typeface="+mn-cs"/>
      </a:defRPr>
    </a:lvl7pPr>
    <a:lvl8pPr marL="3200400" algn="l" defTabSz="914400" rtl="0" eaLnBrk="1" latinLnBrk="0" hangingPunct="1">
      <a:defRPr sz="2400" kern="1200">
        <a:solidFill>
          <a:schemeClr val="tx1"/>
        </a:solidFill>
        <a:latin typeface="Calibri" panose="020F0502020204030204" pitchFamily="34" charset="0"/>
        <a:ea typeface="Geneva" pitchFamily="121" charset="-128"/>
        <a:cs typeface="+mn-cs"/>
      </a:defRPr>
    </a:lvl8pPr>
    <a:lvl9pPr marL="3657600" algn="l" defTabSz="914400" rtl="0" eaLnBrk="1" latinLnBrk="0" hangingPunct="1">
      <a:defRPr sz="2400" kern="1200">
        <a:solidFill>
          <a:schemeClr val="tx1"/>
        </a:solidFill>
        <a:latin typeface="Calibri" panose="020F0502020204030204" pitchFamily="34" charset="0"/>
        <a:ea typeface="Geneva" pitchFamily="121" charset="-128"/>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404040"/>
    <a:srgbClr val="505050"/>
    <a:srgbClr val="004C97"/>
    <a:srgbClr val="63666A"/>
    <a:srgbClr val="A7A8AA"/>
    <a:srgbClr val="003087"/>
    <a:srgbClr val="0F2D62"/>
    <a:srgbClr val="8080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0" autoAdjust="0"/>
    <p:restoredTop sz="94660"/>
  </p:normalViewPr>
  <p:slideViewPr>
    <p:cSldViewPr snapToGrid="0" snapToObjects="1">
      <p:cViewPr varScale="1">
        <p:scale>
          <a:sx n="86" d="100"/>
          <a:sy n="86" d="100"/>
        </p:scale>
        <p:origin x="834" y="84"/>
      </p:cViewPr>
      <p:guideLst/>
    </p:cSldViewPr>
  </p:slideViewPr>
  <p:notesTextViewPr>
    <p:cViewPr>
      <p:scale>
        <a:sx n="1" d="1"/>
        <a:sy n="1" d="1"/>
      </p:scale>
      <p:origin x="0" y="0"/>
    </p:cViewPr>
  </p:notesTextViewPr>
  <p:notesViewPr>
    <p:cSldViewPr snapToGrid="0" snapToObjects="1">
      <p:cViewPr varScale="1">
        <p:scale>
          <a:sx n="65" d="100"/>
          <a:sy n="65" d="100"/>
        </p:scale>
        <p:origin x="2622" y="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Helvetica"/>
                <a:ea typeface="+mn-ea"/>
                <a:cs typeface="+mn-cs"/>
              </a:defRPr>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Helvetica" panose="020B0604020202020204" pitchFamily="34" charset="0"/>
              </a:defRPr>
            </a:lvl1pPr>
          </a:lstStyle>
          <a:p>
            <a:fld id="{80DBBE75-B897-4C2D-851E-711B34683BA3}" type="datetimeFigureOut">
              <a:rPr lang="en-US" altLang="en-US"/>
              <a:pPr/>
              <a:t>10/29/2018</a:t>
            </a:fld>
            <a:endParaRPr lang="en-US" alt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Helvetica"/>
                <a:ea typeface="+mn-ea"/>
                <a:cs typeface="+mn-cs"/>
              </a:defRPr>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Helvetica" panose="020B0604020202020204" pitchFamily="34" charset="0"/>
              </a:defRPr>
            </a:lvl1pPr>
          </a:lstStyle>
          <a:p>
            <a:fld id="{CABB725D-266A-4787-B290-EA1B21029282}" type="slidenum">
              <a:rPr lang="en-US" altLang="en-US"/>
              <a:pPr/>
              <a:t>‹#›</a:t>
            </a:fld>
            <a:endParaRPr lang="en-US" altLang="en-US"/>
          </a:p>
        </p:txBody>
      </p:sp>
    </p:spTree>
    <p:extLst>
      <p:ext uri="{BB962C8B-B14F-4D97-AF65-F5344CB8AC3E}">
        <p14:creationId xmlns:p14="http://schemas.microsoft.com/office/powerpoint/2010/main" val="301676179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Helvetica"/>
                <a:ea typeface="+mn-ea"/>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Helvetica" panose="020B0604020202020204" pitchFamily="34" charset="0"/>
              </a:defRPr>
            </a:lvl1pPr>
          </a:lstStyle>
          <a:p>
            <a:fld id="{4050BF1F-29FD-4232-8E96-B3FD1DCB3ADE}" type="datetimeFigureOut">
              <a:rPr lang="en-US" altLang="en-US"/>
              <a:pPr/>
              <a:t>10/29/2018</a:t>
            </a:fld>
            <a:endParaRPr lang="en-US" alt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Helvetica"/>
                <a:ea typeface="+mn-ea"/>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Helvetica" panose="020B0604020202020204" pitchFamily="34" charset="0"/>
              </a:defRPr>
            </a:lvl1pPr>
          </a:lstStyle>
          <a:p>
            <a:fld id="{60BFB643-3B51-4A23-96A6-8ED93A064CCD}" type="slidenum">
              <a:rPr lang="en-US" altLang="en-US"/>
              <a:pPr/>
              <a:t>‹#›</a:t>
            </a:fld>
            <a:endParaRPr lang="en-US" altLang="en-US"/>
          </a:p>
        </p:txBody>
      </p:sp>
    </p:spTree>
    <p:extLst>
      <p:ext uri="{BB962C8B-B14F-4D97-AF65-F5344CB8AC3E}">
        <p14:creationId xmlns:p14="http://schemas.microsoft.com/office/powerpoint/2010/main" val="1779476008"/>
      </p:ext>
    </p:extLst>
  </p:cSld>
  <p:clrMap bg1="lt1" tx1="dk1" bg2="lt2" tx2="dk2" accent1="accent1" accent2="accent2" accent3="accent3" accent4="accent4" accent5="accent5" accent6="accent6" hlink="hlink" folHlink="folHlink"/>
  <p:hf hdr="0" ftr="0" dt="0"/>
  <p:notesStyle>
    <a:lvl1pPr algn="l" defTabSz="457200" rtl="0" eaLnBrk="0" fontAlgn="base" hangingPunct="0">
      <a:spcBef>
        <a:spcPct val="30000"/>
      </a:spcBef>
      <a:spcAft>
        <a:spcPct val="0"/>
      </a:spcAft>
      <a:defRPr sz="1200" kern="1200">
        <a:solidFill>
          <a:schemeClr val="tx1"/>
        </a:solidFill>
        <a:latin typeface="Helvetica"/>
        <a:ea typeface="Geneva" charset="0"/>
        <a:cs typeface="ＭＳ Ｐゴシック" charset="0"/>
      </a:defRPr>
    </a:lvl1pPr>
    <a:lvl2pPr marL="457200" algn="l" defTabSz="457200" rtl="0" eaLnBrk="0" fontAlgn="base" hangingPunct="0">
      <a:spcBef>
        <a:spcPct val="30000"/>
      </a:spcBef>
      <a:spcAft>
        <a:spcPct val="0"/>
      </a:spcAft>
      <a:defRPr sz="1200" kern="1200">
        <a:solidFill>
          <a:schemeClr val="tx1"/>
        </a:solidFill>
        <a:latin typeface="Helvetica"/>
        <a:ea typeface="MS PGothic" panose="020B0600070205080204" pitchFamily="34" charset="-128"/>
        <a:cs typeface="MS PGothic" panose="020B0600070205080204" pitchFamily="34" charset="-128"/>
      </a:defRPr>
    </a:lvl2pPr>
    <a:lvl3pPr marL="914400" algn="l" defTabSz="457200" rtl="0" eaLnBrk="0" fontAlgn="base" hangingPunct="0">
      <a:spcBef>
        <a:spcPct val="30000"/>
      </a:spcBef>
      <a:spcAft>
        <a:spcPct val="0"/>
      </a:spcAft>
      <a:defRPr sz="1200" kern="1200">
        <a:solidFill>
          <a:schemeClr val="tx1"/>
        </a:solidFill>
        <a:latin typeface="Helvetica"/>
        <a:ea typeface="MS PGothic" panose="020B0600070205080204" pitchFamily="34" charset="-128"/>
        <a:cs typeface="MS PGothic" panose="020B0600070205080204" pitchFamily="34" charset="-128"/>
      </a:defRPr>
    </a:lvl3pPr>
    <a:lvl4pPr marL="1371600" algn="l" defTabSz="457200" rtl="0" eaLnBrk="0" fontAlgn="base" hangingPunct="0">
      <a:spcBef>
        <a:spcPct val="30000"/>
      </a:spcBef>
      <a:spcAft>
        <a:spcPct val="0"/>
      </a:spcAft>
      <a:defRPr sz="1200" kern="1200">
        <a:solidFill>
          <a:schemeClr val="tx1"/>
        </a:solidFill>
        <a:latin typeface="Helvetica"/>
        <a:ea typeface="MS PGothic" panose="020B0600070205080204" pitchFamily="34" charset="-128"/>
        <a:cs typeface="MS PGothic" panose="020B0600070205080204" pitchFamily="34" charset="-128"/>
      </a:defRPr>
    </a:lvl4pPr>
    <a:lvl5pPr marL="1828800" algn="l" defTabSz="457200" rtl="0" eaLnBrk="0" fontAlgn="base" hangingPunct="0">
      <a:spcBef>
        <a:spcPct val="30000"/>
      </a:spcBef>
      <a:spcAft>
        <a:spcPct val="0"/>
      </a:spcAft>
      <a:defRPr sz="1200" kern="1200">
        <a:solidFill>
          <a:schemeClr val="tx1"/>
        </a:solidFill>
        <a:latin typeface="Helvetica"/>
        <a:ea typeface="MS PGothic" panose="020B0600070205080204" pitchFamily="34" charset="-128"/>
        <a:cs typeface="MS PGothic" panose="020B0600070205080204" pitchFamily="34" charset="-128"/>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LINAC</a:t>
            </a:r>
          </a:p>
          <a:p>
            <a:r>
              <a:rPr lang="en-US" dirty="0"/>
              <a:t>Linac Toroids need firmware update to properly compute beam current for different Linac pulse lengths.  Mtg. Aug 8, 2018:  Aisha is expecting to work with Alexei to update Ning's FPGA code in Fall '18.  Aisha expects to update just one Linac Toroid and then the others during the FY19 Shutdown.</a:t>
            </a:r>
          </a:p>
          <a:p>
            <a:endParaRPr lang="en-US" dirty="0"/>
          </a:p>
          <a:p>
            <a:r>
              <a:rPr lang="en-US" dirty="0"/>
              <a:t>IPI2IT</a:t>
            </a:r>
          </a:p>
          <a:p>
            <a:r>
              <a:rPr lang="en-US" dirty="0"/>
              <a:t>Priority: Need to add electronics and processing for a second ACCT in PIP2IT.  This will connect into the Machine Protection System also.  Additional DCCT (MEBT) and ACCT (HEBT) to be installed and added to current readout. Needs FPGA and frontend programming.</a:t>
            </a:r>
          </a:p>
          <a:p>
            <a:endParaRPr lang="en-US" dirty="0"/>
          </a:p>
          <a:p>
            <a:endParaRPr lang="en-US" dirty="0"/>
          </a:p>
        </p:txBody>
      </p:sp>
      <p:sp>
        <p:nvSpPr>
          <p:cNvPr id="4" name="Slide Number Placeholder 3"/>
          <p:cNvSpPr>
            <a:spLocks noGrp="1"/>
          </p:cNvSpPr>
          <p:nvPr>
            <p:ph type="sldNum" sz="quarter" idx="5"/>
          </p:nvPr>
        </p:nvSpPr>
        <p:spPr/>
        <p:txBody>
          <a:bodyPr/>
          <a:lstStyle/>
          <a:p>
            <a:fld id="{60BFB643-3B51-4A23-96A6-8ED93A064CCD}" type="slidenum">
              <a:rPr lang="en-US" altLang="en-US" smtClean="0"/>
              <a:pPr/>
              <a:t>2</a:t>
            </a:fld>
            <a:endParaRPr lang="en-US" altLang="en-US"/>
          </a:p>
        </p:txBody>
      </p:sp>
    </p:spTree>
    <p:extLst>
      <p:ext uri="{BB962C8B-B14F-4D97-AF65-F5344CB8AC3E}">
        <p14:creationId xmlns:p14="http://schemas.microsoft.com/office/powerpoint/2010/main" val="36751867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LINAC</a:t>
            </a:r>
          </a:p>
          <a:p>
            <a:r>
              <a:rPr lang="en-US" dirty="0"/>
              <a:t>Linac Toroids need firmware update to properly compute beam current for different Linac pulse lengths.  Mtg. Aug 8, 2018:  Aisha is expecting to work with Alexei to update Ning's FPGA code in Fall '18.  Aisha expects to update just one Linac Toroid and then the others during the FY19 Shutdown.</a:t>
            </a:r>
          </a:p>
          <a:p>
            <a:endParaRPr lang="en-US" dirty="0"/>
          </a:p>
          <a:p>
            <a:r>
              <a:rPr lang="en-US" dirty="0"/>
              <a:t>IPI2IT</a:t>
            </a:r>
          </a:p>
          <a:p>
            <a:r>
              <a:rPr lang="en-US" dirty="0"/>
              <a:t>Priority: Need to add electronics and processing for a second ACCT in PIP2IT.  This will connect into the Machine Protection System also.  Additional DCCT (MEBT) and ACCT (HEBT) to be installed and added to current readout. Needs FPGA and frontend programming.</a:t>
            </a:r>
          </a:p>
          <a:p>
            <a:endParaRPr lang="en-US" dirty="0"/>
          </a:p>
          <a:p>
            <a:endParaRPr lang="en-US" dirty="0"/>
          </a:p>
        </p:txBody>
      </p:sp>
      <p:sp>
        <p:nvSpPr>
          <p:cNvPr id="4" name="Slide Number Placeholder 3"/>
          <p:cNvSpPr>
            <a:spLocks noGrp="1"/>
          </p:cNvSpPr>
          <p:nvPr>
            <p:ph type="sldNum" sz="quarter" idx="5"/>
          </p:nvPr>
        </p:nvSpPr>
        <p:spPr/>
        <p:txBody>
          <a:bodyPr/>
          <a:lstStyle/>
          <a:p>
            <a:fld id="{60BFB643-3B51-4A23-96A6-8ED93A064CCD}" type="slidenum">
              <a:rPr lang="en-US" altLang="en-US" smtClean="0"/>
              <a:pPr/>
              <a:t>3</a:t>
            </a:fld>
            <a:endParaRPr lang="en-US" altLang="en-US"/>
          </a:p>
        </p:txBody>
      </p:sp>
    </p:spTree>
    <p:extLst>
      <p:ext uri="{BB962C8B-B14F-4D97-AF65-F5344CB8AC3E}">
        <p14:creationId xmlns:p14="http://schemas.microsoft.com/office/powerpoint/2010/main" val="362204226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LINAC</a:t>
            </a:r>
          </a:p>
          <a:p>
            <a:r>
              <a:rPr lang="en-US" dirty="0"/>
              <a:t>Linac Toroids need firmware update to properly compute beam current for different Linac pulse lengths.  Mtg. Aug 8, 2018:  Aisha is expecting to work with Alexei to update Ning's FPGA code in Fall '18.  Aisha expects to update just one Linac Toroid and then the others during the FY19 Shutdown.</a:t>
            </a:r>
          </a:p>
          <a:p>
            <a:endParaRPr lang="en-US" dirty="0"/>
          </a:p>
          <a:p>
            <a:r>
              <a:rPr lang="en-US" dirty="0"/>
              <a:t>IPI2IT</a:t>
            </a:r>
          </a:p>
          <a:p>
            <a:r>
              <a:rPr lang="en-US" dirty="0"/>
              <a:t>Priority: Need to add electronics and processing for a second ACCT in PIP2IT.  This will connect into the Machine Protection System also.  Additional DCCT (MEBT) and ACCT (HEBT) to be installed and added to current readout. Needs FPGA and frontend programming.</a:t>
            </a:r>
          </a:p>
          <a:p>
            <a:endParaRPr lang="en-US" dirty="0"/>
          </a:p>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base" latinLnBrk="0" hangingPunct="1">
              <a:lnSpc>
                <a:spcPct val="100000"/>
              </a:lnSpc>
              <a:spcBef>
                <a:spcPct val="0"/>
              </a:spcBef>
              <a:spcAft>
                <a:spcPct val="0"/>
              </a:spcAft>
              <a:buClrTx/>
              <a:buSzTx/>
              <a:buFontTx/>
              <a:buNone/>
              <a:tabLst/>
              <a:defRPr/>
            </a:pPr>
            <a:fld id="{60BFB643-3B51-4A23-96A6-8ED93A064CCD}" type="slidenum">
              <a:rPr kumimoji="0" lang="en-US" altLang="en-US" sz="1200" b="0" i="0" u="none" strike="noStrike" kern="1200" cap="none" spc="0" normalizeH="0" baseline="0" noProof="0" smtClean="0">
                <a:ln>
                  <a:noFill/>
                </a:ln>
                <a:solidFill>
                  <a:prstClr val="black"/>
                </a:solidFill>
                <a:effectLst/>
                <a:uLnTx/>
                <a:uFillTx/>
                <a:latin typeface="Helvetica" panose="020B0604020202020204" pitchFamily="34" charset="0"/>
                <a:ea typeface="Geneva" pitchFamily="121" charset="-128"/>
                <a:cs typeface="+mn-cs"/>
              </a:rPr>
              <a:pPr marL="0" marR="0" lvl="0" indent="0" algn="r" defTabSz="457200" rtl="0" eaLnBrk="1" fontAlgn="base" latinLnBrk="0" hangingPunct="1">
                <a:lnSpc>
                  <a:spcPct val="100000"/>
                </a:lnSpc>
                <a:spcBef>
                  <a:spcPct val="0"/>
                </a:spcBef>
                <a:spcAft>
                  <a:spcPct val="0"/>
                </a:spcAft>
                <a:buClrTx/>
                <a:buSzTx/>
                <a:buFontTx/>
                <a:buNone/>
                <a:tabLst/>
                <a:defRPr/>
              </a:pPr>
              <a:t>4</a:t>
            </a:fld>
            <a:endParaRPr kumimoji="0" lang="en-US" altLang="en-US" sz="1200" b="0" i="0" u="none" strike="noStrike" kern="1200" cap="none" spc="0" normalizeH="0" baseline="0" noProof="0">
              <a:ln>
                <a:noFill/>
              </a:ln>
              <a:solidFill>
                <a:prstClr val="black"/>
              </a:solidFill>
              <a:effectLst/>
              <a:uLnTx/>
              <a:uFillTx/>
              <a:latin typeface="Helvetica" panose="020B0604020202020204" pitchFamily="34" charset="0"/>
              <a:ea typeface="Geneva" pitchFamily="121" charset="-128"/>
              <a:cs typeface="+mn-cs"/>
            </a:endParaRPr>
          </a:p>
        </p:txBody>
      </p:sp>
    </p:spTree>
    <p:extLst>
      <p:ext uri="{BB962C8B-B14F-4D97-AF65-F5344CB8AC3E}">
        <p14:creationId xmlns:p14="http://schemas.microsoft.com/office/powerpoint/2010/main" val="196153322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LINAC</a:t>
            </a:r>
          </a:p>
          <a:p>
            <a:r>
              <a:rPr lang="en-US" dirty="0"/>
              <a:t>Linac Toroids need firmware update to properly compute beam current for different Linac pulse lengths.  Mtg. Aug 8, 2018:  Aisha is expecting to work with Alexei to update Ning's FPGA code in Fall '18.  Aisha expects to update just one Linac Toroid and then the others during the FY19 Shutdown.</a:t>
            </a:r>
          </a:p>
          <a:p>
            <a:endParaRPr lang="en-US" dirty="0"/>
          </a:p>
          <a:p>
            <a:r>
              <a:rPr lang="en-US" dirty="0"/>
              <a:t>IPI2IT</a:t>
            </a:r>
          </a:p>
          <a:p>
            <a:r>
              <a:rPr lang="en-US" dirty="0"/>
              <a:t>Priority: Need to add electronics and processing for a second ACCT in PIP2IT.  This will connect into the Machine Protection System also.  Additional DCCT (MEBT) and ACCT (HEBT) to be installed and added to current readout. Needs FPGA and frontend programming.</a:t>
            </a:r>
          </a:p>
          <a:p>
            <a:endParaRPr lang="en-US" dirty="0"/>
          </a:p>
          <a:p>
            <a:endParaRPr lang="en-US" dirty="0"/>
          </a:p>
        </p:txBody>
      </p:sp>
      <p:sp>
        <p:nvSpPr>
          <p:cNvPr id="4" name="Slide Number Placeholder 3"/>
          <p:cNvSpPr>
            <a:spLocks noGrp="1"/>
          </p:cNvSpPr>
          <p:nvPr>
            <p:ph type="sldNum" sz="quarter" idx="5"/>
          </p:nvPr>
        </p:nvSpPr>
        <p:spPr/>
        <p:txBody>
          <a:bodyPr/>
          <a:lstStyle/>
          <a:p>
            <a:fld id="{60BFB643-3B51-4A23-96A6-8ED93A064CCD}" type="slidenum">
              <a:rPr lang="en-US" altLang="en-US" smtClean="0"/>
              <a:pPr/>
              <a:t>5</a:t>
            </a:fld>
            <a:endParaRPr lang="en-US" altLang="en-US"/>
          </a:p>
        </p:txBody>
      </p:sp>
    </p:spTree>
    <p:extLst>
      <p:ext uri="{BB962C8B-B14F-4D97-AF65-F5344CB8AC3E}">
        <p14:creationId xmlns:p14="http://schemas.microsoft.com/office/powerpoint/2010/main" val="29346270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LINAC</a:t>
            </a:r>
          </a:p>
          <a:p>
            <a:r>
              <a:rPr lang="en-US" dirty="0"/>
              <a:t>Linac Toroids need firmware update to properly compute beam current for different Linac pulse lengths.  Mtg. Aug 8, 2018:  Aisha is expecting to work with Alexei to update Ning's FPGA code in Fall '18.  Aisha expects to update just one Linac Toroid and then the others during the FY19 Shutdown.</a:t>
            </a:r>
          </a:p>
          <a:p>
            <a:endParaRPr lang="en-US" dirty="0"/>
          </a:p>
          <a:p>
            <a:r>
              <a:rPr lang="en-US" dirty="0"/>
              <a:t>IPI2IT</a:t>
            </a:r>
          </a:p>
          <a:p>
            <a:r>
              <a:rPr lang="en-US" dirty="0"/>
              <a:t>Priority: Need to add electronics and processing for a second ACCT in PIP2IT.  This will connect into the Machine Protection System also.  Additional DCCT (MEBT) and ACCT (HEBT) to be installed and added to current readout. Needs FPGA and frontend programming.</a:t>
            </a:r>
          </a:p>
          <a:p>
            <a:endParaRPr lang="en-US" dirty="0"/>
          </a:p>
          <a:p>
            <a:endParaRPr lang="en-US" dirty="0"/>
          </a:p>
        </p:txBody>
      </p:sp>
      <p:sp>
        <p:nvSpPr>
          <p:cNvPr id="4" name="Slide Number Placeholder 3"/>
          <p:cNvSpPr>
            <a:spLocks noGrp="1"/>
          </p:cNvSpPr>
          <p:nvPr>
            <p:ph type="sldNum" sz="quarter" idx="5"/>
          </p:nvPr>
        </p:nvSpPr>
        <p:spPr/>
        <p:txBody>
          <a:bodyPr/>
          <a:lstStyle/>
          <a:p>
            <a:fld id="{60BFB643-3B51-4A23-96A6-8ED93A064CCD}" type="slidenum">
              <a:rPr lang="en-US" altLang="en-US" smtClean="0"/>
              <a:pPr/>
              <a:t>6</a:t>
            </a:fld>
            <a:endParaRPr lang="en-US" altLang="en-US"/>
          </a:p>
        </p:txBody>
      </p:sp>
    </p:spTree>
    <p:extLst>
      <p:ext uri="{BB962C8B-B14F-4D97-AF65-F5344CB8AC3E}">
        <p14:creationId xmlns:p14="http://schemas.microsoft.com/office/powerpoint/2010/main" val="365748868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LINAC</a:t>
            </a:r>
          </a:p>
          <a:p>
            <a:r>
              <a:rPr lang="en-US" dirty="0"/>
              <a:t>Linac Toroids need firmware update to properly compute beam current for different Linac pulse lengths.  Mtg. Aug 8, 2018:  Aisha is expecting to work with Alexei to update Ning's FPGA code in Fall '18.  Aisha expects to update just one Linac Toroid and then the others during the FY19 Shutdown.</a:t>
            </a:r>
          </a:p>
          <a:p>
            <a:endParaRPr lang="en-US" dirty="0"/>
          </a:p>
          <a:p>
            <a:r>
              <a:rPr lang="en-US" dirty="0"/>
              <a:t>IPI2IT</a:t>
            </a:r>
          </a:p>
          <a:p>
            <a:r>
              <a:rPr lang="en-US" dirty="0"/>
              <a:t>Priority: Need to add electronics and processing for a second ACCT in PIP2IT.  This will connect into the Machine Protection System also.  Additional DCCT (MEBT) and ACCT (HEBT) to be installed and added to current readout. Needs FPGA and frontend programming.</a:t>
            </a:r>
          </a:p>
          <a:p>
            <a:endParaRPr lang="en-US" dirty="0"/>
          </a:p>
          <a:p>
            <a:endParaRPr lang="en-US" dirty="0"/>
          </a:p>
        </p:txBody>
      </p:sp>
      <p:sp>
        <p:nvSpPr>
          <p:cNvPr id="4" name="Slide Number Placeholder 3"/>
          <p:cNvSpPr>
            <a:spLocks noGrp="1"/>
          </p:cNvSpPr>
          <p:nvPr>
            <p:ph type="sldNum" sz="quarter" idx="5"/>
          </p:nvPr>
        </p:nvSpPr>
        <p:spPr/>
        <p:txBody>
          <a:bodyPr/>
          <a:lstStyle/>
          <a:p>
            <a:fld id="{60BFB643-3B51-4A23-96A6-8ED93A064CCD}" type="slidenum">
              <a:rPr lang="en-US" altLang="en-US" smtClean="0"/>
              <a:pPr/>
              <a:t>7</a:t>
            </a:fld>
            <a:endParaRPr lang="en-US" altLang="en-US"/>
          </a:p>
        </p:txBody>
      </p:sp>
    </p:spTree>
    <p:extLst>
      <p:ext uri="{BB962C8B-B14F-4D97-AF65-F5344CB8AC3E}">
        <p14:creationId xmlns:p14="http://schemas.microsoft.com/office/powerpoint/2010/main" val="331958100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LINAC</a:t>
            </a:r>
          </a:p>
          <a:p>
            <a:r>
              <a:rPr lang="en-US" dirty="0"/>
              <a:t>Linac Toroids need firmware update to properly compute beam current for different Linac pulse lengths.  Mtg. Aug 8, 2018:  Aisha is expecting to work with Alexei to update Ning's FPGA code in Fall '18.  Aisha expects to update just one Linac Toroid and then the others during the FY19 Shutdown.</a:t>
            </a:r>
          </a:p>
          <a:p>
            <a:endParaRPr lang="en-US" dirty="0"/>
          </a:p>
          <a:p>
            <a:r>
              <a:rPr lang="en-US" dirty="0"/>
              <a:t>IPI2IT</a:t>
            </a:r>
          </a:p>
          <a:p>
            <a:r>
              <a:rPr lang="en-US" dirty="0"/>
              <a:t>Priority: Need to add electronics and processing for a second ACCT in PIP2IT.  This will connect into the Machine Protection System also.  Additional DCCT (MEBT) and ACCT (HEBT) to be installed and added to current readout. Needs FPGA and frontend programming.</a:t>
            </a:r>
          </a:p>
          <a:p>
            <a:endParaRPr lang="en-US" dirty="0"/>
          </a:p>
          <a:p>
            <a:endParaRPr lang="en-US" dirty="0"/>
          </a:p>
        </p:txBody>
      </p:sp>
      <p:sp>
        <p:nvSpPr>
          <p:cNvPr id="4" name="Slide Number Placeholder 3"/>
          <p:cNvSpPr>
            <a:spLocks noGrp="1"/>
          </p:cNvSpPr>
          <p:nvPr>
            <p:ph type="sldNum" sz="quarter" idx="5"/>
          </p:nvPr>
        </p:nvSpPr>
        <p:spPr/>
        <p:txBody>
          <a:bodyPr/>
          <a:lstStyle/>
          <a:p>
            <a:fld id="{60BFB643-3B51-4A23-96A6-8ED93A064CCD}" type="slidenum">
              <a:rPr lang="en-US" altLang="en-US" smtClean="0"/>
              <a:pPr/>
              <a:t>8</a:t>
            </a:fld>
            <a:endParaRPr lang="en-US" altLang="en-US"/>
          </a:p>
        </p:txBody>
      </p:sp>
    </p:spTree>
    <p:extLst>
      <p:ext uri="{BB962C8B-B14F-4D97-AF65-F5344CB8AC3E}">
        <p14:creationId xmlns:p14="http://schemas.microsoft.com/office/powerpoint/2010/main" val="298342497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LINAC</a:t>
            </a:r>
          </a:p>
          <a:p>
            <a:r>
              <a:rPr lang="en-US" dirty="0"/>
              <a:t>Linac Toroids need firmware update to properly compute beam current for different Linac pulse lengths.  Mtg. Aug 8, 2018:  Aisha is expecting to work with Alexei to update Ning's FPGA code in Fall '18.  Aisha expects to update just one Linac Toroid and then the others during the FY19 Shutdown.</a:t>
            </a:r>
          </a:p>
          <a:p>
            <a:endParaRPr lang="en-US" dirty="0"/>
          </a:p>
          <a:p>
            <a:r>
              <a:rPr lang="en-US" dirty="0"/>
              <a:t>IPI2IT</a:t>
            </a:r>
          </a:p>
          <a:p>
            <a:r>
              <a:rPr lang="en-US" dirty="0"/>
              <a:t>Priority: Need to add electronics and processing for a second ACCT in PIP2IT.  This will connect into the Machine Protection System also.  Additional DCCT (MEBT) and ACCT (HEBT) to be installed and added to current readout. Needs FPGA and frontend programming.</a:t>
            </a:r>
          </a:p>
          <a:p>
            <a:endParaRPr lang="en-US" dirty="0"/>
          </a:p>
          <a:p>
            <a:endParaRPr lang="en-US" dirty="0"/>
          </a:p>
        </p:txBody>
      </p:sp>
      <p:sp>
        <p:nvSpPr>
          <p:cNvPr id="4" name="Slide Number Placeholder 3"/>
          <p:cNvSpPr>
            <a:spLocks noGrp="1"/>
          </p:cNvSpPr>
          <p:nvPr>
            <p:ph type="sldNum" sz="quarter" idx="5"/>
          </p:nvPr>
        </p:nvSpPr>
        <p:spPr/>
        <p:txBody>
          <a:bodyPr/>
          <a:lstStyle/>
          <a:p>
            <a:fld id="{60BFB643-3B51-4A23-96A6-8ED93A064CCD}" type="slidenum">
              <a:rPr lang="en-US" altLang="en-US" smtClean="0"/>
              <a:pPr/>
              <a:t>9</a:t>
            </a:fld>
            <a:endParaRPr lang="en-US" altLang="en-US"/>
          </a:p>
        </p:txBody>
      </p:sp>
    </p:spTree>
    <p:extLst>
      <p:ext uri="{BB962C8B-B14F-4D97-AF65-F5344CB8AC3E}">
        <p14:creationId xmlns:p14="http://schemas.microsoft.com/office/powerpoint/2010/main" val="140032174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LINAC</a:t>
            </a:r>
          </a:p>
          <a:p>
            <a:r>
              <a:rPr lang="en-US" dirty="0"/>
              <a:t>Linac Toroids need firmware update to properly compute beam current for different Linac pulse lengths.  Mtg. Aug 8, 2018:  Aisha is expecting to work with Alexei to update Ning's FPGA code in Fall '18.  Aisha expects to update just one Linac Toroid and then the others during the FY19 Shutdown.</a:t>
            </a:r>
          </a:p>
          <a:p>
            <a:endParaRPr lang="en-US" dirty="0"/>
          </a:p>
          <a:p>
            <a:r>
              <a:rPr lang="en-US" dirty="0"/>
              <a:t>IPI2IT</a:t>
            </a:r>
          </a:p>
          <a:p>
            <a:r>
              <a:rPr lang="en-US" dirty="0"/>
              <a:t>Priority: Need to add electronics and processing for a second ACCT in PIP2IT.  This will connect into the Machine Protection System also.  Additional DCCT (MEBT) and ACCT (HEBT) to be installed and added to current readout. Needs FPGA and frontend programming.</a:t>
            </a:r>
          </a:p>
          <a:p>
            <a:endParaRPr lang="en-US" dirty="0"/>
          </a:p>
          <a:p>
            <a:endParaRPr lang="en-US" dirty="0"/>
          </a:p>
        </p:txBody>
      </p:sp>
      <p:sp>
        <p:nvSpPr>
          <p:cNvPr id="4" name="Slide Number Placeholder 3"/>
          <p:cNvSpPr>
            <a:spLocks noGrp="1"/>
          </p:cNvSpPr>
          <p:nvPr>
            <p:ph type="sldNum" sz="quarter" idx="5"/>
          </p:nvPr>
        </p:nvSpPr>
        <p:spPr/>
        <p:txBody>
          <a:bodyPr/>
          <a:lstStyle/>
          <a:p>
            <a:fld id="{60BFB643-3B51-4A23-96A6-8ED93A064CCD}" type="slidenum">
              <a:rPr lang="en-US" altLang="en-US" smtClean="0"/>
              <a:pPr/>
              <a:t>10</a:t>
            </a:fld>
            <a:endParaRPr lang="en-US" altLang="en-US"/>
          </a:p>
        </p:txBody>
      </p:sp>
    </p:spTree>
    <p:extLst>
      <p:ext uri="{BB962C8B-B14F-4D97-AF65-F5344CB8AC3E}">
        <p14:creationId xmlns:p14="http://schemas.microsoft.com/office/powerpoint/2010/main" val="47964572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pic>
        <p:nvPicPr>
          <p:cNvPr id="4" name="Picture 5" descr="TitleSlide_060514.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6" descr="FermiLogo_RGB_NALBlue.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93750" y="1149350"/>
            <a:ext cx="3267075" cy="590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 name="Title 21"/>
          <p:cNvSpPr>
            <a:spLocks noGrp="1"/>
          </p:cNvSpPr>
          <p:nvPr>
            <p:ph type="title"/>
          </p:nvPr>
        </p:nvSpPr>
        <p:spPr>
          <a:xfrm>
            <a:off x="806450" y="3559283"/>
            <a:ext cx="7526338" cy="1139271"/>
          </a:xfrm>
          <a:prstGeom prst="rect">
            <a:avLst/>
          </a:prstGeom>
        </p:spPr>
        <p:txBody>
          <a:bodyPr wrap="square" lIns="0" tIns="0" rIns="0" bIns="0" anchor="t"/>
          <a:lstStyle>
            <a:lvl1pPr algn="l">
              <a:defRPr sz="3200" b="1" i="0" baseline="0">
                <a:solidFill>
                  <a:srgbClr val="004C97"/>
                </a:solidFill>
                <a:latin typeface="Helvetica"/>
              </a:defRPr>
            </a:lvl1pPr>
          </a:lstStyle>
          <a:p>
            <a:r>
              <a:rPr lang="en-US"/>
              <a:t>Click to edit Master title style</a:t>
            </a:r>
            <a:endParaRPr lang="en-US" dirty="0"/>
          </a:p>
        </p:txBody>
      </p:sp>
      <p:sp>
        <p:nvSpPr>
          <p:cNvPr id="24" name="Text Placeholder 23"/>
          <p:cNvSpPr>
            <a:spLocks noGrp="1"/>
          </p:cNvSpPr>
          <p:nvPr>
            <p:ph type="body" sz="quarter" idx="10"/>
          </p:nvPr>
        </p:nvSpPr>
        <p:spPr>
          <a:xfrm>
            <a:off x="806450" y="4841093"/>
            <a:ext cx="7526338" cy="1489952"/>
          </a:xfrm>
          <a:prstGeom prst="rect">
            <a:avLst/>
          </a:prstGeom>
        </p:spPr>
        <p:txBody>
          <a:bodyPr lIns="0" tIns="0" rIns="0" bIns="0"/>
          <a:lstStyle>
            <a:lvl1pPr marL="0" indent="0">
              <a:buFontTx/>
              <a:buNone/>
              <a:defRPr sz="2000">
                <a:solidFill>
                  <a:srgbClr val="004C97"/>
                </a:solidFill>
                <a:latin typeface="Helvetica"/>
              </a:defRPr>
            </a:lvl1pPr>
            <a:lvl2pPr marL="457200" indent="0">
              <a:buFontTx/>
              <a:buNone/>
              <a:defRPr sz="1600">
                <a:solidFill>
                  <a:srgbClr val="2E5286"/>
                </a:solidFill>
                <a:latin typeface="Helvetica"/>
              </a:defRPr>
            </a:lvl2pPr>
            <a:lvl3pPr marL="914400" indent="0">
              <a:buFontTx/>
              <a:buNone/>
              <a:defRPr sz="1600">
                <a:solidFill>
                  <a:srgbClr val="2E5286"/>
                </a:solidFill>
                <a:latin typeface="Helvetica"/>
              </a:defRPr>
            </a:lvl3pPr>
            <a:lvl4pPr marL="1371600" indent="0">
              <a:buFontTx/>
              <a:buNone/>
              <a:defRPr sz="1600">
                <a:solidFill>
                  <a:srgbClr val="2E5286"/>
                </a:solidFill>
                <a:latin typeface="Helvetica"/>
              </a:defRPr>
            </a:lvl4pPr>
            <a:lvl5pPr marL="1828800" indent="0">
              <a:buFontTx/>
              <a:buNone/>
              <a:defRPr sz="1600">
                <a:solidFill>
                  <a:srgbClr val="2E5286"/>
                </a:solidFill>
                <a:latin typeface="Helvetica"/>
              </a:defRPr>
            </a:lvl5pPr>
          </a:lstStyle>
          <a:p>
            <a:pPr lvl="0"/>
            <a:r>
              <a:rPr lang="en-US"/>
              <a:t>Edit Master text styles</a:t>
            </a:r>
          </a:p>
        </p:txBody>
      </p:sp>
    </p:spTree>
    <p:extLst>
      <p:ext uri="{BB962C8B-B14F-4D97-AF65-F5344CB8AC3E}">
        <p14:creationId xmlns:p14="http://schemas.microsoft.com/office/powerpoint/2010/main" val="4190079805"/>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mp; Content">
    <p:bg>
      <p:bgPr>
        <a:solidFill>
          <a:schemeClr val="bg2">
            <a:alpha val="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28600" y="103664"/>
            <a:ext cx="8686800" cy="641739"/>
          </a:xfrm>
          <a:prstGeom prst="rect">
            <a:avLst/>
          </a:prstGeom>
        </p:spPr>
        <p:txBody>
          <a:bodyPr lIns="0" tIns="0" rIns="0" bIns="0" anchor="b" anchorCtr="0"/>
          <a:lstStyle>
            <a:lvl1pPr>
              <a:defRPr sz="2400">
                <a:solidFill>
                  <a:srgbClr val="004C97"/>
                </a:solidFill>
              </a:defRPr>
            </a:lvl1pPr>
          </a:lstStyle>
          <a:p>
            <a:r>
              <a:rPr lang="en-US"/>
              <a:t>Click to edit Master title style</a:t>
            </a:r>
            <a:endParaRPr lang="en-US" dirty="0"/>
          </a:p>
        </p:txBody>
      </p:sp>
      <p:sp>
        <p:nvSpPr>
          <p:cNvPr id="3" name="Content Placeholder 2"/>
          <p:cNvSpPr>
            <a:spLocks noGrp="1"/>
          </p:cNvSpPr>
          <p:nvPr>
            <p:ph idx="1"/>
          </p:nvPr>
        </p:nvSpPr>
        <p:spPr>
          <a:xfrm>
            <a:off x="228600" y="1043046"/>
            <a:ext cx="8672513" cy="4987867"/>
          </a:xfrm>
          <a:prstGeom prst="rect">
            <a:avLst/>
          </a:prstGeom>
        </p:spPr>
        <p:txBody>
          <a:bodyPr lIns="0" tIns="0" rIns="0" bIns="0"/>
          <a:lstStyle>
            <a:lvl1pPr>
              <a:defRPr sz="2400">
                <a:solidFill>
                  <a:srgbClr val="404040"/>
                </a:solidFill>
              </a:defRPr>
            </a:lvl1pPr>
            <a:lvl2pPr>
              <a:defRPr sz="2200">
                <a:solidFill>
                  <a:srgbClr val="404040"/>
                </a:solidFill>
              </a:defRPr>
            </a:lvl2pPr>
            <a:lvl3pPr>
              <a:defRPr sz="2000">
                <a:solidFill>
                  <a:srgbClr val="404040"/>
                </a:solidFill>
              </a:defRPr>
            </a:lvl3pPr>
            <a:lvl4pPr>
              <a:defRPr sz="1800">
                <a:solidFill>
                  <a:srgbClr val="404040"/>
                </a:solidFill>
              </a:defRPr>
            </a:lvl4pPr>
            <a:lvl5pPr marL="2057400" indent="-228600">
              <a:buFont typeface="Arial"/>
              <a:buChar char="•"/>
              <a:defRPr sz="1800">
                <a:solidFill>
                  <a:srgbClr val="404040"/>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450013" y="6515100"/>
            <a:ext cx="1076325" cy="241300"/>
          </a:xfrm>
        </p:spPr>
        <p:txBody>
          <a:bodyPr/>
          <a:lstStyle>
            <a:lvl1pPr>
              <a:defRPr sz="1200"/>
            </a:lvl1pPr>
          </a:lstStyle>
          <a:p>
            <a:fld id="{4921E2DA-AE2A-4A12-A128-C7107ED6E0B1}" type="datetime1">
              <a:rPr lang="en-US" altLang="en-US" smtClean="0"/>
              <a:t>10/29/2018</a:t>
            </a:fld>
            <a:endParaRPr lang="en-US" altLang="en-US"/>
          </a:p>
        </p:txBody>
      </p:sp>
      <p:sp>
        <p:nvSpPr>
          <p:cNvPr id="5" name="Footer Placeholder 4"/>
          <p:cNvSpPr>
            <a:spLocks noGrp="1"/>
          </p:cNvSpPr>
          <p:nvPr>
            <p:ph type="ftr" sz="quarter" idx="11"/>
          </p:nvPr>
        </p:nvSpPr>
        <p:spPr/>
        <p:txBody>
          <a:bodyPr/>
          <a:lstStyle>
            <a:lvl1pPr>
              <a:defRPr sz="1200" dirty="0" smtClean="0">
                <a:solidFill>
                  <a:srgbClr val="004C97"/>
                </a:solidFill>
              </a:defRPr>
            </a:lvl1pPr>
          </a:lstStyle>
          <a:p>
            <a:pPr>
              <a:defRPr/>
            </a:pPr>
            <a:r>
              <a:rPr lang="en-US"/>
              <a:t>AD / Instrumentation | Status Meeting</a:t>
            </a:r>
            <a:endParaRPr lang="en-US" b="1"/>
          </a:p>
        </p:txBody>
      </p:sp>
      <p:sp>
        <p:nvSpPr>
          <p:cNvPr id="6" name="Slide Number Placeholder 5"/>
          <p:cNvSpPr>
            <a:spLocks noGrp="1"/>
          </p:cNvSpPr>
          <p:nvPr>
            <p:ph type="sldNum" sz="quarter" idx="12"/>
          </p:nvPr>
        </p:nvSpPr>
        <p:spPr/>
        <p:txBody>
          <a:bodyPr/>
          <a:lstStyle>
            <a:lvl1pPr>
              <a:defRPr sz="1200"/>
            </a:lvl1pPr>
          </a:lstStyle>
          <a:p>
            <a:fld id="{52E9C158-AEF1-41A2-A6CE-6F0BAB305EFD}" type="slidenum">
              <a:rPr lang="en-US" altLang="en-US"/>
              <a:pPr/>
              <a:t>‹#›</a:t>
            </a:fld>
            <a:endParaRPr lang="en-US" altLang="en-US"/>
          </a:p>
        </p:txBody>
      </p:sp>
    </p:spTree>
    <p:extLst>
      <p:ext uri="{BB962C8B-B14F-4D97-AF65-F5344CB8AC3E}">
        <p14:creationId xmlns:p14="http://schemas.microsoft.com/office/powerpoint/2010/main" val="21182260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ntent &amp; Caption">
    <p:spTree>
      <p:nvGrpSpPr>
        <p:cNvPr id="1" name=""/>
        <p:cNvGrpSpPr/>
        <p:nvPr/>
      </p:nvGrpSpPr>
      <p:grpSpPr>
        <a:xfrm>
          <a:off x="0" y="0"/>
          <a:ext cx="0" cy="0"/>
          <a:chOff x="0" y="0"/>
          <a:chExt cx="0" cy="0"/>
        </a:xfrm>
      </p:grpSpPr>
      <p:sp>
        <p:nvSpPr>
          <p:cNvPr id="13" name="Text Placeholder 3"/>
          <p:cNvSpPr>
            <a:spLocks noGrp="1"/>
          </p:cNvSpPr>
          <p:nvPr>
            <p:ph type="body" sz="half" idx="12"/>
          </p:nvPr>
        </p:nvSpPr>
        <p:spPr>
          <a:xfrm>
            <a:off x="229365" y="4765101"/>
            <a:ext cx="4251960" cy="1265812"/>
          </a:xfrm>
          <a:prstGeom prst="rect">
            <a:avLst/>
          </a:prstGeom>
        </p:spPr>
        <p:txBody>
          <a:bodyPr lIns="0" tIns="0" rIns="0" bIns="0"/>
          <a:lstStyle>
            <a:lvl1pPr marL="0" indent="0">
              <a:buNone/>
              <a:defRPr sz="2000">
                <a:solidFill>
                  <a:srgbClr val="505050"/>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3"/>
          <p:cNvSpPr>
            <a:spLocks noGrp="1"/>
          </p:cNvSpPr>
          <p:nvPr>
            <p:ph type="body" sz="half" idx="13"/>
          </p:nvPr>
        </p:nvSpPr>
        <p:spPr>
          <a:xfrm>
            <a:off x="4654550" y="4765101"/>
            <a:ext cx="4260850" cy="1265812"/>
          </a:xfrm>
          <a:prstGeom prst="rect">
            <a:avLst/>
          </a:prstGeom>
        </p:spPr>
        <p:txBody>
          <a:bodyPr lIns="0" tIns="0" rIns="0" bIns="0"/>
          <a:lstStyle>
            <a:lvl1pPr marL="0" indent="0">
              <a:buNone/>
              <a:defRPr sz="2000">
                <a:solidFill>
                  <a:srgbClr val="505050"/>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1" name="Content Placeholder 2"/>
          <p:cNvSpPr>
            <a:spLocks noGrp="1"/>
          </p:cNvSpPr>
          <p:nvPr>
            <p:ph sz="half" idx="17"/>
          </p:nvPr>
        </p:nvSpPr>
        <p:spPr>
          <a:xfrm>
            <a:off x="228601" y="1043694"/>
            <a:ext cx="4251324" cy="3568701"/>
          </a:xfrm>
          <a:prstGeom prst="rect">
            <a:avLst/>
          </a:prstGeom>
        </p:spPr>
        <p:txBody>
          <a:bodyPr lIns="0" tIns="0" rIns="0" bIns="0"/>
          <a:lstStyle>
            <a:lvl1pPr>
              <a:defRPr sz="2400">
                <a:solidFill>
                  <a:srgbClr val="505050"/>
                </a:solidFill>
              </a:defRPr>
            </a:lvl1pPr>
            <a:lvl2pPr>
              <a:defRPr sz="2200">
                <a:solidFill>
                  <a:srgbClr val="505050"/>
                </a:solidFill>
              </a:defRPr>
            </a:lvl2pPr>
            <a:lvl3pPr>
              <a:defRPr sz="2000">
                <a:solidFill>
                  <a:srgbClr val="505050"/>
                </a:solidFill>
              </a:defRPr>
            </a:lvl3pPr>
            <a:lvl4pPr>
              <a:defRPr sz="1800">
                <a:solidFill>
                  <a:srgbClr val="505050"/>
                </a:solidFill>
              </a:defRPr>
            </a:lvl4pPr>
            <a:lvl5pPr marL="2057400" indent="-228600">
              <a:buFont typeface="Arial"/>
              <a:buChar char="•"/>
              <a:defRPr sz="1800">
                <a:solidFill>
                  <a:srgbClr val="505050"/>
                </a:solidFill>
              </a:defRPr>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6" name="Content Placeholder 2"/>
          <p:cNvSpPr>
            <a:spLocks noGrp="1"/>
          </p:cNvSpPr>
          <p:nvPr>
            <p:ph sz="half" idx="18"/>
          </p:nvPr>
        </p:nvSpPr>
        <p:spPr>
          <a:xfrm>
            <a:off x="4654550" y="1043694"/>
            <a:ext cx="4260851" cy="3568701"/>
          </a:xfrm>
          <a:prstGeom prst="rect">
            <a:avLst/>
          </a:prstGeom>
        </p:spPr>
        <p:txBody>
          <a:bodyPr lIns="0" tIns="0" rIns="0" bIns="0"/>
          <a:lstStyle>
            <a:lvl1pPr>
              <a:defRPr sz="2400">
                <a:solidFill>
                  <a:srgbClr val="505050"/>
                </a:solidFill>
              </a:defRPr>
            </a:lvl1pPr>
            <a:lvl2pPr>
              <a:defRPr sz="2200">
                <a:solidFill>
                  <a:srgbClr val="505050"/>
                </a:solidFill>
              </a:defRPr>
            </a:lvl2pPr>
            <a:lvl3pPr>
              <a:defRPr sz="2000">
                <a:solidFill>
                  <a:srgbClr val="505050"/>
                </a:solidFill>
              </a:defRPr>
            </a:lvl3pPr>
            <a:lvl4pPr>
              <a:defRPr sz="1800">
                <a:solidFill>
                  <a:srgbClr val="505050"/>
                </a:solidFill>
              </a:defRPr>
            </a:lvl4pPr>
            <a:lvl5pPr marL="2057400" indent="-228600">
              <a:buFont typeface="Arial"/>
              <a:buChar char="•"/>
              <a:defRPr sz="1800">
                <a:solidFill>
                  <a:srgbClr val="505050"/>
                </a:solidFill>
              </a:defRPr>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7" name="Title 1"/>
          <p:cNvSpPr>
            <a:spLocks noGrp="1"/>
          </p:cNvSpPr>
          <p:nvPr>
            <p:ph type="title"/>
          </p:nvPr>
        </p:nvSpPr>
        <p:spPr>
          <a:xfrm>
            <a:off x="228600" y="103664"/>
            <a:ext cx="8686800" cy="641739"/>
          </a:xfrm>
          <a:prstGeom prst="rect">
            <a:avLst/>
          </a:prstGeom>
        </p:spPr>
        <p:txBody>
          <a:bodyPr lIns="0" tIns="0" rIns="0" bIns="0" anchor="b" anchorCtr="0"/>
          <a:lstStyle>
            <a:lvl1pPr>
              <a:defRPr sz="2400">
                <a:solidFill>
                  <a:srgbClr val="004C97"/>
                </a:solidFill>
              </a:defRPr>
            </a:lvl1pPr>
          </a:lstStyle>
          <a:p>
            <a:r>
              <a:rPr lang="en-US"/>
              <a:t>Click to edit Master title style</a:t>
            </a:r>
            <a:endParaRPr lang="en-US" dirty="0"/>
          </a:p>
        </p:txBody>
      </p:sp>
      <p:sp>
        <p:nvSpPr>
          <p:cNvPr id="7" name="Date Placeholder 3"/>
          <p:cNvSpPr>
            <a:spLocks noGrp="1"/>
          </p:cNvSpPr>
          <p:nvPr>
            <p:ph type="dt" sz="half" idx="19"/>
          </p:nvPr>
        </p:nvSpPr>
        <p:spPr/>
        <p:txBody>
          <a:bodyPr/>
          <a:lstStyle>
            <a:lvl1pPr>
              <a:defRPr sz="1200"/>
            </a:lvl1pPr>
          </a:lstStyle>
          <a:p>
            <a:fld id="{3E3F7832-5163-470D-A7F7-FAF2D4F285A2}" type="datetime1">
              <a:rPr lang="en-US" altLang="en-US" smtClean="0"/>
              <a:t>10/29/2018</a:t>
            </a:fld>
            <a:endParaRPr lang="en-US" altLang="en-US"/>
          </a:p>
        </p:txBody>
      </p:sp>
      <p:sp>
        <p:nvSpPr>
          <p:cNvPr id="8" name="Footer Placeholder 4"/>
          <p:cNvSpPr>
            <a:spLocks noGrp="1"/>
          </p:cNvSpPr>
          <p:nvPr>
            <p:ph type="ftr" sz="quarter" idx="20"/>
          </p:nvPr>
        </p:nvSpPr>
        <p:spPr/>
        <p:txBody>
          <a:bodyPr/>
          <a:lstStyle>
            <a:lvl1pPr>
              <a:defRPr sz="1200" dirty="0" smtClean="0"/>
            </a:lvl1pPr>
          </a:lstStyle>
          <a:p>
            <a:pPr>
              <a:defRPr/>
            </a:pPr>
            <a:r>
              <a:rPr lang="en-US"/>
              <a:t>AD / Instrumentation | Status Meeting</a:t>
            </a:r>
            <a:endParaRPr lang="en-US" b="1"/>
          </a:p>
        </p:txBody>
      </p:sp>
      <p:sp>
        <p:nvSpPr>
          <p:cNvPr id="9" name="Slide Number Placeholder 5"/>
          <p:cNvSpPr>
            <a:spLocks noGrp="1"/>
          </p:cNvSpPr>
          <p:nvPr>
            <p:ph type="sldNum" sz="quarter" idx="21"/>
          </p:nvPr>
        </p:nvSpPr>
        <p:spPr/>
        <p:txBody>
          <a:bodyPr/>
          <a:lstStyle>
            <a:lvl1pPr>
              <a:defRPr sz="1200"/>
            </a:lvl1pPr>
          </a:lstStyle>
          <a:p>
            <a:fld id="{47C05DF5-FB48-4D3F-AF82-EC74A689CACF}" type="slidenum">
              <a:rPr lang="en-US" altLang="en-US"/>
              <a:pPr/>
              <a:t>‹#›</a:t>
            </a:fld>
            <a:endParaRPr lang="en-US" altLang="en-US"/>
          </a:p>
        </p:txBody>
      </p:sp>
    </p:spTree>
    <p:extLst>
      <p:ext uri="{BB962C8B-B14F-4D97-AF65-F5344CB8AC3E}">
        <p14:creationId xmlns:p14="http://schemas.microsoft.com/office/powerpoint/2010/main" val="2099933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ntent &amp; Caption">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228600" y="1043693"/>
            <a:ext cx="3027894" cy="4994276"/>
          </a:xfrm>
          <a:prstGeom prst="rect">
            <a:avLst/>
          </a:prstGeom>
        </p:spPr>
        <p:txBody>
          <a:bodyPr lIns="0" tIns="0" rIns="0" bIns="0"/>
          <a:lstStyle>
            <a:lvl1pPr marL="0" indent="0">
              <a:buNone/>
              <a:defRPr sz="2000">
                <a:solidFill>
                  <a:srgbClr val="505050"/>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8" name="Content Placeholder 2"/>
          <p:cNvSpPr>
            <a:spLocks noGrp="1"/>
          </p:cNvSpPr>
          <p:nvPr>
            <p:ph sz="half" idx="15"/>
          </p:nvPr>
        </p:nvSpPr>
        <p:spPr>
          <a:xfrm>
            <a:off x="3469958" y="1043694"/>
            <a:ext cx="5420360" cy="4994275"/>
          </a:xfrm>
          <a:prstGeom prst="rect">
            <a:avLst/>
          </a:prstGeom>
        </p:spPr>
        <p:txBody>
          <a:bodyPr lIns="0" tIns="0" rIns="0" bIns="0"/>
          <a:lstStyle>
            <a:lvl1pPr>
              <a:defRPr sz="2400">
                <a:solidFill>
                  <a:srgbClr val="505050"/>
                </a:solidFill>
              </a:defRPr>
            </a:lvl1pPr>
            <a:lvl2pPr>
              <a:defRPr sz="2200">
                <a:solidFill>
                  <a:srgbClr val="505050"/>
                </a:solidFill>
              </a:defRPr>
            </a:lvl2pPr>
            <a:lvl3pPr>
              <a:defRPr sz="2000">
                <a:solidFill>
                  <a:srgbClr val="505050"/>
                </a:solidFill>
              </a:defRPr>
            </a:lvl3pPr>
            <a:lvl4pPr>
              <a:defRPr sz="1800">
                <a:solidFill>
                  <a:srgbClr val="505050"/>
                </a:solidFill>
              </a:defRPr>
            </a:lvl4pPr>
            <a:lvl5pPr marL="2057400" indent="-228600">
              <a:buFont typeface="Arial"/>
              <a:buChar char="•"/>
              <a:defRPr sz="1800">
                <a:solidFill>
                  <a:srgbClr val="505050"/>
                </a:solidFill>
              </a:defRPr>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Title 1"/>
          <p:cNvSpPr>
            <a:spLocks noGrp="1"/>
          </p:cNvSpPr>
          <p:nvPr>
            <p:ph type="title"/>
          </p:nvPr>
        </p:nvSpPr>
        <p:spPr>
          <a:xfrm>
            <a:off x="228600" y="103664"/>
            <a:ext cx="8686800" cy="641739"/>
          </a:xfrm>
          <a:prstGeom prst="rect">
            <a:avLst/>
          </a:prstGeom>
        </p:spPr>
        <p:txBody>
          <a:bodyPr lIns="0" tIns="0" rIns="0" bIns="0" anchor="b" anchorCtr="0"/>
          <a:lstStyle>
            <a:lvl1pPr>
              <a:defRPr sz="2400">
                <a:solidFill>
                  <a:srgbClr val="004C97"/>
                </a:solidFill>
              </a:defRPr>
            </a:lvl1pPr>
          </a:lstStyle>
          <a:p>
            <a:r>
              <a:rPr lang="en-US"/>
              <a:t>Click to edit Master title style</a:t>
            </a:r>
            <a:endParaRPr lang="en-US" dirty="0"/>
          </a:p>
        </p:txBody>
      </p:sp>
      <p:sp>
        <p:nvSpPr>
          <p:cNvPr id="5" name="Date Placeholder 3"/>
          <p:cNvSpPr>
            <a:spLocks noGrp="1"/>
          </p:cNvSpPr>
          <p:nvPr>
            <p:ph type="dt" sz="half" idx="16"/>
          </p:nvPr>
        </p:nvSpPr>
        <p:spPr/>
        <p:txBody>
          <a:bodyPr/>
          <a:lstStyle>
            <a:lvl1pPr>
              <a:defRPr sz="1200"/>
            </a:lvl1pPr>
          </a:lstStyle>
          <a:p>
            <a:fld id="{39F1C649-69BC-4BD9-A852-4F834382C352}" type="datetime1">
              <a:rPr lang="en-US" altLang="en-US" smtClean="0"/>
              <a:t>10/29/2018</a:t>
            </a:fld>
            <a:endParaRPr lang="en-US" altLang="en-US"/>
          </a:p>
        </p:txBody>
      </p:sp>
      <p:sp>
        <p:nvSpPr>
          <p:cNvPr id="6" name="Footer Placeholder 4"/>
          <p:cNvSpPr>
            <a:spLocks noGrp="1"/>
          </p:cNvSpPr>
          <p:nvPr>
            <p:ph type="ftr" sz="quarter" idx="17"/>
          </p:nvPr>
        </p:nvSpPr>
        <p:spPr/>
        <p:txBody>
          <a:bodyPr/>
          <a:lstStyle>
            <a:lvl1pPr>
              <a:defRPr sz="1200" dirty="0" smtClean="0"/>
            </a:lvl1pPr>
          </a:lstStyle>
          <a:p>
            <a:pPr>
              <a:defRPr/>
            </a:pPr>
            <a:r>
              <a:rPr lang="en-US"/>
              <a:t>AD / Instrumentation | Status Meeting</a:t>
            </a:r>
            <a:endParaRPr lang="en-US" b="1"/>
          </a:p>
        </p:txBody>
      </p:sp>
      <p:sp>
        <p:nvSpPr>
          <p:cNvPr id="7" name="Slide Number Placeholder 5"/>
          <p:cNvSpPr>
            <a:spLocks noGrp="1"/>
          </p:cNvSpPr>
          <p:nvPr>
            <p:ph type="sldNum" sz="quarter" idx="18"/>
          </p:nvPr>
        </p:nvSpPr>
        <p:spPr/>
        <p:txBody>
          <a:bodyPr/>
          <a:lstStyle>
            <a:lvl1pPr>
              <a:defRPr sz="1200"/>
            </a:lvl1pPr>
          </a:lstStyle>
          <a:p>
            <a:fld id="{071AFBCB-9629-4487-8658-FCC7F72DA46F}" type="slidenum">
              <a:rPr lang="en-US" altLang="en-US"/>
              <a:pPr/>
              <a:t>‹#›</a:t>
            </a:fld>
            <a:endParaRPr lang="en-US" altLang="en-US"/>
          </a:p>
        </p:txBody>
      </p:sp>
    </p:spTree>
    <p:extLst>
      <p:ext uri="{BB962C8B-B14F-4D97-AF65-F5344CB8AC3E}">
        <p14:creationId xmlns:p14="http://schemas.microsoft.com/office/powerpoint/2010/main" val="30437961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Picture &amp;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224073" y="1043694"/>
            <a:ext cx="8700851" cy="3695054"/>
          </a:xfrm>
          <a:prstGeom prst="rect">
            <a:avLst/>
          </a:prstGeom>
        </p:spPr>
        <p:txBody>
          <a:bodyPr lIns="0" tIns="0" rIns="0" bIns="0" rtlCol="0">
            <a:normAutofit/>
          </a:bodyPr>
          <a:lstStyle>
            <a:lvl1pPr marL="0" indent="0">
              <a:buNone/>
              <a:defRPr sz="1600">
                <a:solidFill>
                  <a:srgbClr val="505050"/>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224073" y="4943005"/>
            <a:ext cx="8700851" cy="1091259"/>
          </a:xfrm>
          <a:prstGeom prst="rect">
            <a:avLst/>
          </a:prstGeom>
        </p:spPr>
        <p:txBody>
          <a:bodyPr lIns="0" tIns="0" rIns="0" bIns="0"/>
          <a:lstStyle>
            <a:lvl1pPr marL="0" indent="0">
              <a:buNone/>
              <a:defRPr sz="2000">
                <a:solidFill>
                  <a:srgbClr val="505050"/>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8" name="Title 1"/>
          <p:cNvSpPr>
            <a:spLocks noGrp="1"/>
          </p:cNvSpPr>
          <p:nvPr>
            <p:ph type="title"/>
          </p:nvPr>
        </p:nvSpPr>
        <p:spPr>
          <a:xfrm>
            <a:off x="228600" y="103664"/>
            <a:ext cx="8686800" cy="641739"/>
          </a:xfrm>
          <a:prstGeom prst="rect">
            <a:avLst/>
          </a:prstGeom>
        </p:spPr>
        <p:txBody>
          <a:bodyPr lIns="0" tIns="0" rIns="0" bIns="0" anchor="b" anchorCtr="0"/>
          <a:lstStyle>
            <a:lvl1pPr>
              <a:defRPr sz="2400">
                <a:solidFill>
                  <a:srgbClr val="004C97"/>
                </a:solidFill>
              </a:defRPr>
            </a:lvl1pPr>
          </a:lstStyle>
          <a:p>
            <a:r>
              <a:rPr lang="en-US"/>
              <a:t>Click to edit Master title style</a:t>
            </a:r>
            <a:endParaRPr lang="en-US" dirty="0"/>
          </a:p>
        </p:txBody>
      </p:sp>
      <p:sp>
        <p:nvSpPr>
          <p:cNvPr id="5" name="Date Placeholder 3"/>
          <p:cNvSpPr>
            <a:spLocks noGrp="1"/>
          </p:cNvSpPr>
          <p:nvPr>
            <p:ph type="dt" sz="half" idx="10"/>
          </p:nvPr>
        </p:nvSpPr>
        <p:spPr/>
        <p:txBody>
          <a:bodyPr/>
          <a:lstStyle>
            <a:lvl1pPr>
              <a:defRPr sz="1200"/>
            </a:lvl1pPr>
          </a:lstStyle>
          <a:p>
            <a:fld id="{1F1A02EB-C01C-4153-B6D0-89AB8BDF13A3}" type="datetime1">
              <a:rPr lang="en-US" altLang="en-US" smtClean="0"/>
              <a:t>10/29/2018</a:t>
            </a:fld>
            <a:endParaRPr lang="en-US" altLang="en-US"/>
          </a:p>
        </p:txBody>
      </p:sp>
      <p:sp>
        <p:nvSpPr>
          <p:cNvPr id="6" name="Footer Placeholder 4"/>
          <p:cNvSpPr>
            <a:spLocks noGrp="1"/>
          </p:cNvSpPr>
          <p:nvPr>
            <p:ph type="ftr" sz="quarter" idx="11"/>
          </p:nvPr>
        </p:nvSpPr>
        <p:spPr/>
        <p:txBody>
          <a:bodyPr/>
          <a:lstStyle>
            <a:lvl1pPr>
              <a:defRPr sz="1200" dirty="0" smtClean="0"/>
            </a:lvl1pPr>
          </a:lstStyle>
          <a:p>
            <a:pPr>
              <a:defRPr/>
            </a:pPr>
            <a:r>
              <a:rPr lang="en-US"/>
              <a:t>AD / Instrumentation | Status Meeting</a:t>
            </a:r>
            <a:endParaRPr lang="en-US" b="1"/>
          </a:p>
        </p:txBody>
      </p:sp>
      <p:sp>
        <p:nvSpPr>
          <p:cNvPr id="7" name="Slide Number Placeholder 5"/>
          <p:cNvSpPr>
            <a:spLocks noGrp="1"/>
          </p:cNvSpPr>
          <p:nvPr>
            <p:ph type="sldNum" sz="quarter" idx="12"/>
          </p:nvPr>
        </p:nvSpPr>
        <p:spPr/>
        <p:txBody>
          <a:bodyPr/>
          <a:lstStyle>
            <a:lvl1pPr>
              <a:defRPr sz="1200"/>
            </a:lvl1pPr>
          </a:lstStyle>
          <a:p>
            <a:fld id="{077094B4-CDBE-4107-9E6E-D38410A9E4B1}" type="slidenum">
              <a:rPr lang="en-US" altLang="en-US"/>
              <a:pPr/>
              <a:t>‹#›</a:t>
            </a:fld>
            <a:endParaRPr lang="en-US" altLang="en-US"/>
          </a:p>
        </p:txBody>
      </p:sp>
    </p:spTree>
    <p:extLst>
      <p:ext uri="{BB962C8B-B14F-4D97-AF65-F5344CB8AC3E}">
        <p14:creationId xmlns:p14="http://schemas.microsoft.com/office/powerpoint/2010/main" val="11273322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Footer Only: Blank">
    <p:spTree>
      <p:nvGrpSpPr>
        <p:cNvPr id="1" name=""/>
        <p:cNvGrpSpPr/>
        <p:nvPr/>
      </p:nvGrpSpPr>
      <p:grpSpPr>
        <a:xfrm>
          <a:off x="0" y="0"/>
          <a:ext cx="0" cy="0"/>
          <a:chOff x="0" y="0"/>
          <a:chExt cx="0" cy="0"/>
        </a:xfrm>
      </p:grpSpPr>
      <p:sp>
        <p:nvSpPr>
          <p:cNvPr id="8" name="Content Placeholder 2"/>
          <p:cNvSpPr>
            <a:spLocks noGrp="1"/>
          </p:cNvSpPr>
          <p:nvPr>
            <p:ph sz="half" idx="13"/>
          </p:nvPr>
        </p:nvSpPr>
        <p:spPr>
          <a:xfrm>
            <a:off x="228601" y="361950"/>
            <a:ext cx="8675688" cy="5668963"/>
          </a:xfrm>
          <a:prstGeom prst="rect">
            <a:avLst/>
          </a:prstGeom>
        </p:spPr>
        <p:txBody>
          <a:bodyPr lIns="0" tIns="0" rIns="0" bIns="0"/>
          <a:lstStyle>
            <a:lvl1pPr>
              <a:defRPr sz="2400">
                <a:solidFill>
                  <a:srgbClr val="505050"/>
                </a:solidFill>
              </a:defRPr>
            </a:lvl1pPr>
            <a:lvl2pPr>
              <a:defRPr sz="2200">
                <a:solidFill>
                  <a:srgbClr val="505050"/>
                </a:solidFill>
              </a:defRPr>
            </a:lvl2pPr>
            <a:lvl3pPr>
              <a:defRPr sz="2000">
                <a:solidFill>
                  <a:srgbClr val="505050"/>
                </a:solidFill>
              </a:defRPr>
            </a:lvl3pPr>
            <a:lvl4pPr>
              <a:defRPr sz="1800">
                <a:solidFill>
                  <a:srgbClr val="505050"/>
                </a:solidFill>
              </a:defRPr>
            </a:lvl4pPr>
            <a:lvl5pPr marL="2057400" indent="-228600">
              <a:buFont typeface="Arial"/>
              <a:buChar char="•"/>
              <a:defRPr sz="1800">
                <a:solidFill>
                  <a:srgbClr val="505050"/>
                </a:solidFill>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 name="Date Placeholder 3"/>
          <p:cNvSpPr>
            <a:spLocks noGrp="1"/>
          </p:cNvSpPr>
          <p:nvPr>
            <p:ph type="dt" sz="half" idx="14"/>
          </p:nvPr>
        </p:nvSpPr>
        <p:spPr>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lvl1pPr>
              <a:defRPr sz="1200"/>
            </a:lvl1pPr>
          </a:lstStyle>
          <a:p>
            <a:fld id="{B57D31D2-E1BE-4D72-8961-C34708639EB6}" type="datetime1">
              <a:rPr lang="en-US" altLang="en-US" smtClean="0"/>
              <a:t>10/29/2018</a:t>
            </a:fld>
            <a:endParaRPr lang="en-US" altLang="en-US"/>
          </a:p>
        </p:txBody>
      </p:sp>
      <p:sp>
        <p:nvSpPr>
          <p:cNvPr id="4" name="Footer Placeholder 4"/>
          <p:cNvSpPr>
            <a:spLocks noGrp="1"/>
          </p:cNvSpPr>
          <p:nvPr>
            <p:ph type="ftr" sz="quarter" idx="15"/>
          </p:nvPr>
        </p:nvSpPr>
        <p:spPr>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lvl1pPr>
              <a:defRPr sz="1200" dirty="0" smtClean="0"/>
            </a:lvl1pPr>
          </a:lstStyle>
          <a:p>
            <a:pPr>
              <a:defRPr/>
            </a:pPr>
            <a:r>
              <a:rPr lang="en-US"/>
              <a:t>AD / Instrumentation | Status Meeting</a:t>
            </a:r>
            <a:endParaRPr lang="en-US" b="1"/>
          </a:p>
        </p:txBody>
      </p:sp>
      <p:sp>
        <p:nvSpPr>
          <p:cNvPr id="5" name="Slide Number Placeholder 5"/>
          <p:cNvSpPr>
            <a:spLocks noGrp="1"/>
          </p:cNvSpPr>
          <p:nvPr>
            <p:ph type="sldNum" sz="quarter" idx="16"/>
          </p:nvPr>
        </p:nvSpPr>
        <p:spPr>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lvl1pPr>
              <a:defRPr sz="1200"/>
            </a:lvl1pPr>
          </a:lstStyle>
          <a:p>
            <a:fld id="{B71519E6-F709-4990-B973-B339820CA70B}" type="slidenum">
              <a:rPr lang="en-US" altLang="en-US"/>
              <a:pPr/>
              <a:t>‹#›</a:t>
            </a:fld>
            <a:endParaRPr lang="en-US" altLang="en-US"/>
          </a:p>
        </p:txBody>
      </p:sp>
    </p:spTree>
    <p:extLst>
      <p:ext uri="{BB962C8B-B14F-4D97-AF65-F5344CB8AC3E}">
        <p14:creationId xmlns:p14="http://schemas.microsoft.com/office/powerpoint/2010/main" val="42895244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Footer Only: Picture &amp; Caption">
    <p:spTree>
      <p:nvGrpSpPr>
        <p:cNvPr id="1" name=""/>
        <p:cNvGrpSpPr/>
        <p:nvPr/>
      </p:nvGrpSpPr>
      <p:grpSpPr>
        <a:xfrm>
          <a:off x="0" y="0"/>
          <a:ext cx="0" cy="0"/>
          <a:chOff x="0" y="0"/>
          <a:chExt cx="0" cy="0"/>
        </a:xfrm>
      </p:grpSpPr>
      <p:sp>
        <p:nvSpPr>
          <p:cNvPr id="8" name="Picture Placeholder 2"/>
          <p:cNvSpPr>
            <a:spLocks noGrp="1"/>
          </p:cNvSpPr>
          <p:nvPr>
            <p:ph type="pic" idx="13"/>
          </p:nvPr>
        </p:nvSpPr>
        <p:spPr>
          <a:xfrm>
            <a:off x="224073" y="361950"/>
            <a:ext cx="8700851" cy="4369742"/>
          </a:xfrm>
          <a:prstGeom prst="rect">
            <a:avLst/>
          </a:prstGeom>
        </p:spPr>
        <p:txBody>
          <a:bodyPr lIns="0" tIns="0" rIns="0" bIns="0" rtlCol="0">
            <a:normAutofit/>
          </a:bodyPr>
          <a:lstStyle>
            <a:lvl1pPr marL="0" indent="0">
              <a:buNone/>
              <a:defRPr sz="1600">
                <a:solidFill>
                  <a:srgbClr val="505050"/>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a:t>Drag picture to placeholder or click icon to add</a:t>
            </a:r>
          </a:p>
        </p:txBody>
      </p:sp>
      <p:sp>
        <p:nvSpPr>
          <p:cNvPr id="10" name="Text Placeholder 3"/>
          <p:cNvSpPr>
            <a:spLocks noGrp="1"/>
          </p:cNvSpPr>
          <p:nvPr>
            <p:ph type="body" sz="half" idx="2"/>
          </p:nvPr>
        </p:nvSpPr>
        <p:spPr>
          <a:xfrm>
            <a:off x="224073" y="4943005"/>
            <a:ext cx="8700851" cy="1091259"/>
          </a:xfrm>
          <a:prstGeom prst="rect">
            <a:avLst/>
          </a:prstGeom>
        </p:spPr>
        <p:txBody>
          <a:bodyPr lIns="0" tIns="0" rIns="0" bIns="0"/>
          <a:lstStyle>
            <a:lvl1pPr marL="0" indent="0">
              <a:buNone/>
              <a:defRPr sz="2000">
                <a:solidFill>
                  <a:srgbClr val="505050"/>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4" name="Date Placeholder 3"/>
          <p:cNvSpPr>
            <a:spLocks noGrp="1"/>
          </p:cNvSpPr>
          <p:nvPr>
            <p:ph type="dt" sz="half" idx="14"/>
          </p:nvPr>
        </p:nvSpPr>
        <p:spPr>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lvl1pPr>
              <a:defRPr sz="1200"/>
            </a:lvl1pPr>
          </a:lstStyle>
          <a:p>
            <a:fld id="{D910891C-D96C-407D-9A23-66E03E644CA9}" type="datetime1">
              <a:rPr lang="en-US" altLang="en-US" smtClean="0"/>
              <a:t>10/29/2018</a:t>
            </a:fld>
            <a:endParaRPr lang="en-US" altLang="en-US"/>
          </a:p>
        </p:txBody>
      </p:sp>
      <p:sp>
        <p:nvSpPr>
          <p:cNvPr id="5" name="Footer Placeholder 4"/>
          <p:cNvSpPr>
            <a:spLocks noGrp="1"/>
          </p:cNvSpPr>
          <p:nvPr>
            <p:ph type="ftr" sz="quarter" idx="15"/>
          </p:nvPr>
        </p:nvSpPr>
        <p:spPr>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lvl1pPr>
              <a:defRPr sz="1200" dirty="0" smtClean="0"/>
            </a:lvl1pPr>
          </a:lstStyle>
          <a:p>
            <a:pPr>
              <a:defRPr/>
            </a:pPr>
            <a:r>
              <a:rPr lang="en-US"/>
              <a:t>AD / Instrumentation | Status Meeting</a:t>
            </a:r>
            <a:endParaRPr lang="en-US" b="1"/>
          </a:p>
        </p:txBody>
      </p:sp>
      <p:sp>
        <p:nvSpPr>
          <p:cNvPr id="6" name="Slide Number Placeholder 5"/>
          <p:cNvSpPr>
            <a:spLocks noGrp="1"/>
          </p:cNvSpPr>
          <p:nvPr>
            <p:ph type="sldNum" sz="quarter" idx="16"/>
          </p:nvPr>
        </p:nvSpPr>
        <p:spPr>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lvl1pPr>
              <a:defRPr sz="1200"/>
            </a:lvl1pPr>
          </a:lstStyle>
          <a:p>
            <a:fld id="{C2BC038B-CA57-479E-BFA9-9E819877A5DF}" type="slidenum">
              <a:rPr lang="en-US" altLang="en-US"/>
              <a:pPr/>
              <a:t>‹#›</a:t>
            </a:fld>
            <a:endParaRPr lang="en-US" altLang="en-US"/>
          </a:p>
        </p:txBody>
      </p:sp>
    </p:spTree>
    <p:extLst>
      <p:ext uri="{BB962C8B-B14F-4D97-AF65-F5344CB8AC3E}">
        <p14:creationId xmlns:p14="http://schemas.microsoft.com/office/powerpoint/2010/main" val="36733821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Footer Only: Title &amp; Content">
    <p:spTree>
      <p:nvGrpSpPr>
        <p:cNvPr id="1" name=""/>
        <p:cNvGrpSpPr/>
        <p:nvPr/>
      </p:nvGrpSpPr>
      <p:grpSpPr>
        <a:xfrm>
          <a:off x="0" y="0"/>
          <a:ext cx="0" cy="0"/>
          <a:chOff x="0" y="0"/>
          <a:chExt cx="0" cy="0"/>
        </a:xfrm>
      </p:grpSpPr>
      <p:sp>
        <p:nvSpPr>
          <p:cNvPr id="6" name="Title 1"/>
          <p:cNvSpPr>
            <a:spLocks noGrp="1"/>
          </p:cNvSpPr>
          <p:nvPr>
            <p:ph type="title"/>
          </p:nvPr>
        </p:nvSpPr>
        <p:spPr>
          <a:xfrm>
            <a:off x="228600" y="103664"/>
            <a:ext cx="8686800" cy="641739"/>
          </a:xfrm>
          <a:prstGeom prst="rect">
            <a:avLst/>
          </a:prstGeom>
        </p:spPr>
        <p:txBody>
          <a:bodyPr lIns="0" tIns="0" rIns="0" bIns="0" anchor="b" anchorCtr="0"/>
          <a:lstStyle>
            <a:lvl1pPr>
              <a:defRPr sz="2400">
                <a:solidFill>
                  <a:srgbClr val="004C97"/>
                </a:solidFill>
              </a:defRPr>
            </a:lvl1pPr>
          </a:lstStyle>
          <a:p>
            <a:r>
              <a:rPr lang="en-US" dirty="0"/>
              <a:t>Click to edit Master title style</a:t>
            </a:r>
          </a:p>
        </p:txBody>
      </p:sp>
      <p:sp>
        <p:nvSpPr>
          <p:cNvPr id="7" name="Content Placeholder 2"/>
          <p:cNvSpPr>
            <a:spLocks noGrp="1"/>
          </p:cNvSpPr>
          <p:nvPr>
            <p:ph idx="1"/>
          </p:nvPr>
        </p:nvSpPr>
        <p:spPr>
          <a:xfrm>
            <a:off x="228600" y="1043046"/>
            <a:ext cx="8672513" cy="4987867"/>
          </a:xfrm>
          <a:prstGeom prst="rect">
            <a:avLst/>
          </a:prstGeom>
        </p:spPr>
        <p:txBody>
          <a:bodyPr lIns="0" tIns="0" rIns="0" bIns="0"/>
          <a:lstStyle>
            <a:lvl1pPr>
              <a:defRPr sz="2400">
                <a:solidFill>
                  <a:srgbClr val="505050"/>
                </a:solidFill>
              </a:defRPr>
            </a:lvl1pPr>
            <a:lvl2pPr>
              <a:defRPr sz="2200">
                <a:solidFill>
                  <a:srgbClr val="505050"/>
                </a:solidFill>
              </a:defRPr>
            </a:lvl2pPr>
            <a:lvl3pPr>
              <a:defRPr sz="2000">
                <a:solidFill>
                  <a:srgbClr val="505050"/>
                </a:solidFill>
              </a:defRPr>
            </a:lvl3pPr>
            <a:lvl4pPr>
              <a:defRPr sz="1800">
                <a:solidFill>
                  <a:srgbClr val="505050"/>
                </a:solidFill>
              </a:defRPr>
            </a:lvl4pPr>
            <a:lvl5pPr marL="2057400" indent="-228600">
              <a:buFont typeface="Arial"/>
              <a:buChar char="•"/>
              <a:defRPr sz="1800">
                <a:solidFill>
                  <a:srgbClr val="505050"/>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lvl1pPr>
              <a:defRPr sz="1200"/>
            </a:lvl1pPr>
          </a:lstStyle>
          <a:p>
            <a:fld id="{223E542E-1546-4B87-9757-841F5E70E1E9}" type="datetime1">
              <a:rPr lang="en-US" altLang="en-US" smtClean="0"/>
              <a:t>10/29/2018</a:t>
            </a:fld>
            <a:endParaRPr lang="en-US" altLang="en-US"/>
          </a:p>
        </p:txBody>
      </p:sp>
      <p:sp>
        <p:nvSpPr>
          <p:cNvPr id="5" name="Footer Placeholder 4"/>
          <p:cNvSpPr>
            <a:spLocks noGrp="1"/>
          </p:cNvSpPr>
          <p:nvPr>
            <p:ph type="ftr" sz="quarter" idx="11"/>
          </p:nvPr>
        </p:nvSpPr>
        <p:spPr>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lvl1pPr>
              <a:defRPr sz="1200" dirty="0" smtClean="0"/>
            </a:lvl1pPr>
          </a:lstStyle>
          <a:p>
            <a:pPr>
              <a:defRPr/>
            </a:pPr>
            <a:r>
              <a:rPr lang="en-US"/>
              <a:t>AD / Instrumentation | Status Meeting</a:t>
            </a:r>
            <a:endParaRPr lang="en-US" b="1"/>
          </a:p>
        </p:txBody>
      </p:sp>
      <p:sp>
        <p:nvSpPr>
          <p:cNvPr id="8" name="Slide Number Placeholder 5"/>
          <p:cNvSpPr>
            <a:spLocks noGrp="1"/>
          </p:cNvSpPr>
          <p:nvPr>
            <p:ph type="sldNum" sz="quarter" idx="12"/>
          </p:nvPr>
        </p:nvSpPr>
        <p:spPr>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lvl1pPr>
              <a:defRPr sz="1200"/>
            </a:lvl1pPr>
          </a:lstStyle>
          <a:p>
            <a:fld id="{B5585131-D98E-4CC9-8879-1D32CC470D9D}" type="slidenum">
              <a:rPr lang="en-US" altLang="en-US"/>
              <a:pPr/>
              <a:t>‹#›</a:t>
            </a:fld>
            <a:endParaRPr lang="en-US" altLang="en-US"/>
          </a:p>
        </p:txBody>
      </p:sp>
    </p:spTree>
    <p:extLst>
      <p:ext uri="{BB962C8B-B14F-4D97-AF65-F5344CB8AC3E}">
        <p14:creationId xmlns:p14="http://schemas.microsoft.com/office/powerpoint/2010/main" val="13377796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Footer Only: Comparison ">
    <p:spTree>
      <p:nvGrpSpPr>
        <p:cNvPr id="1" name=""/>
        <p:cNvGrpSpPr/>
        <p:nvPr/>
      </p:nvGrpSpPr>
      <p:grpSpPr>
        <a:xfrm>
          <a:off x="0" y="0"/>
          <a:ext cx="0" cy="0"/>
          <a:chOff x="0" y="0"/>
          <a:chExt cx="0" cy="0"/>
        </a:xfrm>
      </p:grpSpPr>
      <p:sp>
        <p:nvSpPr>
          <p:cNvPr id="7" name="Content Placeholder 2"/>
          <p:cNvSpPr>
            <a:spLocks noGrp="1"/>
          </p:cNvSpPr>
          <p:nvPr>
            <p:ph sz="half" idx="13"/>
          </p:nvPr>
        </p:nvSpPr>
        <p:spPr>
          <a:xfrm>
            <a:off x="228601" y="355192"/>
            <a:ext cx="4206240" cy="4250146"/>
          </a:xfrm>
          <a:prstGeom prst="rect">
            <a:avLst/>
          </a:prstGeom>
        </p:spPr>
        <p:txBody>
          <a:bodyPr lIns="0" tIns="0" rIns="0" bIns="0"/>
          <a:lstStyle>
            <a:lvl1pPr>
              <a:defRPr sz="2400">
                <a:solidFill>
                  <a:srgbClr val="505050"/>
                </a:solidFill>
              </a:defRPr>
            </a:lvl1pPr>
            <a:lvl2pPr>
              <a:defRPr sz="2200">
                <a:solidFill>
                  <a:srgbClr val="505050"/>
                </a:solidFill>
              </a:defRPr>
            </a:lvl2pPr>
            <a:lvl3pPr>
              <a:defRPr sz="2000">
                <a:solidFill>
                  <a:srgbClr val="505050"/>
                </a:solidFill>
              </a:defRPr>
            </a:lvl3pPr>
            <a:lvl4pPr>
              <a:defRPr sz="1800">
                <a:solidFill>
                  <a:srgbClr val="505050"/>
                </a:solidFill>
              </a:defRPr>
            </a:lvl4pPr>
            <a:lvl5pPr marL="2057400" indent="-228600">
              <a:buFont typeface="Arial"/>
              <a:buChar char="•"/>
              <a:defRPr sz="1800">
                <a:solidFill>
                  <a:srgbClr val="505050"/>
                </a:solidFill>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Content Placeholder 2"/>
          <p:cNvSpPr>
            <a:spLocks noGrp="1"/>
          </p:cNvSpPr>
          <p:nvPr>
            <p:ph sz="half" idx="15"/>
          </p:nvPr>
        </p:nvSpPr>
        <p:spPr>
          <a:xfrm>
            <a:off x="4709161" y="355192"/>
            <a:ext cx="4206240" cy="4250146"/>
          </a:xfrm>
          <a:prstGeom prst="rect">
            <a:avLst/>
          </a:prstGeom>
        </p:spPr>
        <p:txBody>
          <a:bodyPr lIns="0" tIns="0" rIns="0" bIns="0"/>
          <a:lstStyle>
            <a:lvl1pPr>
              <a:defRPr sz="2400">
                <a:solidFill>
                  <a:srgbClr val="505050"/>
                </a:solidFill>
              </a:defRPr>
            </a:lvl1pPr>
            <a:lvl2pPr>
              <a:defRPr sz="2200">
                <a:solidFill>
                  <a:srgbClr val="505050"/>
                </a:solidFill>
              </a:defRPr>
            </a:lvl2pPr>
            <a:lvl3pPr>
              <a:defRPr sz="2000">
                <a:solidFill>
                  <a:srgbClr val="505050"/>
                </a:solidFill>
              </a:defRPr>
            </a:lvl3pPr>
            <a:lvl4pPr>
              <a:defRPr sz="1800">
                <a:solidFill>
                  <a:srgbClr val="505050"/>
                </a:solidFill>
              </a:defRPr>
            </a:lvl4pPr>
            <a:lvl5pPr marL="2057400" indent="-228600">
              <a:buFont typeface="Arial"/>
              <a:buChar char="•"/>
              <a:defRPr sz="1800">
                <a:solidFill>
                  <a:srgbClr val="505050"/>
                </a:solidFill>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Text Placeholder 3"/>
          <p:cNvSpPr>
            <a:spLocks noGrp="1"/>
          </p:cNvSpPr>
          <p:nvPr>
            <p:ph type="body" sz="half" idx="16"/>
          </p:nvPr>
        </p:nvSpPr>
        <p:spPr>
          <a:xfrm>
            <a:off x="229365" y="4765101"/>
            <a:ext cx="4205476" cy="1265812"/>
          </a:xfrm>
          <a:prstGeom prst="rect">
            <a:avLst/>
          </a:prstGeom>
        </p:spPr>
        <p:txBody>
          <a:bodyPr lIns="0" tIns="0" rIns="0" bIns="0"/>
          <a:lstStyle>
            <a:lvl1pPr marL="0" indent="0">
              <a:buNone/>
              <a:defRPr sz="2000">
                <a:solidFill>
                  <a:srgbClr val="505050"/>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10" name="Text Placeholder 3"/>
          <p:cNvSpPr>
            <a:spLocks noGrp="1"/>
          </p:cNvSpPr>
          <p:nvPr>
            <p:ph type="body" sz="half" idx="19"/>
          </p:nvPr>
        </p:nvSpPr>
        <p:spPr>
          <a:xfrm>
            <a:off x="4709160" y="4765101"/>
            <a:ext cx="4206239" cy="1265812"/>
          </a:xfrm>
          <a:prstGeom prst="rect">
            <a:avLst/>
          </a:prstGeom>
        </p:spPr>
        <p:txBody>
          <a:bodyPr lIns="0" tIns="0" rIns="0" bIns="0"/>
          <a:lstStyle>
            <a:lvl1pPr marL="0" indent="0">
              <a:buNone/>
              <a:defRPr sz="2000">
                <a:solidFill>
                  <a:srgbClr val="505050"/>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6" name="Date Placeholder 3"/>
          <p:cNvSpPr>
            <a:spLocks noGrp="1"/>
          </p:cNvSpPr>
          <p:nvPr>
            <p:ph type="dt" sz="half" idx="20"/>
          </p:nvPr>
        </p:nvSpPr>
        <p:spPr>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lvl1pPr>
              <a:defRPr sz="1200"/>
            </a:lvl1pPr>
          </a:lstStyle>
          <a:p>
            <a:fld id="{05942674-84D2-4DF3-AC72-EDE7EE8279D1}" type="datetime1">
              <a:rPr lang="en-US" altLang="en-US" smtClean="0"/>
              <a:t>10/29/2018</a:t>
            </a:fld>
            <a:endParaRPr lang="en-US" altLang="en-US"/>
          </a:p>
        </p:txBody>
      </p:sp>
      <p:sp>
        <p:nvSpPr>
          <p:cNvPr id="11" name="Footer Placeholder 4"/>
          <p:cNvSpPr>
            <a:spLocks noGrp="1"/>
          </p:cNvSpPr>
          <p:nvPr>
            <p:ph type="ftr" sz="quarter" idx="21"/>
          </p:nvPr>
        </p:nvSpPr>
        <p:spPr>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lvl1pPr>
              <a:defRPr sz="1200" dirty="0" smtClean="0"/>
            </a:lvl1pPr>
          </a:lstStyle>
          <a:p>
            <a:pPr>
              <a:defRPr/>
            </a:pPr>
            <a:r>
              <a:rPr lang="en-US"/>
              <a:t>AD / Instrumentation | Status Meeting</a:t>
            </a:r>
            <a:endParaRPr lang="en-US" b="1"/>
          </a:p>
        </p:txBody>
      </p:sp>
      <p:sp>
        <p:nvSpPr>
          <p:cNvPr id="12" name="Slide Number Placeholder 5"/>
          <p:cNvSpPr>
            <a:spLocks noGrp="1"/>
          </p:cNvSpPr>
          <p:nvPr>
            <p:ph type="sldNum" sz="quarter" idx="22"/>
          </p:nvPr>
        </p:nvSpPr>
        <p:spPr>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lvl1pPr>
              <a:defRPr sz="1200"/>
            </a:lvl1pPr>
          </a:lstStyle>
          <a:p>
            <a:fld id="{2C85A5DC-9CCB-48FE-8FD9-B52B9FD57499}" type="slidenum">
              <a:rPr lang="en-US" altLang="en-US"/>
              <a:pPr/>
              <a:t>‹#›</a:t>
            </a:fld>
            <a:endParaRPr lang="en-US" altLang="en-US"/>
          </a:p>
        </p:txBody>
      </p:sp>
    </p:spTree>
    <p:extLst>
      <p:ext uri="{BB962C8B-B14F-4D97-AF65-F5344CB8AC3E}">
        <p14:creationId xmlns:p14="http://schemas.microsoft.com/office/powerpoint/2010/main" val="388755252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8.xml"/><Relationship Id="rId2" Type="http://schemas.openxmlformats.org/officeDocument/2006/relationships/slideLayout" Target="../slideLayouts/slideLayout7.xml"/><Relationship Id="rId1" Type="http://schemas.openxmlformats.org/officeDocument/2006/relationships/slideLayout" Target="../slideLayouts/slideLayout6.xml"/><Relationship Id="rId6" Type="http://schemas.openxmlformats.org/officeDocument/2006/relationships/image" Target="../media/image4.png"/><Relationship Id="rId5" Type="http://schemas.openxmlformats.org/officeDocument/2006/relationships/theme" Target="../theme/theme2.xml"/><Relationship Id="rId4"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alpha val="0"/>
          </a:schemeClr>
        </a:solidFill>
        <a:effectLst/>
      </p:bgPr>
    </p:bg>
    <p:spTree>
      <p:nvGrpSpPr>
        <p:cNvPr id="1" name=""/>
        <p:cNvGrpSpPr/>
        <p:nvPr/>
      </p:nvGrpSpPr>
      <p:grpSpPr>
        <a:xfrm>
          <a:off x="0" y="0"/>
          <a:ext cx="0" cy="0"/>
          <a:chOff x="0" y="0"/>
          <a:chExt cx="0" cy="0"/>
        </a:xfrm>
      </p:grpSpPr>
      <p:sp>
        <p:nvSpPr>
          <p:cNvPr id="10" name="Date Placeholder 3"/>
          <p:cNvSpPr>
            <a:spLocks noGrp="1"/>
          </p:cNvSpPr>
          <p:nvPr>
            <p:ph type="dt" sz="half" idx="2"/>
          </p:nvPr>
        </p:nvSpPr>
        <p:spPr>
          <a:xfrm>
            <a:off x="6459538" y="6515100"/>
            <a:ext cx="1076325" cy="241300"/>
          </a:xfrm>
          <a:prstGeom prst="rect">
            <a:avLst/>
          </a:prstGeom>
        </p:spPr>
        <p:txBody>
          <a:bodyPr vert="horz" wrap="square" lIns="0" tIns="0" rIns="0" bIns="0" numCol="1" anchor="t" anchorCtr="0" compatLnSpc="1">
            <a:prstTxWarp prst="textNoShape">
              <a:avLst/>
            </a:prstTxWarp>
          </a:bodyPr>
          <a:lstStyle>
            <a:lvl1pPr algn="r">
              <a:defRPr sz="900">
                <a:solidFill>
                  <a:srgbClr val="004C97"/>
                </a:solidFill>
                <a:latin typeface="Helvetica" panose="020B0604020202020204" pitchFamily="34" charset="0"/>
              </a:defRPr>
            </a:lvl1pPr>
          </a:lstStyle>
          <a:p>
            <a:fld id="{C6FC2801-FF0D-46B7-AA1F-6CF8A2AD3C7A}" type="datetime1">
              <a:rPr lang="en-US" altLang="en-US" smtClean="0"/>
              <a:t>10/29/2018</a:t>
            </a:fld>
            <a:endParaRPr lang="en-US" altLang="en-US"/>
          </a:p>
        </p:txBody>
      </p:sp>
      <p:sp>
        <p:nvSpPr>
          <p:cNvPr id="11" name="Footer Placeholder 4"/>
          <p:cNvSpPr>
            <a:spLocks noGrp="1"/>
          </p:cNvSpPr>
          <p:nvPr>
            <p:ph type="ftr" sz="quarter" idx="3"/>
          </p:nvPr>
        </p:nvSpPr>
        <p:spPr>
          <a:xfrm>
            <a:off x="806450" y="6515100"/>
            <a:ext cx="5373688" cy="241300"/>
          </a:xfrm>
          <a:prstGeom prst="rect">
            <a:avLst/>
          </a:prstGeom>
        </p:spPr>
        <p:txBody>
          <a:bodyPr lIns="0" tIns="0" rIns="0" bIns="0" anchor="t" anchorCtr="0"/>
          <a:lstStyle>
            <a:lvl1pPr marL="0" algn="l">
              <a:defRPr sz="900">
                <a:solidFill>
                  <a:srgbClr val="004C97"/>
                </a:solidFill>
                <a:latin typeface="Helvetica"/>
                <a:ea typeface="ＭＳ Ｐゴシック" charset="0"/>
                <a:cs typeface="ＭＳ Ｐゴシック" charset="0"/>
              </a:defRPr>
            </a:lvl1pPr>
          </a:lstStyle>
          <a:p>
            <a:pPr>
              <a:defRPr/>
            </a:pPr>
            <a:r>
              <a:rPr lang="en-US"/>
              <a:t>AD / Instrumentation | Status Meeting</a:t>
            </a:r>
            <a:endParaRPr lang="en-US" b="1"/>
          </a:p>
        </p:txBody>
      </p:sp>
      <p:sp>
        <p:nvSpPr>
          <p:cNvPr id="13" name="Slide Number Placeholder 5"/>
          <p:cNvSpPr>
            <a:spLocks noGrp="1"/>
          </p:cNvSpPr>
          <p:nvPr>
            <p:ph type="sldNum" sz="quarter" idx="4"/>
          </p:nvPr>
        </p:nvSpPr>
        <p:spPr>
          <a:xfrm>
            <a:off x="228600" y="6515100"/>
            <a:ext cx="447675" cy="241300"/>
          </a:xfrm>
          <a:prstGeom prst="rect">
            <a:avLst/>
          </a:prstGeom>
        </p:spPr>
        <p:txBody>
          <a:bodyPr vert="horz" wrap="square" lIns="0" tIns="0" rIns="0" bIns="0" numCol="1" anchor="t" anchorCtr="0" compatLnSpc="1">
            <a:prstTxWarp prst="textNoShape">
              <a:avLst/>
            </a:prstTxWarp>
          </a:bodyPr>
          <a:lstStyle>
            <a:lvl1pPr>
              <a:defRPr sz="900">
                <a:solidFill>
                  <a:srgbClr val="004C97"/>
                </a:solidFill>
                <a:latin typeface="Helvetica" panose="020B0604020202020204" pitchFamily="34" charset="0"/>
              </a:defRPr>
            </a:lvl1pPr>
          </a:lstStyle>
          <a:p>
            <a:fld id="{6827BE81-7C2D-481B-BBCE-23778685B2BA}" type="slidenum">
              <a:rPr lang="en-US" altLang="en-US"/>
              <a:pPr/>
              <a:t>‹#›</a:t>
            </a:fld>
            <a:endParaRPr lang="en-US" altLang="en-US"/>
          </a:p>
        </p:txBody>
      </p:sp>
      <p:pic>
        <p:nvPicPr>
          <p:cNvPr id="1029" name="Picture 2" descr="HeaderFooter_0060314.png"/>
          <p:cNvPicPr>
            <a:picLocks noChangeAspect="1"/>
          </p:cNvPicPr>
          <p:nvPr/>
        </p:nvPicPr>
        <p:blipFill>
          <a:blip r:embed="rId7">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097" r:id="rId1"/>
    <p:sldLayoutId id="2147484098" r:id="rId2"/>
    <p:sldLayoutId id="2147484099" r:id="rId3"/>
    <p:sldLayoutId id="2147484100" r:id="rId4"/>
    <p:sldLayoutId id="2147484101" r:id="rId5"/>
  </p:sldLayoutIdLst>
  <p:hf hdr="0"/>
  <p:txStyles>
    <p:titleStyle>
      <a:lvl1pPr algn="l" defTabSz="457200" rtl="0" eaLnBrk="1" fontAlgn="base" hangingPunct="1">
        <a:spcBef>
          <a:spcPct val="0"/>
        </a:spcBef>
        <a:spcAft>
          <a:spcPct val="0"/>
        </a:spcAft>
        <a:defRPr sz="1700" b="1" kern="1200">
          <a:solidFill>
            <a:srgbClr val="074184"/>
          </a:solidFill>
          <a:latin typeface="Helvetica"/>
          <a:ea typeface="Geneva" charset="0"/>
          <a:cs typeface="ＭＳ Ｐゴシック" charset="0"/>
        </a:defRPr>
      </a:lvl1pPr>
      <a:lvl2pPr algn="l" defTabSz="457200" rtl="0" eaLnBrk="1" fontAlgn="base" hangingPunct="1">
        <a:spcBef>
          <a:spcPct val="0"/>
        </a:spcBef>
        <a:spcAft>
          <a:spcPct val="0"/>
        </a:spcAft>
        <a:defRPr sz="1700" b="1">
          <a:solidFill>
            <a:srgbClr val="074184"/>
          </a:solidFill>
          <a:latin typeface="Helvetica" charset="0"/>
          <a:ea typeface="Geneva" charset="0"/>
          <a:cs typeface="ＭＳ Ｐゴシック" charset="0"/>
        </a:defRPr>
      </a:lvl2pPr>
      <a:lvl3pPr algn="l" defTabSz="457200" rtl="0" eaLnBrk="1" fontAlgn="base" hangingPunct="1">
        <a:spcBef>
          <a:spcPct val="0"/>
        </a:spcBef>
        <a:spcAft>
          <a:spcPct val="0"/>
        </a:spcAft>
        <a:defRPr sz="1700" b="1">
          <a:solidFill>
            <a:srgbClr val="074184"/>
          </a:solidFill>
          <a:latin typeface="Helvetica" charset="0"/>
          <a:ea typeface="Geneva" charset="0"/>
          <a:cs typeface="ＭＳ Ｐゴシック" charset="0"/>
        </a:defRPr>
      </a:lvl3pPr>
      <a:lvl4pPr algn="l" defTabSz="457200" rtl="0" eaLnBrk="1" fontAlgn="base" hangingPunct="1">
        <a:spcBef>
          <a:spcPct val="0"/>
        </a:spcBef>
        <a:spcAft>
          <a:spcPct val="0"/>
        </a:spcAft>
        <a:defRPr sz="1700" b="1">
          <a:solidFill>
            <a:srgbClr val="074184"/>
          </a:solidFill>
          <a:latin typeface="Helvetica" charset="0"/>
          <a:ea typeface="Geneva" charset="0"/>
          <a:cs typeface="ＭＳ Ｐゴシック" charset="0"/>
        </a:defRPr>
      </a:lvl4pPr>
      <a:lvl5pPr algn="l" defTabSz="457200" rtl="0" eaLnBrk="1" fontAlgn="base" hangingPunct="1">
        <a:spcBef>
          <a:spcPct val="0"/>
        </a:spcBef>
        <a:spcAft>
          <a:spcPct val="0"/>
        </a:spcAft>
        <a:defRPr sz="1700" b="1">
          <a:solidFill>
            <a:srgbClr val="074184"/>
          </a:solidFill>
          <a:latin typeface="Helvetica" charset="0"/>
          <a:ea typeface="Geneva" charset="0"/>
          <a:cs typeface="ＭＳ Ｐゴシック" charset="0"/>
        </a:defRPr>
      </a:lvl5pPr>
      <a:lvl6pPr marL="4572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6pPr>
      <a:lvl7pPr marL="9144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7pPr>
      <a:lvl8pPr marL="13716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8pPr>
      <a:lvl9pPr marL="18288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9pPr>
    </p:titleStyle>
    <p:bodyStyle>
      <a:lvl1pPr marL="342900" indent="-342900" algn="l" defTabSz="457200" rtl="0" eaLnBrk="1" fontAlgn="base" hangingPunct="1">
        <a:spcBef>
          <a:spcPct val="20000"/>
        </a:spcBef>
        <a:spcAft>
          <a:spcPct val="0"/>
        </a:spcAft>
        <a:buFont typeface="Arial" panose="020B0604020202020204" pitchFamily="34" charset="0"/>
        <a:buChar char="•"/>
        <a:defRPr kern="1200">
          <a:solidFill>
            <a:srgbClr val="595959"/>
          </a:solidFill>
          <a:latin typeface="Helvetica"/>
          <a:ea typeface="Geneva" charset="0"/>
          <a:cs typeface="ＭＳ Ｐゴシック" charset="0"/>
        </a:defRPr>
      </a:lvl1pPr>
      <a:lvl2pPr marL="742950" indent="-285750" algn="l" defTabSz="457200" rtl="0" eaLnBrk="1" fontAlgn="base" hangingPunct="1">
        <a:spcBef>
          <a:spcPct val="20000"/>
        </a:spcBef>
        <a:spcAft>
          <a:spcPct val="0"/>
        </a:spcAft>
        <a:buFont typeface="Arial" panose="020B0604020202020204" pitchFamily="34" charset="0"/>
        <a:buChar char="–"/>
        <a:defRPr sz="1600" kern="1200">
          <a:solidFill>
            <a:srgbClr val="595959"/>
          </a:solidFill>
          <a:latin typeface="Helvetica"/>
          <a:ea typeface="MS PGothic" panose="020B0600070205080204" pitchFamily="34" charset="-128"/>
          <a:cs typeface="MS PGothic" panose="020B0600070205080204" pitchFamily="34" charset="-128"/>
        </a:defRPr>
      </a:lvl2pPr>
      <a:lvl3pPr marL="1143000" indent="-228600" algn="l" defTabSz="457200" rtl="0" eaLnBrk="1" fontAlgn="base" hangingPunct="1">
        <a:spcBef>
          <a:spcPct val="20000"/>
        </a:spcBef>
        <a:spcAft>
          <a:spcPct val="0"/>
        </a:spcAft>
        <a:buFont typeface="Arial" panose="020B0604020202020204" pitchFamily="34" charset="0"/>
        <a:buChar char="•"/>
        <a:defRPr sz="1400" kern="1200">
          <a:solidFill>
            <a:srgbClr val="595959"/>
          </a:solidFill>
          <a:latin typeface="Helvetica"/>
          <a:ea typeface="MS PGothic" panose="020B0600070205080204" pitchFamily="34" charset="-128"/>
          <a:cs typeface="MS PGothic" panose="020B0600070205080204" pitchFamily="34" charset="-128"/>
        </a:defRPr>
      </a:lvl3pPr>
      <a:lvl4pPr marL="1600200" indent="-228600" algn="l" defTabSz="457200" rtl="0" eaLnBrk="1" fontAlgn="base" hangingPunct="1">
        <a:spcBef>
          <a:spcPct val="20000"/>
        </a:spcBef>
        <a:spcAft>
          <a:spcPct val="0"/>
        </a:spcAft>
        <a:buFont typeface="Arial" panose="020B0604020202020204" pitchFamily="34" charset="0"/>
        <a:buChar char="–"/>
        <a:defRPr sz="1200" kern="1200">
          <a:solidFill>
            <a:srgbClr val="595959"/>
          </a:solidFill>
          <a:latin typeface="Helvetica"/>
          <a:ea typeface="MS PGothic" panose="020B0600070205080204" pitchFamily="34" charset="-128"/>
          <a:cs typeface="MS PGothic" panose="020B0600070205080204" pitchFamily="34" charset="-128"/>
        </a:defRPr>
      </a:lvl4pPr>
      <a:lvl5pPr marL="2057400" indent="-228600" algn="l" defTabSz="457200" rtl="0" eaLnBrk="1" fontAlgn="base" hangingPunct="1">
        <a:spcBef>
          <a:spcPct val="20000"/>
        </a:spcBef>
        <a:spcAft>
          <a:spcPct val="0"/>
        </a:spcAft>
        <a:buFont typeface="Arial" panose="020B0604020202020204" pitchFamily="34" charset="0"/>
        <a:buChar char="»"/>
        <a:defRPr sz="1200" kern="1200">
          <a:solidFill>
            <a:srgbClr val="595959"/>
          </a:solidFill>
          <a:latin typeface="Helvetica"/>
          <a:ea typeface="MS PGothic" panose="020B0600070205080204" pitchFamily="34" charset="-128"/>
          <a:cs typeface="MS PGothic" panose="020B0600070205080204" pitchFamily="34" charset="-128"/>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alpha val="0"/>
          </a:schemeClr>
        </a:solidFill>
        <a:effectLst/>
      </p:bgPr>
    </p:bg>
    <p:spTree>
      <p:nvGrpSpPr>
        <p:cNvPr id="1" name=""/>
        <p:cNvGrpSpPr/>
        <p:nvPr/>
      </p:nvGrpSpPr>
      <p:grpSpPr>
        <a:xfrm>
          <a:off x="0" y="0"/>
          <a:ext cx="0" cy="0"/>
          <a:chOff x="0" y="0"/>
          <a:chExt cx="0" cy="0"/>
        </a:xfrm>
      </p:grpSpPr>
      <p:sp>
        <p:nvSpPr>
          <p:cNvPr id="9218" name="Date Placeholder 3"/>
          <p:cNvSpPr>
            <a:spLocks noGrp="1"/>
          </p:cNvSpPr>
          <p:nvPr>
            <p:ph type="dt" sz="half" idx="2"/>
          </p:nvPr>
        </p:nvSpPr>
        <p:spPr bwMode="auto">
          <a:xfrm>
            <a:off x="6450013" y="6515100"/>
            <a:ext cx="1076325" cy="2413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0" tIns="0" rIns="0" bIns="0" numCol="1" anchor="t" anchorCtr="0" compatLnSpc="1">
            <a:prstTxWarp prst="textNoShape">
              <a:avLst/>
            </a:prstTxWarp>
          </a:bodyPr>
          <a:lstStyle>
            <a:lvl1pPr algn="r" defTabSz="914400">
              <a:defRPr sz="900">
                <a:solidFill>
                  <a:srgbClr val="004C97"/>
                </a:solidFill>
                <a:latin typeface="Helvetica" panose="020B0604020202020204" pitchFamily="34" charset="0"/>
              </a:defRPr>
            </a:lvl1pPr>
          </a:lstStyle>
          <a:p>
            <a:fld id="{1A7E1E2E-C640-44F8-BB82-C9E86486781D}" type="datetime1">
              <a:rPr lang="en-US" altLang="en-US" smtClean="0"/>
              <a:t>10/29/2018</a:t>
            </a:fld>
            <a:endParaRPr lang="en-US" altLang="en-US"/>
          </a:p>
        </p:txBody>
      </p:sp>
      <p:sp>
        <p:nvSpPr>
          <p:cNvPr id="9219" name="Footer Placeholder 4"/>
          <p:cNvSpPr>
            <a:spLocks noGrp="1"/>
          </p:cNvSpPr>
          <p:nvPr>
            <p:ph type="ftr" sz="quarter" idx="3"/>
          </p:nvPr>
        </p:nvSpPr>
        <p:spPr bwMode="auto">
          <a:xfrm>
            <a:off x="806450" y="6515100"/>
            <a:ext cx="5373688" cy="2413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0" tIns="0" rIns="0" bIns="0" numCol="1" anchor="t" anchorCtr="0" compatLnSpc="1">
            <a:prstTxWarp prst="textNoShape">
              <a:avLst/>
            </a:prstTxWarp>
          </a:bodyPr>
          <a:lstStyle>
            <a:lvl1pPr defTabSz="914400">
              <a:defRPr sz="900">
                <a:solidFill>
                  <a:srgbClr val="004C97"/>
                </a:solidFill>
                <a:latin typeface="Helvetica" charset="0"/>
                <a:ea typeface="ＭＳ Ｐゴシック" charset="0"/>
                <a:cs typeface="ＭＳ Ｐゴシック" charset="0"/>
              </a:defRPr>
            </a:lvl1pPr>
          </a:lstStyle>
          <a:p>
            <a:pPr>
              <a:defRPr/>
            </a:pPr>
            <a:r>
              <a:rPr lang="en-US"/>
              <a:t>AD / Instrumentation | Status Meeting</a:t>
            </a:r>
            <a:endParaRPr lang="en-US" b="1"/>
          </a:p>
        </p:txBody>
      </p:sp>
      <p:sp>
        <p:nvSpPr>
          <p:cNvPr id="9220" name="Slide Number Placeholder 5"/>
          <p:cNvSpPr>
            <a:spLocks noGrp="1"/>
          </p:cNvSpPr>
          <p:nvPr>
            <p:ph type="sldNum" sz="quarter" idx="4"/>
          </p:nvPr>
        </p:nvSpPr>
        <p:spPr bwMode="auto">
          <a:xfrm>
            <a:off x="228600" y="6515100"/>
            <a:ext cx="447675" cy="2413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0" tIns="0" rIns="0" bIns="0" numCol="1" anchor="t" anchorCtr="0" compatLnSpc="1">
            <a:prstTxWarp prst="textNoShape">
              <a:avLst/>
            </a:prstTxWarp>
          </a:bodyPr>
          <a:lstStyle>
            <a:lvl1pPr defTabSz="914400">
              <a:defRPr sz="900">
                <a:solidFill>
                  <a:srgbClr val="004C97"/>
                </a:solidFill>
                <a:latin typeface="Helvetica" panose="020B0604020202020204" pitchFamily="34" charset="0"/>
              </a:defRPr>
            </a:lvl1pPr>
          </a:lstStyle>
          <a:p>
            <a:fld id="{319E6341-E9E7-4128-9402-327DA8681509}" type="slidenum">
              <a:rPr lang="en-US" altLang="en-US"/>
              <a:pPr/>
              <a:t>‹#›</a:t>
            </a:fld>
            <a:endParaRPr lang="en-US" altLang="en-US"/>
          </a:p>
        </p:txBody>
      </p:sp>
      <p:pic>
        <p:nvPicPr>
          <p:cNvPr id="7173" name="Picture 1" descr="Footer_060314.png"/>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102" r:id="rId1"/>
    <p:sldLayoutId id="2147484103" r:id="rId2"/>
    <p:sldLayoutId id="2147484104" r:id="rId3"/>
    <p:sldLayoutId id="2147484105" r:id="rId4"/>
  </p:sldLayoutIdLst>
  <p:hf hdr="0"/>
  <p:txStyles>
    <p:titleStyle>
      <a:lvl1pPr algn="l" defTabSz="457200" rtl="0" eaLnBrk="0" fontAlgn="base" hangingPunct="0">
        <a:spcBef>
          <a:spcPct val="0"/>
        </a:spcBef>
        <a:spcAft>
          <a:spcPct val="0"/>
        </a:spcAft>
        <a:defRPr sz="1700" b="1" kern="1200">
          <a:solidFill>
            <a:srgbClr val="2E5286"/>
          </a:solidFill>
          <a:latin typeface="Helvetica"/>
          <a:ea typeface="Geneva" charset="0"/>
          <a:cs typeface="ＭＳ Ｐゴシック" charset="0"/>
        </a:defRPr>
      </a:lvl1pPr>
      <a:lvl2pPr algn="l" defTabSz="457200" rtl="0" eaLnBrk="0" fontAlgn="base" hangingPunct="0">
        <a:spcBef>
          <a:spcPct val="0"/>
        </a:spcBef>
        <a:spcAft>
          <a:spcPct val="0"/>
        </a:spcAft>
        <a:defRPr sz="1700" b="1">
          <a:solidFill>
            <a:srgbClr val="2E5286"/>
          </a:solidFill>
          <a:latin typeface="Helvetica" charset="0"/>
          <a:ea typeface="Geneva" charset="0"/>
          <a:cs typeface="ＭＳ Ｐゴシック" charset="0"/>
        </a:defRPr>
      </a:lvl2pPr>
      <a:lvl3pPr algn="l" defTabSz="457200" rtl="0" eaLnBrk="0" fontAlgn="base" hangingPunct="0">
        <a:spcBef>
          <a:spcPct val="0"/>
        </a:spcBef>
        <a:spcAft>
          <a:spcPct val="0"/>
        </a:spcAft>
        <a:defRPr sz="1700" b="1">
          <a:solidFill>
            <a:srgbClr val="2E5286"/>
          </a:solidFill>
          <a:latin typeface="Helvetica" charset="0"/>
          <a:ea typeface="Geneva" charset="0"/>
          <a:cs typeface="ＭＳ Ｐゴシック" charset="0"/>
        </a:defRPr>
      </a:lvl3pPr>
      <a:lvl4pPr algn="l" defTabSz="457200" rtl="0" eaLnBrk="0" fontAlgn="base" hangingPunct="0">
        <a:spcBef>
          <a:spcPct val="0"/>
        </a:spcBef>
        <a:spcAft>
          <a:spcPct val="0"/>
        </a:spcAft>
        <a:defRPr sz="1700" b="1">
          <a:solidFill>
            <a:srgbClr val="2E5286"/>
          </a:solidFill>
          <a:latin typeface="Helvetica" charset="0"/>
          <a:ea typeface="Geneva" charset="0"/>
          <a:cs typeface="ＭＳ Ｐゴシック" charset="0"/>
        </a:defRPr>
      </a:lvl4pPr>
      <a:lvl5pPr algn="l" defTabSz="457200" rtl="0" eaLnBrk="0" fontAlgn="base" hangingPunct="0">
        <a:spcBef>
          <a:spcPct val="0"/>
        </a:spcBef>
        <a:spcAft>
          <a:spcPct val="0"/>
        </a:spcAft>
        <a:defRPr sz="1700" b="1">
          <a:solidFill>
            <a:srgbClr val="2E5286"/>
          </a:solidFill>
          <a:latin typeface="Helvetica" charset="0"/>
          <a:ea typeface="Geneva" charset="0"/>
          <a:cs typeface="ＭＳ Ｐゴシック" charset="0"/>
        </a:defRPr>
      </a:lvl5pPr>
      <a:lvl6pPr marL="457200" algn="l" defTabSz="457200" rtl="0" fontAlgn="base">
        <a:spcBef>
          <a:spcPct val="0"/>
        </a:spcBef>
        <a:spcAft>
          <a:spcPct val="0"/>
        </a:spcAft>
        <a:defRPr sz="1700" b="1">
          <a:solidFill>
            <a:srgbClr val="2E5286"/>
          </a:solidFill>
          <a:latin typeface="Helvetica" charset="0"/>
          <a:ea typeface="ＭＳ Ｐゴシック" charset="0"/>
          <a:cs typeface="ＭＳ Ｐゴシック" charset="0"/>
        </a:defRPr>
      </a:lvl6pPr>
      <a:lvl7pPr marL="914400" algn="l" defTabSz="457200" rtl="0" fontAlgn="base">
        <a:spcBef>
          <a:spcPct val="0"/>
        </a:spcBef>
        <a:spcAft>
          <a:spcPct val="0"/>
        </a:spcAft>
        <a:defRPr sz="1700" b="1">
          <a:solidFill>
            <a:srgbClr val="2E5286"/>
          </a:solidFill>
          <a:latin typeface="Helvetica" charset="0"/>
          <a:ea typeface="ＭＳ Ｐゴシック" charset="0"/>
          <a:cs typeface="ＭＳ Ｐゴシック" charset="0"/>
        </a:defRPr>
      </a:lvl7pPr>
      <a:lvl8pPr marL="1371600" algn="l" defTabSz="457200" rtl="0" fontAlgn="base">
        <a:spcBef>
          <a:spcPct val="0"/>
        </a:spcBef>
        <a:spcAft>
          <a:spcPct val="0"/>
        </a:spcAft>
        <a:defRPr sz="1700" b="1">
          <a:solidFill>
            <a:srgbClr val="2E5286"/>
          </a:solidFill>
          <a:latin typeface="Helvetica" charset="0"/>
          <a:ea typeface="ＭＳ Ｐゴシック" charset="0"/>
          <a:cs typeface="ＭＳ Ｐゴシック" charset="0"/>
        </a:defRPr>
      </a:lvl8pPr>
      <a:lvl9pPr marL="1828800" algn="l" defTabSz="457200" rtl="0" fontAlgn="base">
        <a:spcBef>
          <a:spcPct val="0"/>
        </a:spcBef>
        <a:spcAft>
          <a:spcPct val="0"/>
        </a:spcAft>
        <a:defRPr sz="1700" b="1">
          <a:solidFill>
            <a:srgbClr val="2E5286"/>
          </a:solidFill>
          <a:latin typeface="Helvetica" charset="0"/>
          <a:ea typeface="ＭＳ Ｐゴシック" charset="0"/>
          <a:cs typeface="ＭＳ Ｐゴシック" charset="0"/>
        </a:defRPr>
      </a:lvl9pPr>
    </p:titleStyle>
    <p:bodyStyle>
      <a:lvl1pPr marL="342900" indent="-342900" algn="l" defTabSz="457200" rtl="0" eaLnBrk="0" fontAlgn="base" hangingPunct="0">
        <a:spcBef>
          <a:spcPct val="20000"/>
        </a:spcBef>
        <a:spcAft>
          <a:spcPct val="0"/>
        </a:spcAft>
        <a:buFont typeface="Arial" panose="020B0604020202020204" pitchFamily="34" charset="0"/>
        <a:buChar char="•"/>
        <a:defRPr kern="1200">
          <a:solidFill>
            <a:srgbClr val="7F7F7F"/>
          </a:solidFill>
          <a:latin typeface="Helvetica"/>
          <a:ea typeface="Geneva" charset="0"/>
          <a:cs typeface="ＭＳ Ｐゴシック" charset="0"/>
        </a:defRPr>
      </a:lvl1pPr>
      <a:lvl2pPr marL="742950" indent="-285750" algn="l" defTabSz="457200" rtl="0" eaLnBrk="0" fontAlgn="base" hangingPunct="0">
        <a:spcBef>
          <a:spcPct val="20000"/>
        </a:spcBef>
        <a:spcAft>
          <a:spcPct val="0"/>
        </a:spcAft>
        <a:buFont typeface="Arial" panose="020B0604020202020204" pitchFamily="34" charset="0"/>
        <a:buChar char="–"/>
        <a:defRPr sz="1600" kern="1200">
          <a:solidFill>
            <a:srgbClr val="7F7F7F"/>
          </a:solidFill>
          <a:latin typeface="Helvetica"/>
          <a:ea typeface="MS PGothic" panose="020B0600070205080204" pitchFamily="34" charset="-128"/>
          <a:cs typeface="MS PGothic" panose="020B0600070205080204" pitchFamily="34" charset="-128"/>
        </a:defRPr>
      </a:lvl2pPr>
      <a:lvl3pPr marL="1143000" indent="-228600" algn="l" defTabSz="457200" rtl="0" eaLnBrk="0" fontAlgn="base" hangingPunct="0">
        <a:spcBef>
          <a:spcPct val="20000"/>
        </a:spcBef>
        <a:spcAft>
          <a:spcPct val="0"/>
        </a:spcAft>
        <a:buFont typeface="Arial" panose="020B0604020202020204" pitchFamily="34" charset="0"/>
        <a:buChar char="•"/>
        <a:defRPr sz="1400" kern="1200">
          <a:solidFill>
            <a:srgbClr val="7F7F7F"/>
          </a:solidFill>
          <a:latin typeface="Helvetica"/>
          <a:ea typeface="MS PGothic" panose="020B0600070205080204" pitchFamily="34" charset="-128"/>
          <a:cs typeface="MS PGothic" panose="020B0600070205080204" pitchFamily="34" charset="-128"/>
        </a:defRPr>
      </a:lvl3pPr>
      <a:lvl4pPr marL="1600200" indent="-228600" algn="l" defTabSz="457200" rtl="0" eaLnBrk="0" fontAlgn="base" hangingPunct="0">
        <a:spcBef>
          <a:spcPct val="20000"/>
        </a:spcBef>
        <a:spcAft>
          <a:spcPct val="0"/>
        </a:spcAft>
        <a:buFont typeface="Arial" panose="020B0604020202020204" pitchFamily="34" charset="0"/>
        <a:buChar char="–"/>
        <a:defRPr sz="1200" kern="1200">
          <a:solidFill>
            <a:srgbClr val="7F7F7F"/>
          </a:solidFill>
          <a:latin typeface="Helvetica"/>
          <a:ea typeface="MS PGothic" panose="020B0600070205080204" pitchFamily="34" charset="-128"/>
          <a:cs typeface="MS PGothic" panose="020B0600070205080204" pitchFamily="34" charset="-128"/>
        </a:defRPr>
      </a:lvl4pPr>
      <a:lvl5pPr marL="2057400" indent="-228600" algn="l" defTabSz="457200" rtl="0" eaLnBrk="0" fontAlgn="base" hangingPunct="0">
        <a:spcBef>
          <a:spcPct val="20000"/>
        </a:spcBef>
        <a:spcAft>
          <a:spcPct val="0"/>
        </a:spcAft>
        <a:buFont typeface="Arial" panose="020B0604020202020204" pitchFamily="34" charset="0"/>
        <a:buChar char="»"/>
        <a:defRPr sz="1200" kern="1200">
          <a:solidFill>
            <a:srgbClr val="7F7F7F"/>
          </a:solidFill>
          <a:latin typeface="Helvetica"/>
          <a:ea typeface="MS PGothic" panose="020B0600070205080204" pitchFamily="34" charset="-128"/>
          <a:cs typeface="MS PGothic" panose="020B0600070205080204" pitchFamily="34" charset="-128"/>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le 1"/>
          <p:cNvSpPr>
            <a:spLocks noGrp="1"/>
          </p:cNvSpPr>
          <p:nvPr>
            <p:ph type="title"/>
          </p:nvPr>
        </p:nvSpPr>
        <p:spPr bwMode="auto">
          <a:xfrm>
            <a:off x="806450" y="3559175"/>
            <a:ext cx="7526338" cy="11398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numCol="1" anchorCtr="0" compatLnSpc="1">
            <a:prstTxWarp prst="textNoShape">
              <a:avLst/>
            </a:prstTxWarp>
          </a:bodyPr>
          <a:lstStyle/>
          <a:p>
            <a:pPr eaLnBrk="1" hangingPunct="1"/>
            <a:r>
              <a:rPr lang="en-US" altLang="en-US" dirty="0">
                <a:latin typeface="Helvetica" panose="020B0604020202020204" pitchFamily="34" charset="0"/>
                <a:ea typeface="Geneva" pitchFamily="121" charset="-128"/>
              </a:rPr>
              <a:t>AD / Instrumentation Status Mtg.</a:t>
            </a:r>
            <a:br>
              <a:rPr lang="en-US" altLang="en-US" dirty="0">
                <a:latin typeface="Helvetica" panose="020B0604020202020204" pitchFamily="34" charset="0"/>
                <a:ea typeface="Geneva" pitchFamily="121" charset="-128"/>
              </a:rPr>
            </a:br>
            <a:r>
              <a:rPr lang="en-US" altLang="en-US" dirty="0">
                <a:latin typeface="Helvetica" panose="020B0604020202020204" pitchFamily="34" charset="0"/>
                <a:ea typeface="Geneva" pitchFamily="121" charset="-128"/>
              </a:rPr>
              <a:t>October 30, 2018</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itle 28"/>
          <p:cNvSpPr>
            <a:spLocks noGrp="1"/>
          </p:cNvSpPr>
          <p:nvPr>
            <p:ph type="title"/>
          </p:nvPr>
        </p:nvSpPr>
        <p:spPr bwMode="auto">
          <a:xfrm>
            <a:off x="228600" y="103188"/>
            <a:ext cx="8686800" cy="6429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compatLnSpc="1">
            <a:prstTxWarp prst="textNoShape">
              <a:avLst/>
            </a:prstTxWarp>
          </a:bodyPr>
          <a:lstStyle/>
          <a:p>
            <a:pPr eaLnBrk="1" hangingPunct="1"/>
            <a:r>
              <a:rPr lang="en-US" altLang="en-US" dirty="0">
                <a:latin typeface="Helvetica" panose="020B0604020202020204" pitchFamily="34" charset="0"/>
                <a:ea typeface="Geneva" pitchFamily="121" charset="-128"/>
              </a:rPr>
              <a:t>Active Projects</a:t>
            </a:r>
          </a:p>
        </p:txBody>
      </p:sp>
      <p:sp>
        <p:nvSpPr>
          <p:cNvPr id="24578" name="Content Placeholder 29"/>
          <p:cNvSpPr>
            <a:spLocks noGrp="1"/>
          </p:cNvSpPr>
          <p:nvPr>
            <p:ph idx="1"/>
          </p:nvPr>
        </p:nvSpPr>
        <p:spPr bwMode="auto">
          <a:xfrm>
            <a:off x="228600" y="1042988"/>
            <a:ext cx="8672513" cy="49879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anchor="t" anchorCtr="0" compatLnSpc="1">
            <a:prstTxWarp prst="textNoShape">
              <a:avLst/>
            </a:prstTxWarp>
          </a:bodyPr>
          <a:lstStyle/>
          <a:p>
            <a:r>
              <a:rPr lang="en-US" altLang="en-US" dirty="0">
                <a:latin typeface="Helvetica" panose="020B0604020202020204" pitchFamily="34" charset="0"/>
                <a:ea typeface="Geneva" pitchFamily="121" charset="-128"/>
              </a:rPr>
              <a:t>Meson Ion Chamber and Digitizer Upgrade and Meson Electronics Update. </a:t>
            </a:r>
            <a:r>
              <a:rPr lang="en-US" altLang="en-US" sz="2000" dirty="0">
                <a:latin typeface="Helvetica" panose="020B0604020202020204" pitchFamily="34" charset="0"/>
                <a:ea typeface="Geneva" pitchFamily="121" charset="-128"/>
              </a:rPr>
              <a:t>($50k in FWP)</a:t>
            </a:r>
          </a:p>
          <a:p>
            <a:pPr eaLnBrk="1" hangingPunct="1"/>
            <a:endParaRPr lang="en-US" altLang="en-US" dirty="0">
              <a:latin typeface="Helvetica" panose="020B0604020202020204" pitchFamily="34" charset="0"/>
              <a:ea typeface="Geneva" pitchFamily="121" charset="-128"/>
            </a:endParaRPr>
          </a:p>
          <a:p>
            <a:pPr eaLnBrk="1" hangingPunct="1"/>
            <a:r>
              <a:rPr lang="en-US" altLang="en-US" dirty="0">
                <a:latin typeface="Helvetica" panose="020B0604020202020204" pitchFamily="34" charset="0"/>
                <a:ea typeface="Geneva" pitchFamily="121" charset="-128"/>
              </a:rPr>
              <a:t>MI-12B Target Sump Water Level</a:t>
            </a:r>
          </a:p>
          <a:p>
            <a:pPr eaLnBrk="1" hangingPunct="1"/>
            <a:r>
              <a:rPr lang="en-US" altLang="en-US" dirty="0">
                <a:latin typeface="Helvetica" panose="020B0604020202020204" pitchFamily="34" charset="0"/>
                <a:ea typeface="Geneva" pitchFamily="121" charset="-128"/>
              </a:rPr>
              <a:t>BNB Expand Target Cooling Instr. Rack</a:t>
            </a:r>
          </a:p>
          <a:p>
            <a:pPr eaLnBrk="1" hangingPunct="1"/>
            <a:r>
              <a:rPr lang="en-US" altLang="en-US" dirty="0">
                <a:latin typeface="Helvetica" panose="020B0604020202020204" pitchFamily="34" charset="0"/>
                <a:ea typeface="Geneva" pitchFamily="121" charset="-128"/>
              </a:rPr>
              <a:t>BNB Horn 5 Multiwire </a:t>
            </a:r>
            <a:r>
              <a:rPr lang="en-US" altLang="en-US" sz="2000" dirty="0">
                <a:latin typeface="Helvetica" panose="020B0604020202020204" pitchFamily="34" charset="0"/>
                <a:ea typeface="Geneva" pitchFamily="121" charset="-128"/>
              </a:rPr>
              <a:t>(money?)</a:t>
            </a:r>
            <a:endParaRPr lang="en-US" altLang="en-US" dirty="0">
              <a:latin typeface="Helvetica" panose="020B0604020202020204" pitchFamily="34" charset="0"/>
              <a:ea typeface="Geneva" pitchFamily="121" charset="-128"/>
            </a:endParaRPr>
          </a:p>
          <a:p>
            <a:pPr eaLnBrk="1" hangingPunct="1"/>
            <a:r>
              <a:rPr lang="en-US" altLang="en-US" dirty="0">
                <a:latin typeface="Helvetica" panose="020B0604020202020204" pitchFamily="34" charset="0"/>
                <a:ea typeface="Geneva" pitchFamily="121" charset="-128"/>
              </a:rPr>
              <a:t>MI-8 Horn 4 Target Multiwire </a:t>
            </a:r>
            <a:r>
              <a:rPr lang="en-US" altLang="en-US" sz="2000" dirty="0">
                <a:latin typeface="Helvetica" panose="020B0604020202020204" pitchFamily="34" charset="0"/>
                <a:ea typeface="Geneva" pitchFamily="121" charset="-128"/>
              </a:rPr>
              <a:t>(cable termination)</a:t>
            </a:r>
            <a:endParaRPr lang="en-US" altLang="en-US" dirty="0">
              <a:latin typeface="Helvetica" panose="020B0604020202020204" pitchFamily="34" charset="0"/>
              <a:ea typeface="Geneva" pitchFamily="121" charset="-128"/>
            </a:endParaRPr>
          </a:p>
          <a:p>
            <a:pPr eaLnBrk="1" hangingPunct="1"/>
            <a:r>
              <a:rPr lang="en-US" altLang="en-US" dirty="0">
                <a:latin typeface="Helvetica" panose="020B0604020202020204" pitchFamily="34" charset="0"/>
                <a:ea typeface="Geneva" pitchFamily="121" charset="-128"/>
              </a:rPr>
              <a:t>Meson Ion Chamber and Digitizer Upgrade</a:t>
            </a:r>
          </a:p>
          <a:p>
            <a:pPr eaLnBrk="1" hangingPunct="1"/>
            <a:r>
              <a:rPr lang="en-US" altLang="en-US" dirty="0">
                <a:latin typeface="Helvetica" panose="020B0604020202020204" pitchFamily="34" charset="0"/>
                <a:ea typeface="Geneva" pitchFamily="121" charset="-128"/>
              </a:rPr>
              <a:t>MTA Refurbishment </a:t>
            </a:r>
            <a:r>
              <a:rPr lang="en-US" altLang="en-US" sz="2000" dirty="0">
                <a:latin typeface="Helvetica" panose="020B0604020202020204" pitchFamily="34" charset="0"/>
                <a:ea typeface="Geneva" pitchFamily="121" charset="-128"/>
              </a:rPr>
              <a:t>(2 BLMs, 9 multiwires)</a:t>
            </a:r>
          </a:p>
          <a:p>
            <a:pPr eaLnBrk="1" hangingPunct="1"/>
            <a:r>
              <a:rPr lang="en-US" altLang="en-US" dirty="0">
                <a:latin typeface="Helvetica" panose="020B0604020202020204" pitchFamily="34" charset="0"/>
                <a:ea typeface="Geneva" pitchFamily="121" charset="-128"/>
              </a:rPr>
              <a:t>UTA Multiwires </a:t>
            </a:r>
            <a:r>
              <a:rPr lang="en-US" altLang="en-US" sz="2000" dirty="0">
                <a:latin typeface="Helvetica" panose="020B0604020202020204" pitchFamily="34" charset="0"/>
                <a:ea typeface="Geneva" pitchFamily="121" charset="-128"/>
              </a:rPr>
              <a:t>(4 each)</a:t>
            </a:r>
          </a:p>
          <a:p>
            <a:pPr eaLnBrk="1" hangingPunct="1"/>
            <a:r>
              <a:rPr lang="en-US" altLang="en-US" dirty="0">
                <a:latin typeface="Helvetica" panose="020B0604020202020204" pitchFamily="34" charset="0"/>
                <a:ea typeface="Geneva" pitchFamily="121" charset="-128"/>
              </a:rPr>
              <a:t>Upgrade </a:t>
            </a:r>
            <a:r>
              <a:rPr lang="en-US" altLang="en-US" dirty="0" err="1">
                <a:latin typeface="Helvetica" panose="020B0604020202020204" pitchFamily="34" charset="0"/>
                <a:ea typeface="Geneva" pitchFamily="121" charset="-128"/>
              </a:rPr>
              <a:t>Gloor</a:t>
            </a:r>
            <a:r>
              <a:rPr lang="en-US" altLang="en-US" dirty="0">
                <a:latin typeface="Helvetica" panose="020B0604020202020204" pitchFamily="34" charset="0"/>
                <a:ea typeface="Geneva" pitchFamily="121" charset="-128"/>
              </a:rPr>
              <a:t> Multiwires to </a:t>
            </a:r>
            <a:r>
              <a:rPr lang="en-US" altLang="en-US" dirty="0" err="1">
                <a:latin typeface="Helvetica" panose="020B0604020202020204" pitchFamily="34" charset="0"/>
                <a:ea typeface="Geneva" pitchFamily="121" charset="-128"/>
              </a:rPr>
              <a:t>Gloor</a:t>
            </a:r>
            <a:r>
              <a:rPr lang="en-US" altLang="en-US" dirty="0">
                <a:latin typeface="Helvetica" panose="020B0604020202020204" pitchFamily="34" charset="0"/>
                <a:ea typeface="Geneva" pitchFamily="121" charset="-128"/>
              </a:rPr>
              <a:t> II </a:t>
            </a:r>
            <a:r>
              <a:rPr lang="en-US" altLang="en-US" sz="2000" dirty="0">
                <a:latin typeface="Helvetica" panose="020B0604020202020204" pitchFamily="34" charset="0"/>
                <a:ea typeface="Geneva" pitchFamily="121" charset="-128"/>
              </a:rPr>
              <a:t>(8 each)</a:t>
            </a:r>
          </a:p>
          <a:p>
            <a:pPr eaLnBrk="1" hangingPunct="1"/>
            <a:endParaRPr lang="en-US" altLang="en-US" dirty="0">
              <a:latin typeface="Helvetica" panose="020B0604020202020204" pitchFamily="34" charset="0"/>
              <a:ea typeface="Geneva" pitchFamily="121" charset="-128"/>
            </a:endParaRPr>
          </a:p>
        </p:txBody>
      </p:sp>
      <p:sp>
        <p:nvSpPr>
          <p:cNvPr id="24579" name="Date Placeholder 3"/>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alibri" panose="020F0502020204030204" pitchFamily="34" charset="0"/>
                <a:ea typeface="Geneva" pitchFamily="121" charset="-128"/>
              </a:defRPr>
            </a:lvl1pPr>
            <a:lvl2pPr marL="742950" indent="-285750" eaLnBrk="0" hangingPunct="0">
              <a:defRPr sz="2400">
                <a:solidFill>
                  <a:schemeClr val="tx1"/>
                </a:solidFill>
                <a:latin typeface="Calibri" panose="020F0502020204030204" pitchFamily="34" charset="0"/>
                <a:ea typeface="Geneva" pitchFamily="121" charset="-128"/>
              </a:defRPr>
            </a:lvl2pPr>
            <a:lvl3pPr marL="1143000" indent="-228600" eaLnBrk="0" hangingPunct="0">
              <a:defRPr sz="2400">
                <a:solidFill>
                  <a:schemeClr val="tx1"/>
                </a:solidFill>
                <a:latin typeface="Calibri" panose="020F0502020204030204" pitchFamily="34" charset="0"/>
                <a:ea typeface="Geneva" pitchFamily="121" charset="-128"/>
              </a:defRPr>
            </a:lvl3pPr>
            <a:lvl4pPr marL="1600200" indent="-228600" eaLnBrk="0" hangingPunct="0">
              <a:defRPr sz="2400">
                <a:solidFill>
                  <a:schemeClr val="tx1"/>
                </a:solidFill>
                <a:latin typeface="Calibri" panose="020F0502020204030204" pitchFamily="34" charset="0"/>
                <a:ea typeface="Geneva" pitchFamily="121" charset="-128"/>
              </a:defRPr>
            </a:lvl4pPr>
            <a:lvl5pPr marL="2057400" indent="-228600" eaLnBrk="0" hangingPunct="0">
              <a:defRPr sz="2400">
                <a:solidFill>
                  <a:schemeClr val="tx1"/>
                </a:solidFill>
                <a:latin typeface="Calibri" panose="020F0502020204030204" pitchFamily="34" charset="0"/>
                <a:ea typeface="Geneva" pitchFamily="121"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9pPr>
          </a:lstStyle>
          <a:p>
            <a:pPr eaLnBrk="1" hangingPunct="1"/>
            <a:fld id="{B064DBC7-B272-4920-ACCC-9BA15795E09A}" type="datetime1">
              <a:rPr lang="en-US" altLang="en-US" sz="1200" smtClean="0">
                <a:solidFill>
                  <a:srgbClr val="004C97"/>
                </a:solidFill>
                <a:latin typeface="Helvetica" panose="020B0604020202020204" pitchFamily="34" charset="0"/>
              </a:rPr>
              <a:t>10/30/2018</a:t>
            </a:fld>
            <a:endParaRPr lang="en-US" altLang="en-US" sz="1200">
              <a:solidFill>
                <a:srgbClr val="004C97"/>
              </a:solidFill>
              <a:latin typeface="Helvetica" panose="020B0604020202020204" pitchFamily="34" charset="0"/>
            </a:endParaRPr>
          </a:p>
        </p:txBody>
      </p:sp>
      <p:sp>
        <p:nvSpPr>
          <p:cNvPr id="24580"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compatLnSpc="1">
            <a:prstTxWarp prst="textNoShape">
              <a:avLst/>
            </a:prstTxWarp>
          </a:bodyPr>
          <a:lstStyle>
            <a:lvl1pPr eaLnBrk="0" hangingPunct="0">
              <a:defRPr sz="2400">
                <a:solidFill>
                  <a:schemeClr val="tx1"/>
                </a:solidFill>
                <a:latin typeface="Calibri" panose="020F0502020204030204" pitchFamily="34" charset="0"/>
                <a:ea typeface="Geneva" pitchFamily="121" charset="-128"/>
              </a:defRPr>
            </a:lvl1pPr>
            <a:lvl2pPr marL="742950" indent="-285750" eaLnBrk="0" hangingPunct="0">
              <a:defRPr sz="2400">
                <a:solidFill>
                  <a:schemeClr val="tx1"/>
                </a:solidFill>
                <a:latin typeface="Calibri" panose="020F0502020204030204" pitchFamily="34" charset="0"/>
                <a:ea typeface="Geneva" pitchFamily="121" charset="-128"/>
              </a:defRPr>
            </a:lvl2pPr>
            <a:lvl3pPr marL="1143000" indent="-228600" eaLnBrk="0" hangingPunct="0">
              <a:defRPr sz="2400">
                <a:solidFill>
                  <a:schemeClr val="tx1"/>
                </a:solidFill>
                <a:latin typeface="Calibri" panose="020F0502020204030204" pitchFamily="34" charset="0"/>
                <a:ea typeface="Geneva" pitchFamily="121" charset="-128"/>
              </a:defRPr>
            </a:lvl3pPr>
            <a:lvl4pPr marL="1600200" indent="-228600" eaLnBrk="0" hangingPunct="0">
              <a:defRPr sz="2400">
                <a:solidFill>
                  <a:schemeClr val="tx1"/>
                </a:solidFill>
                <a:latin typeface="Calibri" panose="020F0502020204030204" pitchFamily="34" charset="0"/>
                <a:ea typeface="Geneva" pitchFamily="121" charset="-128"/>
              </a:defRPr>
            </a:lvl4pPr>
            <a:lvl5pPr marL="2057400" indent="-228600" eaLnBrk="0" hangingPunct="0">
              <a:defRPr sz="2400">
                <a:solidFill>
                  <a:schemeClr val="tx1"/>
                </a:solidFill>
                <a:latin typeface="Calibri" panose="020F0502020204030204" pitchFamily="34" charset="0"/>
                <a:ea typeface="Geneva" pitchFamily="121"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9pPr>
          </a:lstStyle>
          <a:p>
            <a:pPr eaLnBrk="1" hangingPunct="1"/>
            <a:r>
              <a:rPr lang="en-US" altLang="en-US" sz="1200">
                <a:solidFill>
                  <a:srgbClr val="004C97"/>
                </a:solidFill>
                <a:latin typeface="Helvetica" panose="020B0604020202020204" pitchFamily="34" charset="0"/>
                <a:ea typeface="MS PGothic" panose="020B0600070205080204" pitchFamily="34" charset="-128"/>
              </a:rPr>
              <a:t>AD / Instrumentation | Status Meeting</a:t>
            </a:r>
            <a:endParaRPr lang="en-US" altLang="en-US" sz="1200" b="1">
              <a:solidFill>
                <a:srgbClr val="004C97"/>
              </a:solidFill>
              <a:latin typeface="Helvetica" panose="020B0604020202020204" pitchFamily="34" charset="0"/>
              <a:ea typeface="MS PGothic" panose="020B0600070205080204" pitchFamily="34" charset="-128"/>
            </a:endParaRPr>
          </a:p>
        </p:txBody>
      </p:sp>
      <p:sp>
        <p:nvSpPr>
          <p:cNvPr id="24581"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alibri" panose="020F0502020204030204" pitchFamily="34" charset="0"/>
                <a:ea typeface="Geneva" pitchFamily="121" charset="-128"/>
              </a:defRPr>
            </a:lvl1pPr>
            <a:lvl2pPr marL="742950" indent="-285750" eaLnBrk="0" hangingPunct="0">
              <a:defRPr sz="2400">
                <a:solidFill>
                  <a:schemeClr val="tx1"/>
                </a:solidFill>
                <a:latin typeface="Calibri" panose="020F0502020204030204" pitchFamily="34" charset="0"/>
                <a:ea typeface="Geneva" pitchFamily="121" charset="-128"/>
              </a:defRPr>
            </a:lvl2pPr>
            <a:lvl3pPr marL="1143000" indent="-228600" eaLnBrk="0" hangingPunct="0">
              <a:defRPr sz="2400">
                <a:solidFill>
                  <a:schemeClr val="tx1"/>
                </a:solidFill>
                <a:latin typeface="Calibri" panose="020F0502020204030204" pitchFamily="34" charset="0"/>
                <a:ea typeface="Geneva" pitchFamily="121" charset="-128"/>
              </a:defRPr>
            </a:lvl3pPr>
            <a:lvl4pPr marL="1600200" indent="-228600" eaLnBrk="0" hangingPunct="0">
              <a:defRPr sz="2400">
                <a:solidFill>
                  <a:schemeClr val="tx1"/>
                </a:solidFill>
                <a:latin typeface="Calibri" panose="020F0502020204030204" pitchFamily="34" charset="0"/>
                <a:ea typeface="Geneva" pitchFamily="121" charset="-128"/>
              </a:defRPr>
            </a:lvl4pPr>
            <a:lvl5pPr marL="2057400" indent="-228600" eaLnBrk="0" hangingPunct="0">
              <a:defRPr sz="2400">
                <a:solidFill>
                  <a:schemeClr val="tx1"/>
                </a:solidFill>
                <a:latin typeface="Calibri" panose="020F0502020204030204" pitchFamily="34" charset="0"/>
                <a:ea typeface="Geneva" pitchFamily="121"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9pPr>
          </a:lstStyle>
          <a:p>
            <a:pPr eaLnBrk="1" hangingPunct="1"/>
            <a:fld id="{626492DB-2F06-44C7-8B18-72CF568DED1B}" type="slidenum">
              <a:rPr lang="en-US" altLang="en-US" sz="1200">
                <a:solidFill>
                  <a:srgbClr val="004C97"/>
                </a:solidFill>
                <a:latin typeface="Helvetica" panose="020B0604020202020204" pitchFamily="34" charset="0"/>
              </a:rPr>
              <a:pPr eaLnBrk="1" hangingPunct="1"/>
              <a:t>10</a:t>
            </a:fld>
            <a:endParaRPr lang="en-US" altLang="en-US" sz="1200">
              <a:solidFill>
                <a:srgbClr val="004C97"/>
              </a:solidFill>
              <a:latin typeface="Helvetica" panose="020B0604020202020204" pitchFamily="34" charset="0"/>
            </a:endParaRPr>
          </a:p>
        </p:txBody>
      </p:sp>
    </p:spTree>
    <p:extLst>
      <p:ext uri="{BB962C8B-B14F-4D97-AF65-F5344CB8AC3E}">
        <p14:creationId xmlns:p14="http://schemas.microsoft.com/office/powerpoint/2010/main" val="19713518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182FF2-5C26-4FC0-9379-4DF722F61A8E}"/>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710E24BB-7808-45EC-96BC-FDAE95FEC663}"/>
              </a:ext>
            </a:extLst>
          </p:cNvPr>
          <p:cNvSpPr>
            <a:spLocks noGrp="1"/>
          </p:cNvSpPr>
          <p:nvPr>
            <p:ph idx="1"/>
          </p:nvPr>
        </p:nvSpPr>
        <p:spPr/>
        <p:txBody>
          <a:bodyPr/>
          <a:lstStyle/>
          <a:p>
            <a:r>
              <a:rPr lang="en-US" dirty="0"/>
              <a:t>Future Projects</a:t>
            </a:r>
          </a:p>
          <a:p>
            <a:pPr lvl="1"/>
            <a:r>
              <a:rPr lang="en-US" dirty="0"/>
              <a:t>MI / RR</a:t>
            </a:r>
          </a:p>
          <a:p>
            <a:pPr lvl="1"/>
            <a:endParaRPr lang="en-US" dirty="0"/>
          </a:p>
          <a:p>
            <a:pPr lvl="1"/>
            <a:r>
              <a:rPr lang="en-US" dirty="0"/>
              <a:t>Muon</a:t>
            </a:r>
          </a:p>
          <a:p>
            <a:pPr lvl="1"/>
            <a:endParaRPr lang="en-US" dirty="0"/>
          </a:p>
          <a:p>
            <a:pPr lvl="1"/>
            <a:r>
              <a:rPr lang="en-US" dirty="0"/>
              <a:t>NUMI</a:t>
            </a:r>
          </a:p>
        </p:txBody>
      </p:sp>
      <p:sp>
        <p:nvSpPr>
          <p:cNvPr id="4" name="Date Placeholder 3">
            <a:extLst>
              <a:ext uri="{FF2B5EF4-FFF2-40B4-BE49-F238E27FC236}">
                <a16:creationId xmlns:a16="http://schemas.microsoft.com/office/drawing/2014/main" id="{80110018-78F3-4B0E-8AB6-6F2C892AF477}"/>
              </a:ext>
            </a:extLst>
          </p:cNvPr>
          <p:cNvSpPr>
            <a:spLocks noGrp="1"/>
          </p:cNvSpPr>
          <p:nvPr>
            <p:ph type="dt" sz="half" idx="10"/>
          </p:nvPr>
        </p:nvSpPr>
        <p:spPr/>
        <p:txBody>
          <a:bodyPr/>
          <a:lstStyle/>
          <a:p>
            <a:fld id="{223E542E-1546-4B87-9757-841F5E70E1E9}" type="datetime1">
              <a:rPr lang="en-US" altLang="en-US" smtClean="0"/>
              <a:t>10/30/2018</a:t>
            </a:fld>
            <a:endParaRPr lang="en-US" altLang="en-US"/>
          </a:p>
        </p:txBody>
      </p:sp>
      <p:sp>
        <p:nvSpPr>
          <p:cNvPr id="5" name="Footer Placeholder 4">
            <a:extLst>
              <a:ext uri="{FF2B5EF4-FFF2-40B4-BE49-F238E27FC236}">
                <a16:creationId xmlns:a16="http://schemas.microsoft.com/office/drawing/2014/main" id="{B10251A1-A342-43A4-9F44-1CAAC8A7A24F}"/>
              </a:ext>
            </a:extLst>
          </p:cNvPr>
          <p:cNvSpPr>
            <a:spLocks noGrp="1"/>
          </p:cNvSpPr>
          <p:nvPr>
            <p:ph type="ftr" sz="quarter" idx="11"/>
          </p:nvPr>
        </p:nvSpPr>
        <p:spPr/>
        <p:txBody>
          <a:bodyPr/>
          <a:lstStyle/>
          <a:p>
            <a:pPr>
              <a:defRPr/>
            </a:pPr>
            <a:r>
              <a:rPr lang="en-US"/>
              <a:t>AD / Instrumentation | Status Meeting</a:t>
            </a:r>
            <a:endParaRPr lang="en-US" b="1"/>
          </a:p>
        </p:txBody>
      </p:sp>
      <p:sp>
        <p:nvSpPr>
          <p:cNvPr id="6" name="Slide Number Placeholder 5">
            <a:extLst>
              <a:ext uri="{FF2B5EF4-FFF2-40B4-BE49-F238E27FC236}">
                <a16:creationId xmlns:a16="http://schemas.microsoft.com/office/drawing/2014/main" id="{1C2E4605-CEA6-4DF1-AA0E-57577F8B058E}"/>
              </a:ext>
            </a:extLst>
          </p:cNvPr>
          <p:cNvSpPr>
            <a:spLocks noGrp="1"/>
          </p:cNvSpPr>
          <p:nvPr>
            <p:ph type="sldNum" sz="quarter" idx="12"/>
          </p:nvPr>
        </p:nvSpPr>
        <p:spPr/>
        <p:txBody>
          <a:bodyPr/>
          <a:lstStyle/>
          <a:p>
            <a:fld id="{B5585131-D98E-4CC9-8879-1D32CC470D9D}" type="slidenum">
              <a:rPr lang="en-US" altLang="en-US" smtClean="0"/>
              <a:pPr/>
              <a:t>11</a:t>
            </a:fld>
            <a:endParaRPr lang="en-US" altLang="en-US"/>
          </a:p>
        </p:txBody>
      </p:sp>
    </p:spTree>
    <p:extLst>
      <p:ext uri="{BB962C8B-B14F-4D97-AF65-F5344CB8AC3E}">
        <p14:creationId xmlns:p14="http://schemas.microsoft.com/office/powerpoint/2010/main" val="23490577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Content Placeholder 9"/>
          <p:cNvSpPr>
            <a:spLocks noGrp="1"/>
          </p:cNvSpPr>
          <p:nvPr>
            <p:ph sz="half" idx="13"/>
          </p:nvPr>
        </p:nvSpPr>
        <p:spPr bwMode="auto">
          <a:xfrm>
            <a:off x="228600" y="361950"/>
            <a:ext cx="8675688" cy="56689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anchor="t" anchorCtr="0" compatLnSpc="1">
            <a:prstTxWarp prst="textNoShape">
              <a:avLst/>
            </a:prstTxWarp>
          </a:bodyPr>
          <a:lstStyle/>
          <a:p>
            <a:endParaRPr lang="en-US" altLang="en-US">
              <a:latin typeface="Helvetica" panose="020B0604020202020204" pitchFamily="34" charset="0"/>
              <a:ea typeface="Geneva" pitchFamily="121" charset="-128"/>
            </a:endParaRPr>
          </a:p>
        </p:txBody>
      </p:sp>
      <p:sp>
        <p:nvSpPr>
          <p:cNvPr id="25602" name="Date Placeholder 6"/>
          <p:cNvSpPr>
            <a:spLocks noGrp="1"/>
          </p:cNvSpPr>
          <p:nvPr>
            <p:ph type="dt" sz="quarter" idx="14"/>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alibri" panose="020F0502020204030204" pitchFamily="34" charset="0"/>
                <a:ea typeface="Geneva" pitchFamily="121" charset="-128"/>
              </a:defRPr>
            </a:lvl1pPr>
            <a:lvl2pPr marL="742950" indent="-285750" eaLnBrk="0" hangingPunct="0">
              <a:defRPr sz="2400">
                <a:solidFill>
                  <a:schemeClr val="tx1"/>
                </a:solidFill>
                <a:latin typeface="Calibri" panose="020F0502020204030204" pitchFamily="34" charset="0"/>
                <a:ea typeface="Geneva" pitchFamily="121" charset="-128"/>
              </a:defRPr>
            </a:lvl2pPr>
            <a:lvl3pPr marL="1143000" indent="-228600" eaLnBrk="0" hangingPunct="0">
              <a:defRPr sz="2400">
                <a:solidFill>
                  <a:schemeClr val="tx1"/>
                </a:solidFill>
                <a:latin typeface="Calibri" panose="020F0502020204030204" pitchFamily="34" charset="0"/>
                <a:ea typeface="Geneva" pitchFamily="121" charset="-128"/>
              </a:defRPr>
            </a:lvl3pPr>
            <a:lvl4pPr marL="1600200" indent="-228600" eaLnBrk="0" hangingPunct="0">
              <a:defRPr sz="2400">
                <a:solidFill>
                  <a:schemeClr val="tx1"/>
                </a:solidFill>
                <a:latin typeface="Calibri" panose="020F0502020204030204" pitchFamily="34" charset="0"/>
                <a:ea typeface="Geneva" pitchFamily="121" charset="-128"/>
              </a:defRPr>
            </a:lvl4pPr>
            <a:lvl5pPr marL="2057400" indent="-228600" eaLnBrk="0" hangingPunct="0">
              <a:defRPr sz="2400">
                <a:solidFill>
                  <a:schemeClr val="tx1"/>
                </a:solidFill>
                <a:latin typeface="Calibri" panose="020F0502020204030204" pitchFamily="34" charset="0"/>
                <a:ea typeface="Geneva" pitchFamily="121" charset="-128"/>
              </a:defRPr>
            </a:lvl5pPr>
            <a:lvl6pPr marL="2514600" indent="-2286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6pPr>
            <a:lvl7pPr marL="2971800" indent="-2286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7pPr>
            <a:lvl8pPr marL="3429000" indent="-2286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8pPr>
            <a:lvl9pPr marL="3886200" indent="-2286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9pPr>
          </a:lstStyle>
          <a:p>
            <a:pPr eaLnBrk="1" hangingPunct="1"/>
            <a:fld id="{EC3959DF-BDAF-4C30-BEE3-5FE53ABAAC86}" type="datetime1">
              <a:rPr lang="en-US" altLang="en-US" sz="1200" smtClean="0">
                <a:solidFill>
                  <a:srgbClr val="004C97"/>
                </a:solidFill>
                <a:latin typeface="Helvetica" panose="020B0604020202020204" pitchFamily="34" charset="0"/>
              </a:rPr>
              <a:t>10/29/2018</a:t>
            </a:fld>
            <a:endParaRPr lang="en-US" altLang="en-US" sz="1200">
              <a:solidFill>
                <a:srgbClr val="004C97"/>
              </a:solidFill>
              <a:latin typeface="Helvetica" panose="020B0604020202020204" pitchFamily="34" charset="0"/>
            </a:endParaRPr>
          </a:p>
        </p:txBody>
      </p:sp>
      <p:sp>
        <p:nvSpPr>
          <p:cNvPr id="25603" name="Footer Placeholder 7"/>
          <p:cNvSpPr>
            <a:spLocks noGrp="1"/>
          </p:cNvSpPr>
          <p:nvPr>
            <p:ph type="ftr" sz="quarter" idx="1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alibri" panose="020F0502020204030204" pitchFamily="34" charset="0"/>
                <a:ea typeface="Geneva" pitchFamily="121" charset="-128"/>
              </a:defRPr>
            </a:lvl1pPr>
            <a:lvl2pPr marL="742950" indent="-285750" eaLnBrk="0" hangingPunct="0">
              <a:defRPr sz="2400">
                <a:solidFill>
                  <a:schemeClr val="tx1"/>
                </a:solidFill>
                <a:latin typeface="Calibri" panose="020F0502020204030204" pitchFamily="34" charset="0"/>
                <a:ea typeface="Geneva" pitchFamily="121" charset="-128"/>
              </a:defRPr>
            </a:lvl2pPr>
            <a:lvl3pPr marL="1143000" indent="-228600" eaLnBrk="0" hangingPunct="0">
              <a:defRPr sz="2400">
                <a:solidFill>
                  <a:schemeClr val="tx1"/>
                </a:solidFill>
                <a:latin typeface="Calibri" panose="020F0502020204030204" pitchFamily="34" charset="0"/>
                <a:ea typeface="Geneva" pitchFamily="121" charset="-128"/>
              </a:defRPr>
            </a:lvl3pPr>
            <a:lvl4pPr marL="1600200" indent="-228600" eaLnBrk="0" hangingPunct="0">
              <a:defRPr sz="2400">
                <a:solidFill>
                  <a:schemeClr val="tx1"/>
                </a:solidFill>
                <a:latin typeface="Calibri" panose="020F0502020204030204" pitchFamily="34" charset="0"/>
                <a:ea typeface="Geneva" pitchFamily="121" charset="-128"/>
              </a:defRPr>
            </a:lvl4pPr>
            <a:lvl5pPr marL="2057400" indent="-228600" eaLnBrk="0" hangingPunct="0">
              <a:defRPr sz="2400">
                <a:solidFill>
                  <a:schemeClr val="tx1"/>
                </a:solidFill>
                <a:latin typeface="Calibri" panose="020F0502020204030204" pitchFamily="34" charset="0"/>
                <a:ea typeface="Geneva" pitchFamily="121" charset="-128"/>
              </a:defRPr>
            </a:lvl5pPr>
            <a:lvl6pPr marL="2514600" indent="-2286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6pPr>
            <a:lvl7pPr marL="2971800" indent="-2286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7pPr>
            <a:lvl8pPr marL="3429000" indent="-2286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8pPr>
            <a:lvl9pPr marL="3886200" indent="-2286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9pPr>
          </a:lstStyle>
          <a:p>
            <a:pPr eaLnBrk="1" hangingPunct="1"/>
            <a:r>
              <a:rPr lang="en-US" altLang="en-US" sz="1200">
                <a:solidFill>
                  <a:srgbClr val="004C97"/>
                </a:solidFill>
                <a:latin typeface="Helvetica" panose="020B0604020202020204" pitchFamily="34" charset="0"/>
                <a:ea typeface="MS PGothic" panose="020B0600070205080204" pitchFamily="34" charset="-128"/>
              </a:rPr>
              <a:t>AD / Instrumentation | Status Meeting</a:t>
            </a:r>
            <a:endParaRPr lang="en-US" altLang="en-US" sz="1200" b="1">
              <a:solidFill>
                <a:srgbClr val="004C97"/>
              </a:solidFill>
              <a:latin typeface="Helvetica" panose="020B0604020202020204" pitchFamily="34" charset="0"/>
              <a:ea typeface="MS PGothic" panose="020B0600070205080204" pitchFamily="34" charset="-128"/>
            </a:endParaRPr>
          </a:p>
        </p:txBody>
      </p:sp>
      <p:sp>
        <p:nvSpPr>
          <p:cNvPr id="25604" name="Slide Number Placeholder 8"/>
          <p:cNvSpPr>
            <a:spLocks noGrp="1"/>
          </p:cNvSpPr>
          <p:nvPr>
            <p:ph type="sldNum" sz="quarter" idx="16"/>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alibri" panose="020F0502020204030204" pitchFamily="34" charset="0"/>
                <a:ea typeface="Geneva" pitchFamily="121" charset="-128"/>
              </a:defRPr>
            </a:lvl1pPr>
            <a:lvl2pPr marL="742950" indent="-285750" eaLnBrk="0" hangingPunct="0">
              <a:defRPr sz="2400">
                <a:solidFill>
                  <a:schemeClr val="tx1"/>
                </a:solidFill>
                <a:latin typeface="Calibri" panose="020F0502020204030204" pitchFamily="34" charset="0"/>
                <a:ea typeface="Geneva" pitchFamily="121" charset="-128"/>
              </a:defRPr>
            </a:lvl2pPr>
            <a:lvl3pPr marL="1143000" indent="-228600" eaLnBrk="0" hangingPunct="0">
              <a:defRPr sz="2400">
                <a:solidFill>
                  <a:schemeClr val="tx1"/>
                </a:solidFill>
                <a:latin typeface="Calibri" panose="020F0502020204030204" pitchFamily="34" charset="0"/>
                <a:ea typeface="Geneva" pitchFamily="121" charset="-128"/>
              </a:defRPr>
            </a:lvl3pPr>
            <a:lvl4pPr marL="1600200" indent="-228600" eaLnBrk="0" hangingPunct="0">
              <a:defRPr sz="2400">
                <a:solidFill>
                  <a:schemeClr val="tx1"/>
                </a:solidFill>
                <a:latin typeface="Calibri" panose="020F0502020204030204" pitchFamily="34" charset="0"/>
                <a:ea typeface="Geneva" pitchFamily="121" charset="-128"/>
              </a:defRPr>
            </a:lvl4pPr>
            <a:lvl5pPr marL="2057400" indent="-228600" eaLnBrk="0" hangingPunct="0">
              <a:defRPr sz="2400">
                <a:solidFill>
                  <a:schemeClr val="tx1"/>
                </a:solidFill>
                <a:latin typeface="Calibri" panose="020F0502020204030204" pitchFamily="34" charset="0"/>
                <a:ea typeface="Geneva" pitchFamily="121" charset="-128"/>
              </a:defRPr>
            </a:lvl5pPr>
            <a:lvl6pPr marL="2514600" indent="-2286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6pPr>
            <a:lvl7pPr marL="2971800" indent="-2286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7pPr>
            <a:lvl8pPr marL="3429000" indent="-2286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8pPr>
            <a:lvl9pPr marL="3886200" indent="-2286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9pPr>
          </a:lstStyle>
          <a:p>
            <a:pPr eaLnBrk="1" hangingPunct="1"/>
            <a:fld id="{AEE3222A-B585-474B-B973-7A492478E925}" type="slidenum">
              <a:rPr lang="en-US" altLang="en-US" sz="1200">
                <a:solidFill>
                  <a:srgbClr val="004C97"/>
                </a:solidFill>
                <a:latin typeface="Helvetica" panose="020B0604020202020204" pitchFamily="34" charset="0"/>
              </a:rPr>
              <a:pPr eaLnBrk="1" hangingPunct="1"/>
              <a:t>12</a:t>
            </a:fld>
            <a:endParaRPr lang="en-US" altLang="en-US" sz="1200">
              <a:solidFill>
                <a:srgbClr val="004C97"/>
              </a:solidFill>
              <a:latin typeface="Helvetica" panose="020B0604020202020204"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itle 28"/>
          <p:cNvSpPr>
            <a:spLocks noGrp="1"/>
          </p:cNvSpPr>
          <p:nvPr>
            <p:ph type="title"/>
          </p:nvPr>
        </p:nvSpPr>
        <p:spPr bwMode="auto">
          <a:xfrm>
            <a:off x="228600" y="103188"/>
            <a:ext cx="8686800" cy="6429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compatLnSpc="1">
            <a:prstTxWarp prst="textNoShape">
              <a:avLst/>
            </a:prstTxWarp>
          </a:bodyPr>
          <a:lstStyle/>
          <a:p>
            <a:pPr eaLnBrk="1" hangingPunct="1"/>
            <a:r>
              <a:rPr lang="en-US" altLang="en-US" dirty="0">
                <a:latin typeface="Helvetica" panose="020B0604020202020204" pitchFamily="34" charset="0"/>
                <a:ea typeface="Geneva" pitchFamily="121" charset="-128"/>
              </a:rPr>
              <a:t>Basic Status to Report</a:t>
            </a:r>
          </a:p>
        </p:txBody>
      </p:sp>
      <p:sp>
        <p:nvSpPr>
          <p:cNvPr id="24578" name="Content Placeholder 29"/>
          <p:cNvSpPr>
            <a:spLocks noGrp="1"/>
          </p:cNvSpPr>
          <p:nvPr>
            <p:ph idx="1"/>
          </p:nvPr>
        </p:nvSpPr>
        <p:spPr bwMode="auto">
          <a:xfrm>
            <a:off x="228600" y="1042988"/>
            <a:ext cx="8672513" cy="49879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anchor="t" anchorCtr="0" compatLnSpc="1">
            <a:prstTxWarp prst="textNoShape">
              <a:avLst/>
            </a:prstTxWarp>
          </a:bodyPr>
          <a:lstStyle/>
          <a:p>
            <a:pPr eaLnBrk="1" hangingPunct="1"/>
            <a:r>
              <a:rPr lang="en-US" altLang="en-US" dirty="0">
                <a:latin typeface="Helvetica" panose="020B0604020202020204" pitchFamily="34" charset="0"/>
                <a:ea typeface="Geneva" pitchFamily="121" charset="-128"/>
              </a:rPr>
              <a:t>Active</a:t>
            </a:r>
          </a:p>
          <a:p>
            <a:pPr eaLnBrk="1" hangingPunct="1"/>
            <a:r>
              <a:rPr lang="en-US" altLang="en-US" dirty="0">
                <a:latin typeface="Helvetica" panose="020B0604020202020204" pitchFamily="34" charset="0"/>
                <a:ea typeface="Geneva" pitchFamily="121" charset="-128"/>
              </a:rPr>
              <a:t>Waiting</a:t>
            </a:r>
          </a:p>
          <a:p>
            <a:pPr eaLnBrk="1" hangingPunct="1"/>
            <a:r>
              <a:rPr lang="en-US" altLang="en-US" dirty="0">
                <a:latin typeface="Helvetica" panose="020B0604020202020204" pitchFamily="34" charset="0"/>
                <a:ea typeface="Geneva" pitchFamily="121" charset="-128"/>
              </a:rPr>
              <a:t>Canceled</a:t>
            </a:r>
          </a:p>
          <a:p>
            <a:pPr eaLnBrk="1" hangingPunct="1"/>
            <a:endParaRPr lang="en-US" altLang="en-US" dirty="0">
              <a:latin typeface="Helvetica" panose="020B0604020202020204" pitchFamily="34" charset="0"/>
              <a:ea typeface="Geneva" pitchFamily="121" charset="-128"/>
            </a:endParaRPr>
          </a:p>
          <a:p>
            <a:pPr eaLnBrk="1" hangingPunct="1"/>
            <a:r>
              <a:rPr lang="en-US" altLang="en-US" dirty="0">
                <a:latin typeface="Helvetica" panose="020B0604020202020204" pitchFamily="34" charset="0"/>
                <a:ea typeface="Geneva" pitchFamily="121" charset="-128"/>
              </a:rPr>
              <a:t>Estimate percent done</a:t>
            </a:r>
          </a:p>
          <a:p>
            <a:pPr eaLnBrk="1" hangingPunct="1"/>
            <a:r>
              <a:rPr lang="en-US" altLang="en-US" dirty="0">
                <a:latin typeface="Helvetica" panose="020B0604020202020204" pitchFamily="34" charset="0"/>
                <a:ea typeface="Geneva" pitchFamily="121" charset="-128"/>
              </a:rPr>
              <a:t>Next expected milestone and date</a:t>
            </a:r>
          </a:p>
          <a:p>
            <a:pPr eaLnBrk="1" hangingPunct="1"/>
            <a:r>
              <a:rPr lang="en-US" altLang="en-US" dirty="0">
                <a:latin typeface="Helvetica" panose="020B0604020202020204" pitchFamily="34" charset="0"/>
                <a:ea typeface="Geneva" pitchFamily="121" charset="-128"/>
              </a:rPr>
              <a:t>Successes and/or setbacks.</a:t>
            </a:r>
          </a:p>
          <a:p>
            <a:pPr eaLnBrk="1" hangingPunct="1"/>
            <a:endParaRPr lang="en-US" altLang="en-US" dirty="0">
              <a:latin typeface="Helvetica" panose="020B0604020202020204" pitchFamily="34" charset="0"/>
              <a:ea typeface="Geneva" pitchFamily="121" charset="-128"/>
            </a:endParaRPr>
          </a:p>
          <a:p>
            <a:pPr eaLnBrk="1" hangingPunct="1"/>
            <a:r>
              <a:rPr lang="en-US" altLang="en-US" dirty="0">
                <a:latin typeface="Helvetica" panose="020B0604020202020204" pitchFamily="34" charset="0"/>
                <a:ea typeface="Geneva" pitchFamily="121" charset="-128"/>
              </a:rPr>
              <a:t>Opportunities for review by others</a:t>
            </a:r>
          </a:p>
        </p:txBody>
      </p:sp>
      <p:sp>
        <p:nvSpPr>
          <p:cNvPr id="24579" name="Date Placeholder 3"/>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alibri" panose="020F0502020204030204" pitchFamily="34" charset="0"/>
                <a:ea typeface="Geneva" pitchFamily="121" charset="-128"/>
              </a:defRPr>
            </a:lvl1pPr>
            <a:lvl2pPr marL="742950" indent="-285750" eaLnBrk="0" hangingPunct="0">
              <a:defRPr sz="2400">
                <a:solidFill>
                  <a:schemeClr val="tx1"/>
                </a:solidFill>
                <a:latin typeface="Calibri" panose="020F0502020204030204" pitchFamily="34" charset="0"/>
                <a:ea typeface="Geneva" pitchFamily="121" charset="-128"/>
              </a:defRPr>
            </a:lvl2pPr>
            <a:lvl3pPr marL="1143000" indent="-228600" eaLnBrk="0" hangingPunct="0">
              <a:defRPr sz="2400">
                <a:solidFill>
                  <a:schemeClr val="tx1"/>
                </a:solidFill>
                <a:latin typeface="Calibri" panose="020F0502020204030204" pitchFamily="34" charset="0"/>
                <a:ea typeface="Geneva" pitchFamily="121" charset="-128"/>
              </a:defRPr>
            </a:lvl3pPr>
            <a:lvl4pPr marL="1600200" indent="-228600" eaLnBrk="0" hangingPunct="0">
              <a:defRPr sz="2400">
                <a:solidFill>
                  <a:schemeClr val="tx1"/>
                </a:solidFill>
                <a:latin typeface="Calibri" panose="020F0502020204030204" pitchFamily="34" charset="0"/>
                <a:ea typeface="Geneva" pitchFamily="121" charset="-128"/>
              </a:defRPr>
            </a:lvl4pPr>
            <a:lvl5pPr marL="2057400" indent="-228600" eaLnBrk="0" hangingPunct="0">
              <a:defRPr sz="2400">
                <a:solidFill>
                  <a:schemeClr val="tx1"/>
                </a:solidFill>
                <a:latin typeface="Calibri" panose="020F0502020204030204" pitchFamily="34" charset="0"/>
                <a:ea typeface="Geneva" pitchFamily="121"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9pPr>
          </a:lstStyle>
          <a:p>
            <a:pPr eaLnBrk="1" hangingPunct="1"/>
            <a:fld id="{B064DBC7-B272-4920-ACCC-9BA15795E09A}" type="datetime1">
              <a:rPr lang="en-US" altLang="en-US" sz="1200" smtClean="0">
                <a:solidFill>
                  <a:srgbClr val="004C97"/>
                </a:solidFill>
                <a:latin typeface="Helvetica" panose="020B0604020202020204" pitchFamily="34" charset="0"/>
              </a:rPr>
              <a:t>10/29/2018</a:t>
            </a:fld>
            <a:endParaRPr lang="en-US" altLang="en-US" sz="1200">
              <a:solidFill>
                <a:srgbClr val="004C97"/>
              </a:solidFill>
              <a:latin typeface="Helvetica" panose="020B0604020202020204" pitchFamily="34" charset="0"/>
            </a:endParaRPr>
          </a:p>
        </p:txBody>
      </p:sp>
      <p:sp>
        <p:nvSpPr>
          <p:cNvPr id="24580"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compatLnSpc="1">
            <a:prstTxWarp prst="textNoShape">
              <a:avLst/>
            </a:prstTxWarp>
          </a:bodyPr>
          <a:lstStyle>
            <a:lvl1pPr eaLnBrk="0" hangingPunct="0">
              <a:defRPr sz="2400">
                <a:solidFill>
                  <a:schemeClr val="tx1"/>
                </a:solidFill>
                <a:latin typeface="Calibri" panose="020F0502020204030204" pitchFamily="34" charset="0"/>
                <a:ea typeface="Geneva" pitchFamily="121" charset="-128"/>
              </a:defRPr>
            </a:lvl1pPr>
            <a:lvl2pPr marL="742950" indent="-285750" eaLnBrk="0" hangingPunct="0">
              <a:defRPr sz="2400">
                <a:solidFill>
                  <a:schemeClr val="tx1"/>
                </a:solidFill>
                <a:latin typeface="Calibri" panose="020F0502020204030204" pitchFamily="34" charset="0"/>
                <a:ea typeface="Geneva" pitchFamily="121" charset="-128"/>
              </a:defRPr>
            </a:lvl2pPr>
            <a:lvl3pPr marL="1143000" indent="-228600" eaLnBrk="0" hangingPunct="0">
              <a:defRPr sz="2400">
                <a:solidFill>
                  <a:schemeClr val="tx1"/>
                </a:solidFill>
                <a:latin typeface="Calibri" panose="020F0502020204030204" pitchFamily="34" charset="0"/>
                <a:ea typeface="Geneva" pitchFamily="121" charset="-128"/>
              </a:defRPr>
            </a:lvl3pPr>
            <a:lvl4pPr marL="1600200" indent="-228600" eaLnBrk="0" hangingPunct="0">
              <a:defRPr sz="2400">
                <a:solidFill>
                  <a:schemeClr val="tx1"/>
                </a:solidFill>
                <a:latin typeface="Calibri" panose="020F0502020204030204" pitchFamily="34" charset="0"/>
                <a:ea typeface="Geneva" pitchFamily="121" charset="-128"/>
              </a:defRPr>
            </a:lvl4pPr>
            <a:lvl5pPr marL="2057400" indent="-228600" eaLnBrk="0" hangingPunct="0">
              <a:defRPr sz="2400">
                <a:solidFill>
                  <a:schemeClr val="tx1"/>
                </a:solidFill>
                <a:latin typeface="Calibri" panose="020F0502020204030204" pitchFamily="34" charset="0"/>
                <a:ea typeface="Geneva" pitchFamily="121"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9pPr>
          </a:lstStyle>
          <a:p>
            <a:pPr eaLnBrk="1" hangingPunct="1"/>
            <a:r>
              <a:rPr lang="en-US" altLang="en-US" sz="1200">
                <a:solidFill>
                  <a:srgbClr val="004C97"/>
                </a:solidFill>
                <a:latin typeface="Helvetica" panose="020B0604020202020204" pitchFamily="34" charset="0"/>
                <a:ea typeface="MS PGothic" panose="020B0600070205080204" pitchFamily="34" charset="-128"/>
              </a:rPr>
              <a:t>AD / Instrumentation | Status Meeting</a:t>
            </a:r>
            <a:endParaRPr lang="en-US" altLang="en-US" sz="1200" b="1">
              <a:solidFill>
                <a:srgbClr val="004C97"/>
              </a:solidFill>
              <a:latin typeface="Helvetica" panose="020B0604020202020204" pitchFamily="34" charset="0"/>
              <a:ea typeface="MS PGothic" panose="020B0600070205080204" pitchFamily="34" charset="-128"/>
            </a:endParaRPr>
          </a:p>
        </p:txBody>
      </p:sp>
      <p:sp>
        <p:nvSpPr>
          <p:cNvPr id="24581"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alibri" panose="020F0502020204030204" pitchFamily="34" charset="0"/>
                <a:ea typeface="Geneva" pitchFamily="121" charset="-128"/>
              </a:defRPr>
            </a:lvl1pPr>
            <a:lvl2pPr marL="742950" indent="-285750" eaLnBrk="0" hangingPunct="0">
              <a:defRPr sz="2400">
                <a:solidFill>
                  <a:schemeClr val="tx1"/>
                </a:solidFill>
                <a:latin typeface="Calibri" panose="020F0502020204030204" pitchFamily="34" charset="0"/>
                <a:ea typeface="Geneva" pitchFamily="121" charset="-128"/>
              </a:defRPr>
            </a:lvl2pPr>
            <a:lvl3pPr marL="1143000" indent="-228600" eaLnBrk="0" hangingPunct="0">
              <a:defRPr sz="2400">
                <a:solidFill>
                  <a:schemeClr val="tx1"/>
                </a:solidFill>
                <a:latin typeface="Calibri" panose="020F0502020204030204" pitchFamily="34" charset="0"/>
                <a:ea typeface="Geneva" pitchFamily="121" charset="-128"/>
              </a:defRPr>
            </a:lvl3pPr>
            <a:lvl4pPr marL="1600200" indent="-228600" eaLnBrk="0" hangingPunct="0">
              <a:defRPr sz="2400">
                <a:solidFill>
                  <a:schemeClr val="tx1"/>
                </a:solidFill>
                <a:latin typeface="Calibri" panose="020F0502020204030204" pitchFamily="34" charset="0"/>
                <a:ea typeface="Geneva" pitchFamily="121" charset="-128"/>
              </a:defRPr>
            </a:lvl4pPr>
            <a:lvl5pPr marL="2057400" indent="-228600" eaLnBrk="0" hangingPunct="0">
              <a:defRPr sz="2400">
                <a:solidFill>
                  <a:schemeClr val="tx1"/>
                </a:solidFill>
                <a:latin typeface="Calibri" panose="020F0502020204030204" pitchFamily="34" charset="0"/>
                <a:ea typeface="Geneva" pitchFamily="121"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9pPr>
          </a:lstStyle>
          <a:p>
            <a:pPr eaLnBrk="1" hangingPunct="1"/>
            <a:fld id="{626492DB-2F06-44C7-8B18-72CF568DED1B}" type="slidenum">
              <a:rPr lang="en-US" altLang="en-US" sz="1200">
                <a:solidFill>
                  <a:srgbClr val="004C97"/>
                </a:solidFill>
                <a:latin typeface="Helvetica" panose="020B0604020202020204" pitchFamily="34" charset="0"/>
              </a:rPr>
              <a:pPr eaLnBrk="1" hangingPunct="1"/>
              <a:t>2</a:t>
            </a:fld>
            <a:endParaRPr lang="en-US" altLang="en-US" sz="1200">
              <a:solidFill>
                <a:srgbClr val="004C97"/>
              </a:solidFill>
              <a:latin typeface="Helvetica" panose="020B0604020202020204" pitchFamily="34" charset="0"/>
            </a:endParaRPr>
          </a:p>
        </p:txBody>
      </p:sp>
    </p:spTree>
    <p:extLst>
      <p:ext uri="{BB962C8B-B14F-4D97-AF65-F5344CB8AC3E}">
        <p14:creationId xmlns:p14="http://schemas.microsoft.com/office/powerpoint/2010/main" val="38497991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itle 28"/>
          <p:cNvSpPr>
            <a:spLocks noGrp="1"/>
          </p:cNvSpPr>
          <p:nvPr>
            <p:ph type="title"/>
          </p:nvPr>
        </p:nvSpPr>
        <p:spPr bwMode="auto">
          <a:xfrm>
            <a:off x="228600" y="103188"/>
            <a:ext cx="8686800" cy="6429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compatLnSpc="1">
            <a:prstTxWarp prst="textNoShape">
              <a:avLst/>
            </a:prstTxWarp>
          </a:bodyPr>
          <a:lstStyle/>
          <a:p>
            <a:pPr eaLnBrk="1" hangingPunct="1"/>
            <a:r>
              <a:rPr lang="en-US" altLang="en-US" dirty="0">
                <a:latin typeface="Helvetica" panose="020B0604020202020204" pitchFamily="34" charset="0"/>
                <a:ea typeface="Geneva" pitchFamily="121" charset="-128"/>
              </a:rPr>
              <a:t>Active Projects</a:t>
            </a:r>
          </a:p>
        </p:txBody>
      </p:sp>
      <p:sp>
        <p:nvSpPr>
          <p:cNvPr id="24578" name="Content Placeholder 29"/>
          <p:cNvSpPr>
            <a:spLocks noGrp="1"/>
          </p:cNvSpPr>
          <p:nvPr>
            <p:ph idx="1"/>
          </p:nvPr>
        </p:nvSpPr>
        <p:spPr bwMode="auto">
          <a:xfrm>
            <a:off x="228600" y="1042988"/>
            <a:ext cx="8672513" cy="49879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anchor="t" anchorCtr="0" compatLnSpc="1">
            <a:prstTxWarp prst="textNoShape">
              <a:avLst/>
            </a:prstTxWarp>
          </a:bodyPr>
          <a:lstStyle/>
          <a:p>
            <a:pPr eaLnBrk="1" hangingPunct="1"/>
            <a:r>
              <a:rPr lang="en-US" altLang="en-US" dirty="0">
                <a:latin typeface="Helvetica" panose="020B0604020202020204" pitchFamily="34" charset="0"/>
                <a:ea typeface="Geneva" pitchFamily="121" charset="-128"/>
              </a:rPr>
              <a:t>Linac Toroid Firmware Update and Maintenance.</a:t>
            </a:r>
          </a:p>
          <a:p>
            <a:pPr eaLnBrk="1" hangingPunct="1"/>
            <a:endParaRPr lang="en-US" altLang="en-US" dirty="0">
              <a:latin typeface="Helvetica" panose="020B0604020202020204" pitchFamily="34" charset="0"/>
              <a:ea typeface="Geneva" pitchFamily="121" charset="-128"/>
            </a:endParaRPr>
          </a:p>
          <a:p>
            <a:pPr eaLnBrk="1" hangingPunct="1"/>
            <a:r>
              <a:rPr lang="en-US" altLang="en-US" dirty="0">
                <a:latin typeface="Helvetica" panose="020B0604020202020204" pitchFamily="34" charset="0"/>
                <a:ea typeface="Geneva" pitchFamily="121" charset="-128"/>
              </a:rPr>
              <a:t>NUMI Toroid Calibration / Re-scaling</a:t>
            </a:r>
          </a:p>
          <a:p>
            <a:pPr eaLnBrk="1" hangingPunct="1"/>
            <a:endParaRPr lang="en-US" altLang="en-US" dirty="0">
              <a:latin typeface="Helvetica" panose="020B0604020202020204" pitchFamily="34" charset="0"/>
              <a:ea typeface="Geneva" pitchFamily="121" charset="-128"/>
            </a:endParaRPr>
          </a:p>
          <a:p>
            <a:pPr eaLnBrk="1" hangingPunct="1"/>
            <a:r>
              <a:rPr lang="en-US" altLang="en-US" dirty="0">
                <a:latin typeface="Helvetica" panose="020B0604020202020204" pitchFamily="34" charset="0"/>
                <a:ea typeface="Geneva" pitchFamily="121" charset="-128"/>
              </a:rPr>
              <a:t>PIP2IT ACCT and DCCT New Installation.</a:t>
            </a:r>
          </a:p>
          <a:p>
            <a:pPr eaLnBrk="1" hangingPunct="1"/>
            <a:endParaRPr lang="en-US" altLang="en-US" dirty="0">
              <a:latin typeface="Helvetica" panose="020B0604020202020204" pitchFamily="34" charset="0"/>
              <a:ea typeface="Geneva" pitchFamily="121" charset="-128"/>
            </a:endParaRPr>
          </a:p>
          <a:p>
            <a:pPr eaLnBrk="1" hangingPunct="1"/>
            <a:r>
              <a:rPr lang="en-US" altLang="en-US" dirty="0">
                <a:latin typeface="Helvetica" panose="020B0604020202020204" pitchFamily="34" charset="0"/>
                <a:ea typeface="Geneva" pitchFamily="121" charset="-128"/>
              </a:rPr>
              <a:t>MI / RR  DCCT Update Obsolete Chassis.</a:t>
            </a:r>
          </a:p>
          <a:p>
            <a:pPr eaLnBrk="1" hangingPunct="1"/>
            <a:endParaRPr lang="en-US" altLang="en-US" dirty="0">
              <a:latin typeface="Helvetica" panose="020B0604020202020204" pitchFamily="34" charset="0"/>
              <a:ea typeface="Geneva" pitchFamily="121" charset="-128"/>
            </a:endParaRPr>
          </a:p>
          <a:p>
            <a:pPr eaLnBrk="1" hangingPunct="1"/>
            <a:r>
              <a:rPr lang="en-US" altLang="en-US" dirty="0">
                <a:latin typeface="Helvetica" panose="020B0604020202020204" pitchFamily="34" charset="0"/>
                <a:ea typeface="Geneva" pitchFamily="121" charset="-128"/>
              </a:rPr>
              <a:t>Delivery Ring RFKO Slow Extraction</a:t>
            </a:r>
          </a:p>
          <a:p>
            <a:pPr eaLnBrk="1" hangingPunct="1"/>
            <a:endParaRPr lang="en-US" altLang="en-US" dirty="0">
              <a:latin typeface="Helvetica" panose="020B0604020202020204" pitchFamily="34" charset="0"/>
              <a:ea typeface="Geneva" pitchFamily="121" charset="-128"/>
            </a:endParaRPr>
          </a:p>
          <a:p>
            <a:pPr eaLnBrk="1" hangingPunct="1"/>
            <a:r>
              <a:rPr lang="en-US" altLang="en-US" dirty="0">
                <a:latin typeface="Helvetica" panose="020B0604020202020204" pitchFamily="34" charset="0"/>
                <a:ea typeface="Geneva" pitchFamily="121" charset="-128"/>
              </a:rPr>
              <a:t>Booster CHG-0 </a:t>
            </a:r>
            <a:r>
              <a:rPr lang="en-US" altLang="en-US" dirty="0" err="1">
                <a:latin typeface="Helvetica" panose="020B0604020202020204" pitchFamily="34" charset="0"/>
                <a:ea typeface="Geneva" pitchFamily="121" charset="-128"/>
              </a:rPr>
              <a:t>Bergoz</a:t>
            </a:r>
            <a:r>
              <a:rPr lang="en-US" altLang="en-US" dirty="0">
                <a:latin typeface="Helvetica" panose="020B0604020202020204" pitchFamily="34" charset="0"/>
                <a:ea typeface="Geneva" pitchFamily="121" charset="-128"/>
              </a:rPr>
              <a:t> DCCT (active?). </a:t>
            </a:r>
          </a:p>
        </p:txBody>
      </p:sp>
      <p:sp>
        <p:nvSpPr>
          <p:cNvPr id="24579" name="Date Placeholder 3"/>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alibri" panose="020F0502020204030204" pitchFamily="34" charset="0"/>
                <a:ea typeface="Geneva" pitchFamily="121" charset="-128"/>
              </a:defRPr>
            </a:lvl1pPr>
            <a:lvl2pPr marL="742950" indent="-285750" eaLnBrk="0" hangingPunct="0">
              <a:defRPr sz="2400">
                <a:solidFill>
                  <a:schemeClr val="tx1"/>
                </a:solidFill>
                <a:latin typeface="Calibri" panose="020F0502020204030204" pitchFamily="34" charset="0"/>
                <a:ea typeface="Geneva" pitchFamily="121" charset="-128"/>
              </a:defRPr>
            </a:lvl2pPr>
            <a:lvl3pPr marL="1143000" indent="-228600" eaLnBrk="0" hangingPunct="0">
              <a:defRPr sz="2400">
                <a:solidFill>
                  <a:schemeClr val="tx1"/>
                </a:solidFill>
                <a:latin typeface="Calibri" panose="020F0502020204030204" pitchFamily="34" charset="0"/>
                <a:ea typeface="Geneva" pitchFamily="121" charset="-128"/>
              </a:defRPr>
            </a:lvl3pPr>
            <a:lvl4pPr marL="1600200" indent="-228600" eaLnBrk="0" hangingPunct="0">
              <a:defRPr sz="2400">
                <a:solidFill>
                  <a:schemeClr val="tx1"/>
                </a:solidFill>
                <a:latin typeface="Calibri" panose="020F0502020204030204" pitchFamily="34" charset="0"/>
                <a:ea typeface="Geneva" pitchFamily="121" charset="-128"/>
              </a:defRPr>
            </a:lvl4pPr>
            <a:lvl5pPr marL="2057400" indent="-228600" eaLnBrk="0" hangingPunct="0">
              <a:defRPr sz="2400">
                <a:solidFill>
                  <a:schemeClr val="tx1"/>
                </a:solidFill>
                <a:latin typeface="Calibri" panose="020F0502020204030204" pitchFamily="34" charset="0"/>
                <a:ea typeface="Geneva" pitchFamily="121"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9pPr>
          </a:lstStyle>
          <a:p>
            <a:pPr eaLnBrk="1" hangingPunct="1"/>
            <a:fld id="{B064DBC7-B272-4920-ACCC-9BA15795E09A}" type="datetime1">
              <a:rPr lang="en-US" altLang="en-US" sz="1200" smtClean="0">
                <a:solidFill>
                  <a:srgbClr val="004C97"/>
                </a:solidFill>
                <a:latin typeface="Helvetica" panose="020B0604020202020204" pitchFamily="34" charset="0"/>
              </a:rPr>
              <a:t>10/29/2018</a:t>
            </a:fld>
            <a:endParaRPr lang="en-US" altLang="en-US" sz="1200">
              <a:solidFill>
                <a:srgbClr val="004C97"/>
              </a:solidFill>
              <a:latin typeface="Helvetica" panose="020B0604020202020204" pitchFamily="34" charset="0"/>
            </a:endParaRPr>
          </a:p>
        </p:txBody>
      </p:sp>
      <p:sp>
        <p:nvSpPr>
          <p:cNvPr id="24580"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compatLnSpc="1">
            <a:prstTxWarp prst="textNoShape">
              <a:avLst/>
            </a:prstTxWarp>
          </a:bodyPr>
          <a:lstStyle>
            <a:lvl1pPr eaLnBrk="0" hangingPunct="0">
              <a:defRPr sz="2400">
                <a:solidFill>
                  <a:schemeClr val="tx1"/>
                </a:solidFill>
                <a:latin typeface="Calibri" panose="020F0502020204030204" pitchFamily="34" charset="0"/>
                <a:ea typeface="Geneva" pitchFamily="121" charset="-128"/>
              </a:defRPr>
            </a:lvl1pPr>
            <a:lvl2pPr marL="742950" indent="-285750" eaLnBrk="0" hangingPunct="0">
              <a:defRPr sz="2400">
                <a:solidFill>
                  <a:schemeClr val="tx1"/>
                </a:solidFill>
                <a:latin typeface="Calibri" panose="020F0502020204030204" pitchFamily="34" charset="0"/>
                <a:ea typeface="Geneva" pitchFamily="121" charset="-128"/>
              </a:defRPr>
            </a:lvl2pPr>
            <a:lvl3pPr marL="1143000" indent="-228600" eaLnBrk="0" hangingPunct="0">
              <a:defRPr sz="2400">
                <a:solidFill>
                  <a:schemeClr val="tx1"/>
                </a:solidFill>
                <a:latin typeface="Calibri" panose="020F0502020204030204" pitchFamily="34" charset="0"/>
                <a:ea typeface="Geneva" pitchFamily="121" charset="-128"/>
              </a:defRPr>
            </a:lvl3pPr>
            <a:lvl4pPr marL="1600200" indent="-228600" eaLnBrk="0" hangingPunct="0">
              <a:defRPr sz="2400">
                <a:solidFill>
                  <a:schemeClr val="tx1"/>
                </a:solidFill>
                <a:latin typeface="Calibri" panose="020F0502020204030204" pitchFamily="34" charset="0"/>
                <a:ea typeface="Geneva" pitchFamily="121" charset="-128"/>
              </a:defRPr>
            </a:lvl4pPr>
            <a:lvl5pPr marL="2057400" indent="-228600" eaLnBrk="0" hangingPunct="0">
              <a:defRPr sz="2400">
                <a:solidFill>
                  <a:schemeClr val="tx1"/>
                </a:solidFill>
                <a:latin typeface="Calibri" panose="020F0502020204030204" pitchFamily="34" charset="0"/>
                <a:ea typeface="Geneva" pitchFamily="121"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9pPr>
          </a:lstStyle>
          <a:p>
            <a:pPr eaLnBrk="1" hangingPunct="1"/>
            <a:r>
              <a:rPr lang="en-US" altLang="en-US" sz="1200" dirty="0">
                <a:solidFill>
                  <a:srgbClr val="004C97"/>
                </a:solidFill>
                <a:latin typeface="Helvetica" panose="020B0604020202020204" pitchFamily="34" charset="0"/>
                <a:ea typeface="MS PGothic" panose="020B0600070205080204" pitchFamily="34" charset="-128"/>
              </a:rPr>
              <a:t>AD / Instrumentation | Status Meeting</a:t>
            </a:r>
            <a:endParaRPr lang="en-US" altLang="en-US" sz="1200" b="1" dirty="0">
              <a:solidFill>
                <a:srgbClr val="004C97"/>
              </a:solidFill>
              <a:latin typeface="Helvetica" panose="020B0604020202020204" pitchFamily="34" charset="0"/>
              <a:ea typeface="MS PGothic" panose="020B0600070205080204" pitchFamily="34" charset="-128"/>
            </a:endParaRPr>
          </a:p>
        </p:txBody>
      </p:sp>
      <p:sp>
        <p:nvSpPr>
          <p:cNvPr id="24581"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alibri" panose="020F0502020204030204" pitchFamily="34" charset="0"/>
                <a:ea typeface="Geneva" pitchFamily="121" charset="-128"/>
              </a:defRPr>
            </a:lvl1pPr>
            <a:lvl2pPr marL="742950" indent="-285750" eaLnBrk="0" hangingPunct="0">
              <a:defRPr sz="2400">
                <a:solidFill>
                  <a:schemeClr val="tx1"/>
                </a:solidFill>
                <a:latin typeface="Calibri" panose="020F0502020204030204" pitchFamily="34" charset="0"/>
                <a:ea typeface="Geneva" pitchFamily="121" charset="-128"/>
              </a:defRPr>
            </a:lvl2pPr>
            <a:lvl3pPr marL="1143000" indent="-228600" eaLnBrk="0" hangingPunct="0">
              <a:defRPr sz="2400">
                <a:solidFill>
                  <a:schemeClr val="tx1"/>
                </a:solidFill>
                <a:latin typeface="Calibri" panose="020F0502020204030204" pitchFamily="34" charset="0"/>
                <a:ea typeface="Geneva" pitchFamily="121" charset="-128"/>
              </a:defRPr>
            </a:lvl3pPr>
            <a:lvl4pPr marL="1600200" indent="-228600" eaLnBrk="0" hangingPunct="0">
              <a:defRPr sz="2400">
                <a:solidFill>
                  <a:schemeClr val="tx1"/>
                </a:solidFill>
                <a:latin typeface="Calibri" panose="020F0502020204030204" pitchFamily="34" charset="0"/>
                <a:ea typeface="Geneva" pitchFamily="121" charset="-128"/>
              </a:defRPr>
            </a:lvl4pPr>
            <a:lvl5pPr marL="2057400" indent="-228600" eaLnBrk="0" hangingPunct="0">
              <a:defRPr sz="2400">
                <a:solidFill>
                  <a:schemeClr val="tx1"/>
                </a:solidFill>
                <a:latin typeface="Calibri" panose="020F0502020204030204" pitchFamily="34" charset="0"/>
                <a:ea typeface="Geneva" pitchFamily="121"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9pPr>
          </a:lstStyle>
          <a:p>
            <a:pPr eaLnBrk="1" hangingPunct="1"/>
            <a:fld id="{626492DB-2F06-44C7-8B18-72CF568DED1B}" type="slidenum">
              <a:rPr lang="en-US" altLang="en-US" sz="1200">
                <a:solidFill>
                  <a:srgbClr val="004C97"/>
                </a:solidFill>
                <a:latin typeface="Helvetica" panose="020B0604020202020204" pitchFamily="34" charset="0"/>
              </a:rPr>
              <a:pPr eaLnBrk="1" hangingPunct="1"/>
              <a:t>3</a:t>
            </a:fld>
            <a:endParaRPr lang="en-US" altLang="en-US" sz="1200">
              <a:solidFill>
                <a:srgbClr val="004C97"/>
              </a:solidFill>
              <a:latin typeface="Helvetica" panose="020B0604020202020204"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itle 28"/>
          <p:cNvSpPr>
            <a:spLocks noGrp="1"/>
          </p:cNvSpPr>
          <p:nvPr>
            <p:ph type="title"/>
          </p:nvPr>
        </p:nvSpPr>
        <p:spPr bwMode="auto">
          <a:xfrm>
            <a:off x="228600" y="103188"/>
            <a:ext cx="8686800" cy="6429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compatLnSpc="1">
            <a:prstTxWarp prst="textNoShape">
              <a:avLst/>
            </a:prstTxWarp>
          </a:bodyPr>
          <a:lstStyle/>
          <a:p>
            <a:pPr eaLnBrk="1" hangingPunct="1"/>
            <a:r>
              <a:rPr lang="en-US" altLang="en-US" dirty="0">
                <a:latin typeface="Helvetica" panose="020B0604020202020204" pitchFamily="34" charset="0"/>
                <a:ea typeface="Geneva" pitchFamily="121" charset="-128"/>
              </a:rPr>
              <a:t>Active Projects</a:t>
            </a:r>
          </a:p>
        </p:txBody>
      </p:sp>
      <p:sp>
        <p:nvSpPr>
          <p:cNvPr id="24578" name="Content Placeholder 29"/>
          <p:cNvSpPr>
            <a:spLocks noGrp="1"/>
          </p:cNvSpPr>
          <p:nvPr>
            <p:ph idx="1"/>
          </p:nvPr>
        </p:nvSpPr>
        <p:spPr bwMode="auto">
          <a:xfrm>
            <a:off x="228600" y="1042988"/>
            <a:ext cx="8672513" cy="49879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anchor="t" anchorCtr="0" compatLnSpc="1">
            <a:prstTxWarp prst="textNoShape">
              <a:avLst/>
            </a:prstTxWarp>
          </a:bodyPr>
          <a:lstStyle/>
          <a:p>
            <a:r>
              <a:rPr lang="en-US" altLang="en-US" dirty="0">
                <a:latin typeface="Helvetica" panose="020B0604020202020204" pitchFamily="34" charset="0"/>
                <a:ea typeface="Geneva" pitchFamily="121" charset="-128"/>
              </a:rPr>
              <a:t>Muon Toroid Upgrade</a:t>
            </a:r>
          </a:p>
          <a:p>
            <a:pPr eaLnBrk="1" hangingPunct="1"/>
            <a:endParaRPr lang="en-US" altLang="en-US" dirty="0">
              <a:latin typeface="Helvetica" panose="020B0604020202020204" pitchFamily="34" charset="0"/>
              <a:ea typeface="Geneva" pitchFamily="121" charset="-128"/>
            </a:endParaRPr>
          </a:p>
          <a:p>
            <a:pPr eaLnBrk="1" hangingPunct="1"/>
            <a:r>
              <a:rPr lang="en-US" altLang="en-US" dirty="0">
                <a:latin typeface="Helvetica" panose="020B0604020202020204" pitchFamily="34" charset="0"/>
                <a:ea typeface="Geneva" pitchFamily="121" charset="-128"/>
              </a:rPr>
              <a:t>Current Booster Damper Operation</a:t>
            </a:r>
          </a:p>
          <a:p>
            <a:pPr eaLnBrk="1" hangingPunct="1"/>
            <a:endParaRPr lang="en-US" altLang="en-US" dirty="0">
              <a:latin typeface="Helvetica" panose="020B0604020202020204" pitchFamily="34" charset="0"/>
              <a:ea typeface="Geneva" pitchFamily="121" charset="-128"/>
            </a:endParaRPr>
          </a:p>
          <a:p>
            <a:pPr eaLnBrk="1" hangingPunct="1"/>
            <a:r>
              <a:rPr lang="en-US" altLang="en-US" dirty="0">
                <a:latin typeface="Helvetica" panose="020B0604020202020204" pitchFamily="34" charset="0"/>
                <a:ea typeface="Geneva" pitchFamily="121" charset="-128"/>
              </a:rPr>
              <a:t>PIP2IT BPM Electronics Upgrade</a:t>
            </a:r>
          </a:p>
          <a:p>
            <a:pPr eaLnBrk="1" hangingPunct="1"/>
            <a:endParaRPr lang="en-US" altLang="en-US" dirty="0">
              <a:latin typeface="Helvetica" panose="020B0604020202020204" pitchFamily="34" charset="0"/>
              <a:ea typeface="Geneva" pitchFamily="121" charset="-128"/>
            </a:endParaRPr>
          </a:p>
          <a:p>
            <a:pPr eaLnBrk="1" hangingPunct="1"/>
            <a:r>
              <a:rPr lang="en-US" altLang="en-US" dirty="0">
                <a:latin typeface="Helvetica" panose="020B0604020202020204" pitchFamily="34" charset="0"/>
                <a:ea typeface="Geneva" pitchFamily="121" charset="-128"/>
              </a:rPr>
              <a:t>PIP2IT BPM Linux Upgrade</a:t>
            </a:r>
          </a:p>
          <a:p>
            <a:pPr eaLnBrk="1" hangingPunct="1"/>
            <a:endParaRPr lang="en-US" altLang="en-US" dirty="0">
              <a:latin typeface="Helvetica" panose="020B0604020202020204" pitchFamily="34" charset="0"/>
              <a:ea typeface="Geneva" pitchFamily="121" charset="-128"/>
            </a:endParaRPr>
          </a:p>
          <a:p>
            <a:pPr eaLnBrk="1" hangingPunct="1"/>
            <a:r>
              <a:rPr lang="en-US" altLang="en-US" dirty="0">
                <a:latin typeface="Helvetica" panose="020B0604020202020204" pitchFamily="34" charset="0"/>
                <a:ea typeface="Geneva" pitchFamily="121" charset="-128"/>
              </a:rPr>
              <a:t>IOTA BPM Operation</a:t>
            </a:r>
          </a:p>
          <a:p>
            <a:pPr eaLnBrk="1" hangingPunct="1"/>
            <a:endParaRPr lang="en-US" altLang="en-US" dirty="0">
              <a:latin typeface="Helvetica" panose="020B0604020202020204" pitchFamily="34" charset="0"/>
              <a:ea typeface="Geneva" pitchFamily="121" charset="-128"/>
            </a:endParaRPr>
          </a:p>
          <a:p>
            <a:pPr eaLnBrk="1" hangingPunct="1"/>
            <a:r>
              <a:rPr lang="en-US" altLang="en-US" dirty="0">
                <a:latin typeface="Helvetica" panose="020B0604020202020204" pitchFamily="34" charset="0"/>
                <a:ea typeface="Geneva" pitchFamily="121" charset="-128"/>
              </a:rPr>
              <a:t>Booster Damper AIP </a:t>
            </a:r>
            <a:r>
              <a:rPr lang="en-US" altLang="en-US" sz="1800" dirty="0">
                <a:latin typeface="Helvetica" panose="020B0604020202020204" pitchFamily="34" charset="0"/>
                <a:ea typeface="Geneva" pitchFamily="121" charset="-128"/>
              </a:rPr>
              <a:t>(Transverse / Longitudinal)</a:t>
            </a:r>
            <a:endParaRPr lang="en-US" altLang="en-US" dirty="0">
              <a:latin typeface="Helvetica" panose="020B0604020202020204" pitchFamily="34" charset="0"/>
              <a:ea typeface="Geneva" pitchFamily="121" charset="-128"/>
            </a:endParaRPr>
          </a:p>
        </p:txBody>
      </p:sp>
      <p:sp>
        <p:nvSpPr>
          <p:cNvPr id="24579" name="Date Placeholder 3"/>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alibri" panose="020F0502020204030204" pitchFamily="34" charset="0"/>
                <a:ea typeface="Geneva" pitchFamily="121" charset="-128"/>
              </a:defRPr>
            </a:lvl1pPr>
            <a:lvl2pPr marL="742950" indent="-285750" eaLnBrk="0" hangingPunct="0">
              <a:defRPr sz="2400">
                <a:solidFill>
                  <a:schemeClr val="tx1"/>
                </a:solidFill>
                <a:latin typeface="Calibri" panose="020F0502020204030204" pitchFamily="34" charset="0"/>
                <a:ea typeface="Geneva" pitchFamily="121" charset="-128"/>
              </a:defRPr>
            </a:lvl2pPr>
            <a:lvl3pPr marL="1143000" indent="-228600" eaLnBrk="0" hangingPunct="0">
              <a:defRPr sz="2400">
                <a:solidFill>
                  <a:schemeClr val="tx1"/>
                </a:solidFill>
                <a:latin typeface="Calibri" panose="020F0502020204030204" pitchFamily="34" charset="0"/>
                <a:ea typeface="Geneva" pitchFamily="121" charset="-128"/>
              </a:defRPr>
            </a:lvl3pPr>
            <a:lvl4pPr marL="1600200" indent="-228600" eaLnBrk="0" hangingPunct="0">
              <a:defRPr sz="2400">
                <a:solidFill>
                  <a:schemeClr val="tx1"/>
                </a:solidFill>
                <a:latin typeface="Calibri" panose="020F0502020204030204" pitchFamily="34" charset="0"/>
                <a:ea typeface="Geneva" pitchFamily="121" charset="-128"/>
              </a:defRPr>
            </a:lvl4pPr>
            <a:lvl5pPr marL="2057400" indent="-228600" eaLnBrk="0" hangingPunct="0">
              <a:defRPr sz="2400">
                <a:solidFill>
                  <a:schemeClr val="tx1"/>
                </a:solidFill>
                <a:latin typeface="Calibri" panose="020F0502020204030204" pitchFamily="34" charset="0"/>
                <a:ea typeface="Geneva" pitchFamily="121"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9pPr>
          </a:lstStyle>
          <a:p>
            <a:pPr marL="0" marR="0" lvl="0" indent="0" algn="r" defTabSz="457200" rtl="0" eaLnBrk="1" fontAlgn="base" latinLnBrk="0" hangingPunct="1">
              <a:lnSpc>
                <a:spcPct val="100000"/>
              </a:lnSpc>
              <a:spcBef>
                <a:spcPct val="0"/>
              </a:spcBef>
              <a:spcAft>
                <a:spcPct val="0"/>
              </a:spcAft>
              <a:buClrTx/>
              <a:buSzTx/>
              <a:buFontTx/>
              <a:buNone/>
              <a:tabLst/>
              <a:defRPr/>
            </a:pPr>
            <a:fld id="{B064DBC7-B272-4920-ACCC-9BA15795E09A}" type="datetime1">
              <a:rPr kumimoji="0" lang="en-US" altLang="en-US" sz="1200" b="0" i="0" u="none" strike="noStrike" kern="1200" cap="none" spc="0" normalizeH="0" baseline="0" noProof="0" smtClean="0">
                <a:ln>
                  <a:noFill/>
                </a:ln>
                <a:solidFill>
                  <a:srgbClr val="004C97"/>
                </a:solidFill>
                <a:effectLst/>
                <a:uLnTx/>
                <a:uFillTx/>
                <a:latin typeface="Helvetica" panose="020B0604020202020204" pitchFamily="34" charset="0"/>
                <a:ea typeface="Geneva" pitchFamily="121" charset="-128"/>
                <a:cs typeface="+mn-cs"/>
              </a:rPr>
              <a:pPr marL="0" marR="0" lvl="0" indent="0" algn="r" defTabSz="457200" rtl="0" eaLnBrk="1" fontAlgn="base" latinLnBrk="0" hangingPunct="1">
                <a:lnSpc>
                  <a:spcPct val="100000"/>
                </a:lnSpc>
                <a:spcBef>
                  <a:spcPct val="0"/>
                </a:spcBef>
                <a:spcAft>
                  <a:spcPct val="0"/>
                </a:spcAft>
                <a:buClrTx/>
                <a:buSzTx/>
                <a:buFontTx/>
                <a:buNone/>
                <a:tabLst/>
                <a:defRPr/>
              </a:pPr>
              <a:t>10/30/2018</a:t>
            </a:fld>
            <a:endParaRPr kumimoji="0" lang="en-US" altLang="en-US" sz="1200" b="0" i="0" u="none" strike="noStrike" kern="1200" cap="none" spc="0" normalizeH="0" baseline="0" noProof="0">
              <a:ln>
                <a:noFill/>
              </a:ln>
              <a:solidFill>
                <a:srgbClr val="004C97"/>
              </a:solidFill>
              <a:effectLst/>
              <a:uLnTx/>
              <a:uFillTx/>
              <a:latin typeface="Helvetica" panose="020B0604020202020204" pitchFamily="34" charset="0"/>
              <a:ea typeface="Geneva" pitchFamily="121" charset="-128"/>
              <a:cs typeface="+mn-cs"/>
            </a:endParaRPr>
          </a:p>
        </p:txBody>
      </p:sp>
      <p:sp>
        <p:nvSpPr>
          <p:cNvPr id="24580"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compatLnSpc="1">
            <a:prstTxWarp prst="textNoShape">
              <a:avLst/>
            </a:prstTxWarp>
          </a:bodyPr>
          <a:lstStyle>
            <a:lvl1pPr eaLnBrk="0" hangingPunct="0">
              <a:defRPr sz="2400">
                <a:solidFill>
                  <a:schemeClr val="tx1"/>
                </a:solidFill>
                <a:latin typeface="Calibri" panose="020F0502020204030204" pitchFamily="34" charset="0"/>
                <a:ea typeface="Geneva" pitchFamily="121" charset="-128"/>
              </a:defRPr>
            </a:lvl1pPr>
            <a:lvl2pPr marL="742950" indent="-285750" eaLnBrk="0" hangingPunct="0">
              <a:defRPr sz="2400">
                <a:solidFill>
                  <a:schemeClr val="tx1"/>
                </a:solidFill>
                <a:latin typeface="Calibri" panose="020F0502020204030204" pitchFamily="34" charset="0"/>
                <a:ea typeface="Geneva" pitchFamily="121" charset="-128"/>
              </a:defRPr>
            </a:lvl2pPr>
            <a:lvl3pPr marL="1143000" indent="-228600" eaLnBrk="0" hangingPunct="0">
              <a:defRPr sz="2400">
                <a:solidFill>
                  <a:schemeClr val="tx1"/>
                </a:solidFill>
                <a:latin typeface="Calibri" panose="020F0502020204030204" pitchFamily="34" charset="0"/>
                <a:ea typeface="Geneva" pitchFamily="121" charset="-128"/>
              </a:defRPr>
            </a:lvl3pPr>
            <a:lvl4pPr marL="1600200" indent="-228600" eaLnBrk="0" hangingPunct="0">
              <a:defRPr sz="2400">
                <a:solidFill>
                  <a:schemeClr val="tx1"/>
                </a:solidFill>
                <a:latin typeface="Calibri" panose="020F0502020204030204" pitchFamily="34" charset="0"/>
                <a:ea typeface="Geneva" pitchFamily="121" charset="-128"/>
              </a:defRPr>
            </a:lvl4pPr>
            <a:lvl5pPr marL="2057400" indent="-228600" eaLnBrk="0" hangingPunct="0">
              <a:defRPr sz="2400">
                <a:solidFill>
                  <a:schemeClr val="tx1"/>
                </a:solidFill>
                <a:latin typeface="Calibri" panose="020F0502020204030204" pitchFamily="34" charset="0"/>
                <a:ea typeface="Geneva" pitchFamily="121"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9pPr>
          </a:lstStyle>
          <a:p>
            <a:pPr marL="0" marR="0" lvl="0" indent="0" algn="l" defTabSz="457200" rtl="0" eaLnBrk="1" fontAlgn="base" latinLnBrk="0" hangingPunct="1">
              <a:lnSpc>
                <a:spcPct val="100000"/>
              </a:lnSpc>
              <a:spcBef>
                <a:spcPct val="0"/>
              </a:spcBef>
              <a:spcAft>
                <a:spcPct val="0"/>
              </a:spcAft>
              <a:buClrTx/>
              <a:buSzTx/>
              <a:buFontTx/>
              <a:buNone/>
              <a:tabLst/>
              <a:defRPr/>
            </a:pPr>
            <a:r>
              <a:rPr kumimoji="0" lang="en-US" altLang="en-US" sz="1200" b="0" i="0" u="none" strike="noStrike" kern="1200" cap="none" spc="0" normalizeH="0" baseline="0" noProof="0">
                <a:ln>
                  <a:noFill/>
                </a:ln>
                <a:solidFill>
                  <a:srgbClr val="004C97"/>
                </a:solidFill>
                <a:effectLst/>
                <a:uLnTx/>
                <a:uFillTx/>
                <a:latin typeface="Helvetica" panose="020B0604020202020204" pitchFamily="34" charset="0"/>
                <a:ea typeface="MS PGothic" panose="020B0600070205080204" pitchFamily="34" charset="-128"/>
              </a:rPr>
              <a:t>AD / Instrumentation | Status Meeting</a:t>
            </a:r>
            <a:endParaRPr kumimoji="0" lang="en-US" altLang="en-US" sz="1200" b="1" i="0" u="none" strike="noStrike" kern="1200" cap="none" spc="0" normalizeH="0" baseline="0" noProof="0">
              <a:ln>
                <a:noFill/>
              </a:ln>
              <a:solidFill>
                <a:srgbClr val="004C97"/>
              </a:solidFill>
              <a:effectLst/>
              <a:uLnTx/>
              <a:uFillTx/>
              <a:latin typeface="Helvetica" panose="020B0604020202020204" pitchFamily="34" charset="0"/>
              <a:ea typeface="MS PGothic" panose="020B0600070205080204" pitchFamily="34" charset="-128"/>
            </a:endParaRPr>
          </a:p>
        </p:txBody>
      </p:sp>
      <p:sp>
        <p:nvSpPr>
          <p:cNvPr id="24581"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alibri" panose="020F0502020204030204" pitchFamily="34" charset="0"/>
                <a:ea typeface="Geneva" pitchFamily="121" charset="-128"/>
              </a:defRPr>
            </a:lvl1pPr>
            <a:lvl2pPr marL="742950" indent="-285750" eaLnBrk="0" hangingPunct="0">
              <a:defRPr sz="2400">
                <a:solidFill>
                  <a:schemeClr val="tx1"/>
                </a:solidFill>
                <a:latin typeface="Calibri" panose="020F0502020204030204" pitchFamily="34" charset="0"/>
                <a:ea typeface="Geneva" pitchFamily="121" charset="-128"/>
              </a:defRPr>
            </a:lvl2pPr>
            <a:lvl3pPr marL="1143000" indent="-228600" eaLnBrk="0" hangingPunct="0">
              <a:defRPr sz="2400">
                <a:solidFill>
                  <a:schemeClr val="tx1"/>
                </a:solidFill>
                <a:latin typeface="Calibri" panose="020F0502020204030204" pitchFamily="34" charset="0"/>
                <a:ea typeface="Geneva" pitchFamily="121" charset="-128"/>
              </a:defRPr>
            </a:lvl3pPr>
            <a:lvl4pPr marL="1600200" indent="-228600" eaLnBrk="0" hangingPunct="0">
              <a:defRPr sz="2400">
                <a:solidFill>
                  <a:schemeClr val="tx1"/>
                </a:solidFill>
                <a:latin typeface="Calibri" panose="020F0502020204030204" pitchFamily="34" charset="0"/>
                <a:ea typeface="Geneva" pitchFamily="121" charset="-128"/>
              </a:defRPr>
            </a:lvl4pPr>
            <a:lvl5pPr marL="2057400" indent="-228600" eaLnBrk="0" hangingPunct="0">
              <a:defRPr sz="2400">
                <a:solidFill>
                  <a:schemeClr val="tx1"/>
                </a:solidFill>
                <a:latin typeface="Calibri" panose="020F0502020204030204" pitchFamily="34" charset="0"/>
                <a:ea typeface="Geneva" pitchFamily="121"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9pPr>
          </a:lstStyle>
          <a:p>
            <a:pPr marL="0" marR="0" lvl="0" indent="0" algn="l" defTabSz="457200" rtl="0" eaLnBrk="1" fontAlgn="base" latinLnBrk="0" hangingPunct="1">
              <a:lnSpc>
                <a:spcPct val="100000"/>
              </a:lnSpc>
              <a:spcBef>
                <a:spcPct val="0"/>
              </a:spcBef>
              <a:spcAft>
                <a:spcPct val="0"/>
              </a:spcAft>
              <a:buClrTx/>
              <a:buSzTx/>
              <a:buFontTx/>
              <a:buNone/>
              <a:tabLst/>
              <a:defRPr/>
            </a:pPr>
            <a:fld id="{626492DB-2F06-44C7-8B18-72CF568DED1B}" type="slidenum">
              <a:rPr kumimoji="0" lang="en-US" altLang="en-US" sz="1200" b="0" i="0" u="none" strike="noStrike" kern="1200" cap="none" spc="0" normalizeH="0" baseline="0" noProof="0">
                <a:ln>
                  <a:noFill/>
                </a:ln>
                <a:solidFill>
                  <a:srgbClr val="004C97"/>
                </a:solidFill>
                <a:effectLst/>
                <a:uLnTx/>
                <a:uFillTx/>
                <a:latin typeface="Helvetica" panose="020B0604020202020204" pitchFamily="34" charset="0"/>
                <a:ea typeface="Geneva" pitchFamily="121" charset="-128"/>
                <a:cs typeface="+mn-cs"/>
              </a:rPr>
              <a:pPr marL="0" marR="0" lvl="0" indent="0" algn="l" defTabSz="457200" rtl="0" eaLnBrk="1" fontAlgn="base" latinLnBrk="0" hangingPunct="1">
                <a:lnSpc>
                  <a:spcPct val="100000"/>
                </a:lnSpc>
                <a:spcBef>
                  <a:spcPct val="0"/>
                </a:spcBef>
                <a:spcAft>
                  <a:spcPct val="0"/>
                </a:spcAft>
                <a:buClrTx/>
                <a:buSzTx/>
                <a:buFontTx/>
                <a:buNone/>
                <a:tabLst/>
                <a:defRPr/>
              </a:pPr>
              <a:t>4</a:t>
            </a:fld>
            <a:endParaRPr kumimoji="0" lang="en-US" altLang="en-US" sz="1200" b="0" i="0" u="none" strike="noStrike" kern="1200" cap="none" spc="0" normalizeH="0" baseline="0" noProof="0">
              <a:ln>
                <a:noFill/>
              </a:ln>
              <a:solidFill>
                <a:srgbClr val="004C97"/>
              </a:solidFill>
              <a:effectLst/>
              <a:uLnTx/>
              <a:uFillTx/>
              <a:latin typeface="Helvetica" panose="020B0604020202020204" pitchFamily="34" charset="0"/>
              <a:ea typeface="Geneva" pitchFamily="121" charset="-128"/>
              <a:cs typeface="+mn-cs"/>
            </a:endParaRPr>
          </a:p>
        </p:txBody>
      </p:sp>
    </p:spTree>
    <p:extLst>
      <p:ext uri="{BB962C8B-B14F-4D97-AF65-F5344CB8AC3E}">
        <p14:creationId xmlns:p14="http://schemas.microsoft.com/office/powerpoint/2010/main" val="18373101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itle 28"/>
          <p:cNvSpPr>
            <a:spLocks noGrp="1"/>
          </p:cNvSpPr>
          <p:nvPr>
            <p:ph type="title"/>
          </p:nvPr>
        </p:nvSpPr>
        <p:spPr bwMode="auto">
          <a:xfrm>
            <a:off x="228600" y="103188"/>
            <a:ext cx="8686800" cy="6429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compatLnSpc="1">
            <a:prstTxWarp prst="textNoShape">
              <a:avLst/>
            </a:prstTxWarp>
          </a:bodyPr>
          <a:lstStyle/>
          <a:p>
            <a:pPr eaLnBrk="1" hangingPunct="1"/>
            <a:r>
              <a:rPr lang="en-US" altLang="en-US" dirty="0">
                <a:latin typeface="Helvetica" panose="020B0604020202020204" pitchFamily="34" charset="0"/>
                <a:ea typeface="Geneva" pitchFamily="121" charset="-128"/>
              </a:rPr>
              <a:t>Active Projects</a:t>
            </a:r>
          </a:p>
        </p:txBody>
      </p:sp>
      <p:sp>
        <p:nvSpPr>
          <p:cNvPr id="24578" name="Content Placeholder 29"/>
          <p:cNvSpPr>
            <a:spLocks noGrp="1"/>
          </p:cNvSpPr>
          <p:nvPr>
            <p:ph idx="1"/>
          </p:nvPr>
        </p:nvSpPr>
        <p:spPr bwMode="auto">
          <a:xfrm>
            <a:off x="228600" y="1042988"/>
            <a:ext cx="8672513" cy="49879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anchor="t" anchorCtr="0" compatLnSpc="1">
            <a:prstTxWarp prst="textNoShape">
              <a:avLst/>
            </a:prstTxWarp>
          </a:bodyPr>
          <a:lstStyle/>
          <a:p>
            <a:pPr eaLnBrk="1" hangingPunct="1"/>
            <a:r>
              <a:rPr lang="en-US" altLang="en-US" dirty="0">
                <a:latin typeface="Helvetica" panose="020B0604020202020204" pitchFamily="34" charset="0"/>
                <a:ea typeface="Geneva" pitchFamily="121" charset="-128"/>
              </a:rPr>
              <a:t>Booster BPM Upgrade</a:t>
            </a:r>
          </a:p>
          <a:p>
            <a:pPr lvl="1"/>
            <a:r>
              <a:rPr lang="en-US" altLang="en-US" dirty="0">
                <a:latin typeface="Helvetica" panose="020B0604020202020204" pitchFamily="34" charset="0"/>
                <a:ea typeface="Geneva" pitchFamily="121" charset="-128"/>
              </a:rPr>
              <a:t>Digitizers</a:t>
            </a:r>
          </a:p>
          <a:p>
            <a:pPr lvl="1"/>
            <a:r>
              <a:rPr lang="en-US" altLang="en-US" dirty="0">
                <a:latin typeface="Helvetica" panose="020B0604020202020204" pitchFamily="34" charset="0"/>
                <a:ea typeface="Geneva" pitchFamily="121" charset="-128"/>
              </a:rPr>
              <a:t>Timing Card</a:t>
            </a:r>
          </a:p>
          <a:p>
            <a:pPr lvl="1"/>
            <a:r>
              <a:rPr lang="en-US" altLang="en-US" dirty="0">
                <a:latin typeface="Helvetica" panose="020B0604020202020204" pitchFamily="34" charset="0"/>
                <a:ea typeface="Geneva" pitchFamily="121" charset="-128"/>
              </a:rPr>
              <a:t>Linux Front-End</a:t>
            </a:r>
          </a:p>
          <a:p>
            <a:endParaRPr lang="en-US" altLang="en-US" dirty="0">
              <a:latin typeface="Helvetica" panose="020B0604020202020204" pitchFamily="34" charset="0"/>
              <a:ea typeface="Geneva" pitchFamily="121" charset="-128"/>
            </a:endParaRPr>
          </a:p>
          <a:p>
            <a:r>
              <a:rPr lang="en-US" altLang="en-US" dirty="0">
                <a:latin typeface="Helvetica" panose="020B0604020202020204" pitchFamily="34" charset="0"/>
                <a:ea typeface="Geneva" pitchFamily="121" charset="-128"/>
              </a:rPr>
              <a:t>PIP2IT RF Interlocks </a:t>
            </a:r>
            <a:r>
              <a:rPr lang="en-US" altLang="en-US" sz="1800" dirty="0">
                <a:latin typeface="Helvetica" panose="020B0604020202020204" pitchFamily="34" charset="0"/>
                <a:ea typeface="Geneva" pitchFamily="121" charset="-128"/>
              </a:rPr>
              <a:t>(HWR / SSR1)</a:t>
            </a:r>
            <a:endParaRPr lang="en-US" altLang="en-US" dirty="0">
              <a:latin typeface="Helvetica" panose="020B0604020202020204" pitchFamily="34" charset="0"/>
              <a:ea typeface="Geneva" pitchFamily="121" charset="-128"/>
            </a:endParaRPr>
          </a:p>
          <a:p>
            <a:endParaRPr lang="en-US" altLang="en-US" dirty="0">
              <a:latin typeface="Helvetica" panose="020B0604020202020204" pitchFamily="34" charset="0"/>
              <a:ea typeface="Geneva" pitchFamily="121" charset="-128"/>
            </a:endParaRPr>
          </a:p>
          <a:p>
            <a:r>
              <a:rPr lang="en-US" altLang="en-US" dirty="0">
                <a:latin typeface="Helvetica" panose="020B0604020202020204" pitchFamily="34" charset="0"/>
                <a:ea typeface="Geneva" pitchFamily="121" charset="-128"/>
              </a:rPr>
              <a:t>Recycler BPM Data Upgrade</a:t>
            </a:r>
          </a:p>
          <a:p>
            <a:endParaRPr lang="en-US" altLang="en-US" dirty="0">
              <a:latin typeface="Helvetica" panose="020B0604020202020204" pitchFamily="34" charset="0"/>
              <a:ea typeface="Geneva" pitchFamily="121" charset="-128"/>
            </a:endParaRPr>
          </a:p>
          <a:p>
            <a:r>
              <a:rPr lang="en-US" altLang="en-US" dirty="0">
                <a:latin typeface="Helvetica" panose="020B0604020202020204" pitchFamily="34" charset="0"/>
                <a:ea typeface="Geneva" pitchFamily="121" charset="-128"/>
              </a:rPr>
              <a:t>Recycler BPM Calibrations</a:t>
            </a:r>
          </a:p>
        </p:txBody>
      </p:sp>
      <p:sp>
        <p:nvSpPr>
          <p:cNvPr id="24579" name="Date Placeholder 3"/>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alibri" panose="020F0502020204030204" pitchFamily="34" charset="0"/>
                <a:ea typeface="Geneva" pitchFamily="121" charset="-128"/>
              </a:defRPr>
            </a:lvl1pPr>
            <a:lvl2pPr marL="742950" indent="-285750" eaLnBrk="0" hangingPunct="0">
              <a:defRPr sz="2400">
                <a:solidFill>
                  <a:schemeClr val="tx1"/>
                </a:solidFill>
                <a:latin typeface="Calibri" panose="020F0502020204030204" pitchFamily="34" charset="0"/>
                <a:ea typeface="Geneva" pitchFamily="121" charset="-128"/>
              </a:defRPr>
            </a:lvl2pPr>
            <a:lvl3pPr marL="1143000" indent="-228600" eaLnBrk="0" hangingPunct="0">
              <a:defRPr sz="2400">
                <a:solidFill>
                  <a:schemeClr val="tx1"/>
                </a:solidFill>
                <a:latin typeface="Calibri" panose="020F0502020204030204" pitchFamily="34" charset="0"/>
                <a:ea typeface="Geneva" pitchFamily="121" charset="-128"/>
              </a:defRPr>
            </a:lvl3pPr>
            <a:lvl4pPr marL="1600200" indent="-228600" eaLnBrk="0" hangingPunct="0">
              <a:defRPr sz="2400">
                <a:solidFill>
                  <a:schemeClr val="tx1"/>
                </a:solidFill>
                <a:latin typeface="Calibri" panose="020F0502020204030204" pitchFamily="34" charset="0"/>
                <a:ea typeface="Geneva" pitchFamily="121" charset="-128"/>
              </a:defRPr>
            </a:lvl4pPr>
            <a:lvl5pPr marL="2057400" indent="-228600" eaLnBrk="0" hangingPunct="0">
              <a:defRPr sz="2400">
                <a:solidFill>
                  <a:schemeClr val="tx1"/>
                </a:solidFill>
                <a:latin typeface="Calibri" panose="020F0502020204030204" pitchFamily="34" charset="0"/>
                <a:ea typeface="Geneva" pitchFamily="121"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9pPr>
          </a:lstStyle>
          <a:p>
            <a:pPr eaLnBrk="1" hangingPunct="1"/>
            <a:fld id="{B064DBC7-B272-4920-ACCC-9BA15795E09A}" type="datetime1">
              <a:rPr lang="en-US" altLang="en-US" sz="1200" smtClean="0">
                <a:solidFill>
                  <a:srgbClr val="004C97"/>
                </a:solidFill>
                <a:latin typeface="Helvetica" panose="020B0604020202020204" pitchFamily="34" charset="0"/>
              </a:rPr>
              <a:t>10/29/2018</a:t>
            </a:fld>
            <a:endParaRPr lang="en-US" altLang="en-US" sz="1200">
              <a:solidFill>
                <a:srgbClr val="004C97"/>
              </a:solidFill>
              <a:latin typeface="Helvetica" panose="020B0604020202020204" pitchFamily="34" charset="0"/>
            </a:endParaRPr>
          </a:p>
        </p:txBody>
      </p:sp>
      <p:sp>
        <p:nvSpPr>
          <p:cNvPr id="24580"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compatLnSpc="1">
            <a:prstTxWarp prst="textNoShape">
              <a:avLst/>
            </a:prstTxWarp>
          </a:bodyPr>
          <a:lstStyle>
            <a:lvl1pPr eaLnBrk="0" hangingPunct="0">
              <a:defRPr sz="2400">
                <a:solidFill>
                  <a:schemeClr val="tx1"/>
                </a:solidFill>
                <a:latin typeface="Calibri" panose="020F0502020204030204" pitchFamily="34" charset="0"/>
                <a:ea typeface="Geneva" pitchFamily="121" charset="-128"/>
              </a:defRPr>
            </a:lvl1pPr>
            <a:lvl2pPr marL="742950" indent="-285750" eaLnBrk="0" hangingPunct="0">
              <a:defRPr sz="2400">
                <a:solidFill>
                  <a:schemeClr val="tx1"/>
                </a:solidFill>
                <a:latin typeface="Calibri" panose="020F0502020204030204" pitchFamily="34" charset="0"/>
                <a:ea typeface="Geneva" pitchFamily="121" charset="-128"/>
              </a:defRPr>
            </a:lvl2pPr>
            <a:lvl3pPr marL="1143000" indent="-228600" eaLnBrk="0" hangingPunct="0">
              <a:defRPr sz="2400">
                <a:solidFill>
                  <a:schemeClr val="tx1"/>
                </a:solidFill>
                <a:latin typeface="Calibri" panose="020F0502020204030204" pitchFamily="34" charset="0"/>
                <a:ea typeface="Geneva" pitchFamily="121" charset="-128"/>
              </a:defRPr>
            </a:lvl3pPr>
            <a:lvl4pPr marL="1600200" indent="-228600" eaLnBrk="0" hangingPunct="0">
              <a:defRPr sz="2400">
                <a:solidFill>
                  <a:schemeClr val="tx1"/>
                </a:solidFill>
                <a:latin typeface="Calibri" panose="020F0502020204030204" pitchFamily="34" charset="0"/>
                <a:ea typeface="Geneva" pitchFamily="121" charset="-128"/>
              </a:defRPr>
            </a:lvl4pPr>
            <a:lvl5pPr marL="2057400" indent="-228600" eaLnBrk="0" hangingPunct="0">
              <a:defRPr sz="2400">
                <a:solidFill>
                  <a:schemeClr val="tx1"/>
                </a:solidFill>
                <a:latin typeface="Calibri" panose="020F0502020204030204" pitchFamily="34" charset="0"/>
                <a:ea typeface="Geneva" pitchFamily="121"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9pPr>
          </a:lstStyle>
          <a:p>
            <a:pPr eaLnBrk="1" hangingPunct="1"/>
            <a:r>
              <a:rPr lang="en-US" altLang="en-US" sz="1200">
                <a:solidFill>
                  <a:srgbClr val="004C97"/>
                </a:solidFill>
                <a:latin typeface="Helvetica" panose="020B0604020202020204" pitchFamily="34" charset="0"/>
                <a:ea typeface="MS PGothic" panose="020B0600070205080204" pitchFamily="34" charset="-128"/>
              </a:rPr>
              <a:t>AD / Instrumentation | Status Meeting</a:t>
            </a:r>
            <a:endParaRPr lang="en-US" altLang="en-US" sz="1200" b="1">
              <a:solidFill>
                <a:srgbClr val="004C97"/>
              </a:solidFill>
              <a:latin typeface="Helvetica" panose="020B0604020202020204" pitchFamily="34" charset="0"/>
              <a:ea typeface="MS PGothic" panose="020B0600070205080204" pitchFamily="34" charset="-128"/>
            </a:endParaRPr>
          </a:p>
        </p:txBody>
      </p:sp>
      <p:sp>
        <p:nvSpPr>
          <p:cNvPr id="24581"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alibri" panose="020F0502020204030204" pitchFamily="34" charset="0"/>
                <a:ea typeface="Geneva" pitchFamily="121" charset="-128"/>
              </a:defRPr>
            </a:lvl1pPr>
            <a:lvl2pPr marL="742950" indent="-285750" eaLnBrk="0" hangingPunct="0">
              <a:defRPr sz="2400">
                <a:solidFill>
                  <a:schemeClr val="tx1"/>
                </a:solidFill>
                <a:latin typeface="Calibri" panose="020F0502020204030204" pitchFamily="34" charset="0"/>
                <a:ea typeface="Geneva" pitchFamily="121" charset="-128"/>
              </a:defRPr>
            </a:lvl2pPr>
            <a:lvl3pPr marL="1143000" indent="-228600" eaLnBrk="0" hangingPunct="0">
              <a:defRPr sz="2400">
                <a:solidFill>
                  <a:schemeClr val="tx1"/>
                </a:solidFill>
                <a:latin typeface="Calibri" panose="020F0502020204030204" pitchFamily="34" charset="0"/>
                <a:ea typeface="Geneva" pitchFamily="121" charset="-128"/>
              </a:defRPr>
            </a:lvl3pPr>
            <a:lvl4pPr marL="1600200" indent="-228600" eaLnBrk="0" hangingPunct="0">
              <a:defRPr sz="2400">
                <a:solidFill>
                  <a:schemeClr val="tx1"/>
                </a:solidFill>
                <a:latin typeface="Calibri" panose="020F0502020204030204" pitchFamily="34" charset="0"/>
                <a:ea typeface="Geneva" pitchFamily="121" charset="-128"/>
              </a:defRPr>
            </a:lvl4pPr>
            <a:lvl5pPr marL="2057400" indent="-228600" eaLnBrk="0" hangingPunct="0">
              <a:defRPr sz="2400">
                <a:solidFill>
                  <a:schemeClr val="tx1"/>
                </a:solidFill>
                <a:latin typeface="Calibri" panose="020F0502020204030204" pitchFamily="34" charset="0"/>
                <a:ea typeface="Geneva" pitchFamily="121"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9pPr>
          </a:lstStyle>
          <a:p>
            <a:pPr eaLnBrk="1" hangingPunct="1"/>
            <a:fld id="{626492DB-2F06-44C7-8B18-72CF568DED1B}" type="slidenum">
              <a:rPr lang="en-US" altLang="en-US" sz="1200">
                <a:solidFill>
                  <a:srgbClr val="004C97"/>
                </a:solidFill>
                <a:latin typeface="Helvetica" panose="020B0604020202020204" pitchFamily="34" charset="0"/>
              </a:rPr>
              <a:pPr eaLnBrk="1" hangingPunct="1"/>
              <a:t>5</a:t>
            </a:fld>
            <a:endParaRPr lang="en-US" altLang="en-US" sz="1200">
              <a:solidFill>
                <a:srgbClr val="004C97"/>
              </a:solidFill>
              <a:latin typeface="Helvetica" panose="020B0604020202020204" pitchFamily="34" charset="0"/>
            </a:endParaRPr>
          </a:p>
        </p:txBody>
      </p:sp>
    </p:spTree>
    <p:extLst>
      <p:ext uri="{BB962C8B-B14F-4D97-AF65-F5344CB8AC3E}">
        <p14:creationId xmlns:p14="http://schemas.microsoft.com/office/powerpoint/2010/main" val="33129225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itle 28"/>
          <p:cNvSpPr>
            <a:spLocks noGrp="1"/>
          </p:cNvSpPr>
          <p:nvPr>
            <p:ph type="title"/>
          </p:nvPr>
        </p:nvSpPr>
        <p:spPr bwMode="auto">
          <a:xfrm>
            <a:off x="228600" y="103188"/>
            <a:ext cx="8686800" cy="6429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compatLnSpc="1">
            <a:prstTxWarp prst="textNoShape">
              <a:avLst/>
            </a:prstTxWarp>
          </a:bodyPr>
          <a:lstStyle/>
          <a:p>
            <a:pPr eaLnBrk="1" hangingPunct="1"/>
            <a:r>
              <a:rPr lang="en-US" altLang="en-US" dirty="0">
                <a:latin typeface="Helvetica" panose="020B0604020202020204" pitchFamily="34" charset="0"/>
                <a:ea typeface="Geneva" pitchFamily="121" charset="-128"/>
              </a:rPr>
              <a:t>Active Projects</a:t>
            </a:r>
          </a:p>
        </p:txBody>
      </p:sp>
      <p:sp>
        <p:nvSpPr>
          <p:cNvPr id="24578" name="Content Placeholder 29"/>
          <p:cNvSpPr>
            <a:spLocks noGrp="1"/>
          </p:cNvSpPr>
          <p:nvPr>
            <p:ph idx="1"/>
          </p:nvPr>
        </p:nvSpPr>
        <p:spPr bwMode="auto">
          <a:xfrm>
            <a:off x="228600" y="1042988"/>
            <a:ext cx="8672513" cy="49879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anchor="t" anchorCtr="0" compatLnSpc="1">
            <a:prstTxWarp prst="textNoShape">
              <a:avLst/>
            </a:prstTxWarp>
          </a:bodyPr>
          <a:lstStyle/>
          <a:p>
            <a:pPr eaLnBrk="1" hangingPunct="1"/>
            <a:r>
              <a:rPr lang="en-US" altLang="en-US" dirty="0">
                <a:latin typeface="Helvetica" panose="020B0604020202020204" pitchFamily="34" charset="0"/>
                <a:ea typeface="Geneva" pitchFamily="121" charset="-128"/>
              </a:rPr>
              <a:t>P1 Line Resonant BPM Intensity Calibration</a:t>
            </a:r>
          </a:p>
          <a:p>
            <a:pPr eaLnBrk="1" hangingPunct="1"/>
            <a:endParaRPr lang="en-US" altLang="en-US" dirty="0">
              <a:latin typeface="Helvetica" panose="020B0604020202020204" pitchFamily="34" charset="0"/>
              <a:ea typeface="Geneva" pitchFamily="121" charset="-128"/>
            </a:endParaRPr>
          </a:p>
          <a:p>
            <a:pPr eaLnBrk="1" hangingPunct="1"/>
            <a:r>
              <a:rPr lang="en-US" altLang="en-US" dirty="0">
                <a:latin typeface="Helvetica" panose="020B0604020202020204" pitchFamily="34" charset="0"/>
                <a:ea typeface="Geneva" pitchFamily="121" charset="-128"/>
              </a:rPr>
              <a:t>Mu2e Delivery Ring BPM Upgrade</a:t>
            </a:r>
          </a:p>
          <a:p>
            <a:pPr eaLnBrk="1" hangingPunct="1"/>
            <a:endParaRPr lang="en-US" altLang="en-US" dirty="0">
              <a:latin typeface="Helvetica" panose="020B0604020202020204" pitchFamily="34" charset="0"/>
              <a:ea typeface="Geneva" pitchFamily="121" charset="-128"/>
            </a:endParaRPr>
          </a:p>
          <a:p>
            <a:pPr eaLnBrk="1" hangingPunct="1"/>
            <a:r>
              <a:rPr lang="en-US" altLang="en-US" dirty="0">
                <a:latin typeface="Helvetica" panose="020B0604020202020204" pitchFamily="34" charset="0"/>
                <a:ea typeface="Geneva" pitchFamily="121" charset="-128"/>
              </a:rPr>
              <a:t>Current Delivery Ring BPM FE Code </a:t>
            </a:r>
          </a:p>
          <a:p>
            <a:pPr eaLnBrk="1" hangingPunct="1"/>
            <a:endParaRPr lang="en-US" altLang="en-US" dirty="0">
              <a:latin typeface="Helvetica" panose="020B0604020202020204" pitchFamily="34" charset="0"/>
              <a:ea typeface="Geneva" pitchFamily="121" charset="-128"/>
            </a:endParaRPr>
          </a:p>
          <a:p>
            <a:pPr eaLnBrk="1" hangingPunct="1"/>
            <a:r>
              <a:rPr lang="en-US" altLang="en-US" dirty="0">
                <a:latin typeface="Helvetica" panose="020B0604020202020204" pitchFamily="34" charset="0"/>
                <a:ea typeface="Geneva" pitchFamily="121" charset="-128"/>
              </a:rPr>
              <a:t>NUMI Button BPM FE Code</a:t>
            </a:r>
          </a:p>
          <a:p>
            <a:pPr eaLnBrk="1" hangingPunct="1"/>
            <a:endParaRPr lang="en-US" altLang="en-US" dirty="0">
              <a:latin typeface="Helvetica" panose="020B0604020202020204" pitchFamily="34" charset="0"/>
              <a:ea typeface="Geneva" pitchFamily="121" charset="-128"/>
            </a:endParaRPr>
          </a:p>
          <a:p>
            <a:pPr eaLnBrk="1" hangingPunct="1"/>
            <a:r>
              <a:rPr lang="en-US" altLang="en-US" dirty="0">
                <a:latin typeface="Helvetica" panose="020B0604020202020204" pitchFamily="34" charset="0"/>
                <a:ea typeface="Geneva" pitchFamily="121" charset="-128"/>
              </a:rPr>
              <a:t>VxWorks 5.5 to 6.4 Conversion</a:t>
            </a:r>
          </a:p>
          <a:p>
            <a:pPr eaLnBrk="1" hangingPunct="1"/>
            <a:endParaRPr lang="en-US" altLang="en-US" dirty="0">
              <a:latin typeface="Helvetica" panose="020B0604020202020204" pitchFamily="34" charset="0"/>
              <a:ea typeface="Geneva" pitchFamily="121" charset="-128"/>
            </a:endParaRPr>
          </a:p>
          <a:p>
            <a:pPr eaLnBrk="1" hangingPunct="1"/>
            <a:r>
              <a:rPr lang="en-US" altLang="en-US" dirty="0">
                <a:latin typeface="Helvetica" panose="020B0604020202020204" pitchFamily="34" charset="0"/>
                <a:ea typeface="Geneva" pitchFamily="121" charset="-128"/>
              </a:rPr>
              <a:t>8 GeV BPM FE Code Upgrade</a:t>
            </a:r>
          </a:p>
        </p:txBody>
      </p:sp>
      <p:sp>
        <p:nvSpPr>
          <p:cNvPr id="24579" name="Date Placeholder 3"/>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alibri" panose="020F0502020204030204" pitchFamily="34" charset="0"/>
                <a:ea typeface="Geneva" pitchFamily="121" charset="-128"/>
              </a:defRPr>
            </a:lvl1pPr>
            <a:lvl2pPr marL="742950" indent="-285750" eaLnBrk="0" hangingPunct="0">
              <a:defRPr sz="2400">
                <a:solidFill>
                  <a:schemeClr val="tx1"/>
                </a:solidFill>
                <a:latin typeface="Calibri" panose="020F0502020204030204" pitchFamily="34" charset="0"/>
                <a:ea typeface="Geneva" pitchFamily="121" charset="-128"/>
              </a:defRPr>
            </a:lvl2pPr>
            <a:lvl3pPr marL="1143000" indent="-228600" eaLnBrk="0" hangingPunct="0">
              <a:defRPr sz="2400">
                <a:solidFill>
                  <a:schemeClr val="tx1"/>
                </a:solidFill>
                <a:latin typeface="Calibri" panose="020F0502020204030204" pitchFamily="34" charset="0"/>
                <a:ea typeface="Geneva" pitchFamily="121" charset="-128"/>
              </a:defRPr>
            </a:lvl3pPr>
            <a:lvl4pPr marL="1600200" indent="-228600" eaLnBrk="0" hangingPunct="0">
              <a:defRPr sz="2400">
                <a:solidFill>
                  <a:schemeClr val="tx1"/>
                </a:solidFill>
                <a:latin typeface="Calibri" panose="020F0502020204030204" pitchFamily="34" charset="0"/>
                <a:ea typeface="Geneva" pitchFamily="121" charset="-128"/>
              </a:defRPr>
            </a:lvl4pPr>
            <a:lvl5pPr marL="2057400" indent="-228600" eaLnBrk="0" hangingPunct="0">
              <a:defRPr sz="2400">
                <a:solidFill>
                  <a:schemeClr val="tx1"/>
                </a:solidFill>
                <a:latin typeface="Calibri" panose="020F0502020204030204" pitchFamily="34" charset="0"/>
                <a:ea typeface="Geneva" pitchFamily="121"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9pPr>
          </a:lstStyle>
          <a:p>
            <a:pPr eaLnBrk="1" hangingPunct="1"/>
            <a:fld id="{B064DBC7-B272-4920-ACCC-9BA15795E09A}" type="datetime1">
              <a:rPr lang="en-US" altLang="en-US" sz="1200" smtClean="0">
                <a:solidFill>
                  <a:srgbClr val="004C97"/>
                </a:solidFill>
                <a:latin typeface="Helvetica" panose="020B0604020202020204" pitchFamily="34" charset="0"/>
              </a:rPr>
              <a:t>10/29/2018</a:t>
            </a:fld>
            <a:endParaRPr lang="en-US" altLang="en-US" sz="1200">
              <a:solidFill>
                <a:srgbClr val="004C97"/>
              </a:solidFill>
              <a:latin typeface="Helvetica" panose="020B0604020202020204" pitchFamily="34" charset="0"/>
            </a:endParaRPr>
          </a:p>
        </p:txBody>
      </p:sp>
      <p:sp>
        <p:nvSpPr>
          <p:cNvPr id="24580"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compatLnSpc="1">
            <a:prstTxWarp prst="textNoShape">
              <a:avLst/>
            </a:prstTxWarp>
          </a:bodyPr>
          <a:lstStyle>
            <a:lvl1pPr eaLnBrk="0" hangingPunct="0">
              <a:defRPr sz="2400">
                <a:solidFill>
                  <a:schemeClr val="tx1"/>
                </a:solidFill>
                <a:latin typeface="Calibri" panose="020F0502020204030204" pitchFamily="34" charset="0"/>
                <a:ea typeface="Geneva" pitchFamily="121" charset="-128"/>
              </a:defRPr>
            </a:lvl1pPr>
            <a:lvl2pPr marL="742950" indent="-285750" eaLnBrk="0" hangingPunct="0">
              <a:defRPr sz="2400">
                <a:solidFill>
                  <a:schemeClr val="tx1"/>
                </a:solidFill>
                <a:latin typeface="Calibri" panose="020F0502020204030204" pitchFamily="34" charset="0"/>
                <a:ea typeface="Geneva" pitchFamily="121" charset="-128"/>
              </a:defRPr>
            </a:lvl2pPr>
            <a:lvl3pPr marL="1143000" indent="-228600" eaLnBrk="0" hangingPunct="0">
              <a:defRPr sz="2400">
                <a:solidFill>
                  <a:schemeClr val="tx1"/>
                </a:solidFill>
                <a:latin typeface="Calibri" panose="020F0502020204030204" pitchFamily="34" charset="0"/>
                <a:ea typeface="Geneva" pitchFamily="121" charset="-128"/>
              </a:defRPr>
            </a:lvl3pPr>
            <a:lvl4pPr marL="1600200" indent="-228600" eaLnBrk="0" hangingPunct="0">
              <a:defRPr sz="2400">
                <a:solidFill>
                  <a:schemeClr val="tx1"/>
                </a:solidFill>
                <a:latin typeface="Calibri" panose="020F0502020204030204" pitchFamily="34" charset="0"/>
                <a:ea typeface="Geneva" pitchFamily="121" charset="-128"/>
              </a:defRPr>
            </a:lvl4pPr>
            <a:lvl5pPr marL="2057400" indent="-228600" eaLnBrk="0" hangingPunct="0">
              <a:defRPr sz="2400">
                <a:solidFill>
                  <a:schemeClr val="tx1"/>
                </a:solidFill>
                <a:latin typeface="Calibri" panose="020F0502020204030204" pitchFamily="34" charset="0"/>
                <a:ea typeface="Geneva" pitchFamily="121"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9pPr>
          </a:lstStyle>
          <a:p>
            <a:pPr eaLnBrk="1" hangingPunct="1"/>
            <a:r>
              <a:rPr lang="en-US" altLang="en-US" sz="1200">
                <a:solidFill>
                  <a:srgbClr val="004C97"/>
                </a:solidFill>
                <a:latin typeface="Helvetica" panose="020B0604020202020204" pitchFamily="34" charset="0"/>
                <a:ea typeface="MS PGothic" panose="020B0600070205080204" pitchFamily="34" charset="-128"/>
              </a:rPr>
              <a:t>AD / Instrumentation | Status Meeting</a:t>
            </a:r>
            <a:endParaRPr lang="en-US" altLang="en-US" sz="1200" b="1">
              <a:solidFill>
                <a:srgbClr val="004C97"/>
              </a:solidFill>
              <a:latin typeface="Helvetica" panose="020B0604020202020204" pitchFamily="34" charset="0"/>
              <a:ea typeface="MS PGothic" panose="020B0600070205080204" pitchFamily="34" charset="-128"/>
            </a:endParaRPr>
          </a:p>
        </p:txBody>
      </p:sp>
      <p:sp>
        <p:nvSpPr>
          <p:cNvPr id="24581"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alibri" panose="020F0502020204030204" pitchFamily="34" charset="0"/>
                <a:ea typeface="Geneva" pitchFamily="121" charset="-128"/>
              </a:defRPr>
            </a:lvl1pPr>
            <a:lvl2pPr marL="742950" indent="-285750" eaLnBrk="0" hangingPunct="0">
              <a:defRPr sz="2400">
                <a:solidFill>
                  <a:schemeClr val="tx1"/>
                </a:solidFill>
                <a:latin typeface="Calibri" panose="020F0502020204030204" pitchFamily="34" charset="0"/>
                <a:ea typeface="Geneva" pitchFamily="121" charset="-128"/>
              </a:defRPr>
            </a:lvl2pPr>
            <a:lvl3pPr marL="1143000" indent="-228600" eaLnBrk="0" hangingPunct="0">
              <a:defRPr sz="2400">
                <a:solidFill>
                  <a:schemeClr val="tx1"/>
                </a:solidFill>
                <a:latin typeface="Calibri" panose="020F0502020204030204" pitchFamily="34" charset="0"/>
                <a:ea typeface="Geneva" pitchFamily="121" charset="-128"/>
              </a:defRPr>
            </a:lvl3pPr>
            <a:lvl4pPr marL="1600200" indent="-228600" eaLnBrk="0" hangingPunct="0">
              <a:defRPr sz="2400">
                <a:solidFill>
                  <a:schemeClr val="tx1"/>
                </a:solidFill>
                <a:latin typeface="Calibri" panose="020F0502020204030204" pitchFamily="34" charset="0"/>
                <a:ea typeface="Geneva" pitchFamily="121" charset="-128"/>
              </a:defRPr>
            </a:lvl4pPr>
            <a:lvl5pPr marL="2057400" indent="-228600" eaLnBrk="0" hangingPunct="0">
              <a:defRPr sz="2400">
                <a:solidFill>
                  <a:schemeClr val="tx1"/>
                </a:solidFill>
                <a:latin typeface="Calibri" panose="020F0502020204030204" pitchFamily="34" charset="0"/>
                <a:ea typeface="Geneva" pitchFamily="121"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9pPr>
          </a:lstStyle>
          <a:p>
            <a:pPr eaLnBrk="1" hangingPunct="1"/>
            <a:fld id="{626492DB-2F06-44C7-8B18-72CF568DED1B}" type="slidenum">
              <a:rPr lang="en-US" altLang="en-US" sz="1200">
                <a:solidFill>
                  <a:srgbClr val="004C97"/>
                </a:solidFill>
                <a:latin typeface="Helvetica" panose="020B0604020202020204" pitchFamily="34" charset="0"/>
              </a:rPr>
              <a:pPr eaLnBrk="1" hangingPunct="1"/>
              <a:t>6</a:t>
            </a:fld>
            <a:endParaRPr lang="en-US" altLang="en-US" sz="1200">
              <a:solidFill>
                <a:srgbClr val="004C97"/>
              </a:solidFill>
              <a:latin typeface="Helvetica" panose="020B0604020202020204" pitchFamily="34" charset="0"/>
            </a:endParaRPr>
          </a:p>
        </p:txBody>
      </p:sp>
    </p:spTree>
    <p:extLst>
      <p:ext uri="{BB962C8B-B14F-4D97-AF65-F5344CB8AC3E}">
        <p14:creationId xmlns:p14="http://schemas.microsoft.com/office/powerpoint/2010/main" val="11954429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itle 28"/>
          <p:cNvSpPr>
            <a:spLocks noGrp="1"/>
          </p:cNvSpPr>
          <p:nvPr>
            <p:ph type="title"/>
          </p:nvPr>
        </p:nvSpPr>
        <p:spPr bwMode="auto">
          <a:xfrm>
            <a:off x="228600" y="103188"/>
            <a:ext cx="8686800" cy="6429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compatLnSpc="1">
            <a:prstTxWarp prst="textNoShape">
              <a:avLst/>
            </a:prstTxWarp>
          </a:bodyPr>
          <a:lstStyle/>
          <a:p>
            <a:pPr eaLnBrk="1" hangingPunct="1"/>
            <a:r>
              <a:rPr lang="en-US" altLang="en-US" dirty="0">
                <a:latin typeface="Helvetica" panose="020B0604020202020204" pitchFamily="34" charset="0"/>
                <a:ea typeface="Geneva" pitchFamily="121" charset="-128"/>
              </a:rPr>
              <a:t>Active Projects</a:t>
            </a:r>
          </a:p>
        </p:txBody>
      </p:sp>
      <p:sp>
        <p:nvSpPr>
          <p:cNvPr id="24578" name="Content Placeholder 29"/>
          <p:cNvSpPr>
            <a:spLocks noGrp="1"/>
          </p:cNvSpPr>
          <p:nvPr>
            <p:ph idx="1"/>
          </p:nvPr>
        </p:nvSpPr>
        <p:spPr bwMode="auto">
          <a:xfrm>
            <a:off x="228600" y="1042988"/>
            <a:ext cx="8672513" cy="49879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anchor="t" anchorCtr="0" compatLnSpc="1">
            <a:prstTxWarp prst="textNoShape">
              <a:avLst/>
            </a:prstTxWarp>
          </a:bodyPr>
          <a:lstStyle/>
          <a:p>
            <a:pPr eaLnBrk="1" hangingPunct="1"/>
            <a:r>
              <a:rPr lang="en-US" altLang="en-US" dirty="0">
                <a:latin typeface="Helvetica" panose="020B0604020202020204" pitchFamily="34" charset="0"/>
                <a:ea typeface="Geneva" pitchFamily="121" charset="-128"/>
              </a:rPr>
              <a:t>8 GeV BLM Log Amp Boards</a:t>
            </a:r>
          </a:p>
          <a:p>
            <a:pPr eaLnBrk="1" hangingPunct="1"/>
            <a:endParaRPr lang="en-US" altLang="en-US" dirty="0">
              <a:latin typeface="Helvetica" panose="020B0604020202020204" pitchFamily="34" charset="0"/>
              <a:ea typeface="Geneva" pitchFamily="121" charset="-128"/>
            </a:endParaRPr>
          </a:p>
          <a:p>
            <a:pPr eaLnBrk="1" hangingPunct="1"/>
            <a:r>
              <a:rPr lang="en-US" altLang="en-US" dirty="0">
                <a:latin typeface="Helvetica" panose="020B0604020202020204" pitchFamily="34" charset="0"/>
                <a:ea typeface="Geneva" pitchFamily="121" charset="-128"/>
              </a:rPr>
              <a:t>PIP2IT Wire Scanner Negative-Bias Circuit</a:t>
            </a:r>
          </a:p>
          <a:p>
            <a:pPr eaLnBrk="1" hangingPunct="1"/>
            <a:endParaRPr lang="en-US" altLang="en-US" dirty="0">
              <a:latin typeface="Helvetica" panose="020B0604020202020204" pitchFamily="34" charset="0"/>
              <a:ea typeface="Geneva" pitchFamily="121" charset="-128"/>
            </a:endParaRPr>
          </a:p>
          <a:p>
            <a:pPr eaLnBrk="1" hangingPunct="1"/>
            <a:r>
              <a:rPr lang="en-US" altLang="en-US" dirty="0">
                <a:latin typeface="Helvetica" panose="020B0604020202020204" pitchFamily="34" charset="0"/>
                <a:ea typeface="Geneva" pitchFamily="121" charset="-128"/>
              </a:rPr>
              <a:t>PIP2IT Intensity Monitors </a:t>
            </a:r>
            <a:r>
              <a:rPr lang="en-US" altLang="en-US" sz="1800" dirty="0">
                <a:latin typeface="Helvetica" panose="020B0604020202020204" pitchFamily="34" charset="0"/>
                <a:ea typeface="Geneva" pitchFamily="121" charset="-128"/>
              </a:rPr>
              <a:t>(Scrapers, Ring Pickups,  Faraday Cup, etc.) </a:t>
            </a:r>
          </a:p>
          <a:p>
            <a:pPr lvl="1"/>
            <a:r>
              <a:rPr lang="en-US" altLang="en-US" dirty="0">
                <a:latin typeface="Helvetica" panose="020B0604020202020204" pitchFamily="34" charset="0"/>
                <a:ea typeface="Geneva" pitchFamily="121" charset="-128"/>
              </a:rPr>
              <a:t>Bias board 50 ohm outputs</a:t>
            </a:r>
          </a:p>
          <a:p>
            <a:pPr lvl="1"/>
            <a:r>
              <a:rPr lang="en-US" altLang="en-US" dirty="0">
                <a:latin typeface="Helvetica" panose="020B0604020202020204" pitchFamily="34" charset="0"/>
                <a:ea typeface="Geneva" pitchFamily="121" charset="-128"/>
              </a:rPr>
              <a:t>Other modifications</a:t>
            </a:r>
          </a:p>
          <a:p>
            <a:endParaRPr lang="en-US" altLang="en-US" dirty="0">
              <a:latin typeface="Helvetica" panose="020B0604020202020204" pitchFamily="34" charset="0"/>
              <a:ea typeface="Geneva" pitchFamily="121" charset="-128"/>
            </a:endParaRPr>
          </a:p>
          <a:p>
            <a:r>
              <a:rPr lang="en-US" altLang="en-US" dirty="0">
                <a:latin typeface="Helvetica" panose="020B0604020202020204" pitchFamily="34" charset="0"/>
                <a:ea typeface="Geneva" pitchFamily="121" charset="-128"/>
              </a:rPr>
              <a:t>Laser Profile Monitor</a:t>
            </a:r>
          </a:p>
          <a:p>
            <a:endParaRPr lang="en-US" altLang="en-US" dirty="0">
              <a:latin typeface="Helvetica" panose="020B0604020202020204" pitchFamily="34" charset="0"/>
              <a:ea typeface="Geneva" pitchFamily="121" charset="-128"/>
            </a:endParaRPr>
          </a:p>
          <a:p>
            <a:r>
              <a:rPr lang="en-US" altLang="en-US" dirty="0">
                <a:latin typeface="Helvetica" panose="020B0604020202020204" pitchFamily="34" charset="0"/>
                <a:ea typeface="Geneva" pitchFamily="121" charset="-128"/>
              </a:rPr>
              <a:t>Linac Laser </a:t>
            </a:r>
            <a:r>
              <a:rPr lang="en-US" altLang="en-US" dirty="0" err="1">
                <a:latin typeface="Helvetica" panose="020B0604020202020204" pitchFamily="34" charset="0"/>
                <a:ea typeface="Geneva" pitchFamily="121" charset="-128"/>
              </a:rPr>
              <a:t>Notcher</a:t>
            </a:r>
            <a:endParaRPr lang="en-US" altLang="en-US" dirty="0">
              <a:latin typeface="Helvetica" panose="020B0604020202020204" pitchFamily="34" charset="0"/>
              <a:ea typeface="Geneva" pitchFamily="121" charset="-128"/>
            </a:endParaRPr>
          </a:p>
        </p:txBody>
      </p:sp>
      <p:sp>
        <p:nvSpPr>
          <p:cNvPr id="24579" name="Date Placeholder 3"/>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alibri" panose="020F0502020204030204" pitchFamily="34" charset="0"/>
                <a:ea typeface="Geneva" pitchFamily="121" charset="-128"/>
              </a:defRPr>
            </a:lvl1pPr>
            <a:lvl2pPr marL="742950" indent="-285750" eaLnBrk="0" hangingPunct="0">
              <a:defRPr sz="2400">
                <a:solidFill>
                  <a:schemeClr val="tx1"/>
                </a:solidFill>
                <a:latin typeface="Calibri" panose="020F0502020204030204" pitchFamily="34" charset="0"/>
                <a:ea typeface="Geneva" pitchFamily="121" charset="-128"/>
              </a:defRPr>
            </a:lvl2pPr>
            <a:lvl3pPr marL="1143000" indent="-228600" eaLnBrk="0" hangingPunct="0">
              <a:defRPr sz="2400">
                <a:solidFill>
                  <a:schemeClr val="tx1"/>
                </a:solidFill>
                <a:latin typeface="Calibri" panose="020F0502020204030204" pitchFamily="34" charset="0"/>
                <a:ea typeface="Geneva" pitchFamily="121" charset="-128"/>
              </a:defRPr>
            </a:lvl3pPr>
            <a:lvl4pPr marL="1600200" indent="-228600" eaLnBrk="0" hangingPunct="0">
              <a:defRPr sz="2400">
                <a:solidFill>
                  <a:schemeClr val="tx1"/>
                </a:solidFill>
                <a:latin typeface="Calibri" panose="020F0502020204030204" pitchFamily="34" charset="0"/>
                <a:ea typeface="Geneva" pitchFamily="121" charset="-128"/>
              </a:defRPr>
            </a:lvl4pPr>
            <a:lvl5pPr marL="2057400" indent="-228600" eaLnBrk="0" hangingPunct="0">
              <a:defRPr sz="2400">
                <a:solidFill>
                  <a:schemeClr val="tx1"/>
                </a:solidFill>
                <a:latin typeface="Calibri" panose="020F0502020204030204" pitchFamily="34" charset="0"/>
                <a:ea typeface="Geneva" pitchFamily="121"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9pPr>
          </a:lstStyle>
          <a:p>
            <a:pPr eaLnBrk="1" hangingPunct="1"/>
            <a:fld id="{B064DBC7-B272-4920-ACCC-9BA15795E09A}" type="datetime1">
              <a:rPr lang="en-US" altLang="en-US" sz="1200" smtClean="0">
                <a:solidFill>
                  <a:srgbClr val="004C97"/>
                </a:solidFill>
                <a:latin typeface="Helvetica" panose="020B0604020202020204" pitchFamily="34" charset="0"/>
              </a:rPr>
              <a:t>10/29/2018</a:t>
            </a:fld>
            <a:endParaRPr lang="en-US" altLang="en-US" sz="1200">
              <a:solidFill>
                <a:srgbClr val="004C97"/>
              </a:solidFill>
              <a:latin typeface="Helvetica" panose="020B0604020202020204" pitchFamily="34" charset="0"/>
            </a:endParaRPr>
          </a:p>
        </p:txBody>
      </p:sp>
      <p:sp>
        <p:nvSpPr>
          <p:cNvPr id="24580"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compatLnSpc="1">
            <a:prstTxWarp prst="textNoShape">
              <a:avLst/>
            </a:prstTxWarp>
          </a:bodyPr>
          <a:lstStyle>
            <a:lvl1pPr eaLnBrk="0" hangingPunct="0">
              <a:defRPr sz="2400">
                <a:solidFill>
                  <a:schemeClr val="tx1"/>
                </a:solidFill>
                <a:latin typeface="Calibri" panose="020F0502020204030204" pitchFamily="34" charset="0"/>
                <a:ea typeface="Geneva" pitchFamily="121" charset="-128"/>
              </a:defRPr>
            </a:lvl1pPr>
            <a:lvl2pPr marL="742950" indent="-285750" eaLnBrk="0" hangingPunct="0">
              <a:defRPr sz="2400">
                <a:solidFill>
                  <a:schemeClr val="tx1"/>
                </a:solidFill>
                <a:latin typeface="Calibri" panose="020F0502020204030204" pitchFamily="34" charset="0"/>
                <a:ea typeface="Geneva" pitchFamily="121" charset="-128"/>
              </a:defRPr>
            </a:lvl2pPr>
            <a:lvl3pPr marL="1143000" indent="-228600" eaLnBrk="0" hangingPunct="0">
              <a:defRPr sz="2400">
                <a:solidFill>
                  <a:schemeClr val="tx1"/>
                </a:solidFill>
                <a:latin typeface="Calibri" panose="020F0502020204030204" pitchFamily="34" charset="0"/>
                <a:ea typeface="Geneva" pitchFamily="121" charset="-128"/>
              </a:defRPr>
            </a:lvl3pPr>
            <a:lvl4pPr marL="1600200" indent="-228600" eaLnBrk="0" hangingPunct="0">
              <a:defRPr sz="2400">
                <a:solidFill>
                  <a:schemeClr val="tx1"/>
                </a:solidFill>
                <a:latin typeface="Calibri" panose="020F0502020204030204" pitchFamily="34" charset="0"/>
                <a:ea typeface="Geneva" pitchFamily="121" charset="-128"/>
              </a:defRPr>
            </a:lvl4pPr>
            <a:lvl5pPr marL="2057400" indent="-228600" eaLnBrk="0" hangingPunct="0">
              <a:defRPr sz="2400">
                <a:solidFill>
                  <a:schemeClr val="tx1"/>
                </a:solidFill>
                <a:latin typeface="Calibri" panose="020F0502020204030204" pitchFamily="34" charset="0"/>
                <a:ea typeface="Geneva" pitchFamily="121"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9pPr>
          </a:lstStyle>
          <a:p>
            <a:pPr eaLnBrk="1" hangingPunct="1"/>
            <a:r>
              <a:rPr lang="en-US" altLang="en-US" sz="1200">
                <a:solidFill>
                  <a:srgbClr val="004C97"/>
                </a:solidFill>
                <a:latin typeface="Helvetica" panose="020B0604020202020204" pitchFamily="34" charset="0"/>
                <a:ea typeface="MS PGothic" panose="020B0600070205080204" pitchFamily="34" charset="-128"/>
              </a:rPr>
              <a:t>AD / Instrumentation | Status Meeting</a:t>
            </a:r>
            <a:endParaRPr lang="en-US" altLang="en-US" sz="1200" b="1">
              <a:solidFill>
                <a:srgbClr val="004C97"/>
              </a:solidFill>
              <a:latin typeface="Helvetica" panose="020B0604020202020204" pitchFamily="34" charset="0"/>
              <a:ea typeface="MS PGothic" panose="020B0600070205080204" pitchFamily="34" charset="-128"/>
            </a:endParaRPr>
          </a:p>
        </p:txBody>
      </p:sp>
      <p:sp>
        <p:nvSpPr>
          <p:cNvPr id="24581"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alibri" panose="020F0502020204030204" pitchFamily="34" charset="0"/>
                <a:ea typeface="Geneva" pitchFamily="121" charset="-128"/>
              </a:defRPr>
            </a:lvl1pPr>
            <a:lvl2pPr marL="742950" indent="-285750" eaLnBrk="0" hangingPunct="0">
              <a:defRPr sz="2400">
                <a:solidFill>
                  <a:schemeClr val="tx1"/>
                </a:solidFill>
                <a:latin typeface="Calibri" panose="020F0502020204030204" pitchFamily="34" charset="0"/>
                <a:ea typeface="Geneva" pitchFamily="121" charset="-128"/>
              </a:defRPr>
            </a:lvl2pPr>
            <a:lvl3pPr marL="1143000" indent="-228600" eaLnBrk="0" hangingPunct="0">
              <a:defRPr sz="2400">
                <a:solidFill>
                  <a:schemeClr val="tx1"/>
                </a:solidFill>
                <a:latin typeface="Calibri" panose="020F0502020204030204" pitchFamily="34" charset="0"/>
                <a:ea typeface="Geneva" pitchFamily="121" charset="-128"/>
              </a:defRPr>
            </a:lvl3pPr>
            <a:lvl4pPr marL="1600200" indent="-228600" eaLnBrk="0" hangingPunct="0">
              <a:defRPr sz="2400">
                <a:solidFill>
                  <a:schemeClr val="tx1"/>
                </a:solidFill>
                <a:latin typeface="Calibri" panose="020F0502020204030204" pitchFamily="34" charset="0"/>
                <a:ea typeface="Geneva" pitchFamily="121" charset="-128"/>
              </a:defRPr>
            </a:lvl4pPr>
            <a:lvl5pPr marL="2057400" indent="-228600" eaLnBrk="0" hangingPunct="0">
              <a:defRPr sz="2400">
                <a:solidFill>
                  <a:schemeClr val="tx1"/>
                </a:solidFill>
                <a:latin typeface="Calibri" panose="020F0502020204030204" pitchFamily="34" charset="0"/>
                <a:ea typeface="Geneva" pitchFamily="121"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9pPr>
          </a:lstStyle>
          <a:p>
            <a:pPr eaLnBrk="1" hangingPunct="1"/>
            <a:fld id="{626492DB-2F06-44C7-8B18-72CF568DED1B}" type="slidenum">
              <a:rPr lang="en-US" altLang="en-US" sz="1200">
                <a:solidFill>
                  <a:srgbClr val="004C97"/>
                </a:solidFill>
                <a:latin typeface="Helvetica" panose="020B0604020202020204" pitchFamily="34" charset="0"/>
              </a:rPr>
              <a:pPr eaLnBrk="1" hangingPunct="1"/>
              <a:t>7</a:t>
            </a:fld>
            <a:endParaRPr lang="en-US" altLang="en-US" sz="1200">
              <a:solidFill>
                <a:srgbClr val="004C97"/>
              </a:solidFill>
              <a:latin typeface="Helvetica" panose="020B0604020202020204" pitchFamily="34" charset="0"/>
            </a:endParaRPr>
          </a:p>
        </p:txBody>
      </p:sp>
    </p:spTree>
    <p:extLst>
      <p:ext uri="{BB962C8B-B14F-4D97-AF65-F5344CB8AC3E}">
        <p14:creationId xmlns:p14="http://schemas.microsoft.com/office/powerpoint/2010/main" val="1136173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itle 28"/>
          <p:cNvSpPr>
            <a:spLocks noGrp="1"/>
          </p:cNvSpPr>
          <p:nvPr>
            <p:ph type="title"/>
          </p:nvPr>
        </p:nvSpPr>
        <p:spPr bwMode="auto">
          <a:xfrm>
            <a:off x="228600" y="103188"/>
            <a:ext cx="8686800" cy="6429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compatLnSpc="1">
            <a:prstTxWarp prst="textNoShape">
              <a:avLst/>
            </a:prstTxWarp>
          </a:bodyPr>
          <a:lstStyle/>
          <a:p>
            <a:pPr eaLnBrk="1" hangingPunct="1"/>
            <a:r>
              <a:rPr lang="en-US" altLang="en-US" dirty="0">
                <a:latin typeface="Helvetica" panose="020B0604020202020204" pitchFamily="34" charset="0"/>
                <a:ea typeface="Geneva" pitchFamily="121" charset="-128"/>
              </a:rPr>
              <a:t>Active Projects</a:t>
            </a:r>
          </a:p>
        </p:txBody>
      </p:sp>
      <p:sp>
        <p:nvSpPr>
          <p:cNvPr id="24578" name="Content Placeholder 29"/>
          <p:cNvSpPr>
            <a:spLocks noGrp="1"/>
          </p:cNvSpPr>
          <p:nvPr>
            <p:ph idx="1"/>
          </p:nvPr>
        </p:nvSpPr>
        <p:spPr bwMode="auto">
          <a:xfrm>
            <a:off x="228600" y="1042988"/>
            <a:ext cx="8672513" cy="49879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anchor="t" anchorCtr="0" compatLnSpc="1">
            <a:prstTxWarp prst="textNoShape">
              <a:avLst/>
            </a:prstTxWarp>
          </a:bodyPr>
          <a:lstStyle/>
          <a:p>
            <a:pPr eaLnBrk="1" hangingPunct="1"/>
            <a:r>
              <a:rPr lang="en-US" altLang="en-US" dirty="0">
                <a:latin typeface="Helvetica" panose="020B0604020202020204" pitchFamily="34" charset="0"/>
                <a:ea typeface="Geneva" pitchFamily="121" charset="-128"/>
              </a:rPr>
              <a:t>Muon Schottky Tune Measurement</a:t>
            </a:r>
          </a:p>
          <a:p>
            <a:pPr eaLnBrk="1" hangingPunct="1"/>
            <a:endParaRPr lang="en-US" altLang="en-US" dirty="0">
              <a:latin typeface="Helvetica" panose="020B0604020202020204" pitchFamily="34" charset="0"/>
              <a:ea typeface="Geneva" pitchFamily="121" charset="-128"/>
            </a:endParaRPr>
          </a:p>
          <a:p>
            <a:pPr eaLnBrk="1" hangingPunct="1"/>
            <a:r>
              <a:rPr lang="en-US" altLang="en-US" dirty="0">
                <a:latin typeface="Helvetica" panose="020B0604020202020204" pitchFamily="34" charset="0"/>
                <a:ea typeface="Geneva" pitchFamily="121" charset="-128"/>
              </a:rPr>
              <a:t>PIP2IT New RWCM / Toroid</a:t>
            </a:r>
          </a:p>
          <a:p>
            <a:pPr eaLnBrk="1" hangingPunct="1"/>
            <a:endParaRPr lang="en-US" altLang="en-US" dirty="0">
              <a:latin typeface="Helvetica" panose="020B0604020202020204" pitchFamily="34" charset="0"/>
              <a:ea typeface="Geneva" pitchFamily="121" charset="-128"/>
            </a:endParaRPr>
          </a:p>
          <a:p>
            <a:pPr eaLnBrk="1" hangingPunct="1"/>
            <a:r>
              <a:rPr lang="en-US" altLang="en-US" dirty="0">
                <a:latin typeface="Helvetica" panose="020B0604020202020204" pitchFamily="34" charset="0"/>
                <a:ea typeface="Geneva" pitchFamily="121" charset="-128"/>
              </a:rPr>
              <a:t>MI BLM Code Modifications &amp; Studies</a:t>
            </a:r>
          </a:p>
          <a:p>
            <a:pPr eaLnBrk="1" hangingPunct="1"/>
            <a:endParaRPr lang="en-US" altLang="en-US" dirty="0">
              <a:latin typeface="Helvetica" panose="020B0604020202020204" pitchFamily="34" charset="0"/>
              <a:ea typeface="Geneva" pitchFamily="121" charset="-128"/>
            </a:endParaRPr>
          </a:p>
          <a:p>
            <a:pPr eaLnBrk="1" hangingPunct="1"/>
            <a:r>
              <a:rPr lang="en-US" altLang="en-US" dirty="0">
                <a:latin typeface="Helvetica" panose="020B0604020202020204" pitchFamily="34" charset="0"/>
                <a:ea typeface="Geneva" pitchFamily="121" charset="-128"/>
              </a:rPr>
              <a:t>LBNF Hadron Monitor</a:t>
            </a:r>
          </a:p>
          <a:p>
            <a:pPr eaLnBrk="1" hangingPunct="1"/>
            <a:endParaRPr lang="en-US" altLang="en-US" dirty="0">
              <a:latin typeface="Helvetica" panose="020B0604020202020204" pitchFamily="34" charset="0"/>
              <a:ea typeface="Geneva" pitchFamily="121" charset="-128"/>
            </a:endParaRPr>
          </a:p>
          <a:p>
            <a:pPr eaLnBrk="1" hangingPunct="1"/>
            <a:r>
              <a:rPr lang="en-US" altLang="en-US" dirty="0">
                <a:latin typeface="Helvetica" panose="020B0604020202020204" pitchFamily="34" charset="0"/>
                <a:ea typeface="Geneva" pitchFamily="121" charset="-128"/>
              </a:rPr>
              <a:t>MI-62 Electron Beam Profiler</a:t>
            </a:r>
          </a:p>
          <a:p>
            <a:pPr eaLnBrk="1" hangingPunct="1"/>
            <a:endParaRPr lang="en-US" altLang="en-US" dirty="0">
              <a:latin typeface="Helvetica" panose="020B0604020202020204" pitchFamily="34" charset="0"/>
              <a:ea typeface="Geneva" pitchFamily="121" charset="-128"/>
            </a:endParaRPr>
          </a:p>
          <a:p>
            <a:pPr eaLnBrk="1" hangingPunct="1"/>
            <a:r>
              <a:rPr lang="en-US" altLang="en-US" dirty="0">
                <a:latin typeface="Helvetica" panose="020B0604020202020204" pitchFamily="34" charset="0"/>
                <a:ea typeface="Geneva" pitchFamily="121" charset="-128"/>
              </a:rPr>
              <a:t>FAST Bunch Length System Studies</a:t>
            </a:r>
          </a:p>
        </p:txBody>
      </p:sp>
      <p:sp>
        <p:nvSpPr>
          <p:cNvPr id="24579" name="Date Placeholder 3"/>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alibri" panose="020F0502020204030204" pitchFamily="34" charset="0"/>
                <a:ea typeface="Geneva" pitchFamily="121" charset="-128"/>
              </a:defRPr>
            </a:lvl1pPr>
            <a:lvl2pPr marL="742950" indent="-285750" eaLnBrk="0" hangingPunct="0">
              <a:defRPr sz="2400">
                <a:solidFill>
                  <a:schemeClr val="tx1"/>
                </a:solidFill>
                <a:latin typeface="Calibri" panose="020F0502020204030204" pitchFamily="34" charset="0"/>
                <a:ea typeface="Geneva" pitchFamily="121" charset="-128"/>
              </a:defRPr>
            </a:lvl2pPr>
            <a:lvl3pPr marL="1143000" indent="-228600" eaLnBrk="0" hangingPunct="0">
              <a:defRPr sz="2400">
                <a:solidFill>
                  <a:schemeClr val="tx1"/>
                </a:solidFill>
                <a:latin typeface="Calibri" panose="020F0502020204030204" pitchFamily="34" charset="0"/>
                <a:ea typeface="Geneva" pitchFamily="121" charset="-128"/>
              </a:defRPr>
            </a:lvl3pPr>
            <a:lvl4pPr marL="1600200" indent="-228600" eaLnBrk="0" hangingPunct="0">
              <a:defRPr sz="2400">
                <a:solidFill>
                  <a:schemeClr val="tx1"/>
                </a:solidFill>
                <a:latin typeface="Calibri" panose="020F0502020204030204" pitchFamily="34" charset="0"/>
                <a:ea typeface="Geneva" pitchFamily="121" charset="-128"/>
              </a:defRPr>
            </a:lvl4pPr>
            <a:lvl5pPr marL="2057400" indent="-228600" eaLnBrk="0" hangingPunct="0">
              <a:defRPr sz="2400">
                <a:solidFill>
                  <a:schemeClr val="tx1"/>
                </a:solidFill>
                <a:latin typeface="Calibri" panose="020F0502020204030204" pitchFamily="34" charset="0"/>
                <a:ea typeface="Geneva" pitchFamily="121"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9pPr>
          </a:lstStyle>
          <a:p>
            <a:pPr eaLnBrk="1" hangingPunct="1"/>
            <a:fld id="{B064DBC7-B272-4920-ACCC-9BA15795E09A}" type="datetime1">
              <a:rPr lang="en-US" altLang="en-US" sz="1200" smtClean="0">
                <a:solidFill>
                  <a:srgbClr val="004C97"/>
                </a:solidFill>
                <a:latin typeface="Helvetica" panose="020B0604020202020204" pitchFamily="34" charset="0"/>
              </a:rPr>
              <a:t>10/29/2018</a:t>
            </a:fld>
            <a:endParaRPr lang="en-US" altLang="en-US" sz="1200">
              <a:solidFill>
                <a:srgbClr val="004C97"/>
              </a:solidFill>
              <a:latin typeface="Helvetica" panose="020B0604020202020204" pitchFamily="34" charset="0"/>
            </a:endParaRPr>
          </a:p>
        </p:txBody>
      </p:sp>
      <p:sp>
        <p:nvSpPr>
          <p:cNvPr id="24580"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compatLnSpc="1">
            <a:prstTxWarp prst="textNoShape">
              <a:avLst/>
            </a:prstTxWarp>
          </a:bodyPr>
          <a:lstStyle>
            <a:lvl1pPr eaLnBrk="0" hangingPunct="0">
              <a:defRPr sz="2400">
                <a:solidFill>
                  <a:schemeClr val="tx1"/>
                </a:solidFill>
                <a:latin typeface="Calibri" panose="020F0502020204030204" pitchFamily="34" charset="0"/>
                <a:ea typeface="Geneva" pitchFamily="121" charset="-128"/>
              </a:defRPr>
            </a:lvl1pPr>
            <a:lvl2pPr marL="742950" indent="-285750" eaLnBrk="0" hangingPunct="0">
              <a:defRPr sz="2400">
                <a:solidFill>
                  <a:schemeClr val="tx1"/>
                </a:solidFill>
                <a:latin typeface="Calibri" panose="020F0502020204030204" pitchFamily="34" charset="0"/>
                <a:ea typeface="Geneva" pitchFamily="121" charset="-128"/>
              </a:defRPr>
            </a:lvl2pPr>
            <a:lvl3pPr marL="1143000" indent="-228600" eaLnBrk="0" hangingPunct="0">
              <a:defRPr sz="2400">
                <a:solidFill>
                  <a:schemeClr val="tx1"/>
                </a:solidFill>
                <a:latin typeface="Calibri" panose="020F0502020204030204" pitchFamily="34" charset="0"/>
                <a:ea typeface="Geneva" pitchFamily="121" charset="-128"/>
              </a:defRPr>
            </a:lvl3pPr>
            <a:lvl4pPr marL="1600200" indent="-228600" eaLnBrk="0" hangingPunct="0">
              <a:defRPr sz="2400">
                <a:solidFill>
                  <a:schemeClr val="tx1"/>
                </a:solidFill>
                <a:latin typeface="Calibri" panose="020F0502020204030204" pitchFamily="34" charset="0"/>
                <a:ea typeface="Geneva" pitchFamily="121" charset="-128"/>
              </a:defRPr>
            </a:lvl4pPr>
            <a:lvl5pPr marL="2057400" indent="-228600" eaLnBrk="0" hangingPunct="0">
              <a:defRPr sz="2400">
                <a:solidFill>
                  <a:schemeClr val="tx1"/>
                </a:solidFill>
                <a:latin typeface="Calibri" panose="020F0502020204030204" pitchFamily="34" charset="0"/>
                <a:ea typeface="Geneva" pitchFamily="121"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9pPr>
          </a:lstStyle>
          <a:p>
            <a:pPr eaLnBrk="1" hangingPunct="1"/>
            <a:r>
              <a:rPr lang="en-US" altLang="en-US" sz="1200">
                <a:solidFill>
                  <a:srgbClr val="004C97"/>
                </a:solidFill>
                <a:latin typeface="Helvetica" panose="020B0604020202020204" pitchFamily="34" charset="0"/>
                <a:ea typeface="MS PGothic" panose="020B0600070205080204" pitchFamily="34" charset="-128"/>
              </a:rPr>
              <a:t>AD / Instrumentation | Status Meeting</a:t>
            </a:r>
            <a:endParaRPr lang="en-US" altLang="en-US" sz="1200" b="1">
              <a:solidFill>
                <a:srgbClr val="004C97"/>
              </a:solidFill>
              <a:latin typeface="Helvetica" panose="020B0604020202020204" pitchFamily="34" charset="0"/>
              <a:ea typeface="MS PGothic" panose="020B0600070205080204" pitchFamily="34" charset="-128"/>
            </a:endParaRPr>
          </a:p>
        </p:txBody>
      </p:sp>
      <p:sp>
        <p:nvSpPr>
          <p:cNvPr id="24581"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alibri" panose="020F0502020204030204" pitchFamily="34" charset="0"/>
                <a:ea typeface="Geneva" pitchFamily="121" charset="-128"/>
              </a:defRPr>
            </a:lvl1pPr>
            <a:lvl2pPr marL="742950" indent="-285750" eaLnBrk="0" hangingPunct="0">
              <a:defRPr sz="2400">
                <a:solidFill>
                  <a:schemeClr val="tx1"/>
                </a:solidFill>
                <a:latin typeface="Calibri" panose="020F0502020204030204" pitchFamily="34" charset="0"/>
                <a:ea typeface="Geneva" pitchFamily="121" charset="-128"/>
              </a:defRPr>
            </a:lvl2pPr>
            <a:lvl3pPr marL="1143000" indent="-228600" eaLnBrk="0" hangingPunct="0">
              <a:defRPr sz="2400">
                <a:solidFill>
                  <a:schemeClr val="tx1"/>
                </a:solidFill>
                <a:latin typeface="Calibri" panose="020F0502020204030204" pitchFamily="34" charset="0"/>
                <a:ea typeface="Geneva" pitchFamily="121" charset="-128"/>
              </a:defRPr>
            </a:lvl3pPr>
            <a:lvl4pPr marL="1600200" indent="-228600" eaLnBrk="0" hangingPunct="0">
              <a:defRPr sz="2400">
                <a:solidFill>
                  <a:schemeClr val="tx1"/>
                </a:solidFill>
                <a:latin typeface="Calibri" panose="020F0502020204030204" pitchFamily="34" charset="0"/>
                <a:ea typeface="Geneva" pitchFamily="121" charset="-128"/>
              </a:defRPr>
            </a:lvl4pPr>
            <a:lvl5pPr marL="2057400" indent="-228600" eaLnBrk="0" hangingPunct="0">
              <a:defRPr sz="2400">
                <a:solidFill>
                  <a:schemeClr val="tx1"/>
                </a:solidFill>
                <a:latin typeface="Calibri" panose="020F0502020204030204" pitchFamily="34" charset="0"/>
                <a:ea typeface="Geneva" pitchFamily="121"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9pPr>
          </a:lstStyle>
          <a:p>
            <a:pPr eaLnBrk="1" hangingPunct="1"/>
            <a:fld id="{626492DB-2F06-44C7-8B18-72CF568DED1B}" type="slidenum">
              <a:rPr lang="en-US" altLang="en-US" sz="1200">
                <a:solidFill>
                  <a:srgbClr val="004C97"/>
                </a:solidFill>
                <a:latin typeface="Helvetica" panose="020B0604020202020204" pitchFamily="34" charset="0"/>
              </a:rPr>
              <a:pPr eaLnBrk="1" hangingPunct="1"/>
              <a:t>8</a:t>
            </a:fld>
            <a:endParaRPr lang="en-US" altLang="en-US" sz="1200">
              <a:solidFill>
                <a:srgbClr val="004C97"/>
              </a:solidFill>
              <a:latin typeface="Helvetica" panose="020B0604020202020204" pitchFamily="34" charset="0"/>
            </a:endParaRPr>
          </a:p>
        </p:txBody>
      </p:sp>
    </p:spTree>
    <p:extLst>
      <p:ext uri="{BB962C8B-B14F-4D97-AF65-F5344CB8AC3E}">
        <p14:creationId xmlns:p14="http://schemas.microsoft.com/office/powerpoint/2010/main" val="26233372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itle 28"/>
          <p:cNvSpPr>
            <a:spLocks noGrp="1"/>
          </p:cNvSpPr>
          <p:nvPr>
            <p:ph type="title"/>
          </p:nvPr>
        </p:nvSpPr>
        <p:spPr bwMode="auto">
          <a:xfrm>
            <a:off x="228600" y="103188"/>
            <a:ext cx="8686800" cy="6429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compatLnSpc="1">
            <a:prstTxWarp prst="textNoShape">
              <a:avLst/>
            </a:prstTxWarp>
          </a:bodyPr>
          <a:lstStyle/>
          <a:p>
            <a:pPr eaLnBrk="1" hangingPunct="1"/>
            <a:r>
              <a:rPr lang="en-US" altLang="en-US" dirty="0">
                <a:latin typeface="Helvetica" panose="020B0604020202020204" pitchFamily="34" charset="0"/>
                <a:ea typeface="Geneva" pitchFamily="121" charset="-128"/>
              </a:rPr>
              <a:t>Active Projects</a:t>
            </a:r>
          </a:p>
        </p:txBody>
      </p:sp>
      <p:sp>
        <p:nvSpPr>
          <p:cNvPr id="24578" name="Content Placeholder 29"/>
          <p:cNvSpPr>
            <a:spLocks noGrp="1"/>
          </p:cNvSpPr>
          <p:nvPr>
            <p:ph idx="1"/>
          </p:nvPr>
        </p:nvSpPr>
        <p:spPr bwMode="auto">
          <a:xfrm>
            <a:off x="228600" y="1042988"/>
            <a:ext cx="8672513" cy="49879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anchor="t" anchorCtr="0" compatLnSpc="1">
            <a:prstTxWarp prst="textNoShape">
              <a:avLst/>
            </a:prstTxWarp>
          </a:bodyPr>
          <a:lstStyle/>
          <a:p>
            <a:pPr eaLnBrk="1" hangingPunct="1"/>
            <a:r>
              <a:rPr lang="en-US" altLang="en-US" dirty="0">
                <a:latin typeface="Helvetica" panose="020B0604020202020204" pitchFamily="34" charset="0"/>
                <a:ea typeface="Geneva" pitchFamily="121" charset="-128"/>
              </a:rPr>
              <a:t>MI-8 Multiwire Repairs (switch, cable swap)</a:t>
            </a:r>
          </a:p>
          <a:p>
            <a:pPr eaLnBrk="1" hangingPunct="1"/>
            <a:endParaRPr lang="en-US" altLang="en-US" dirty="0">
              <a:latin typeface="Helvetica" panose="020B0604020202020204" pitchFamily="34" charset="0"/>
              <a:ea typeface="Geneva" pitchFamily="121" charset="-128"/>
            </a:endParaRPr>
          </a:p>
          <a:p>
            <a:pPr eaLnBrk="1" hangingPunct="1"/>
            <a:r>
              <a:rPr lang="en-US" altLang="en-US" dirty="0">
                <a:latin typeface="Helvetica" panose="020B0604020202020204" pitchFamily="34" charset="0"/>
                <a:ea typeface="Geneva" pitchFamily="121" charset="-128"/>
              </a:rPr>
              <a:t>Muon PWC and Ion Chamber work. </a:t>
            </a:r>
          </a:p>
          <a:p>
            <a:pPr lvl="1"/>
            <a:r>
              <a:rPr lang="en-US" altLang="en-US" dirty="0">
                <a:latin typeface="Helvetica" panose="020B0604020202020204" pitchFamily="34" charset="0"/>
                <a:ea typeface="Geneva" pitchFamily="121" charset="-128"/>
              </a:rPr>
              <a:t>Efforts to purge ArCO2 in PWC’s</a:t>
            </a:r>
          </a:p>
          <a:p>
            <a:pPr lvl="1"/>
            <a:endParaRPr lang="en-US" altLang="en-US" dirty="0">
              <a:latin typeface="Helvetica" panose="020B0604020202020204" pitchFamily="34" charset="0"/>
              <a:ea typeface="Geneva" pitchFamily="121" charset="-128"/>
            </a:endParaRPr>
          </a:p>
          <a:p>
            <a:r>
              <a:rPr lang="en-US" altLang="en-US" dirty="0">
                <a:latin typeface="Helvetica" panose="020B0604020202020204" pitchFamily="34" charset="0"/>
                <a:ea typeface="Geneva" pitchFamily="121" charset="-128"/>
              </a:rPr>
              <a:t>NUMI Target Alignment BLMs</a:t>
            </a:r>
          </a:p>
          <a:p>
            <a:endParaRPr lang="en-US" altLang="en-US" dirty="0">
              <a:latin typeface="Helvetica" panose="020B0604020202020204" pitchFamily="34" charset="0"/>
              <a:ea typeface="Geneva" pitchFamily="121" charset="-128"/>
            </a:endParaRPr>
          </a:p>
          <a:p>
            <a:r>
              <a:rPr lang="en-US" altLang="en-US" dirty="0">
                <a:latin typeface="Helvetica" panose="020B0604020202020204" pitchFamily="34" charset="0"/>
                <a:ea typeface="Geneva" pitchFamily="121" charset="-128"/>
              </a:rPr>
              <a:t>M-Test Fiber PWCs</a:t>
            </a:r>
          </a:p>
          <a:p>
            <a:endParaRPr lang="en-US" altLang="en-US" dirty="0">
              <a:latin typeface="Helvetica" panose="020B0604020202020204" pitchFamily="34" charset="0"/>
              <a:ea typeface="Geneva" pitchFamily="121" charset="-128"/>
            </a:endParaRPr>
          </a:p>
          <a:p>
            <a:r>
              <a:rPr lang="en-US" altLang="en-US" dirty="0">
                <a:latin typeface="Helvetica" panose="020B0604020202020204" pitchFamily="34" charset="0"/>
                <a:ea typeface="Geneva" pitchFamily="121" charset="-128"/>
              </a:rPr>
              <a:t>MI12A Dehumidifier Sensors</a:t>
            </a:r>
          </a:p>
        </p:txBody>
      </p:sp>
      <p:sp>
        <p:nvSpPr>
          <p:cNvPr id="24579" name="Date Placeholder 3"/>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alibri" panose="020F0502020204030204" pitchFamily="34" charset="0"/>
                <a:ea typeface="Geneva" pitchFamily="121" charset="-128"/>
              </a:defRPr>
            </a:lvl1pPr>
            <a:lvl2pPr marL="742950" indent="-285750" eaLnBrk="0" hangingPunct="0">
              <a:defRPr sz="2400">
                <a:solidFill>
                  <a:schemeClr val="tx1"/>
                </a:solidFill>
                <a:latin typeface="Calibri" panose="020F0502020204030204" pitchFamily="34" charset="0"/>
                <a:ea typeface="Geneva" pitchFamily="121" charset="-128"/>
              </a:defRPr>
            </a:lvl2pPr>
            <a:lvl3pPr marL="1143000" indent="-228600" eaLnBrk="0" hangingPunct="0">
              <a:defRPr sz="2400">
                <a:solidFill>
                  <a:schemeClr val="tx1"/>
                </a:solidFill>
                <a:latin typeface="Calibri" panose="020F0502020204030204" pitchFamily="34" charset="0"/>
                <a:ea typeface="Geneva" pitchFamily="121" charset="-128"/>
              </a:defRPr>
            </a:lvl3pPr>
            <a:lvl4pPr marL="1600200" indent="-228600" eaLnBrk="0" hangingPunct="0">
              <a:defRPr sz="2400">
                <a:solidFill>
                  <a:schemeClr val="tx1"/>
                </a:solidFill>
                <a:latin typeface="Calibri" panose="020F0502020204030204" pitchFamily="34" charset="0"/>
                <a:ea typeface="Geneva" pitchFamily="121" charset="-128"/>
              </a:defRPr>
            </a:lvl4pPr>
            <a:lvl5pPr marL="2057400" indent="-228600" eaLnBrk="0" hangingPunct="0">
              <a:defRPr sz="2400">
                <a:solidFill>
                  <a:schemeClr val="tx1"/>
                </a:solidFill>
                <a:latin typeface="Calibri" panose="020F0502020204030204" pitchFamily="34" charset="0"/>
                <a:ea typeface="Geneva" pitchFamily="121"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9pPr>
          </a:lstStyle>
          <a:p>
            <a:pPr eaLnBrk="1" hangingPunct="1"/>
            <a:fld id="{B064DBC7-B272-4920-ACCC-9BA15795E09A}" type="datetime1">
              <a:rPr lang="en-US" altLang="en-US" sz="1200" smtClean="0">
                <a:solidFill>
                  <a:srgbClr val="004C97"/>
                </a:solidFill>
                <a:latin typeface="Helvetica" panose="020B0604020202020204" pitchFamily="34" charset="0"/>
              </a:rPr>
              <a:t>10/29/2018</a:t>
            </a:fld>
            <a:endParaRPr lang="en-US" altLang="en-US" sz="1200">
              <a:solidFill>
                <a:srgbClr val="004C97"/>
              </a:solidFill>
              <a:latin typeface="Helvetica" panose="020B0604020202020204" pitchFamily="34" charset="0"/>
            </a:endParaRPr>
          </a:p>
        </p:txBody>
      </p:sp>
      <p:sp>
        <p:nvSpPr>
          <p:cNvPr id="24580"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compatLnSpc="1">
            <a:prstTxWarp prst="textNoShape">
              <a:avLst/>
            </a:prstTxWarp>
          </a:bodyPr>
          <a:lstStyle>
            <a:lvl1pPr eaLnBrk="0" hangingPunct="0">
              <a:defRPr sz="2400">
                <a:solidFill>
                  <a:schemeClr val="tx1"/>
                </a:solidFill>
                <a:latin typeface="Calibri" panose="020F0502020204030204" pitchFamily="34" charset="0"/>
                <a:ea typeface="Geneva" pitchFamily="121" charset="-128"/>
              </a:defRPr>
            </a:lvl1pPr>
            <a:lvl2pPr marL="742950" indent="-285750" eaLnBrk="0" hangingPunct="0">
              <a:defRPr sz="2400">
                <a:solidFill>
                  <a:schemeClr val="tx1"/>
                </a:solidFill>
                <a:latin typeface="Calibri" panose="020F0502020204030204" pitchFamily="34" charset="0"/>
                <a:ea typeface="Geneva" pitchFamily="121" charset="-128"/>
              </a:defRPr>
            </a:lvl2pPr>
            <a:lvl3pPr marL="1143000" indent="-228600" eaLnBrk="0" hangingPunct="0">
              <a:defRPr sz="2400">
                <a:solidFill>
                  <a:schemeClr val="tx1"/>
                </a:solidFill>
                <a:latin typeface="Calibri" panose="020F0502020204030204" pitchFamily="34" charset="0"/>
                <a:ea typeface="Geneva" pitchFamily="121" charset="-128"/>
              </a:defRPr>
            </a:lvl3pPr>
            <a:lvl4pPr marL="1600200" indent="-228600" eaLnBrk="0" hangingPunct="0">
              <a:defRPr sz="2400">
                <a:solidFill>
                  <a:schemeClr val="tx1"/>
                </a:solidFill>
                <a:latin typeface="Calibri" panose="020F0502020204030204" pitchFamily="34" charset="0"/>
                <a:ea typeface="Geneva" pitchFamily="121" charset="-128"/>
              </a:defRPr>
            </a:lvl4pPr>
            <a:lvl5pPr marL="2057400" indent="-228600" eaLnBrk="0" hangingPunct="0">
              <a:defRPr sz="2400">
                <a:solidFill>
                  <a:schemeClr val="tx1"/>
                </a:solidFill>
                <a:latin typeface="Calibri" panose="020F0502020204030204" pitchFamily="34" charset="0"/>
                <a:ea typeface="Geneva" pitchFamily="121"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9pPr>
          </a:lstStyle>
          <a:p>
            <a:pPr eaLnBrk="1" hangingPunct="1"/>
            <a:r>
              <a:rPr lang="en-US" altLang="en-US" sz="1200">
                <a:solidFill>
                  <a:srgbClr val="004C97"/>
                </a:solidFill>
                <a:latin typeface="Helvetica" panose="020B0604020202020204" pitchFamily="34" charset="0"/>
                <a:ea typeface="MS PGothic" panose="020B0600070205080204" pitchFamily="34" charset="-128"/>
              </a:rPr>
              <a:t>AD / Instrumentation | Status Meeting</a:t>
            </a:r>
            <a:endParaRPr lang="en-US" altLang="en-US" sz="1200" b="1">
              <a:solidFill>
                <a:srgbClr val="004C97"/>
              </a:solidFill>
              <a:latin typeface="Helvetica" panose="020B0604020202020204" pitchFamily="34" charset="0"/>
              <a:ea typeface="MS PGothic" panose="020B0600070205080204" pitchFamily="34" charset="-128"/>
            </a:endParaRPr>
          </a:p>
        </p:txBody>
      </p:sp>
      <p:sp>
        <p:nvSpPr>
          <p:cNvPr id="24581"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alibri" panose="020F0502020204030204" pitchFamily="34" charset="0"/>
                <a:ea typeface="Geneva" pitchFamily="121" charset="-128"/>
              </a:defRPr>
            </a:lvl1pPr>
            <a:lvl2pPr marL="742950" indent="-285750" eaLnBrk="0" hangingPunct="0">
              <a:defRPr sz="2400">
                <a:solidFill>
                  <a:schemeClr val="tx1"/>
                </a:solidFill>
                <a:latin typeface="Calibri" panose="020F0502020204030204" pitchFamily="34" charset="0"/>
                <a:ea typeface="Geneva" pitchFamily="121" charset="-128"/>
              </a:defRPr>
            </a:lvl2pPr>
            <a:lvl3pPr marL="1143000" indent="-228600" eaLnBrk="0" hangingPunct="0">
              <a:defRPr sz="2400">
                <a:solidFill>
                  <a:schemeClr val="tx1"/>
                </a:solidFill>
                <a:latin typeface="Calibri" panose="020F0502020204030204" pitchFamily="34" charset="0"/>
                <a:ea typeface="Geneva" pitchFamily="121" charset="-128"/>
              </a:defRPr>
            </a:lvl3pPr>
            <a:lvl4pPr marL="1600200" indent="-228600" eaLnBrk="0" hangingPunct="0">
              <a:defRPr sz="2400">
                <a:solidFill>
                  <a:schemeClr val="tx1"/>
                </a:solidFill>
                <a:latin typeface="Calibri" panose="020F0502020204030204" pitchFamily="34" charset="0"/>
                <a:ea typeface="Geneva" pitchFamily="121" charset="-128"/>
              </a:defRPr>
            </a:lvl4pPr>
            <a:lvl5pPr marL="2057400" indent="-228600" eaLnBrk="0" hangingPunct="0">
              <a:defRPr sz="2400">
                <a:solidFill>
                  <a:schemeClr val="tx1"/>
                </a:solidFill>
                <a:latin typeface="Calibri" panose="020F0502020204030204" pitchFamily="34" charset="0"/>
                <a:ea typeface="Geneva" pitchFamily="121"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Geneva" pitchFamily="121" charset="-128"/>
              </a:defRPr>
            </a:lvl9pPr>
          </a:lstStyle>
          <a:p>
            <a:pPr eaLnBrk="1" hangingPunct="1"/>
            <a:fld id="{626492DB-2F06-44C7-8B18-72CF568DED1B}" type="slidenum">
              <a:rPr lang="en-US" altLang="en-US" sz="1200">
                <a:solidFill>
                  <a:srgbClr val="004C97"/>
                </a:solidFill>
                <a:latin typeface="Helvetica" panose="020B0604020202020204" pitchFamily="34" charset="0"/>
              </a:rPr>
              <a:pPr eaLnBrk="1" hangingPunct="1"/>
              <a:t>9</a:t>
            </a:fld>
            <a:endParaRPr lang="en-US" altLang="en-US" sz="1200">
              <a:solidFill>
                <a:srgbClr val="004C97"/>
              </a:solidFill>
              <a:latin typeface="Helvetica" panose="020B0604020202020204" pitchFamily="34" charset="0"/>
            </a:endParaRPr>
          </a:p>
        </p:txBody>
      </p:sp>
    </p:spTree>
    <p:extLst>
      <p:ext uri="{BB962C8B-B14F-4D97-AF65-F5344CB8AC3E}">
        <p14:creationId xmlns:p14="http://schemas.microsoft.com/office/powerpoint/2010/main" val="2749314593"/>
      </p:ext>
    </p:extLst>
  </p:cSld>
  <p:clrMapOvr>
    <a:masterClrMapping/>
  </p:clrMapOvr>
</p:sld>
</file>

<file path=ppt/theme/theme1.xml><?xml version="1.0" encoding="utf-8"?>
<a:theme xmlns:a="http://schemas.openxmlformats.org/drawingml/2006/main" name="FNAL_TemplateMac_060514">
  <a:themeElements>
    <a:clrScheme name="Fermilab">
      <a:dk1>
        <a:srgbClr val="004C97"/>
      </a:dk1>
      <a:lt1>
        <a:srgbClr val="FFFFFF"/>
      </a:lt1>
      <a:dk2>
        <a:srgbClr val="004C97"/>
      </a:dk2>
      <a:lt2>
        <a:srgbClr val="FFFFFF"/>
      </a:lt2>
      <a:accent1>
        <a:srgbClr val="99D6EA"/>
      </a:accent1>
      <a:accent2>
        <a:srgbClr val="DB720C"/>
      </a:accent2>
      <a:accent3>
        <a:srgbClr val="519A24"/>
      </a:accent3>
      <a:accent4>
        <a:srgbClr val="AF272F"/>
      </a:accent4>
      <a:accent5>
        <a:srgbClr val="00B5E2"/>
      </a:accent5>
      <a:accent6>
        <a:srgbClr val="404040"/>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Presentation1" id="{FA6561EA-5476-4052-84D7-7BCA5B4A2A6E}" vid="{B6CED81E-951A-4DFA-9287-6DC86C25A1D3}"/>
    </a:ext>
  </a:extLst>
</a:theme>
</file>

<file path=ppt/theme/theme2.xml><?xml version="1.0" encoding="utf-8"?>
<a:theme xmlns:a="http://schemas.openxmlformats.org/drawingml/2006/main" name="Fermilab: Footer Only">
  <a:themeElements>
    <a:clrScheme name="Fermilab 1">
      <a:dk1>
        <a:srgbClr val="003087"/>
      </a:dk1>
      <a:lt1>
        <a:srgbClr val="FFFFFF"/>
      </a:lt1>
      <a:dk2>
        <a:srgbClr val="003087"/>
      </a:dk2>
      <a:lt2>
        <a:srgbClr val="FFFFFF"/>
      </a:lt2>
      <a:accent1>
        <a:srgbClr val="99D6EA"/>
      </a:accent1>
      <a:accent2>
        <a:srgbClr val="DB720C"/>
      </a:accent2>
      <a:accent3>
        <a:srgbClr val="519A24"/>
      </a:accent3>
      <a:accent4>
        <a:srgbClr val="AF272F"/>
      </a:accent4>
      <a:accent5>
        <a:srgbClr val="00B5E2"/>
      </a:accent5>
      <a:accent6>
        <a:srgbClr val="505050"/>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Presentation1" id="{FA6561EA-5476-4052-84D7-7BCA5B4A2A6E}" vid="{3CED6F7E-0C40-4358-9557-CEEF733EC329}"/>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blank</Template>
  <TotalTime>1085</TotalTime>
  <Words>1417</Words>
  <Application>Microsoft Office PowerPoint</Application>
  <PresentationFormat>On-screen Show (4:3)</PresentationFormat>
  <Paragraphs>197</Paragraphs>
  <Slides>12</Slides>
  <Notes>9</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12</vt:i4>
      </vt:variant>
    </vt:vector>
  </HeadingPairs>
  <TitlesOfParts>
    <vt:vector size="20" baseType="lpstr">
      <vt:lpstr>MS PGothic</vt:lpstr>
      <vt:lpstr>MS PGothic</vt:lpstr>
      <vt:lpstr>Arial</vt:lpstr>
      <vt:lpstr>Calibri</vt:lpstr>
      <vt:lpstr>Geneva</vt:lpstr>
      <vt:lpstr>Helvetica</vt:lpstr>
      <vt:lpstr>FNAL_TemplateMac_060514</vt:lpstr>
      <vt:lpstr>Fermilab: Footer Only</vt:lpstr>
      <vt:lpstr>AD / Instrumentation Status Mtg. October 30, 2018</vt:lpstr>
      <vt:lpstr>Basic Status to Report</vt:lpstr>
      <vt:lpstr>Active Projects</vt:lpstr>
      <vt:lpstr>Active Projects</vt:lpstr>
      <vt:lpstr>Active Projects</vt:lpstr>
      <vt:lpstr>Active Projects</vt:lpstr>
      <vt:lpstr>Active Projects</vt:lpstr>
      <vt:lpstr>Active Projects</vt:lpstr>
      <vt:lpstr>Active Projects</vt:lpstr>
      <vt:lpstr>Active Projects</vt:lpstr>
      <vt:lpstr>PowerPoint Presentation</vt:lpstr>
      <vt:lpstr>PowerPoint Presentation</vt:lpstr>
    </vt:vector>
  </TitlesOfParts>
  <Company>Sandbox Studio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 / Instrumentation Status Mtg. October 30, 2018</dc:title>
  <dc:creator>Craig C. Drennan x2160 09298N</dc:creator>
  <cp:lastModifiedBy>Craig C. Drennan x2160 09298N</cp:lastModifiedBy>
  <cp:revision>15</cp:revision>
  <cp:lastPrinted>2014-01-20T19:40:21Z</cp:lastPrinted>
  <dcterms:created xsi:type="dcterms:W3CDTF">2018-10-29T20:26:14Z</dcterms:created>
  <dcterms:modified xsi:type="dcterms:W3CDTF">2018-10-30T14:31:35Z</dcterms:modified>
</cp:coreProperties>
</file>