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2.xml" ContentType="application/vnd.openxmlformats-officedocument.drawingml.char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93"/>
  </p:notesMasterIdLst>
  <p:sldIdLst>
    <p:sldId id="256" r:id="rId2"/>
    <p:sldId id="406" r:id="rId3"/>
    <p:sldId id="257" r:id="rId4"/>
    <p:sldId id="355" r:id="rId5"/>
    <p:sldId id="258" r:id="rId6"/>
    <p:sldId id="260" r:id="rId7"/>
    <p:sldId id="261" r:id="rId8"/>
    <p:sldId id="259" r:id="rId9"/>
    <p:sldId id="262" r:id="rId10"/>
    <p:sldId id="356" r:id="rId11"/>
    <p:sldId id="378" r:id="rId12"/>
    <p:sldId id="379" r:id="rId13"/>
    <p:sldId id="324" r:id="rId14"/>
    <p:sldId id="308" r:id="rId15"/>
    <p:sldId id="326" r:id="rId16"/>
    <p:sldId id="322" r:id="rId17"/>
    <p:sldId id="321" r:id="rId18"/>
    <p:sldId id="305" r:id="rId19"/>
    <p:sldId id="294" r:id="rId20"/>
    <p:sldId id="295" r:id="rId21"/>
    <p:sldId id="267" r:id="rId22"/>
    <p:sldId id="268" r:id="rId23"/>
    <p:sldId id="270" r:id="rId24"/>
    <p:sldId id="277" r:id="rId25"/>
    <p:sldId id="279" r:id="rId26"/>
    <p:sldId id="329" r:id="rId27"/>
    <p:sldId id="310" r:id="rId28"/>
    <p:sldId id="304" r:id="rId29"/>
    <p:sldId id="344" r:id="rId30"/>
    <p:sldId id="345" r:id="rId31"/>
    <p:sldId id="346" r:id="rId32"/>
    <p:sldId id="347" r:id="rId33"/>
    <p:sldId id="357" r:id="rId34"/>
    <p:sldId id="285" r:id="rId35"/>
    <p:sldId id="287" r:id="rId36"/>
    <p:sldId id="291" r:id="rId37"/>
    <p:sldId id="293" r:id="rId38"/>
    <p:sldId id="297" r:id="rId39"/>
    <p:sldId id="364" r:id="rId40"/>
    <p:sldId id="301" r:id="rId41"/>
    <p:sldId id="302" r:id="rId42"/>
    <p:sldId id="282" r:id="rId43"/>
    <p:sldId id="361" r:id="rId44"/>
    <p:sldId id="360" r:id="rId45"/>
    <p:sldId id="359" r:id="rId46"/>
    <p:sldId id="358" r:id="rId47"/>
    <p:sldId id="369" r:id="rId48"/>
    <p:sldId id="368" r:id="rId49"/>
    <p:sldId id="366" r:id="rId50"/>
    <p:sldId id="362" r:id="rId51"/>
    <p:sldId id="312" r:id="rId52"/>
    <p:sldId id="370" r:id="rId53"/>
    <p:sldId id="330" r:id="rId54"/>
    <p:sldId id="352" r:id="rId55"/>
    <p:sldId id="331" r:id="rId56"/>
    <p:sldId id="332" r:id="rId57"/>
    <p:sldId id="334" r:id="rId58"/>
    <p:sldId id="335" r:id="rId59"/>
    <p:sldId id="371" r:id="rId60"/>
    <p:sldId id="318" r:id="rId61"/>
    <p:sldId id="407" r:id="rId62"/>
    <p:sldId id="373" r:id="rId63"/>
    <p:sldId id="374" r:id="rId64"/>
    <p:sldId id="375" r:id="rId65"/>
    <p:sldId id="372" r:id="rId66"/>
    <p:sldId id="313" r:id="rId67"/>
    <p:sldId id="383" r:id="rId68"/>
    <p:sldId id="386" r:id="rId69"/>
    <p:sldId id="390" r:id="rId70"/>
    <p:sldId id="394" r:id="rId71"/>
    <p:sldId id="395" r:id="rId72"/>
    <p:sldId id="398" r:id="rId73"/>
    <p:sldId id="399" r:id="rId74"/>
    <p:sldId id="405" r:id="rId75"/>
    <p:sldId id="381" r:id="rId76"/>
    <p:sldId id="377" r:id="rId77"/>
    <p:sldId id="380" r:id="rId78"/>
    <p:sldId id="351" r:id="rId79"/>
    <p:sldId id="309" r:id="rId80"/>
    <p:sldId id="409" r:id="rId81"/>
    <p:sldId id="280" r:id="rId82"/>
    <p:sldId id="281" r:id="rId83"/>
    <p:sldId id="292" r:id="rId84"/>
    <p:sldId id="286" r:id="rId85"/>
    <p:sldId id="353" r:id="rId86"/>
    <p:sldId id="343" r:id="rId87"/>
    <p:sldId id="354" r:id="rId88"/>
    <p:sldId id="411" r:id="rId89"/>
    <p:sldId id="410" r:id="rId90"/>
    <p:sldId id="402" r:id="rId91"/>
    <p:sldId id="408" r:id="rId9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20" d="100"/>
          <a:sy n="120" d="100"/>
        </p:scale>
        <p:origin x="-2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96" Type="http://schemas.openxmlformats.org/officeDocument/2006/relationships/viewProps" Target="viewProps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presProps" Target="presProps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notesMaster" Target="notesMasters/notesMaster1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toaki%20sawabe\Documents\HPR%20&#12487;&#12540;&#12479;\090218BL%235N0.1HP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toaki%20sawabe\Documents\HPR%20&#12487;&#12540;&#12479;\090219BL%235No.2HP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particle count trend</a:t>
            </a:r>
          </a:p>
          <a:p>
            <a:pPr>
              <a:defRPr/>
            </a:pPr>
            <a:r>
              <a:rPr lang="en-US" altLang="ja-JP" dirty="0" smtClean="0"/>
              <a:t>HPR  No</a:t>
            </a:r>
            <a:r>
              <a:rPr lang="en-US" altLang="ja-JP" dirty="0"/>
              <a:t>.1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Sheet1!$B$70</c:f>
              <c:strCache>
                <c:ptCount val="1"/>
                <c:pt idx="0">
                  <c:v>0.5～1μm</c:v>
                </c:pt>
              </c:strCache>
            </c:strRef>
          </c:tx>
          <c:marker>
            <c:symbol val="none"/>
          </c:marker>
          <c:cat>
            <c:numRef>
              <c:f>Sheet1!$A$71:$A$297</c:f>
              <c:numCache>
                <c:formatCode>h:mm</c:formatCode>
                <c:ptCount val="227"/>
                <c:pt idx="0">
                  <c:v>0.809027777777778</c:v>
                </c:pt>
                <c:pt idx="1">
                  <c:v>0.809722222222222</c:v>
                </c:pt>
                <c:pt idx="2">
                  <c:v>0.810416666666667</c:v>
                </c:pt>
                <c:pt idx="3">
                  <c:v>0.811111111111111</c:v>
                </c:pt>
                <c:pt idx="4">
                  <c:v>0.811805555555556</c:v>
                </c:pt>
                <c:pt idx="5">
                  <c:v>0.8125</c:v>
                </c:pt>
                <c:pt idx="6">
                  <c:v>0.813194444444445</c:v>
                </c:pt>
                <c:pt idx="7">
                  <c:v>0.813888888888889</c:v>
                </c:pt>
                <c:pt idx="8">
                  <c:v>0.814583333333333</c:v>
                </c:pt>
                <c:pt idx="9">
                  <c:v>0.815277777777778</c:v>
                </c:pt>
                <c:pt idx="10">
                  <c:v>0.815972222222222</c:v>
                </c:pt>
                <c:pt idx="11">
                  <c:v>0.816666666666667</c:v>
                </c:pt>
                <c:pt idx="12">
                  <c:v>0.817361111111111</c:v>
                </c:pt>
                <c:pt idx="13">
                  <c:v>0.818055555555556</c:v>
                </c:pt>
                <c:pt idx="14">
                  <c:v>0.81875</c:v>
                </c:pt>
                <c:pt idx="15">
                  <c:v>0.819444444444445</c:v>
                </c:pt>
                <c:pt idx="16">
                  <c:v>0.820138888888889</c:v>
                </c:pt>
                <c:pt idx="17">
                  <c:v>0.820833333333333</c:v>
                </c:pt>
                <c:pt idx="18">
                  <c:v>0.821527777777777</c:v>
                </c:pt>
                <c:pt idx="19">
                  <c:v>0.822222222222222</c:v>
                </c:pt>
                <c:pt idx="20">
                  <c:v>0.822916666666666</c:v>
                </c:pt>
                <c:pt idx="21">
                  <c:v>0.823611111111111</c:v>
                </c:pt>
                <c:pt idx="22">
                  <c:v>0.824305555555556</c:v>
                </c:pt>
                <c:pt idx="23">
                  <c:v>0.825</c:v>
                </c:pt>
                <c:pt idx="24">
                  <c:v>0.825694444444445</c:v>
                </c:pt>
                <c:pt idx="25">
                  <c:v>0.826388888888889</c:v>
                </c:pt>
                <c:pt idx="26">
                  <c:v>0.827083333333334</c:v>
                </c:pt>
                <c:pt idx="27">
                  <c:v>0.827777777777778</c:v>
                </c:pt>
                <c:pt idx="28">
                  <c:v>0.828472222222222</c:v>
                </c:pt>
                <c:pt idx="29">
                  <c:v>0.829166666666666</c:v>
                </c:pt>
                <c:pt idx="30">
                  <c:v>0.829861111111111</c:v>
                </c:pt>
                <c:pt idx="31">
                  <c:v>0.830555555555556</c:v>
                </c:pt>
                <c:pt idx="32">
                  <c:v>0.83125</c:v>
                </c:pt>
                <c:pt idx="33">
                  <c:v>0.831944444444445</c:v>
                </c:pt>
                <c:pt idx="34">
                  <c:v>0.832638888888889</c:v>
                </c:pt>
                <c:pt idx="35">
                  <c:v>0.833333333333334</c:v>
                </c:pt>
                <c:pt idx="36">
                  <c:v>0.834027777777778</c:v>
                </c:pt>
                <c:pt idx="37">
                  <c:v>0.834722222222222</c:v>
                </c:pt>
                <c:pt idx="38">
                  <c:v>0.835416666666667</c:v>
                </c:pt>
                <c:pt idx="39">
                  <c:v>0.836111111111111</c:v>
                </c:pt>
                <c:pt idx="40">
                  <c:v>0.836805555555556</c:v>
                </c:pt>
                <c:pt idx="41">
                  <c:v>0.8375</c:v>
                </c:pt>
                <c:pt idx="42">
                  <c:v>0.838194444444445</c:v>
                </c:pt>
                <c:pt idx="43">
                  <c:v>0.838888888888889</c:v>
                </c:pt>
                <c:pt idx="44">
                  <c:v>0.839583333333333</c:v>
                </c:pt>
                <c:pt idx="45">
                  <c:v>0.840277777777778</c:v>
                </c:pt>
                <c:pt idx="46">
                  <c:v>0.840972222222222</c:v>
                </c:pt>
                <c:pt idx="47">
                  <c:v>0.841666666666667</c:v>
                </c:pt>
                <c:pt idx="48">
                  <c:v>0.842361111111111</c:v>
                </c:pt>
                <c:pt idx="49">
                  <c:v>0.843055555555556</c:v>
                </c:pt>
                <c:pt idx="50">
                  <c:v>0.84375</c:v>
                </c:pt>
                <c:pt idx="51">
                  <c:v>0.844444444444445</c:v>
                </c:pt>
                <c:pt idx="52">
                  <c:v>0.845138888888889</c:v>
                </c:pt>
                <c:pt idx="53">
                  <c:v>0.845833333333333</c:v>
                </c:pt>
                <c:pt idx="54">
                  <c:v>0.846527777777778</c:v>
                </c:pt>
                <c:pt idx="55">
                  <c:v>0.847222222222222</c:v>
                </c:pt>
                <c:pt idx="56">
                  <c:v>0.847916666666667</c:v>
                </c:pt>
                <c:pt idx="57">
                  <c:v>0.848611111111111</c:v>
                </c:pt>
                <c:pt idx="58">
                  <c:v>0.849305555555556</c:v>
                </c:pt>
                <c:pt idx="59">
                  <c:v>0.85</c:v>
                </c:pt>
                <c:pt idx="60">
                  <c:v>0.850694444444445</c:v>
                </c:pt>
                <c:pt idx="61">
                  <c:v>0.851388888888889</c:v>
                </c:pt>
                <c:pt idx="62">
                  <c:v>0.852083333333333</c:v>
                </c:pt>
                <c:pt idx="63">
                  <c:v>0.852777777777778</c:v>
                </c:pt>
                <c:pt idx="64">
                  <c:v>0.853472222222222</c:v>
                </c:pt>
                <c:pt idx="65">
                  <c:v>0.854166666666666</c:v>
                </c:pt>
                <c:pt idx="66">
                  <c:v>0.854861111111111</c:v>
                </c:pt>
                <c:pt idx="67">
                  <c:v>0.855555555555556</c:v>
                </c:pt>
                <c:pt idx="68">
                  <c:v>0.85625</c:v>
                </c:pt>
                <c:pt idx="69">
                  <c:v>0.856944444444445</c:v>
                </c:pt>
                <c:pt idx="70">
                  <c:v>0.857638888888889</c:v>
                </c:pt>
                <c:pt idx="71">
                  <c:v>0.858333333333334</c:v>
                </c:pt>
                <c:pt idx="72">
                  <c:v>0.859027777777778</c:v>
                </c:pt>
                <c:pt idx="73">
                  <c:v>0.859722222222222</c:v>
                </c:pt>
                <c:pt idx="74">
                  <c:v>0.860416666666666</c:v>
                </c:pt>
                <c:pt idx="75">
                  <c:v>0.861111111111111</c:v>
                </c:pt>
                <c:pt idx="76">
                  <c:v>0.861805555555556</c:v>
                </c:pt>
                <c:pt idx="77">
                  <c:v>0.8625</c:v>
                </c:pt>
                <c:pt idx="78">
                  <c:v>0.863194444444445</c:v>
                </c:pt>
                <c:pt idx="79">
                  <c:v>0.863888888888889</c:v>
                </c:pt>
                <c:pt idx="80">
                  <c:v>0.864583333333334</c:v>
                </c:pt>
                <c:pt idx="81">
                  <c:v>0.865277777777778</c:v>
                </c:pt>
                <c:pt idx="82">
                  <c:v>0.865972222222222</c:v>
                </c:pt>
                <c:pt idx="83">
                  <c:v>0.866666666666667</c:v>
                </c:pt>
                <c:pt idx="84">
                  <c:v>0.867361111111111</c:v>
                </c:pt>
                <c:pt idx="85">
                  <c:v>0.868055555555556</c:v>
                </c:pt>
                <c:pt idx="86">
                  <c:v>0.86875</c:v>
                </c:pt>
                <c:pt idx="87">
                  <c:v>0.869444444444445</c:v>
                </c:pt>
                <c:pt idx="88">
                  <c:v>0.870138888888889</c:v>
                </c:pt>
                <c:pt idx="89">
                  <c:v>0.870833333333333</c:v>
                </c:pt>
                <c:pt idx="90">
                  <c:v>0.871527777777778</c:v>
                </c:pt>
                <c:pt idx="91">
                  <c:v>0.872222222222222</c:v>
                </c:pt>
                <c:pt idx="92">
                  <c:v>0.872916666666667</c:v>
                </c:pt>
                <c:pt idx="93">
                  <c:v>0.873611111111111</c:v>
                </c:pt>
                <c:pt idx="94">
                  <c:v>0.874305555555556</c:v>
                </c:pt>
                <c:pt idx="95">
                  <c:v>0.875</c:v>
                </c:pt>
                <c:pt idx="96">
                  <c:v>0.875694444444445</c:v>
                </c:pt>
                <c:pt idx="97">
                  <c:v>0.876388888888889</c:v>
                </c:pt>
                <c:pt idx="98">
                  <c:v>0.877083333333333</c:v>
                </c:pt>
                <c:pt idx="99">
                  <c:v>0.877777777777778</c:v>
                </c:pt>
                <c:pt idx="100">
                  <c:v>0.878472222222222</c:v>
                </c:pt>
                <c:pt idx="101">
                  <c:v>0.879166666666667</c:v>
                </c:pt>
                <c:pt idx="102">
                  <c:v>0.879861111111111</c:v>
                </c:pt>
                <c:pt idx="103">
                  <c:v>0.880555555555556</c:v>
                </c:pt>
                <c:pt idx="104">
                  <c:v>0.88125</c:v>
                </c:pt>
                <c:pt idx="105">
                  <c:v>0.881944444444445</c:v>
                </c:pt>
                <c:pt idx="106">
                  <c:v>0.882638888888889</c:v>
                </c:pt>
                <c:pt idx="107">
                  <c:v>0.883333333333333</c:v>
                </c:pt>
                <c:pt idx="108">
                  <c:v>0.884027777777778</c:v>
                </c:pt>
                <c:pt idx="109">
                  <c:v>0.884722222222222</c:v>
                </c:pt>
                <c:pt idx="110">
                  <c:v>0.885416666666666</c:v>
                </c:pt>
                <c:pt idx="111">
                  <c:v>0.886111111111111</c:v>
                </c:pt>
                <c:pt idx="112">
                  <c:v>0.886805555555556</c:v>
                </c:pt>
                <c:pt idx="113">
                  <c:v>0.8875</c:v>
                </c:pt>
                <c:pt idx="114">
                  <c:v>0.888194444444445</c:v>
                </c:pt>
                <c:pt idx="115">
                  <c:v>0.888888888888889</c:v>
                </c:pt>
                <c:pt idx="116">
                  <c:v>0.889583333333333</c:v>
                </c:pt>
                <c:pt idx="117">
                  <c:v>0.890277777777778</c:v>
                </c:pt>
                <c:pt idx="118">
                  <c:v>0.890972222222222</c:v>
                </c:pt>
                <c:pt idx="119">
                  <c:v>0.891666666666667</c:v>
                </c:pt>
                <c:pt idx="120">
                  <c:v>0.892361111111111</c:v>
                </c:pt>
                <c:pt idx="121">
                  <c:v>0.893055555555556</c:v>
                </c:pt>
                <c:pt idx="122">
                  <c:v>0.89375</c:v>
                </c:pt>
                <c:pt idx="123">
                  <c:v>0.894444444444445</c:v>
                </c:pt>
                <c:pt idx="124">
                  <c:v>0.895138888888889</c:v>
                </c:pt>
                <c:pt idx="125">
                  <c:v>0.895833333333334</c:v>
                </c:pt>
                <c:pt idx="126">
                  <c:v>0.896527777777778</c:v>
                </c:pt>
                <c:pt idx="127">
                  <c:v>0.897222222222222</c:v>
                </c:pt>
                <c:pt idx="128">
                  <c:v>0.897916666666667</c:v>
                </c:pt>
                <c:pt idx="129">
                  <c:v>0.898611111111111</c:v>
                </c:pt>
                <c:pt idx="130">
                  <c:v>0.899305555555556</c:v>
                </c:pt>
                <c:pt idx="131">
                  <c:v>0.9</c:v>
                </c:pt>
                <c:pt idx="132">
                  <c:v>0.900694444444445</c:v>
                </c:pt>
                <c:pt idx="133">
                  <c:v>0.901388888888889</c:v>
                </c:pt>
                <c:pt idx="134">
                  <c:v>0.902083333333333</c:v>
                </c:pt>
                <c:pt idx="135">
                  <c:v>0.902777777777778</c:v>
                </c:pt>
                <c:pt idx="136">
                  <c:v>0.903472222222222</c:v>
                </c:pt>
                <c:pt idx="137">
                  <c:v>0.904166666666667</c:v>
                </c:pt>
                <c:pt idx="138">
                  <c:v>0.904861111111111</c:v>
                </c:pt>
                <c:pt idx="139">
                  <c:v>0.905555555555556</c:v>
                </c:pt>
                <c:pt idx="140">
                  <c:v>0.90625</c:v>
                </c:pt>
                <c:pt idx="141">
                  <c:v>0.906944444444445</c:v>
                </c:pt>
                <c:pt idx="142">
                  <c:v>0.907638888888889</c:v>
                </c:pt>
                <c:pt idx="143">
                  <c:v>0.908333333333333</c:v>
                </c:pt>
                <c:pt idx="144">
                  <c:v>0.909027777777778</c:v>
                </c:pt>
                <c:pt idx="145">
                  <c:v>0.909722222222222</c:v>
                </c:pt>
                <c:pt idx="146">
                  <c:v>0.910416666666666</c:v>
                </c:pt>
                <c:pt idx="147">
                  <c:v>0.911111111111111</c:v>
                </c:pt>
                <c:pt idx="148">
                  <c:v>0.911805555555556</c:v>
                </c:pt>
                <c:pt idx="149">
                  <c:v>0.9125</c:v>
                </c:pt>
                <c:pt idx="150">
                  <c:v>0.913194444444445</c:v>
                </c:pt>
                <c:pt idx="151">
                  <c:v>0.913888888888889</c:v>
                </c:pt>
                <c:pt idx="152">
                  <c:v>0.914583333333333</c:v>
                </c:pt>
                <c:pt idx="153">
                  <c:v>0.915277777777777</c:v>
                </c:pt>
                <c:pt idx="154">
                  <c:v>0.915972222222222</c:v>
                </c:pt>
                <c:pt idx="155">
                  <c:v>0.916666666666666</c:v>
                </c:pt>
                <c:pt idx="156">
                  <c:v>0.917361111111111</c:v>
                </c:pt>
                <c:pt idx="157">
                  <c:v>0.918055555555556</c:v>
                </c:pt>
                <c:pt idx="158">
                  <c:v>0.91875</c:v>
                </c:pt>
                <c:pt idx="159">
                  <c:v>0.919444444444445</c:v>
                </c:pt>
                <c:pt idx="160">
                  <c:v>0.920138888888889</c:v>
                </c:pt>
                <c:pt idx="161">
                  <c:v>0.920833333333334</c:v>
                </c:pt>
                <c:pt idx="162">
                  <c:v>0.921527777777778</c:v>
                </c:pt>
                <c:pt idx="163">
                  <c:v>0.922222222222222</c:v>
                </c:pt>
                <c:pt idx="164">
                  <c:v>0.922916666666666</c:v>
                </c:pt>
                <c:pt idx="165">
                  <c:v>0.923611111111111</c:v>
                </c:pt>
                <c:pt idx="166">
                  <c:v>0.924305555555556</c:v>
                </c:pt>
                <c:pt idx="167">
                  <c:v>0.925</c:v>
                </c:pt>
                <c:pt idx="168">
                  <c:v>0.925694444444445</c:v>
                </c:pt>
                <c:pt idx="169">
                  <c:v>0.926388888888889</c:v>
                </c:pt>
                <c:pt idx="170">
                  <c:v>0.927083333333334</c:v>
                </c:pt>
                <c:pt idx="171">
                  <c:v>0.927777777777778</c:v>
                </c:pt>
                <c:pt idx="172">
                  <c:v>0.928472222222222</c:v>
                </c:pt>
                <c:pt idx="173">
                  <c:v>0.929166666666667</c:v>
                </c:pt>
                <c:pt idx="174">
                  <c:v>0.929861111111111</c:v>
                </c:pt>
                <c:pt idx="175">
                  <c:v>0.930555555555556</c:v>
                </c:pt>
                <c:pt idx="176">
                  <c:v>0.93125</c:v>
                </c:pt>
                <c:pt idx="177">
                  <c:v>0.931944444444445</c:v>
                </c:pt>
                <c:pt idx="178">
                  <c:v>0.932638888888889</c:v>
                </c:pt>
                <c:pt idx="179">
                  <c:v>0.933333333333333</c:v>
                </c:pt>
                <c:pt idx="180">
                  <c:v>0.934027777777778</c:v>
                </c:pt>
                <c:pt idx="181">
                  <c:v>0.934722222222222</c:v>
                </c:pt>
                <c:pt idx="182">
                  <c:v>0.935416666666667</c:v>
                </c:pt>
                <c:pt idx="183">
                  <c:v>0.936111111111111</c:v>
                </c:pt>
                <c:pt idx="184">
                  <c:v>0.936805555555556</c:v>
                </c:pt>
                <c:pt idx="185">
                  <c:v>0.9375</c:v>
                </c:pt>
                <c:pt idx="186">
                  <c:v>0.938194444444445</c:v>
                </c:pt>
                <c:pt idx="187">
                  <c:v>0.938888888888889</c:v>
                </c:pt>
                <c:pt idx="188">
                  <c:v>0.939583333333333</c:v>
                </c:pt>
                <c:pt idx="189">
                  <c:v>0.940277777777778</c:v>
                </c:pt>
                <c:pt idx="190">
                  <c:v>0.940972222222222</c:v>
                </c:pt>
                <c:pt idx="191">
                  <c:v>0.941666666666667</c:v>
                </c:pt>
                <c:pt idx="192">
                  <c:v>0.942361111111111</c:v>
                </c:pt>
                <c:pt idx="193">
                  <c:v>0.943055555555556</c:v>
                </c:pt>
                <c:pt idx="194">
                  <c:v>0.94375</c:v>
                </c:pt>
                <c:pt idx="195">
                  <c:v>0.944444444444445</c:v>
                </c:pt>
                <c:pt idx="196">
                  <c:v>0.945138888888889</c:v>
                </c:pt>
                <c:pt idx="197">
                  <c:v>0.945833333333333</c:v>
                </c:pt>
                <c:pt idx="198">
                  <c:v>0.946527777777777</c:v>
                </c:pt>
                <c:pt idx="199">
                  <c:v>0.947222222222222</c:v>
                </c:pt>
                <c:pt idx="200">
                  <c:v>0.947916666666666</c:v>
                </c:pt>
                <c:pt idx="201">
                  <c:v>0.948611111111111</c:v>
                </c:pt>
                <c:pt idx="202">
                  <c:v>0.949305555555556</c:v>
                </c:pt>
                <c:pt idx="203">
                  <c:v>0.95</c:v>
                </c:pt>
                <c:pt idx="204">
                  <c:v>0.950694444444445</c:v>
                </c:pt>
                <c:pt idx="205">
                  <c:v>0.951388888888889</c:v>
                </c:pt>
                <c:pt idx="206">
                  <c:v>0.952083333333334</c:v>
                </c:pt>
                <c:pt idx="207">
                  <c:v>0.952777777777778</c:v>
                </c:pt>
                <c:pt idx="208">
                  <c:v>0.953472222222222</c:v>
                </c:pt>
                <c:pt idx="209">
                  <c:v>0.954166666666666</c:v>
                </c:pt>
                <c:pt idx="210">
                  <c:v>0.954861111111111</c:v>
                </c:pt>
                <c:pt idx="211">
                  <c:v>0.955555555555556</c:v>
                </c:pt>
                <c:pt idx="212">
                  <c:v>0.95625</c:v>
                </c:pt>
                <c:pt idx="213">
                  <c:v>0.956944444444445</c:v>
                </c:pt>
                <c:pt idx="214">
                  <c:v>0.957638888888889</c:v>
                </c:pt>
                <c:pt idx="215">
                  <c:v>0.958333333333334</c:v>
                </c:pt>
                <c:pt idx="216">
                  <c:v>0.959027777777778</c:v>
                </c:pt>
                <c:pt idx="217">
                  <c:v>0.959722222222222</c:v>
                </c:pt>
                <c:pt idx="218">
                  <c:v>0.960416666666667</c:v>
                </c:pt>
                <c:pt idx="219">
                  <c:v>0.961111111111111</c:v>
                </c:pt>
                <c:pt idx="220">
                  <c:v>0.961805555555556</c:v>
                </c:pt>
                <c:pt idx="221">
                  <c:v>0.9625</c:v>
                </c:pt>
                <c:pt idx="222">
                  <c:v>0.963194444444445</c:v>
                </c:pt>
                <c:pt idx="223">
                  <c:v>0.963888888888889</c:v>
                </c:pt>
                <c:pt idx="224">
                  <c:v>0.964583333333333</c:v>
                </c:pt>
                <c:pt idx="225">
                  <c:v>0.965277777777778</c:v>
                </c:pt>
                <c:pt idx="226">
                  <c:v>0.965972222222222</c:v>
                </c:pt>
              </c:numCache>
            </c:numRef>
          </c:cat>
          <c:val>
            <c:numRef>
              <c:f>Sheet1!$B$71:$B$297</c:f>
              <c:numCache>
                <c:formatCode>General</c:formatCode>
                <c:ptCount val="227"/>
                <c:pt idx="0">
                  <c:v>7632.0</c:v>
                </c:pt>
                <c:pt idx="1">
                  <c:v>8592.0</c:v>
                </c:pt>
                <c:pt idx="2">
                  <c:v>5184.0</c:v>
                </c:pt>
                <c:pt idx="3">
                  <c:v>5246.0</c:v>
                </c:pt>
                <c:pt idx="4">
                  <c:v>2399.0</c:v>
                </c:pt>
                <c:pt idx="5">
                  <c:v>1311.0</c:v>
                </c:pt>
                <c:pt idx="6">
                  <c:v>847.0</c:v>
                </c:pt>
                <c:pt idx="7">
                  <c:v>525.0</c:v>
                </c:pt>
                <c:pt idx="8">
                  <c:v>452.0</c:v>
                </c:pt>
                <c:pt idx="9">
                  <c:v>394.0</c:v>
                </c:pt>
                <c:pt idx="10">
                  <c:v>403.0</c:v>
                </c:pt>
                <c:pt idx="11">
                  <c:v>380.0</c:v>
                </c:pt>
                <c:pt idx="12">
                  <c:v>399.0</c:v>
                </c:pt>
                <c:pt idx="13">
                  <c:v>383.0</c:v>
                </c:pt>
                <c:pt idx="14">
                  <c:v>446.0</c:v>
                </c:pt>
                <c:pt idx="15">
                  <c:v>485.0</c:v>
                </c:pt>
                <c:pt idx="16">
                  <c:v>779.0</c:v>
                </c:pt>
                <c:pt idx="17">
                  <c:v>1279.0</c:v>
                </c:pt>
                <c:pt idx="18">
                  <c:v>1754.0</c:v>
                </c:pt>
                <c:pt idx="19">
                  <c:v>1094.0</c:v>
                </c:pt>
                <c:pt idx="20">
                  <c:v>669.0</c:v>
                </c:pt>
                <c:pt idx="21">
                  <c:v>538.0</c:v>
                </c:pt>
                <c:pt idx="22">
                  <c:v>400.0</c:v>
                </c:pt>
                <c:pt idx="23">
                  <c:v>335.0</c:v>
                </c:pt>
                <c:pt idx="24">
                  <c:v>443.0</c:v>
                </c:pt>
                <c:pt idx="25">
                  <c:v>318.0</c:v>
                </c:pt>
                <c:pt idx="26">
                  <c:v>303.0</c:v>
                </c:pt>
                <c:pt idx="27">
                  <c:v>402.0</c:v>
                </c:pt>
                <c:pt idx="28">
                  <c:v>340.0</c:v>
                </c:pt>
                <c:pt idx="29">
                  <c:v>585.0</c:v>
                </c:pt>
                <c:pt idx="30">
                  <c:v>912.0</c:v>
                </c:pt>
                <c:pt idx="31">
                  <c:v>2244.0</c:v>
                </c:pt>
                <c:pt idx="32">
                  <c:v>1571.0</c:v>
                </c:pt>
                <c:pt idx="33">
                  <c:v>870.0</c:v>
                </c:pt>
                <c:pt idx="34">
                  <c:v>445.0</c:v>
                </c:pt>
                <c:pt idx="35">
                  <c:v>256.0</c:v>
                </c:pt>
                <c:pt idx="36">
                  <c:v>327.0</c:v>
                </c:pt>
                <c:pt idx="37">
                  <c:v>277.0</c:v>
                </c:pt>
                <c:pt idx="38">
                  <c:v>375.0</c:v>
                </c:pt>
                <c:pt idx="39">
                  <c:v>318.0</c:v>
                </c:pt>
                <c:pt idx="40">
                  <c:v>343.0</c:v>
                </c:pt>
                <c:pt idx="41">
                  <c:v>386.0</c:v>
                </c:pt>
                <c:pt idx="42">
                  <c:v>384.0</c:v>
                </c:pt>
                <c:pt idx="43">
                  <c:v>407.0</c:v>
                </c:pt>
                <c:pt idx="44">
                  <c:v>457.0</c:v>
                </c:pt>
                <c:pt idx="45">
                  <c:v>959.0</c:v>
                </c:pt>
                <c:pt idx="46">
                  <c:v>1559.0</c:v>
                </c:pt>
                <c:pt idx="47">
                  <c:v>1373.0</c:v>
                </c:pt>
                <c:pt idx="48">
                  <c:v>731.0</c:v>
                </c:pt>
                <c:pt idx="49">
                  <c:v>464.0</c:v>
                </c:pt>
                <c:pt idx="50">
                  <c:v>337.0</c:v>
                </c:pt>
                <c:pt idx="51">
                  <c:v>370.0</c:v>
                </c:pt>
                <c:pt idx="52">
                  <c:v>333.0</c:v>
                </c:pt>
                <c:pt idx="53">
                  <c:v>292.0</c:v>
                </c:pt>
                <c:pt idx="54">
                  <c:v>372.0</c:v>
                </c:pt>
                <c:pt idx="55">
                  <c:v>297.0</c:v>
                </c:pt>
                <c:pt idx="56">
                  <c:v>354.0</c:v>
                </c:pt>
                <c:pt idx="57">
                  <c:v>542.0</c:v>
                </c:pt>
                <c:pt idx="58">
                  <c:v>632.0</c:v>
                </c:pt>
                <c:pt idx="59">
                  <c:v>1785.0</c:v>
                </c:pt>
                <c:pt idx="60">
                  <c:v>1573.0</c:v>
                </c:pt>
                <c:pt idx="61">
                  <c:v>932.0</c:v>
                </c:pt>
                <c:pt idx="62">
                  <c:v>537.0</c:v>
                </c:pt>
                <c:pt idx="63">
                  <c:v>382.0</c:v>
                </c:pt>
                <c:pt idx="64">
                  <c:v>327.0</c:v>
                </c:pt>
                <c:pt idx="65">
                  <c:v>387.0</c:v>
                </c:pt>
                <c:pt idx="66">
                  <c:v>373.0</c:v>
                </c:pt>
                <c:pt idx="67">
                  <c:v>342.0</c:v>
                </c:pt>
                <c:pt idx="68">
                  <c:v>343.0</c:v>
                </c:pt>
                <c:pt idx="69">
                  <c:v>293.0</c:v>
                </c:pt>
                <c:pt idx="70">
                  <c:v>483.0</c:v>
                </c:pt>
                <c:pt idx="71">
                  <c:v>482.0</c:v>
                </c:pt>
                <c:pt idx="72">
                  <c:v>482.0</c:v>
                </c:pt>
                <c:pt idx="73">
                  <c:v>810.0</c:v>
                </c:pt>
                <c:pt idx="74">
                  <c:v>1338.0</c:v>
                </c:pt>
                <c:pt idx="75">
                  <c:v>1406.0</c:v>
                </c:pt>
                <c:pt idx="76">
                  <c:v>814.0</c:v>
                </c:pt>
                <c:pt idx="77">
                  <c:v>525.0</c:v>
                </c:pt>
                <c:pt idx="78">
                  <c:v>387.0</c:v>
                </c:pt>
                <c:pt idx="79">
                  <c:v>334.0</c:v>
                </c:pt>
                <c:pt idx="80">
                  <c:v>286.0</c:v>
                </c:pt>
                <c:pt idx="81">
                  <c:v>244.0</c:v>
                </c:pt>
                <c:pt idx="82">
                  <c:v>286.0</c:v>
                </c:pt>
                <c:pt idx="83">
                  <c:v>278.0</c:v>
                </c:pt>
                <c:pt idx="84">
                  <c:v>274.0</c:v>
                </c:pt>
                <c:pt idx="85">
                  <c:v>330.0</c:v>
                </c:pt>
                <c:pt idx="86">
                  <c:v>473.0</c:v>
                </c:pt>
                <c:pt idx="87">
                  <c:v>1265.0</c:v>
                </c:pt>
                <c:pt idx="88">
                  <c:v>1490.0</c:v>
                </c:pt>
                <c:pt idx="89">
                  <c:v>829.0</c:v>
                </c:pt>
                <c:pt idx="90">
                  <c:v>539.0</c:v>
                </c:pt>
                <c:pt idx="91">
                  <c:v>338.0</c:v>
                </c:pt>
                <c:pt idx="92">
                  <c:v>274.0</c:v>
                </c:pt>
                <c:pt idx="93">
                  <c:v>212.0</c:v>
                </c:pt>
                <c:pt idx="94">
                  <c:v>288.0</c:v>
                </c:pt>
                <c:pt idx="95">
                  <c:v>250.0</c:v>
                </c:pt>
                <c:pt idx="96">
                  <c:v>224.0</c:v>
                </c:pt>
                <c:pt idx="97">
                  <c:v>213.0</c:v>
                </c:pt>
                <c:pt idx="98">
                  <c:v>261.0</c:v>
                </c:pt>
                <c:pt idx="99">
                  <c:v>291.0</c:v>
                </c:pt>
                <c:pt idx="100">
                  <c:v>358.0</c:v>
                </c:pt>
                <c:pt idx="101">
                  <c:v>705.0</c:v>
                </c:pt>
                <c:pt idx="102">
                  <c:v>1191.0</c:v>
                </c:pt>
                <c:pt idx="103">
                  <c:v>1305.0</c:v>
                </c:pt>
                <c:pt idx="104">
                  <c:v>777.0</c:v>
                </c:pt>
                <c:pt idx="105">
                  <c:v>518.0</c:v>
                </c:pt>
                <c:pt idx="106">
                  <c:v>458.0</c:v>
                </c:pt>
                <c:pt idx="107">
                  <c:v>404.0</c:v>
                </c:pt>
                <c:pt idx="108">
                  <c:v>272.0</c:v>
                </c:pt>
                <c:pt idx="109">
                  <c:v>316.0</c:v>
                </c:pt>
                <c:pt idx="110">
                  <c:v>295.0</c:v>
                </c:pt>
                <c:pt idx="111">
                  <c:v>378.0</c:v>
                </c:pt>
                <c:pt idx="112">
                  <c:v>268.0</c:v>
                </c:pt>
                <c:pt idx="113">
                  <c:v>344.0</c:v>
                </c:pt>
                <c:pt idx="114">
                  <c:v>483.0</c:v>
                </c:pt>
                <c:pt idx="115">
                  <c:v>1075.0</c:v>
                </c:pt>
                <c:pt idx="116">
                  <c:v>1173.0</c:v>
                </c:pt>
                <c:pt idx="117">
                  <c:v>654.0</c:v>
                </c:pt>
                <c:pt idx="118">
                  <c:v>480.0</c:v>
                </c:pt>
                <c:pt idx="119">
                  <c:v>358.0</c:v>
                </c:pt>
                <c:pt idx="120">
                  <c:v>230.0</c:v>
                </c:pt>
                <c:pt idx="121">
                  <c:v>277.0</c:v>
                </c:pt>
                <c:pt idx="122">
                  <c:v>197.0</c:v>
                </c:pt>
                <c:pt idx="123">
                  <c:v>186.0</c:v>
                </c:pt>
                <c:pt idx="124">
                  <c:v>217.0</c:v>
                </c:pt>
                <c:pt idx="125">
                  <c:v>159.0</c:v>
                </c:pt>
                <c:pt idx="126">
                  <c:v>132.0</c:v>
                </c:pt>
                <c:pt idx="127">
                  <c:v>278.0</c:v>
                </c:pt>
                <c:pt idx="128">
                  <c:v>267.0</c:v>
                </c:pt>
                <c:pt idx="129">
                  <c:v>419.0</c:v>
                </c:pt>
                <c:pt idx="130">
                  <c:v>924.0</c:v>
                </c:pt>
                <c:pt idx="131">
                  <c:v>1192.0</c:v>
                </c:pt>
                <c:pt idx="132">
                  <c:v>757.0</c:v>
                </c:pt>
                <c:pt idx="133">
                  <c:v>549.0</c:v>
                </c:pt>
                <c:pt idx="134">
                  <c:v>356.0</c:v>
                </c:pt>
                <c:pt idx="135">
                  <c:v>275.0</c:v>
                </c:pt>
                <c:pt idx="136">
                  <c:v>225.0</c:v>
                </c:pt>
                <c:pt idx="137">
                  <c:v>292.0</c:v>
                </c:pt>
                <c:pt idx="138">
                  <c:v>259.0</c:v>
                </c:pt>
                <c:pt idx="139">
                  <c:v>216.0</c:v>
                </c:pt>
                <c:pt idx="140">
                  <c:v>201.0</c:v>
                </c:pt>
                <c:pt idx="141">
                  <c:v>262.0</c:v>
                </c:pt>
                <c:pt idx="142">
                  <c:v>423.0</c:v>
                </c:pt>
                <c:pt idx="143">
                  <c:v>666.0</c:v>
                </c:pt>
                <c:pt idx="144">
                  <c:v>964.0</c:v>
                </c:pt>
                <c:pt idx="145">
                  <c:v>712.0</c:v>
                </c:pt>
                <c:pt idx="146">
                  <c:v>510.0</c:v>
                </c:pt>
                <c:pt idx="147">
                  <c:v>367.0</c:v>
                </c:pt>
                <c:pt idx="148">
                  <c:v>264.0</c:v>
                </c:pt>
                <c:pt idx="149">
                  <c:v>207.0</c:v>
                </c:pt>
                <c:pt idx="150">
                  <c:v>147.0</c:v>
                </c:pt>
                <c:pt idx="151">
                  <c:v>220.0</c:v>
                </c:pt>
                <c:pt idx="152">
                  <c:v>257.0</c:v>
                </c:pt>
                <c:pt idx="153">
                  <c:v>202.0</c:v>
                </c:pt>
                <c:pt idx="154">
                  <c:v>139.0</c:v>
                </c:pt>
                <c:pt idx="155">
                  <c:v>175.0</c:v>
                </c:pt>
                <c:pt idx="156">
                  <c:v>196.0</c:v>
                </c:pt>
                <c:pt idx="157">
                  <c:v>361.0</c:v>
                </c:pt>
                <c:pt idx="158">
                  <c:v>884.0</c:v>
                </c:pt>
                <c:pt idx="159">
                  <c:v>963.0</c:v>
                </c:pt>
                <c:pt idx="160">
                  <c:v>783.0</c:v>
                </c:pt>
                <c:pt idx="161">
                  <c:v>581.0</c:v>
                </c:pt>
                <c:pt idx="162">
                  <c:v>380.0</c:v>
                </c:pt>
                <c:pt idx="163">
                  <c:v>363.0</c:v>
                </c:pt>
                <c:pt idx="164">
                  <c:v>276.0</c:v>
                </c:pt>
                <c:pt idx="165">
                  <c:v>246.0</c:v>
                </c:pt>
                <c:pt idx="166">
                  <c:v>272.0</c:v>
                </c:pt>
                <c:pt idx="167">
                  <c:v>231.0</c:v>
                </c:pt>
                <c:pt idx="168">
                  <c:v>238.0</c:v>
                </c:pt>
                <c:pt idx="169">
                  <c:v>305.0</c:v>
                </c:pt>
                <c:pt idx="170">
                  <c:v>439.0</c:v>
                </c:pt>
                <c:pt idx="171">
                  <c:v>592.0</c:v>
                </c:pt>
                <c:pt idx="172">
                  <c:v>919.0</c:v>
                </c:pt>
                <c:pt idx="173">
                  <c:v>658.0</c:v>
                </c:pt>
                <c:pt idx="174">
                  <c:v>525.0</c:v>
                </c:pt>
                <c:pt idx="175">
                  <c:v>279.0</c:v>
                </c:pt>
                <c:pt idx="176">
                  <c:v>242.0</c:v>
                </c:pt>
                <c:pt idx="177">
                  <c:v>204.0</c:v>
                </c:pt>
                <c:pt idx="178">
                  <c:v>167.0</c:v>
                </c:pt>
                <c:pt idx="179">
                  <c:v>152.0</c:v>
                </c:pt>
                <c:pt idx="180">
                  <c:v>204.0</c:v>
                </c:pt>
                <c:pt idx="181">
                  <c:v>179.0</c:v>
                </c:pt>
                <c:pt idx="182">
                  <c:v>223.0</c:v>
                </c:pt>
                <c:pt idx="183">
                  <c:v>222.0</c:v>
                </c:pt>
                <c:pt idx="184">
                  <c:v>221.0</c:v>
                </c:pt>
                <c:pt idx="185">
                  <c:v>392.0</c:v>
                </c:pt>
                <c:pt idx="186">
                  <c:v>701.0</c:v>
                </c:pt>
                <c:pt idx="187">
                  <c:v>883.0</c:v>
                </c:pt>
                <c:pt idx="188">
                  <c:v>852.0</c:v>
                </c:pt>
                <c:pt idx="189">
                  <c:v>555.0</c:v>
                </c:pt>
                <c:pt idx="190">
                  <c:v>425.0</c:v>
                </c:pt>
                <c:pt idx="191">
                  <c:v>303.0</c:v>
                </c:pt>
                <c:pt idx="192">
                  <c:v>239.0</c:v>
                </c:pt>
                <c:pt idx="193">
                  <c:v>233.0</c:v>
                </c:pt>
                <c:pt idx="194">
                  <c:v>213.0</c:v>
                </c:pt>
                <c:pt idx="195">
                  <c:v>203.0</c:v>
                </c:pt>
                <c:pt idx="196">
                  <c:v>203.0</c:v>
                </c:pt>
                <c:pt idx="197">
                  <c:v>165.0</c:v>
                </c:pt>
                <c:pt idx="198">
                  <c:v>370.0</c:v>
                </c:pt>
                <c:pt idx="199">
                  <c:v>400.0</c:v>
                </c:pt>
                <c:pt idx="200">
                  <c:v>834.0</c:v>
                </c:pt>
                <c:pt idx="201">
                  <c:v>543.0</c:v>
                </c:pt>
                <c:pt idx="202">
                  <c:v>284.0</c:v>
                </c:pt>
                <c:pt idx="203">
                  <c:v>265.0</c:v>
                </c:pt>
                <c:pt idx="204">
                  <c:v>176.0</c:v>
                </c:pt>
                <c:pt idx="205">
                  <c:v>74.0</c:v>
                </c:pt>
                <c:pt idx="206">
                  <c:v>80.0</c:v>
                </c:pt>
                <c:pt idx="207">
                  <c:v>163.0</c:v>
                </c:pt>
                <c:pt idx="208">
                  <c:v>98.0</c:v>
                </c:pt>
                <c:pt idx="209">
                  <c:v>202.0</c:v>
                </c:pt>
                <c:pt idx="210">
                  <c:v>175.0</c:v>
                </c:pt>
                <c:pt idx="211">
                  <c:v>170.0</c:v>
                </c:pt>
                <c:pt idx="212">
                  <c:v>111.0</c:v>
                </c:pt>
                <c:pt idx="213">
                  <c:v>259.0</c:v>
                </c:pt>
                <c:pt idx="214">
                  <c:v>483.0</c:v>
                </c:pt>
                <c:pt idx="215">
                  <c:v>994.0</c:v>
                </c:pt>
                <c:pt idx="216">
                  <c:v>625.0</c:v>
                </c:pt>
                <c:pt idx="217">
                  <c:v>214.0</c:v>
                </c:pt>
                <c:pt idx="218">
                  <c:v>247.0</c:v>
                </c:pt>
                <c:pt idx="219">
                  <c:v>34.0</c:v>
                </c:pt>
                <c:pt idx="220">
                  <c:v>180.0</c:v>
                </c:pt>
                <c:pt idx="221">
                  <c:v>251.0</c:v>
                </c:pt>
                <c:pt idx="222">
                  <c:v>219.0</c:v>
                </c:pt>
                <c:pt idx="223">
                  <c:v>271.0</c:v>
                </c:pt>
                <c:pt idx="224">
                  <c:v>183.0</c:v>
                </c:pt>
                <c:pt idx="225">
                  <c:v>244.0</c:v>
                </c:pt>
                <c:pt idx="226">
                  <c:v>352.0</c:v>
                </c:pt>
              </c:numCache>
            </c:numRef>
          </c:val>
        </c:ser>
        <c:ser>
          <c:idx val="1"/>
          <c:order val="1"/>
          <c:tx>
            <c:strRef>
              <c:f>Sheet1!$C$70</c:f>
              <c:strCache>
                <c:ptCount val="1"/>
                <c:pt idx="0">
                  <c:v>1～3μm</c:v>
                </c:pt>
              </c:strCache>
            </c:strRef>
          </c:tx>
          <c:marker>
            <c:symbol val="none"/>
          </c:marker>
          <c:cat>
            <c:numRef>
              <c:f>Sheet1!$A$71:$A$297</c:f>
              <c:numCache>
                <c:formatCode>h:mm</c:formatCode>
                <c:ptCount val="227"/>
                <c:pt idx="0">
                  <c:v>0.809027777777778</c:v>
                </c:pt>
                <c:pt idx="1">
                  <c:v>0.809722222222222</c:v>
                </c:pt>
                <c:pt idx="2">
                  <c:v>0.810416666666667</c:v>
                </c:pt>
                <c:pt idx="3">
                  <c:v>0.811111111111111</c:v>
                </c:pt>
                <c:pt idx="4">
                  <c:v>0.811805555555556</c:v>
                </c:pt>
                <c:pt idx="5">
                  <c:v>0.8125</c:v>
                </c:pt>
                <c:pt idx="6">
                  <c:v>0.813194444444445</c:v>
                </c:pt>
                <c:pt idx="7">
                  <c:v>0.813888888888889</c:v>
                </c:pt>
                <c:pt idx="8">
                  <c:v>0.814583333333333</c:v>
                </c:pt>
                <c:pt idx="9">
                  <c:v>0.815277777777778</c:v>
                </c:pt>
                <c:pt idx="10">
                  <c:v>0.815972222222222</c:v>
                </c:pt>
                <c:pt idx="11">
                  <c:v>0.816666666666667</c:v>
                </c:pt>
                <c:pt idx="12">
                  <c:v>0.817361111111111</c:v>
                </c:pt>
                <c:pt idx="13">
                  <c:v>0.818055555555556</c:v>
                </c:pt>
                <c:pt idx="14">
                  <c:v>0.81875</c:v>
                </c:pt>
                <c:pt idx="15">
                  <c:v>0.819444444444445</c:v>
                </c:pt>
                <c:pt idx="16">
                  <c:v>0.820138888888889</c:v>
                </c:pt>
                <c:pt idx="17">
                  <c:v>0.820833333333333</c:v>
                </c:pt>
                <c:pt idx="18">
                  <c:v>0.821527777777777</c:v>
                </c:pt>
                <c:pt idx="19">
                  <c:v>0.822222222222222</c:v>
                </c:pt>
                <c:pt idx="20">
                  <c:v>0.822916666666666</c:v>
                </c:pt>
                <c:pt idx="21">
                  <c:v>0.823611111111111</c:v>
                </c:pt>
                <c:pt idx="22">
                  <c:v>0.824305555555556</c:v>
                </c:pt>
                <c:pt idx="23">
                  <c:v>0.825</c:v>
                </c:pt>
                <c:pt idx="24">
                  <c:v>0.825694444444445</c:v>
                </c:pt>
                <c:pt idx="25">
                  <c:v>0.826388888888889</c:v>
                </c:pt>
                <c:pt idx="26">
                  <c:v>0.827083333333334</c:v>
                </c:pt>
                <c:pt idx="27">
                  <c:v>0.827777777777778</c:v>
                </c:pt>
                <c:pt idx="28">
                  <c:v>0.828472222222222</c:v>
                </c:pt>
                <c:pt idx="29">
                  <c:v>0.829166666666666</c:v>
                </c:pt>
                <c:pt idx="30">
                  <c:v>0.829861111111111</c:v>
                </c:pt>
                <c:pt idx="31">
                  <c:v>0.830555555555556</c:v>
                </c:pt>
                <c:pt idx="32">
                  <c:v>0.83125</c:v>
                </c:pt>
                <c:pt idx="33">
                  <c:v>0.831944444444445</c:v>
                </c:pt>
                <c:pt idx="34">
                  <c:v>0.832638888888889</c:v>
                </c:pt>
                <c:pt idx="35">
                  <c:v>0.833333333333334</c:v>
                </c:pt>
                <c:pt idx="36">
                  <c:v>0.834027777777778</c:v>
                </c:pt>
                <c:pt idx="37">
                  <c:v>0.834722222222222</c:v>
                </c:pt>
                <c:pt idx="38">
                  <c:v>0.835416666666667</c:v>
                </c:pt>
                <c:pt idx="39">
                  <c:v>0.836111111111111</c:v>
                </c:pt>
                <c:pt idx="40">
                  <c:v>0.836805555555556</c:v>
                </c:pt>
                <c:pt idx="41">
                  <c:v>0.8375</c:v>
                </c:pt>
                <c:pt idx="42">
                  <c:v>0.838194444444445</c:v>
                </c:pt>
                <c:pt idx="43">
                  <c:v>0.838888888888889</c:v>
                </c:pt>
                <c:pt idx="44">
                  <c:v>0.839583333333333</c:v>
                </c:pt>
                <c:pt idx="45">
                  <c:v>0.840277777777778</c:v>
                </c:pt>
                <c:pt idx="46">
                  <c:v>0.840972222222222</c:v>
                </c:pt>
                <c:pt idx="47">
                  <c:v>0.841666666666667</c:v>
                </c:pt>
                <c:pt idx="48">
                  <c:v>0.842361111111111</c:v>
                </c:pt>
                <c:pt idx="49">
                  <c:v>0.843055555555556</c:v>
                </c:pt>
                <c:pt idx="50">
                  <c:v>0.84375</c:v>
                </c:pt>
                <c:pt idx="51">
                  <c:v>0.844444444444445</c:v>
                </c:pt>
                <c:pt idx="52">
                  <c:v>0.845138888888889</c:v>
                </c:pt>
                <c:pt idx="53">
                  <c:v>0.845833333333333</c:v>
                </c:pt>
                <c:pt idx="54">
                  <c:v>0.846527777777778</c:v>
                </c:pt>
                <c:pt idx="55">
                  <c:v>0.847222222222222</c:v>
                </c:pt>
                <c:pt idx="56">
                  <c:v>0.847916666666667</c:v>
                </c:pt>
                <c:pt idx="57">
                  <c:v>0.848611111111111</c:v>
                </c:pt>
                <c:pt idx="58">
                  <c:v>0.849305555555556</c:v>
                </c:pt>
                <c:pt idx="59">
                  <c:v>0.85</c:v>
                </c:pt>
                <c:pt idx="60">
                  <c:v>0.850694444444445</c:v>
                </c:pt>
                <c:pt idx="61">
                  <c:v>0.851388888888889</c:v>
                </c:pt>
                <c:pt idx="62">
                  <c:v>0.852083333333333</c:v>
                </c:pt>
                <c:pt idx="63">
                  <c:v>0.852777777777778</c:v>
                </c:pt>
                <c:pt idx="64">
                  <c:v>0.853472222222222</c:v>
                </c:pt>
                <c:pt idx="65">
                  <c:v>0.854166666666666</c:v>
                </c:pt>
                <c:pt idx="66">
                  <c:v>0.854861111111111</c:v>
                </c:pt>
                <c:pt idx="67">
                  <c:v>0.855555555555556</c:v>
                </c:pt>
                <c:pt idx="68">
                  <c:v>0.85625</c:v>
                </c:pt>
                <c:pt idx="69">
                  <c:v>0.856944444444445</c:v>
                </c:pt>
                <c:pt idx="70">
                  <c:v>0.857638888888889</c:v>
                </c:pt>
                <c:pt idx="71">
                  <c:v>0.858333333333334</c:v>
                </c:pt>
                <c:pt idx="72">
                  <c:v>0.859027777777778</c:v>
                </c:pt>
                <c:pt idx="73">
                  <c:v>0.859722222222222</c:v>
                </c:pt>
                <c:pt idx="74">
                  <c:v>0.860416666666666</c:v>
                </c:pt>
                <c:pt idx="75">
                  <c:v>0.861111111111111</c:v>
                </c:pt>
                <c:pt idx="76">
                  <c:v>0.861805555555556</c:v>
                </c:pt>
                <c:pt idx="77">
                  <c:v>0.8625</c:v>
                </c:pt>
                <c:pt idx="78">
                  <c:v>0.863194444444445</c:v>
                </c:pt>
                <c:pt idx="79">
                  <c:v>0.863888888888889</c:v>
                </c:pt>
                <c:pt idx="80">
                  <c:v>0.864583333333334</c:v>
                </c:pt>
                <c:pt idx="81">
                  <c:v>0.865277777777778</c:v>
                </c:pt>
                <c:pt idx="82">
                  <c:v>0.865972222222222</c:v>
                </c:pt>
                <c:pt idx="83">
                  <c:v>0.866666666666667</c:v>
                </c:pt>
                <c:pt idx="84">
                  <c:v>0.867361111111111</c:v>
                </c:pt>
                <c:pt idx="85">
                  <c:v>0.868055555555556</c:v>
                </c:pt>
                <c:pt idx="86">
                  <c:v>0.86875</c:v>
                </c:pt>
                <c:pt idx="87">
                  <c:v>0.869444444444445</c:v>
                </c:pt>
                <c:pt idx="88">
                  <c:v>0.870138888888889</c:v>
                </c:pt>
                <c:pt idx="89">
                  <c:v>0.870833333333333</c:v>
                </c:pt>
                <c:pt idx="90">
                  <c:v>0.871527777777778</c:v>
                </c:pt>
                <c:pt idx="91">
                  <c:v>0.872222222222222</c:v>
                </c:pt>
                <c:pt idx="92">
                  <c:v>0.872916666666667</c:v>
                </c:pt>
                <c:pt idx="93">
                  <c:v>0.873611111111111</c:v>
                </c:pt>
                <c:pt idx="94">
                  <c:v>0.874305555555556</c:v>
                </c:pt>
                <c:pt idx="95">
                  <c:v>0.875</c:v>
                </c:pt>
                <c:pt idx="96">
                  <c:v>0.875694444444445</c:v>
                </c:pt>
                <c:pt idx="97">
                  <c:v>0.876388888888889</c:v>
                </c:pt>
                <c:pt idx="98">
                  <c:v>0.877083333333333</c:v>
                </c:pt>
                <c:pt idx="99">
                  <c:v>0.877777777777778</c:v>
                </c:pt>
                <c:pt idx="100">
                  <c:v>0.878472222222222</c:v>
                </c:pt>
                <c:pt idx="101">
                  <c:v>0.879166666666667</c:v>
                </c:pt>
                <c:pt idx="102">
                  <c:v>0.879861111111111</c:v>
                </c:pt>
                <c:pt idx="103">
                  <c:v>0.880555555555556</c:v>
                </c:pt>
                <c:pt idx="104">
                  <c:v>0.88125</c:v>
                </c:pt>
                <c:pt idx="105">
                  <c:v>0.881944444444445</c:v>
                </c:pt>
                <c:pt idx="106">
                  <c:v>0.882638888888889</c:v>
                </c:pt>
                <c:pt idx="107">
                  <c:v>0.883333333333333</c:v>
                </c:pt>
                <c:pt idx="108">
                  <c:v>0.884027777777778</c:v>
                </c:pt>
                <c:pt idx="109">
                  <c:v>0.884722222222222</c:v>
                </c:pt>
                <c:pt idx="110">
                  <c:v>0.885416666666666</c:v>
                </c:pt>
                <c:pt idx="111">
                  <c:v>0.886111111111111</c:v>
                </c:pt>
                <c:pt idx="112">
                  <c:v>0.886805555555556</c:v>
                </c:pt>
                <c:pt idx="113">
                  <c:v>0.8875</c:v>
                </c:pt>
                <c:pt idx="114">
                  <c:v>0.888194444444445</c:v>
                </c:pt>
                <c:pt idx="115">
                  <c:v>0.888888888888889</c:v>
                </c:pt>
                <c:pt idx="116">
                  <c:v>0.889583333333333</c:v>
                </c:pt>
                <c:pt idx="117">
                  <c:v>0.890277777777778</c:v>
                </c:pt>
                <c:pt idx="118">
                  <c:v>0.890972222222222</c:v>
                </c:pt>
                <c:pt idx="119">
                  <c:v>0.891666666666667</c:v>
                </c:pt>
                <c:pt idx="120">
                  <c:v>0.892361111111111</c:v>
                </c:pt>
                <c:pt idx="121">
                  <c:v>0.893055555555556</c:v>
                </c:pt>
                <c:pt idx="122">
                  <c:v>0.89375</c:v>
                </c:pt>
                <c:pt idx="123">
                  <c:v>0.894444444444445</c:v>
                </c:pt>
                <c:pt idx="124">
                  <c:v>0.895138888888889</c:v>
                </c:pt>
                <c:pt idx="125">
                  <c:v>0.895833333333334</c:v>
                </c:pt>
                <c:pt idx="126">
                  <c:v>0.896527777777778</c:v>
                </c:pt>
                <c:pt idx="127">
                  <c:v>0.897222222222222</c:v>
                </c:pt>
                <c:pt idx="128">
                  <c:v>0.897916666666667</c:v>
                </c:pt>
                <c:pt idx="129">
                  <c:v>0.898611111111111</c:v>
                </c:pt>
                <c:pt idx="130">
                  <c:v>0.899305555555556</c:v>
                </c:pt>
                <c:pt idx="131">
                  <c:v>0.9</c:v>
                </c:pt>
                <c:pt idx="132">
                  <c:v>0.900694444444445</c:v>
                </c:pt>
                <c:pt idx="133">
                  <c:v>0.901388888888889</c:v>
                </c:pt>
                <c:pt idx="134">
                  <c:v>0.902083333333333</c:v>
                </c:pt>
                <c:pt idx="135">
                  <c:v>0.902777777777778</c:v>
                </c:pt>
                <c:pt idx="136">
                  <c:v>0.903472222222222</c:v>
                </c:pt>
                <c:pt idx="137">
                  <c:v>0.904166666666667</c:v>
                </c:pt>
                <c:pt idx="138">
                  <c:v>0.904861111111111</c:v>
                </c:pt>
                <c:pt idx="139">
                  <c:v>0.905555555555556</c:v>
                </c:pt>
                <c:pt idx="140">
                  <c:v>0.90625</c:v>
                </c:pt>
                <c:pt idx="141">
                  <c:v>0.906944444444445</c:v>
                </c:pt>
                <c:pt idx="142">
                  <c:v>0.907638888888889</c:v>
                </c:pt>
                <c:pt idx="143">
                  <c:v>0.908333333333333</c:v>
                </c:pt>
                <c:pt idx="144">
                  <c:v>0.909027777777778</c:v>
                </c:pt>
                <c:pt idx="145">
                  <c:v>0.909722222222222</c:v>
                </c:pt>
                <c:pt idx="146">
                  <c:v>0.910416666666666</c:v>
                </c:pt>
                <c:pt idx="147">
                  <c:v>0.911111111111111</c:v>
                </c:pt>
                <c:pt idx="148">
                  <c:v>0.911805555555556</c:v>
                </c:pt>
                <c:pt idx="149">
                  <c:v>0.9125</c:v>
                </c:pt>
                <c:pt idx="150">
                  <c:v>0.913194444444445</c:v>
                </c:pt>
                <c:pt idx="151">
                  <c:v>0.913888888888889</c:v>
                </c:pt>
                <c:pt idx="152">
                  <c:v>0.914583333333333</c:v>
                </c:pt>
                <c:pt idx="153">
                  <c:v>0.915277777777777</c:v>
                </c:pt>
                <c:pt idx="154">
                  <c:v>0.915972222222222</c:v>
                </c:pt>
                <c:pt idx="155">
                  <c:v>0.916666666666666</c:v>
                </c:pt>
                <c:pt idx="156">
                  <c:v>0.917361111111111</c:v>
                </c:pt>
                <c:pt idx="157">
                  <c:v>0.918055555555556</c:v>
                </c:pt>
                <c:pt idx="158">
                  <c:v>0.91875</c:v>
                </c:pt>
                <c:pt idx="159">
                  <c:v>0.919444444444445</c:v>
                </c:pt>
                <c:pt idx="160">
                  <c:v>0.920138888888889</c:v>
                </c:pt>
                <c:pt idx="161">
                  <c:v>0.920833333333334</c:v>
                </c:pt>
                <c:pt idx="162">
                  <c:v>0.921527777777778</c:v>
                </c:pt>
                <c:pt idx="163">
                  <c:v>0.922222222222222</c:v>
                </c:pt>
                <c:pt idx="164">
                  <c:v>0.922916666666666</c:v>
                </c:pt>
                <c:pt idx="165">
                  <c:v>0.923611111111111</c:v>
                </c:pt>
                <c:pt idx="166">
                  <c:v>0.924305555555556</c:v>
                </c:pt>
                <c:pt idx="167">
                  <c:v>0.925</c:v>
                </c:pt>
                <c:pt idx="168">
                  <c:v>0.925694444444445</c:v>
                </c:pt>
                <c:pt idx="169">
                  <c:v>0.926388888888889</c:v>
                </c:pt>
                <c:pt idx="170">
                  <c:v>0.927083333333334</c:v>
                </c:pt>
                <c:pt idx="171">
                  <c:v>0.927777777777778</c:v>
                </c:pt>
                <c:pt idx="172">
                  <c:v>0.928472222222222</c:v>
                </c:pt>
                <c:pt idx="173">
                  <c:v>0.929166666666667</c:v>
                </c:pt>
                <c:pt idx="174">
                  <c:v>0.929861111111111</c:v>
                </c:pt>
                <c:pt idx="175">
                  <c:v>0.930555555555556</c:v>
                </c:pt>
                <c:pt idx="176">
                  <c:v>0.93125</c:v>
                </c:pt>
                <c:pt idx="177">
                  <c:v>0.931944444444445</c:v>
                </c:pt>
                <c:pt idx="178">
                  <c:v>0.932638888888889</c:v>
                </c:pt>
                <c:pt idx="179">
                  <c:v>0.933333333333333</c:v>
                </c:pt>
                <c:pt idx="180">
                  <c:v>0.934027777777778</c:v>
                </c:pt>
                <c:pt idx="181">
                  <c:v>0.934722222222222</c:v>
                </c:pt>
                <c:pt idx="182">
                  <c:v>0.935416666666667</c:v>
                </c:pt>
                <c:pt idx="183">
                  <c:v>0.936111111111111</c:v>
                </c:pt>
                <c:pt idx="184">
                  <c:v>0.936805555555556</c:v>
                </c:pt>
                <c:pt idx="185">
                  <c:v>0.9375</c:v>
                </c:pt>
                <c:pt idx="186">
                  <c:v>0.938194444444445</c:v>
                </c:pt>
                <c:pt idx="187">
                  <c:v>0.938888888888889</c:v>
                </c:pt>
                <c:pt idx="188">
                  <c:v>0.939583333333333</c:v>
                </c:pt>
                <c:pt idx="189">
                  <c:v>0.940277777777778</c:v>
                </c:pt>
                <c:pt idx="190">
                  <c:v>0.940972222222222</c:v>
                </c:pt>
                <c:pt idx="191">
                  <c:v>0.941666666666667</c:v>
                </c:pt>
                <c:pt idx="192">
                  <c:v>0.942361111111111</c:v>
                </c:pt>
                <c:pt idx="193">
                  <c:v>0.943055555555556</c:v>
                </c:pt>
                <c:pt idx="194">
                  <c:v>0.94375</c:v>
                </c:pt>
                <c:pt idx="195">
                  <c:v>0.944444444444445</c:v>
                </c:pt>
                <c:pt idx="196">
                  <c:v>0.945138888888889</c:v>
                </c:pt>
                <c:pt idx="197">
                  <c:v>0.945833333333333</c:v>
                </c:pt>
                <c:pt idx="198">
                  <c:v>0.946527777777777</c:v>
                </c:pt>
                <c:pt idx="199">
                  <c:v>0.947222222222222</c:v>
                </c:pt>
                <c:pt idx="200">
                  <c:v>0.947916666666666</c:v>
                </c:pt>
                <c:pt idx="201">
                  <c:v>0.948611111111111</c:v>
                </c:pt>
                <c:pt idx="202">
                  <c:v>0.949305555555556</c:v>
                </c:pt>
                <c:pt idx="203">
                  <c:v>0.95</c:v>
                </c:pt>
                <c:pt idx="204">
                  <c:v>0.950694444444445</c:v>
                </c:pt>
                <c:pt idx="205">
                  <c:v>0.951388888888889</c:v>
                </c:pt>
                <c:pt idx="206">
                  <c:v>0.952083333333334</c:v>
                </c:pt>
                <c:pt idx="207">
                  <c:v>0.952777777777778</c:v>
                </c:pt>
                <c:pt idx="208">
                  <c:v>0.953472222222222</c:v>
                </c:pt>
                <c:pt idx="209">
                  <c:v>0.954166666666666</c:v>
                </c:pt>
                <c:pt idx="210">
                  <c:v>0.954861111111111</c:v>
                </c:pt>
                <c:pt idx="211">
                  <c:v>0.955555555555556</c:v>
                </c:pt>
                <c:pt idx="212">
                  <c:v>0.95625</c:v>
                </c:pt>
                <c:pt idx="213">
                  <c:v>0.956944444444445</c:v>
                </c:pt>
                <c:pt idx="214">
                  <c:v>0.957638888888889</c:v>
                </c:pt>
                <c:pt idx="215">
                  <c:v>0.958333333333334</c:v>
                </c:pt>
                <c:pt idx="216">
                  <c:v>0.959027777777778</c:v>
                </c:pt>
                <c:pt idx="217">
                  <c:v>0.959722222222222</c:v>
                </c:pt>
                <c:pt idx="218">
                  <c:v>0.960416666666667</c:v>
                </c:pt>
                <c:pt idx="219">
                  <c:v>0.961111111111111</c:v>
                </c:pt>
                <c:pt idx="220">
                  <c:v>0.961805555555556</c:v>
                </c:pt>
                <c:pt idx="221">
                  <c:v>0.9625</c:v>
                </c:pt>
                <c:pt idx="222">
                  <c:v>0.963194444444445</c:v>
                </c:pt>
                <c:pt idx="223">
                  <c:v>0.963888888888889</c:v>
                </c:pt>
                <c:pt idx="224">
                  <c:v>0.964583333333333</c:v>
                </c:pt>
                <c:pt idx="225">
                  <c:v>0.965277777777778</c:v>
                </c:pt>
                <c:pt idx="226">
                  <c:v>0.965972222222222</c:v>
                </c:pt>
              </c:numCache>
            </c:numRef>
          </c:cat>
          <c:val>
            <c:numRef>
              <c:f>Sheet1!$C$71:$C$297</c:f>
              <c:numCache>
                <c:formatCode>General</c:formatCode>
                <c:ptCount val="227"/>
                <c:pt idx="0">
                  <c:v>211.0</c:v>
                </c:pt>
                <c:pt idx="1">
                  <c:v>186.0</c:v>
                </c:pt>
                <c:pt idx="2">
                  <c:v>146.0</c:v>
                </c:pt>
                <c:pt idx="3">
                  <c:v>168.0</c:v>
                </c:pt>
                <c:pt idx="4">
                  <c:v>68.0</c:v>
                </c:pt>
                <c:pt idx="5">
                  <c:v>24.0</c:v>
                </c:pt>
                <c:pt idx="6">
                  <c:v>12.0</c:v>
                </c:pt>
                <c:pt idx="7">
                  <c:v>12.0</c:v>
                </c:pt>
                <c:pt idx="8">
                  <c:v>17.0</c:v>
                </c:pt>
                <c:pt idx="9">
                  <c:v>4.0</c:v>
                </c:pt>
                <c:pt idx="10">
                  <c:v>6.0</c:v>
                </c:pt>
                <c:pt idx="11">
                  <c:v>13.0</c:v>
                </c:pt>
                <c:pt idx="12">
                  <c:v>1.0</c:v>
                </c:pt>
                <c:pt idx="13">
                  <c:v>5.0</c:v>
                </c:pt>
                <c:pt idx="14">
                  <c:v>5.0</c:v>
                </c:pt>
                <c:pt idx="15">
                  <c:v>3.0</c:v>
                </c:pt>
                <c:pt idx="16">
                  <c:v>3.0</c:v>
                </c:pt>
                <c:pt idx="17">
                  <c:v>17.0</c:v>
                </c:pt>
                <c:pt idx="18">
                  <c:v>36.0</c:v>
                </c:pt>
                <c:pt idx="19">
                  <c:v>27.0</c:v>
                </c:pt>
                <c:pt idx="20">
                  <c:v>16.0</c:v>
                </c:pt>
                <c:pt idx="21">
                  <c:v>7.0</c:v>
                </c:pt>
                <c:pt idx="22">
                  <c:v>9.0</c:v>
                </c:pt>
                <c:pt idx="23">
                  <c:v>8.0</c:v>
                </c:pt>
                <c:pt idx="24">
                  <c:v>5.0</c:v>
                </c:pt>
                <c:pt idx="25">
                  <c:v>11.0</c:v>
                </c:pt>
                <c:pt idx="26">
                  <c:v>7.0</c:v>
                </c:pt>
                <c:pt idx="27">
                  <c:v>1.0</c:v>
                </c:pt>
                <c:pt idx="28">
                  <c:v>13.0</c:v>
                </c:pt>
                <c:pt idx="29">
                  <c:v>2.0</c:v>
                </c:pt>
                <c:pt idx="30">
                  <c:v>21.0</c:v>
                </c:pt>
                <c:pt idx="31">
                  <c:v>60.0</c:v>
                </c:pt>
                <c:pt idx="32">
                  <c:v>34.0</c:v>
                </c:pt>
                <c:pt idx="33">
                  <c:v>8.0</c:v>
                </c:pt>
                <c:pt idx="34">
                  <c:v>12.0</c:v>
                </c:pt>
                <c:pt idx="35">
                  <c:v>20.0</c:v>
                </c:pt>
                <c:pt idx="36">
                  <c:v>6.0</c:v>
                </c:pt>
                <c:pt idx="37">
                  <c:v>4.0</c:v>
                </c:pt>
                <c:pt idx="38">
                  <c:v>1.0</c:v>
                </c:pt>
                <c:pt idx="39">
                  <c:v>3.0</c:v>
                </c:pt>
                <c:pt idx="40">
                  <c:v>3.0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14.0</c:v>
                </c:pt>
                <c:pt idx="45">
                  <c:v>21.0</c:v>
                </c:pt>
                <c:pt idx="46">
                  <c:v>15.0</c:v>
                </c:pt>
                <c:pt idx="47">
                  <c:v>24.0</c:v>
                </c:pt>
                <c:pt idx="48">
                  <c:v>15.0</c:v>
                </c:pt>
                <c:pt idx="49">
                  <c:v>7.0</c:v>
                </c:pt>
                <c:pt idx="50">
                  <c:v>10.0</c:v>
                </c:pt>
                <c:pt idx="51">
                  <c:v>6.0</c:v>
                </c:pt>
                <c:pt idx="52">
                  <c:v>4.0</c:v>
                </c:pt>
                <c:pt idx="53">
                  <c:v>1.0</c:v>
                </c:pt>
                <c:pt idx="54">
                  <c:v>2.0</c:v>
                </c:pt>
                <c:pt idx="55">
                  <c:v>5.0</c:v>
                </c:pt>
                <c:pt idx="56">
                  <c:v>1.0</c:v>
                </c:pt>
                <c:pt idx="57">
                  <c:v>1.0</c:v>
                </c:pt>
                <c:pt idx="58">
                  <c:v>15.0</c:v>
                </c:pt>
                <c:pt idx="59">
                  <c:v>55.0</c:v>
                </c:pt>
                <c:pt idx="60">
                  <c:v>31.0</c:v>
                </c:pt>
                <c:pt idx="61">
                  <c:v>23.0</c:v>
                </c:pt>
                <c:pt idx="62">
                  <c:v>10.0</c:v>
                </c:pt>
                <c:pt idx="63">
                  <c:v>1.0</c:v>
                </c:pt>
                <c:pt idx="64">
                  <c:v>7.0</c:v>
                </c:pt>
                <c:pt idx="65">
                  <c:v>5.0</c:v>
                </c:pt>
                <c:pt idx="66">
                  <c:v>12.0</c:v>
                </c:pt>
                <c:pt idx="67">
                  <c:v>6.0</c:v>
                </c:pt>
                <c:pt idx="68">
                  <c:v>2.0</c:v>
                </c:pt>
                <c:pt idx="69">
                  <c:v>13.0</c:v>
                </c:pt>
                <c:pt idx="70">
                  <c:v>1.0</c:v>
                </c:pt>
                <c:pt idx="71">
                  <c:v>6.0</c:v>
                </c:pt>
                <c:pt idx="72">
                  <c:v>13.0</c:v>
                </c:pt>
                <c:pt idx="73">
                  <c:v>19.0</c:v>
                </c:pt>
                <c:pt idx="74">
                  <c:v>21.0</c:v>
                </c:pt>
                <c:pt idx="75">
                  <c:v>26.0</c:v>
                </c:pt>
                <c:pt idx="76">
                  <c:v>10.0</c:v>
                </c:pt>
                <c:pt idx="77">
                  <c:v>14.0</c:v>
                </c:pt>
                <c:pt idx="78">
                  <c:v>5.0</c:v>
                </c:pt>
                <c:pt idx="79">
                  <c:v>4.0</c:v>
                </c:pt>
                <c:pt idx="80">
                  <c:v>7.0</c:v>
                </c:pt>
                <c:pt idx="81">
                  <c:v>8.0</c:v>
                </c:pt>
                <c:pt idx="82">
                  <c:v>5.0</c:v>
                </c:pt>
                <c:pt idx="83">
                  <c:v>2.0</c:v>
                </c:pt>
                <c:pt idx="84">
                  <c:v>4.0</c:v>
                </c:pt>
                <c:pt idx="85">
                  <c:v>10.0</c:v>
                </c:pt>
                <c:pt idx="86">
                  <c:v>6.0</c:v>
                </c:pt>
                <c:pt idx="87">
                  <c:v>25.0</c:v>
                </c:pt>
                <c:pt idx="88">
                  <c:v>31.0</c:v>
                </c:pt>
                <c:pt idx="89">
                  <c:v>13.0</c:v>
                </c:pt>
                <c:pt idx="90">
                  <c:v>12.0</c:v>
                </c:pt>
                <c:pt idx="91">
                  <c:v>9.0</c:v>
                </c:pt>
                <c:pt idx="92">
                  <c:v>3.0</c:v>
                </c:pt>
                <c:pt idx="93">
                  <c:v>6.0</c:v>
                </c:pt>
                <c:pt idx="94">
                  <c:v>1.0</c:v>
                </c:pt>
                <c:pt idx="95">
                  <c:v>5.0</c:v>
                </c:pt>
                <c:pt idx="96">
                  <c:v>4.0</c:v>
                </c:pt>
                <c:pt idx="97">
                  <c:v>9.0</c:v>
                </c:pt>
                <c:pt idx="98">
                  <c:v>9.0</c:v>
                </c:pt>
                <c:pt idx="99">
                  <c:v>1.0</c:v>
                </c:pt>
                <c:pt idx="100">
                  <c:v>10.0</c:v>
                </c:pt>
                <c:pt idx="101">
                  <c:v>19.0</c:v>
                </c:pt>
                <c:pt idx="102">
                  <c:v>45.0</c:v>
                </c:pt>
                <c:pt idx="103">
                  <c:v>21.0</c:v>
                </c:pt>
                <c:pt idx="104">
                  <c:v>32.0</c:v>
                </c:pt>
                <c:pt idx="105">
                  <c:v>2.0</c:v>
                </c:pt>
                <c:pt idx="106">
                  <c:v>8.0</c:v>
                </c:pt>
                <c:pt idx="107">
                  <c:v>8.0</c:v>
                </c:pt>
                <c:pt idx="108">
                  <c:v>7.0</c:v>
                </c:pt>
                <c:pt idx="109">
                  <c:v>2.0</c:v>
                </c:pt>
                <c:pt idx="110">
                  <c:v>2.0</c:v>
                </c:pt>
                <c:pt idx="111">
                  <c:v>5.0</c:v>
                </c:pt>
                <c:pt idx="112">
                  <c:v>2.0</c:v>
                </c:pt>
                <c:pt idx="113">
                  <c:v>7.0</c:v>
                </c:pt>
                <c:pt idx="114">
                  <c:v>3.0</c:v>
                </c:pt>
                <c:pt idx="115">
                  <c:v>3.0</c:v>
                </c:pt>
                <c:pt idx="116">
                  <c:v>29.0</c:v>
                </c:pt>
                <c:pt idx="117">
                  <c:v>23.0</c:v>
                </c:pt>
                <c:pt idx="118">
                  <c:v>10.0</c:v>
                </c:pt>
                <c:pt idx="119">
                  <c:v>4.0</c:v>
                </c:pt>
                <c:pt idx="120">
                  <c:v>8.0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3.0</c:v>
                </c:pt>
                <c:pt idx="126">
                  <c:v>13.0</c:v>
                </c:pt>
                <c:pt idx="127">
                  <c:v>0.0</c:v>
                </c:pt>
                <c:pt idx="128">
                  <c:v>8.0</c:v>
                </c:pt>
                <c:pt idx="129">
                  <c:v>12.0</c:v>
                </c:pt>
                <c:pt idx="130">
                  <c:v>19.0</c:v>
                </c:pt>
                <c:pt idx="131">
                  <c:v>32.0</c:v>
                </c:pt>
                <c:pt idx="132">
                  <c:v>21.0</c:v>
                </c:pt>
                <c:pt idx="133">
                  <c:v>9.0</c:v>
                </c:pt>
                <c:pt idx="134">
                  <c:v>6.0</c:v>
                </c:pt>
                <c:pt idx="135">
                  <c:v>2.0</c:v>
                </c:pt>
                <c:pt idx="136">
                  <c:v>9.0</c:v>
                </c:pt>
                <c:pt idx="137">
                  <c:v>0.0</c:v>
                </c:pt>
                <c:pt idx="138">
                  <c:v>4.0</c:v>
                </c:pt>
                <c:pt idx="139">
                  <c:v>0.0</c:v>
                </c:pt>
                <c:pt idx="140">
                  <c:v>7.0</c:v>
                </c:pt>
                <c:pt idx="141">
                  <c:v>4.0</c:v>
                </c:pt>
                <c:pt idx="142">
                  <c:v>8.0</c:v>
                </c:pt>
                <c:pt idx="143">
                  <c:v>12.0</c:v>
                </c:pt>
                <c:pt idx="144">
                  <c:v>24.0</c:v>
                </c:pt>
                <c:pt idx="145">
                  <c:v>2.0</c:v>
                </c:pt>
                <c:pt idx="146">
                  <c:v>11.0</c:v>
                </c:pt>
                <c:pt idx="147">
                  <c:v>1.0</c:v>
                </c:pt>
                <c:pt idx="148">
                  <c:v>11.0</c:v>
                </c:pt>
                <c:pt idx="149">
                  <c:v>10.0</c:v>
                </c:pt>
                <c:pt idx="150">
                  <c:v>11.0</c:v>
                </c:pt>
                <c:pt idx="151">
                  <c:v>2.0</c:v>
                </c:pt>
                <c:pt idx="152">
                  <c:v>7.0</c:v>
                </c:pt>
                <c:pt idx="153">
                  <c:v>9.0</c:v>
                </c:pt>
                <c:pt idx="154">
                  <c:v>4.0</c:v>
                </c:pt>
                <c:pt idx="155">
                  <c:v>0.0</c:v>
                </c:pt>
                <c:pt idx="156">
                  <c:v>5.0</c:v>
                </c:pt>
                <c:pt idx="157">
                  <c:v>9.0</c:v>
                </c:pt>
                <c:pt idx="158">
                  <c:v>7.0</c:v>
                </c:pt>
                <c:pt idx="159">
                  <c:v>28.0</c:v>
                </c:pt>
                <c:pt idx="160">
                  <c:v>25.0</c:v>
                </c:pt>
                <c:pt idx="161">
                  <c:v>21.0</c:v>
                </c:pt>
                <c:pt idx="162">
                  <c:v>7.0</c:v>
                </c:pt>
                <c:pt idx="163">
                  <c:v>6.0</c:v>
                </c:pt>
                <c:pt idx="164">
                  <c:v>8.0</c:v>
                </c:pt>
                <c:pt idx="165">
                  <c:v>7.0</c:v>
                </c:pt>
                <c:pt idx="166">
                  <c:v>9.0</c:v>
                </c:pt>
                <c:pt idx="167">
                  <c:v>10.0</c:v>
                </c:pt>
                <c:pt idx="168">
                  <c:v>5.0</c:v>
                </c:pt>
                <c:pt idx="169">
                  <c:v>8.0</c:v>
                </c:pt>
                <c:pt idx="170">
                  <c:v>10.0</c:v>
                </c:pt>
                <c:pt idx="171">
                  <c:v>16.0</c:v>
                </c:pt>
                <c:pt idx="172">
                  <c:v>22.0</c:v>
                </c:pt>
                <c:pt idx="173">
                  <c:v>12.0</c:v>
                </c:pt>
                <c:pt idx="174">
                  <c:v>13.0</c:v>
                </c:pt>
                <c:pt idx="175">
                  <c:v>9.0</c:v>
                </c:pt>
                <c:pt idx="176">
                  <c:v>2.0</c:v>
                </c:pt>
                <c:pt idx="177">
                  <c:v>4.0</c:v>
                </c:pt>
                <c:pt idx="178">
                  <c:v>6.0</c:v>
                </c:pt>
                <c:pt idx="179">
                  <c:v>7.0</c:v>
                </c:pt>
                <c:pt idx="180">
                  <c:v>6.0</c:v>
                </c:pt>
                <c:pt idx="181">
                  <c:v>9.0</c:v>
                </c:pt>
                <c:pt idx="182">
                  <c:v>0.0</c:v>
                </c:pt>
                <c:pt idx="183">
                  <c:v>8.0</c:v>
                </c:pt>
                <c:pt idx="184">
                  <c:v>5.0</c:v>
                </c:pt>
                <c:pt idx="185">
                  <c:v>7.0</c:v>
                </c:pt>
                <c:pt idx="186">
                  <c:v>8.0</c:v>
                </c:pt>
                <c:pt idx="187">
                  <c:v>26.0</c:v>
                </c:pt>
                <c:pt idx="188">
                  <c:v>22.0</c:v>
                </c:pt>
                <c:pt idx="189">
                  <c:v>10.0</c:v>
                </c:pt>
                <c:pt idx="190">
                  <c:v>9.0</c:v>
                </c:pt>
                <c:pt idx="191">
                  <c:v>6.0</c:v>
                </c:pt>
                <c:pt idx="192">
                  <c:v>7.0</c:v>
                </c:pt>
                <c:pt idx="193">
                  <c:v>5.0</c:v>
                </c:pt>
                <c:pt idx="194">
                  <c:v>5.0</c:v>
                </c:pt>
                <c:pt idx="195">
                  <c:v>0.0</c:v>
                </c:pt>
                <c:pt idx="196">
                  <c:v>4.0</c:v>
                </c:pt>
                <c:pt idx="197">
                  <c:v>11.0</c:v>
                </c:pt>
                <c:pt idx="198">
                  <c:v>4.0</c:v>
                </c:pt>
                <c:pt idx="199">
                  <c:v>30.0</c:v>
                </c:pt>
                <c:pt idx="200">
                  <c:v>57.0</c:v>
                </c:pt>
                <c:pt idx="201">
                  <c:v>60.0</c:v>
                </c:pt>
                <c:pt idx="202">
                  <c:v>39.0</c:v>
                </c:pt>
                <c:pt idx="203">
                  <c:v>30.0</c:v>
                </c:pt>
                <c:pt idx="204">
                  <c:v>18.0</c:v>
                </c:pt>
                <c:pt idx="205">
                  <c:v>17.0</c:v>
                </c:pt>
                <c:pt idx="206">
                  <c:v>22.0</c:v>
                </c:pt>
                <c:pt idx="207">
                  <c:v>20.0</c:v>
                </c:pt>
                <c:pt idx="208">
                  <c:v>29.0</c:v>
                </c:pt>
                <c:pt idx="209">
                  <c:v>14.0</c:v>
                </c:pt>
                <c:pt idx="210">
                  <c:v>25.0</c:v>
                </c:pt>
                <c:pt idx="211">
                  <c:v>11.0</c:v>
                </c:pt>
                <c:pt idx="212">
                  <c:v>18.0</c:v>
                </c:pt>
                <c:pt idx="213">
                  <c:v>18.0</c:v>
                </c:pt>
                <c:pt idx="214">
                  <c:v>41.0</c:v>
                </c:pt>
                <c:pt idx="215">
                  <c:v>54.0</c:v>
                </c:pt>
                <c:pt idx="216">
                  <c:v>48.0</c:v>
                </c:pt>
                <c:pt idx="217">
                  <c:v>27.0</c:v>
                </c:pt>
                <c:pt idx="218">
                  <c:v>24.0</c:v>
                </c:pt>
                <c:pt idx="219">
                  <c:v>75.0</c:v>
                </c:pt>
                <c:pt idx="220">
                  <c:v>55.0</c:v>
                </c:pt>
                <c:pt idx="221">
                  <c:v>28.0</c:v>
                </c:pt>
                <c:pt idx="222">
                  <c:v>3.0</c:v>
                </c:pt>
                <c:pt idx="223">
                  <c:v>5.0</c:v>
                </c:pt>
                <c:pt idx="224">
                  <c:v>9.0</c:v>
                </c:pt>
                <c:pt idx="225">
                  <c:v>8.0</c:v>
                </c:pt>
                <c:pt idx="226">
                  <c:v>14.0</c:v>
                </c:pt>
              </c:numCache>
            </c:numRef>
          </c:val>
        </c:ser>
        <c:ser>
          <c:idx val="2"/>
          <c:order val="2"/>
          <c:tx>
            <c:strRef>
              <c:f>Sheet1!$D$70</c:f>
              <c:strCache>
                <c:ptCount val="1"/>
                <c:pt idx="0">
                  <c:v>3～7μm</c:v>
                </c:pt>
              </c:strCache>
            </c:strRef>
          </c:tx>
          <c:marker>
            <c:symbol val="none"/>
          </c:marker>
          <c:cat>
            <c:numRef>
              <c:f>Sheet1!$A$71:$A$297</c:f>
              <c:numCache>
                <c:formatCode>h:mm</c:formatCode>
                <c:ptCount val="227"/>
                <c:pt idx="0">
                  <c:v>0.809027777777778</c:v>
                </c:pt>
                <c:pt idx="1">
                  <c:v>0.809722222222222</c:v>
                </c:pt>
                <c:pt idx="2">
                  <c:v>0.810416666666667</c:v>
                </c:pt>
                <c:pt idx="3">
                  <c:v>0.811111111111111</c:v>
                </c:pt>
                <c:pt idx="4">
                  <c:v>0.811805555555556</c:v>
                </c:pt>
                <c:pt idx="5">
                  <c:v>0.8125</c:v>
                </c:pt>
                <c:pt idx="6">
                  <c:v>0.813194444444445</c:v>
                </c:pt>
                <c:pt idx="7">
                  <c:v>0.813888888888889</c:v>
                </c:pt>
                <c:pt idx="8">
                  <c:v>0.814583333333333</c:v>
                </c:pt>
                <c:pt idx="9">
                  <c:v>0.815277777777778</c:v>
                </c:pt>
                <c:pt idx="10">
                  <c:v>0.815972222222222</c:v>
                </c:pt>
                <c:pt idx="11">
                  <c:v>0.816666666666667</c:v>
                </c:pt>
                <c:pt idx="12">
                  <c:v>0.817361111111111</c:v>
                </c:pt>
                <c:pt idx="13">
                  <c:v>0.818055555555556</c:v>
                </c:pt>
                <c:pt idx="14">
                  <c:v>0.81875</c:v>
                </c:pt>
                <c:pt idx="15">
                  <c:v>0.819444444444445</c:v>
                </c:pt>
                <c:pt idx="16">
                  <c:v>0.820138888888889</c:v>
                </c:pt>
                <c:pt idx="17">
                  <c:v>0.820833333333333</c:v>
                </c:pt>
                <c:pt idx="18">
                  <c:v>0.821527777777777</c:v>
                </c:pt>
                <c:pt idx="19">
                  <c:v>0.822222222222222</c:v>
                </c:pt>
                <c:pt idx="20">
                  <c:v>0.822916666666666</c:v>
                </c:pt>
                <c:pt idx="21">
                  <c:v>0.823611111111111</c:v>
                </c:pt>
                <c:pt idx="22">
                  <c:v>0.824305555555556</c:v>
                </c:pt>
                <c:pt idx="23">
                  <c:v>0.825</c:v>
                </c:pt>
                <c:pt idx="24">
                  <c:v>0.825694444444445</c:v>
                </c:pt>
                <c:pt idx="25">
                  <c:v>0.826388888888889</c:v>
                </c:pt>
                <c:pt idx="26">
                  <c:v>0.827083333333334</c:v>
                </c:pt>
                <c:pt idx="27">
                  <c:v>0.827777777777778</c:v>
                </c:pt>
                <c:pt idx="28">
                  <c:v>0.828472222222222</c:v>
                </c:pt>
                <c:pt idx="29">
                  <c:v>0.829166666666666</c:v>
                </c:pt>
                <c:pt idx="30">
                  <c:v>0.829861111111111</c:v>
                </c:pt>
                <c:pt idx="31">
                  <c:v>0.830555555555556</c:v>
                </c:pt>
                <c:pt idx="32">
                  <c:v>0.83125</c:v>
                </c:pt>
                <c:pt idx="33">
                  <c:v>0.831944444444445</c:v>
                </c:pt>
                <c:pt idx="34">
                  <c:v>0.832638888888889</c:v>
                </c:pt>
                <c:pt idx="35">
                  <c:v>0.833333333333334</c:v>
                </c:pt>
                <c:pt idx="36">
                  <c:v>0.834027777777778</c:v>
                </c:pt>
                <c:pt idx="37">
                  <c:v>0.834722222222222</c:v>
                </c:pt>
                <c:pt idx="38">
                  <c:v>0.835416666666667</c:v>
                </c:pt>
                <c:pt idx="39">
                  <c:v>0.836111111111111</c:v>
                </c:pt>
                <c:pt idx="40">
                  <c:v>0.836805555555556</c:v>
                </c:pt>
                <c:pt idx="41">
                  <c:v>0.8375</c:v>
                </c:pt>
                <c:pt idx="42">
                  <c:v>0.838194444444445</c:v>
                </c:pt>
                <c:pt idx="43">
                  <c:v>0.838888888888889</c:v>
                </c:pt>
                <c:pt idx="44">
                  <c:v>0.839583333333333</c:v>
                </c:pt>
                <c:pt idx="45">
                  <c:v>0.840277777777778</c:v>
                </c:pt>
                <c:pt idx="46">
                  <c:v>0.840972222222222</c:v>
                </c:pt>
                <c:pt idx="47">
                  <c:v>0.841666666666667</c:v>
                </c:pt>
                <c:pt idx="48">
                  <c:v>0.842361111111111</c:v>
                </c:pt>
                <c:pt idx="49">
                  <c:v>0.843055555555556</c:v>
                </c:pt>
                <c:pt idx="50">
                  <c:v>0.84375</c:v>
                </c:pt>
                <c:pt idx="51">
                  <c:v>0.844444444444445</c:v>
                </c:pt>
                <c:pt idx="52">
                  <c:v>0.845138888888889</c:v>
                </c:pt>
                <c:pt idx="53">
                  <c:v>0.845833333333333</c:v>
                </c:pt>
                <c:pt idx="54">
                  <c:v>0.846527777777778</c:v>
                </c:pt>
                <c:pt idx="55">
                  <c:v>0.847222222222222</c:v>
                </c:pt>
                <c:pt idx="56">
                  <c:v>0.847916666666667</c:v>
                </c:pt>
                <c:pt idx="57">
                  <c:v>0.848611111111111</c:v>
                </c:pt>
                <c:pt idx="58">
                  <c:v>0.849305555555556</c:v>
                </c:pt>
                <c:pt idx="59">
                  <c:v>0.85</c:v>
                </c:pt>
                <c:pt idx="60">
                  <c:v>0.850694444444445</c:v>
                </c:pt>
                <c:pt idx="61">
                  <c:v>0.851388888888889</c:v>
                </c:pt>
                <c:pt idx="62">
                  <c:v>0.852083333333333</c:v>
                </c:pt>
                <c:pt idx="63">
                  <c:v>0.852777777777778</c:v>
                </c:pt>
                <c:pt idx="64">
                  <c:v>0.853472222222222</c:v>
                </c:pt>
                <c:pt idx="65">
                  <c:v>0.854166666666666</c:v>
                </c:pt>
                <c:pt idx="66">
                  <c:v>0.854861111111111</c:v>
                </c:pt>
                <c:pt idx="67">
                  <c:v>0.855555555555556</c:v>
                </c:pt>
                <c:pt idx="68">
                  <c:v>0.85625</c:v>
                </c:pt>
                <c:pt idx="69">
                  <c:v>0.856944444444445</c:v>
                </c:pt>
                <c:pt idx="70">
                  <c:v>0.857638888888889</c:v>
                </c:pt>
                <c:pt idx="71">
                  <c:v>0.858333333333334</c:v>
                </c:pt>
                <c:pt idx="72">
                  <c:v>0.859027777777778</c:v>
                </c:pt>
                <c:pt idx="73">
                  <c:v>0.859722222222222</c:v>
                </c:pt>
                <c:pt idx="74">
                  <c:v>0.860416666666666</c:v>
                </c:pt>
                <c:pt idx="75">
                  <c:v>0.861111111111111</c:v>
                </c:pt>
                <c:pt idx="76">
                  <c:v>0.861805555555556</c:v>
                </c:pt>
                <c:pt idx="77">
                  <c:v>0.8625</c:v>
                </c:pt>
                <c:pt idx="78">
                  <c:v>0.863194444444445</c:v>
                </c:pt>
                <c:pt idx="79">
                  <c:v>0.863888888888889</c:v>
                </c:pt>
                <c:pt idx="80">
                  <c:v>0.864583333333334</c:v>
                </c:pt>
                <c:pt idx="81">
                  <c:v>0.865277777777778</c:v>
                </c:pt>
                <c:pt idx="82">
                  <c:v>0.865972222222222</c:v>
                </c:pt>
                <c:pt idx="83">
                  <c:v>0.866666666666667</c:v>
                </c:pt>
                <c:pt idx="84">
                  <c:v>0.867361111111111</c:v>
                </c:pt>
                <c:pt idx="85">
                  <c:v>0.868055555555556</c:v>
                </c:pt>
                <c:pt idx="86">
                  <c:v>0.86875</c:v>
                </c:pt>
                <c:pt idx="87">
                  <c:v>0.869444444444445</c:v>
                </c:pt>
                <c:pt idx="88">
                  <c:v>0.870138888888889</c:v>
                </c:pt>
                <c:pt idx="89">
                  <c:v>0.870833333333333</c:v>
                </c:pt>
                <c:pt idx="90">
                  <c:v>0.871527777777778</c:v>
                </c:pt>
                <c:pt idx="91">
                  <c:v>0.872222222222222</c:v>
                </c:pt>
                <c:pt idx="92">
                  <c:v>0.872916666666667</c:v>
                </c:pt>
                <c:pt idx="93">
                  <c:v>0.873611111111111</c:v>
                </c:pt>
                <c:pt idx="94">
                  <c:v>0.874305555555556</c:v>
                </c:pt>
                <c:pt idx="95">
                  <c:v>0.875</c:v>
                </c:pt>
                <c:pt idx="96">
                  <c:v>0.875694444444445</c:v>
                </c:pt>
                <c:pt idx="97">
                  <c:v>0.876388888888889</c:v>
                </c:pt>
                <c:pt idx="98">
                  <c:v>0.877083333333333</c:v>
                </c:pt>
                <c:pt idx="99">
                  <c:v>0.877777777777778</c:v>
                </c:pt>
                <c:pt idx="100">
                  <c:v>0.878472222222222</c:v>
                </c:pt>
                <c:pt idx="101">
                  <c:v>0.879166666666667</c:v>
                </c:pt>
                <c:pt idx="102">
                  <c:v>0.879861111111111</c:v>
                </c:pt>
                <c:pt idx="103">
                  <c:v>0.880555555555556</c:v>
                </c:pt>
                <c:pt idx="104">
                  <c:v>0.88125</c:v>
                </c:pt>
                <c:pt idx="105">
                  <c:v>0.881944444444445</c:v>
                </c:pt>
                <c:pt idx="106">
                  <c:v>0.882638888888889</c:v>
                </c:pt>
                <c:pt idx="107">
                  <c:v>0.883333333333333</c:v>
                </c:pt>
                <c:pt idx="108">
                  <c:v>0.884027777777778</c:v>
                </c:pt>
                <c:pt idx="109">
                  <c:v>0.884722222222222</c:v>
                </c:pt>
                <c:pt idx="110">
                  <c:v>0.885416666666666</c:v>
                </c:pt>
                <c:pt idx="111">
                  <c:v>0.886111111111111</c:v>
                </c:pt>
                <c:pt idx="112">
                  <c:v>0.886805555555556</c:v>
                </c:pt>
                <c:pt idx="113">
                  <c:v>0.8875</c:v>
                </c:pt>
                <c:pt idx="114">
                  <c:v>0.888194444444445</c:v>
                </c:pt>
                <c:pt idx="115">
                  <c:v>0.888888888888889</c:v>
                </c:pt>
                <c:pt idx="116">
                  <c:v>0.889583333333333</c:v>
                </c:pt>
                <c:pt idx="117">
                  <c:v>0.890277777777778</c:v>
                </c:pt>
                <c:pt idx="118">
                  <c:v>0.890972222222222</c:v>
                </c:pt>
                <c:pt idx="119">
                  <c:v>0.891666666666667</c:v>
                </c:pt>
                <c:pt idx="120">
                  <c:v>0.892361111111111</c:v>
                </c:pt>
                <c:pt idx="121">
                  <c:v>0.893055555555556</c:v>
                </c:pt>
                <c:pt idx="122">
                  <c:v>0.89375</c:v>
                </c:pt>
                <c:pt idx="123">
                  <c:v>0.894444444444445</c:v>
                </c:pt>
                <c:pt idx="124">
                  <c:v>0.895138888888889</c:v>
                </c:pt>
                <c:pt idx="125">
                  <c:v>0.895833333333334</c:v>
                </c:pt>
                <c:pt idx="126">
                  <c:v>0.896527777777778</c:v>
                </c:pt>
                <c:pt idx="127">
                  <c:v>0.897222222222222</c:v>
                </c:pt>
                <c:pt idx="128">
                  <c:v>0.897916666666667</c:v>
                </c:pt>
                <c:pt idx="129">
                  <c:v>0.898611111111111</c:v>
                </c:pt>
                <c:pt idx="130">
                  <c:v>0.899305555555556</c:v>
                </c:pt>
                <c:pt idx="131">
                  <c:v>0.9</c:v>
                </c:pt>
                <c:pt idx="132">
                  <c:v>0.900694444444445</c:v>
                </c:pt>
                <c:pt idx="133">
                  <c:v>0.901388888888889</c:v>
                </c:pt>
                <c:pt idx="134">
                  <c:v>0.902083333333333</c:v>
                </c:pt>
                <c:pt idx="135">
                  <c:v>0.902777777777778</c:v>
                </c:pt>
                <c:pt idx="136">
                  <c:v>0.903472222222222</c:v>
                </c:pt>
                <c:pt idx="137">
                  <c:v>0.904166666666667</c:v>
                </c:pt>
                <c:pt idx="138">
                  <c:v>0.904861111111111</c:v>
                </c:pt>
                <c:pt idx="139">
                  <c:v>0.905555555555556</c:v>
                </c:pt>
                <c:pt idx="140">
                  <c:v>0.90625</c:v>
                </c:pt>
                <c:pt idx="141">
                  <c:v>0.906944444444445</c:v>
                </c:pt>
                <c:pt idx="142">
                  <c:v>0.907638888888889</c:v>
                </c:pt>
                <c:pt idx="143">
                  <c:v>0.908333333333333</c:v>
                </c:pt>
                <c:pt idx="144">
                  <c:v>0.909027777777778</c:v>
                </c:pt>
                <c:pt idx="145">
                  <c:v>0.909722222222222</c:v>
                </c:pt>
                <c:pt idx="146">
                  <c:v>0.910416666666666</c:v>
                </c:pt>
                <c:pt idx="147">
                  <c:v>0.911111111111111</c:v>
                </c:pt>
                <c:pt idx="148">
                  <c:v>0.911805555555556</c:v>
                </c:pt>
                <c:pt idx="149">
                  <c:v>0.9125</c:v>
                </c:pt>
                <c:pt idx="150">
                  <c:v>0.913194444444445</c:v>
                </c:pt>
                <c:pt idx="151">
                  <c:v>0.913888888888889</c:v>
                </c:pt>
                <c:pt idx="152">
                  <c:v>0.914583333333333</c:v>
                </c:pt>
                <c:pt idx="153">
                  <c:v>0.915277777777777</c:v>
                </c:pt>
                <c:pt idx="154">
                  <c:v>0.915972222222222</c:v>
                </c:pt>
                <c:pt idx="155">
                  <c:v>0.916666666666666</c:v>
                </c:pt>
                <c:pt idx="156">
                  <c:v>0.917361111111111</c:v>
                </c:pt>
                <c:pt idx="157">
                  <c:v>0.918055555555556</c:v>
                </c:pt>
                <c:pt idx="158">
                  <c:v>0.91875</c:v>
                </c:pt>
                <c:pt idx="159">
                  <c:v>0.919444444444445</c:v>
                </c:pt>
                <c:pt idx="160">
                  <c:v>0.920138888888889</c:v>
                </c:pt>
                <c:pt idx="161">
                  <c:v>0.920833333333334</c:v>
                </c:pt>
                <c:pt idx="162">
                  <c:v>0.921527777777778</c:v>
                </c:pt>
                <c:pt idx="163">
                  <c:v>0.922222222222222</c:v>
                </c:pt>
                <c:pt idx="164">
                  <c:v>0.922916666666666</c:v>
                </c:pt>
                <c:pt idx="165">
                  <c:v>0.923611111111111</c:v>
                </c:pt>
                <c:pt idx="166">
                  <c:v>0.924305555555556</c:v>
                </c:pt>
                <c:pt idx="167">
                  <c:v>0.925</c:v>
                </c:pt>
                <c:pt idx="168">
                  <c:v>0.925694444444445</c:v>
                </c:pt>
                <c:pt idx="169">
                  <c:v>0.926388888888889</c:v>
                </c:pt>
                <c:pt idx="170">
                  <c:v>0.927083333333334</c:v>
                </c:pt>
                <c:pt idx="171">
                  <c:v>0.927777777777778</c:v>
                </c:pt>
                <c:pt idx="172">
                  <c:v>0.928472222222222</c:v>
                </c:pt>
                <c:pt idx="173">
                  <c:v>0.929166666666667</c:v>
                </c:pt>
                <c:pt idx="174">
                  <c:v>0.929861111111111</c:v>
                </c:pt>
                <c:pt idx="175">
                  <c:v>0.930555555555556</c:v>
                </c:pt>
                <c:pt idx="176">
                  <c:v>0.93125</c:v>
                </c:pt>
                <c:pt idx="177">
                  <c:v>0.931944444444445</c:v>
                </c:pt>
                <c:pt idx="178">
                  <c:v>0.932638888888889</c:v>
                </c:pt>
                <c:pt idx="179">
                  <c:v>0.933333333333333</c:v>
                </c:pt>
                <c:pt idx="180">
                  <c:v>0.934027777777778</c:v>
                </c:pt>
                <c:pt idx="181">
                  <c:v>0.934722222222222</c:v>
                </c:pt>
                <c:pt idx="182">
                  <c:v>0.935416666666667</c:v>
                </c:pt>
                <c:pt idx="183">
                  <c:v>0.936111111111111</c:v>
                </c:pt>
                <c:pt idx="184">
                  <c:v>0.936805555555556</c:v>
                </c:pt>
                <c:pt idx="185">
                  <c:v>0.9375</c:v>
                </c:pt>
                <c:pt idx="186">
                  <c:v>0.938194444444445</c:v>
                </c:pt>
                <c:pt idx="187">
                  <c:v>0.938888888888889</c:v>
                </c:pt>
                <c:pt idx="188">
                  <c:v>0.939583333333333</c:v>
                </c:pt>
                <c:pt idx="189">
                  <c:v>0.940277777777778</c:v>
                </c:pt>
                <c:pt idx="190">
                  <c:v>0.940972222222222</c:v>
                </c:pt>
                <c:pt idx="191">
                  <c:v>0.941666666666667</c:v>
                </c:pt>
                <c:pt idx="192">
                  <c:v>0.942361111111111</c:v>
                </c:pt>
                <c:pt idx="193">
                  <c:v>0.943055555555556</c:v>
                </c:pt>
                <c:pt idx="194">
                  <c:v>0.94375</c:v>
                </c:pt>
                <c:pt idx="195">
                  <c:v>0.944444444444445</c:v>
                </c:pt>
                <c:pt idx="196">
                  <c:v>0.945138888888889</c:v>
                </c:pt>
                <c:pt idx="197">
                  <c:v>0.945833333333333</c:v>
                </c:pt>
                <c:pt idx="198">
                  <c:v>0.946527777777777</c:v>
                </c:pt>
                <c:pt idx="199">
                  <c:v>0.947222222222222</c:v>
                </c:pt>
                <c:pt idx="200">
                  <c:v>0.947916666666666</c:v>
                </c:pt>
                <c:pt idx="201">
                  <c:v>0.948611111111111</c:v>
                </c:pt>
                <c:pt idx="202">
                  <c:v>0.949305555555556</c:v>
                </c:pt>
                <c:pt idx="203">
                  <c:v>0.95</c:v>
                </c:pt>
                <c:pt idx="204">
                  <c:v>0.950694444444445</c:v>
                </c:pt>
                <c:pt idx="205">
                  <c:v>0.951388888888889</c:v>
                </c:pt>
                <c:pt idx="206">
                  <c:v>0.952083333333334</c:v>
                </c:pt>
                <c:pt idx="207">
                  <c:v>0.952777777777778</c:v>
                </c:pt>
                <c:pt idx="208">
                  <c:v>0.953472222222222</c:v>
                </c:pt>
                <c:pt idx="209">
                  <c:v>0.954166666666666</c:v>
                </c:pt>
                <c:pt idx="210">
                  <c:v>0.954861111111111</c:v>
                </c:pt>
                <c:pt idx="211">
                  <c:v>0.955555555555556</c:v>
                </c:pt>
                <c:pt idx="212">
                  <c:v>0.95625</c:v>
                </c:pt>
                <c:pt idx="213">
                  <c:v>0.956944444444445</c:v>
                </c:pt>
                <c:pt idx="214">
                  <c:v>0.957638888888889</c:v>
                </c:pt>
                <c:pt idx="215">
                  <c:v>0.958333333333334</c:v>
                </c:pt>
                <c:pt idx="216">
                  <c:v>0.959027777777778</c:v>
                </c:pt>
                <c:pt idx="217">
                  <c:v>0.959722222222222</c:v>
                </c:pt>
                <c:pt idx="218">
                  <c:v>0.960416666666667</c:v>
                </c:pt>
                <c:pt idx="219">
                  <c:v>0.961111111111111</c:v>
                </c:pt>
                <c:pt idx="220">
                  <c:v>0.961805555555556</c:v>
                </c:pt>
                <c:pt idx="221">
                  <c:v>0.9625</c:v>
                </c:pt>
                <c:pt idx="222">
                  <c:v>0.963194444444445</c:v>
                </c:pt>
                <c:pt idx="223">
                  <c:v>0.963888888888889</c:v>
                </c:pt>
                <c:pt idx="224">
                  <c:v>0.964583333333333</c:v>
                </c:pt>
                <c:pt idx="225">
                  <c:v>0.965277777777778</c:v>
                </c:pt>
                <c:pt idx="226">
                  <c:v>0.965972222222222</c:v>
                </c:pt>
              </c:numCache>
            </c:numRef>
          </c:cat>
          <c:val>
            <c:numRef>
              <c:f>Sheet1!$D$71:$D$297</c:f>
              <c:numCache>
                <c:formatCode>General</c:formatCode>
                <c:ptCount val="227"/>
                <c:pt idx="0">
                  <c:v>30.0</c:v>
                </c:pt>
                <c:pt idx="1">
                  <c:v>83.0</c:v>
                </c:pt>
                <c:pt idx="2">
                  <c:v>57.0</c:v>
                </c:pt>
                <c:pt idx="3">
                  <c:v>49.0</c:v>
                </c:pt>
                <c:pt idx="4">
                  <c:v>19.0</c:v>
                </c:pt>
                <c:pt idx="5">
                  <c:v>15.0</c:v>
                </c:pt>
                <c:pt idx="6">
                  <c:v>4.0</c:v>
                </c:pt>
                <c:pt idx="7">
                  <c:v>3.0</c:v>
                </c:pt>
                <c:pt idx="8">
                  <c:v>1.0</c:v>
                </c:pt>
                <c:pt idx="9">
                  <c:v>6.0</c:v>
                </c:pt>
                <c:pt idx="10">
                  <c:v>5.0</c:v>
                </c:pt>
                <c:pt idx="11">
                  <c:v>0.0</c:v>
                </c:pt>
                <c:pt idx="12">
                  <c:v>2.0</c:v>
                </c:pt>
                <c:pt idx="13">
                  <c:v>5.0</c:v>
                </c:pt>
                <c:pt idx="14">
                  <c:v>3.0</c:v>
                </c:pt>
                <c:pt idx="15">
                  <c:v>1.0</c:v>
                </c:pt>
                <c:pt idx="16">
                  <c:v>3.0</c:v>
                </c:pt>
                <c:pt idx="17">
                  <c:v>13.0</c:v>
                </c:pt>
                <c:pt idx="18">
                  <c:v>4.0</c:v>
                </c:pt>
                <c:pt idx="19">
                  <c:v>2.0</c:v>
                </c:pt>
                <c:pt idx="20">
                  <c:v>8.0</c:v>
                </c:pt>
                <c:pt idx="21">
                  <c:v>0.0</c:v>
                </c:pt>
                <c:pt idx="22">
                  <c:v>5.0</c:v>
                </c:pt>
                <c:pt idx="23">
                  <c:v>1.0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4.0</c:v>
                </c:pt>
                <c:pt idx="28">
                  <c:v>0.0</c:v>
                </c:pt>
                <c:pt idx="29">
                  <c:v>1.0</c:v>
                </c:pt>
                <c:pt idx="30">
                  <c:v>7.0</c:v>
                </c:pt>
                <c:pt idx="31">
                  <c:v>20.0</c:v>
                </c:pt>
                <c:pt idx="32">
                  <c:v>9.0</c:v>
                </c:pt>
                <c:pt idx="33">
                  <c:v>9.0</c:v>
                </c:pt>
                <c:pt idx="34">
                  <c:v>3.0</c:v>
                </c:pt>
                <c:pt idx="35">
                  <c:v>0.0</c:v>
                </c:pt>
                <c:pt idx="36">
                  <c:v>0.0</c:v>
                </c:pt>
                <c:pt idx="37">
                  <c:v>1.0</c:v>
                </c:pt>
                <c:pt idx="38">
                  <c:v>2.0</c:v>
                </c:pt>
                <c:pt idx="39">
                  <c:v>1.0</c:v>
                </c:pt>
                <c:pt idx="40">
                  <c:v>0.0</c:v>
                </c:pt>
                <c:pt idx="41">
                  <c:v>2.0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4.0</c:v>
                </c:pt>
                <c:pt idx="46">
                  <c:v>13.0</c:v>
                </c:pt>
                <c:pt idx="47">
                  <c:v>9.0</c:v>
                </c:pt>
                <c:pt idx="48">
                  <c:v>4.0</c:v>
                </c:pt>
                <c:pt idx="49">
                  <c:v>6.0</c:v>
                </c:pt>
                <c:pt idx="50">
                  <c:v>2.0</c:v>
                </c:pt>
                <c:pt idx="51">
                  <c:v>2.0</c:v>
                </c:pt>
                <c:pt idx="52">
                  <c:v>3.0</c:v>
                </c:pt>
                <c:pt idx="53">
                  <c:v>1.0</c:v>
                </c:pt>
                <c:pt idx="54">
                  <c:v>3.0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4.0</c:v>
                </c:pt>
                <c:pt idx="59">
                  <c:v>13.0</c:v>
                </c:pt>
                <c:pt idx="60">
                  <c:v>19.0</c:v>
                </c:pt>
                <c:pt idx="61">
                  <c:v>12.0</c:v>
                </c:pt>
                <c:pt idx="62">
                  <c:v>7.0</c:v>
                </c:pt>
                <c:pt idx="63">
                  <c:v>2.0</c:v>
                </c:pt>
                <c:pt idx="64">
                  <c:v>0.0</c:v>
                </c:pt>
                <c:pt idx="65">
                  <c:v>5.0</c:v>
                </c:pt>
                <c:pt idx="66">
                  <c:v>0.0</c:v>
                </c:pt>
                <c:pt idx="67">
                  <c:v>2.0</c:v>
                </c:pt>
                <c:pt idx="68">
                  <c:v>3.0</c:v>
                </c:pt>
                <c:pt idx="69">
                  <c:v>3.0</c:v>
                </c:pt>
                <c:pt idx="70">
                  <c:v>1.0</c:v>
                </c:pt>
                <c:pt idx="71">
                  <c:v>4.0</c:v>
                </c:pt>
                <c:pt idx="72">
                  <c:v>2.0</c:v>
                </c:pt>
                <c:pt idx="73">
                  <c:v>5.0</c:v>
                </c:pt>
                <c:pt idx="74">
                  <c:v>3.0</c:v>
                </c:pt>
                <c:pt idx="75">
                  <c:v>6.0</c:v>
                </c:pt>
                <c:pt idx="76">
                  <c:v>0.0</c:v>
                </c:pt>
                <c:pt idx="77">
                  <c:v>0.0</c:v>
                </c:pt>
                <c:pt idx="78">
                  <c:v>1.0</c:v>
                </c:pt>
                <c:pt idx="79">
                  <c:v>3.0</c:v>
                </c:pt>
                <c:pt idx="80">
                  <c:v>1.0</c:v>
                </c:pt>
                <c:pt idx="81">
                  <c:v>2.0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3.0</c:v>
                </c:pt>
                <c:pt idx="87">
                  <c:v>8.0</c:v>
                </c:pt>
                <c:pt idx="88">
                  <c:v>7.0</c:v>
                </c:pt>
                <c:pt idx="89">
                  <c:v>1.0</c:v>
                </c:pt>
                <c:pt idx="90">
                  <c:v>0.0</c:v>
                </c:pt>
                <c:pt idx="91">
                  <c:v>0.0</c:v>
                </c:pt>
                <c:pt idx="92">
                  <c:v>3.0</c:v>
                </c:pt>
                <c:pt idx="93">
                  <c:v>0.0</c:v>
                </c:pt>
                <c:pt idx="94">
                  <c:v>0.0</c:v>
                </c:pt>
                <c:pt idx="95">
                  <c:v>1.0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2.0</c:v>
                </c:pt>
                <c:pt idx="102">
                  <c:v>2.0</c:v>
                </c:pt>
                <c:pt idx="103">
                  <c:v>2.0</c:v>
                </c:pt>
                <c:pt idx="104">
                  <c:v>5.0</c:v>
                </c:pt>
                <c:pt idx="105">
                  <c:v>10.0</c:v>
                </c:pt>
                <c:pt idx="106">
                  <c:v>3.0</c:v>
                </c:pt>
                <c:pt idx="107">
                  <c:v>0.0</c:v>
                </c:pt>
                <c:pt idx="108">
                  <c:v>1.0</c:v>
                </c:pt>
                <c:pt idx="109">
                  <c:v>1.0</c:v>
                </c:pt>
                <c:pt idx="110">
                  <c:v>4.0</c:v>
                </c:pt>
                <c:pt idx="111">
                  <c:v>1.0</c:v>
                </c:pt>
                <c:pt idx="112">
                  <c:v>4.0</c:v>
                </c:pt>
                <c:pt idx="113">
                  <c:v>1.0</c:v>
                </c:pt>
                <c:pt idx="114">
                  <c:v>5.0</c:v>
                </c:pt>
                <c:pt idx="115">
                  <c:v>14.0</c:v>
                </c:pt>
                <c:pt idx="116">
                  <c:v>6.0</c:v>
                </c:pt>
                <c:pt idx="117">
                  <c:v>1.0</c:v>
                </c:pt>
                <c:pt idx="118">
                  <c:v>3.0</c:v>
                </c:pt>
                <c:pt idx="119">
                  <c:v>4.0</c:v>
                </c:pt>
                <c:pt idx="120">
                  <c:v>1.0</c:v>
                </c:pt>
                <c:pt idx="121">
                  <c:v>1.0</c:v>
                </c:pt>
                <c:pt idx="122">
                  <c:v>1.0</c:v>
                </c:pt>
                <c:pt idx="123">
                  <c:v>0.0</c:v>
                </c:pt>
                <c:pt idx="124">
                  <c:v>1.0</c:v>
                </c:pt>
                <c:pt idx="125">
                  <c:v>1.0</c:v>
                </c:pt>
                <c:pt idx="126">
                  <c:v>0.0</c:v>
                </c:pt>
                <c:pt idx="127">
                  <c:v>4.0</c:v>
                </c:pt>
                <c:pt idx="128">
                  <c:v>0.0</c:v>
                </c:pt>
                <c:pt idx="129">
                  <c:v>3.0</c:v>
                </c:pt>
                <c:pt idx="130">
                  <c:v>12.0</c:v>
                </c:pt>
                <c:pt idx="131">
                  <c:v>15.0</c:v>
                </c:pt>
                <c:pt idx="132">
                  <c:v>1.0</c:v>
                </c:pt>
                <c:pt idx="133">
                  <c:v>2.0</c:v>
                </c:pt>
                <c:pt idx="134">
                  <c:v>6.0</c:v>
                </c:pt>
                <c:pt idx="135">
                  <c:v>5.0</c:v>
                </c:pt>
                <c:pt idx="136">
                  <c:v>4.0</c:v>
                </c:pt>
                <c:pt idx="137">
                  <c:v>2.0</c:v>
                </c:pt>
                <c:pt idx="138">
                  <c:v>0.0</c:v>
                </c:pt>
                <c:pt idx="139">
                  <c:v>2.0</c:v>
                </c:pt>
                <c:pt idx="140">
                  <c:v>1.0</c:v>
                </c:pt>
                <c:pt idx="141">
                  <c:v>4.0</c:v>
                </c:pt>
                <c:pt idx="142">
                  <c:v>0.0</c:v>
                </c:pt>
                <c:pt idx="143">
                  <c:v>15.0</c:v>
                </c:pt>
                <c:pt idx="144">
                  <c:v>10.0</c:v>
                </c:pt>
                <c:pt idx="145">
                  <c:v>9.0</c:v>
                </c:pt>
                <c:pt idx="146">
                  <c:v>4.0</c:v>
                </c:pt>
                <c:pt idx="147">
                  <c:v>7.0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3.0</c:v>
                </c:pt>
                <c:pt idx="152">
                  <c:v>1.0</c:v>
                </c:pt>
                <c:pt idx="153">
                  <c:v>0.0</c:v>
                </c:pt>
                <c:pt idx="154">
                  <c:v>2.0</c:v>
                </c:pt>
                <c:pt idx="155">
                  <c:v>0.0</c:v>
                </c:pt>
                <c:pt idx="156">
                  <c:v>0.0</c:v>
                </c:pt>
                <c:pt idx="157">
                  <c:v>12.0</c:v>
                </c:pt>
                <c:pt idx="158">
                  <c:v>18.0</c:v>
                </c:pt>
                <c:pt idx="159">
                  <c:v>7.0</c:v>
                </c:pt>
                <c:pt idx="160">
                  <c:v>17.0</c:v>
                </c:pt>
                <c:pt idx="161">
                  <c:v>11.0</c:v>
                </c:pt>
                <c:pt idx="162">
                  <c:v>3.0</c:v>
                </c:pt>
                <c:pt idx="163">
                  <c:v>3.0</c:v>
                </c:pt>
                <c:pt idx="164">
                  <c:v>5.0</c:v>
                </c:pt>
                <c:pt idx="165">
                  <c:v>1.0</c:v>
                </c:pt>
                <c:pt idx="166">
                  <c:v>0.0</c:v>
                </c:pt>
                <c:pt idx="167">
                  <c:v>1.0</c:v>
                </c:pt>
                <c:pt idx="168">
                  <c:v>2.0</c:v>
                </c:pt>
                <c:pt idx="169">
                  <c:v>6.0</c:v>
                </c:pt>
                <c:pt idx="170">
                  <c:v>6.0</c:v>
                </c:pt>
                <c:pt idx="171">
                  <c:v>10.0</c:v>
                </c:pt>
                <c:pt idx="172">
                  <c:v>18.0</c:v>
                </c:pt>
                <c:pt idx="173">
                  <c:v>10.0</c:v>
                </c:pt>
                <c:pt idx="174">
                  <c:v>1.0</c:v>
                </c:pt>
                <c:pt idx="175">
                  <c:v>6.0</c:v>
                </c:pt>
                <c:pt idx="176">
                  <c:v>3.0</c:v>
                </c:pt>
                <c:pt idx="177">
                  <c:v>1.0</c:v>
                </c:pt>
                <c:pt idx="178">
                  <c:v>0.0</c:v>
                </c:pt>
                <c:pt idx="179">
                  <c:v>1.0</c:v>
                </c:pt>
                <c:pt idx="180">
                  <c:v>1.0</c:v>
                </c:pt>
                <c:pt idx="181">
                  <c:v>0.0</c:v>
                </c:pt>
                <c:pt idx="182">
                  <c:v>3.0</c:v>
                </c:pt>
                <c:pt idx="183">
                  <c:v>0.0</c:v>
                </c:pt>
                <c:pt idx="184">
                  <c:v>2.0</c:v>
                </c:pt>
                <c:pt idx="185">
                  <c:v>6.0</c:v>
                </c:pt>
                <c:pt idx="186">
                  <c:v>12.0</c:v>
                </c:pt>
                <c:pt idx="187">
                  <c:v>16.0</c:v>
                </c:pt>
                <c:pt idx="188">
                  <c:v>13.0</c:v>
                </c:pt>
                <c:pt idx="189">
                  <c:v>6.0</c:v>
                </c:pt>
                <c:pt idx="190">
                  <c:v>1.0</c:v>
                </c:pt>
                <c:pt idx="191">
                  <c:v>2.0</c:v>
                </c:pt>
                <c:pt idx="192">
                  <c:v>7.0</c:v>
                </c:pt>
                <c:pt idx="193">
                  <c:v>0.0</c:v>
                </c:pt>
                <c:pt idx="194">
                  <c:v>1.0</c:v>
                </c:pt>
                <c:pt idx="195">
                  <c:v>3.0</c:v>
                </c:pt>
                <c:pt idx="196">
                  <c:v>0.0</c:v>
                </c:pt>
                <c:pt idx="197">
                  <c:v>1.0</c:v>
                </c:pt>
                <c:pt idx="198">
                  <c:v>1.0</c:v>
                </c:pt>
                <c:pt idx="199">
                  <c:v>18.0</c:v>
                </c:pt>
                <c:pt idx="200">
                  <c:v>6.0</c:v>
                </c:pt>
                <c:pt idx="201">
                  <c:v>9.0</c:v>
                </c:pt>
                <c:pt idx="202">
                  <c:v>18.0</c:v>
                </c:pt>
                <c:pt idx="203">
                  <c:v>14.0</c:v>
                </c:pt>
                <c:pt idx="204">
                  <c:v>17.0</c:v>
                </c:pt>
                <c:pt idx="205">
                  <c:v>25.0</c:v>
                </c:pt>
                <c:pt idx="206">
                  <c:v>2.0</c:v>
                </c:pt>
                <c:pt idx="207">
                  <c:v>16.0</c:v>
                </c:pt>
                <c:pt idx="208">
                  <c:v>10.0</c:v>
                </c:pt>
                <c:pt idx="209">
                  <c:v>12.0</c:v>
                </c:pt>
                <c:pt idx="210">
                  <c:v>6.0</c:v>
                </c:pt>
                <c:pt idx="211">
                  <c:v>9.0</c:v>
                </c:pt>
                <c:pt idx="212">
                  <c:v>11.0</c:v>
                </c:pt>
                <c:pt idx="213">
                  <c:v>14.0</c:v>
                </c:pt>
                <c:pt idx="214">
                  <c:v>17.0</c:v>
                </c:pt>
                <c:pt idx="215">
                  <c:v>1.0</c:v>
                </c:pt>
                <c:pt idx="216">
                  <c:v>4.0</c:v>
                </c:pt>
                <c:pt idx="217">
                  <c:v>23.0</c:v>
                </c:pt>
                <c:pt idx="218">
                  <c:v>21.0</c:v>
                </c:pt>
                <c:pt idx="219">
                  <c:v>45.0</c:v>
                </c:pt>
                <c:pt idx="220">
                  <c:v>13.0</c:v>
                </c:pt>
                <c:pt idx="221">
                  <c:v>0.0</c:v>
                </c:pt>
                <c:pt idx="222">
                  <c:v>4.0</c:v>
                </c:pt>
                <c:pt idx="223">
                  <c:v>2.0</c:v>
                </c:pt>
                <c:pt idx="224">
                  <c:v>7.0</c:v>
                </c:pt>
                <c:pt idx="225">
                  <c:v>1.0</c:v>
                </c:pt>
                <c:pt idx="226">
                  <c:v>6.0</c:v>
                </c:pt>
              </c:numCache>
            </c:numRef>
          </c:val>
        </c:ser>
        <c:ser>
          <c:idx val="3"/>
          <c:order val="3"/>
          <c:tx>
            <c:strRef>
              <c:f>Sheet1!$E$70</c:f>
              <c:strCache>
                <c:ptCount val="1"/>
                <c:pt idx="0">
                  <c:v>&gt;7μm</c:v>
                </c:pt>
              </c:strCache>
            </c:strRef>
          </c:tx>
          <c:marker>
            <c:symbol val="none"/>
          </c:marker>
          <c:cat>
            <c:numRef>
              <c:f>Sheet1!$A$71:$A$297</c:f>
              <c:numCache>
                <c:formatCode>h:mm</c:formatCode>
                <c:ptCount val="227"/>
                <c:pt idx="0">
                  <c:v>0.809027777777778</c:v>
                </c:pt>
                <c:pt idx="1">
                  <c:v>0.809722222222222</c:v>
                </c:pt>
                <c:pt idx="2">
                  <c:v>0.810416666666667</c:v>
                </c:pt>
                <c:pt idx="3">
                  <c:v>0.811111111111111</c:v>
                </c:pt>
                <c:pt idx="4">
                  <c:v>0.811805555555556</c:v>
                </c:pt>
                <c:pt idx="5">
                  <c:v>0.8125</c:v>
                </c:pt>
                <c:pt idx="6">
                  <c:v>0.813194444444445</c:v>
                </c:pt>
                <c:pt idx="7">
                  <c:v>0.813888888888889</c:v>
                </c:pt>
                <c:pt idx="8">
                  <c:v>0.814583333333333</c:v>
                </c:pt>
                <c:pt idx="9">
                  <c:v>0.815277777777778</c:v>
                </c:pt>
                <c:pt idx="10">
                  <c:v>0.815972222222222</c:v>
                </c:pt>
                <c:pt idx="11">
                  <c:v>0.816666666666667</c:v>
                </c:pt>
                <c:pt idx="12">
                  <c:v>0.817361111111111</c:v>
                </c:pt>
                <c:pt idx="13">
                  <c:v>0.818055555555556</c:v>
                </c:pt>
                <c:pt idx="14">
                  <c:v>0.81875</c:v>
                </c:pt>
                <c:pt idx="15">
                  <c:v>0.819444444444445</c:v>
                </c:pt>
                <c:pt idx="16">
                  <c:v>0.820138888888889</c:v>
                </c:pt>
                <c:pt idx="17">
                  <c:v>0.820833333333333</c:v>
                </c:pt>
                <c:pt idx="18">
                  <c:v>0.821527777777777</c:v>
                </c:pt>
                <c:pt idx="19">
                  <c:v>0.822222222222222</c:v>
                </c:pt>
                <c:pt idx="20">
                  <c:v>0.822916666666666</c:v>
                </c:pt>
                <c:pt idx="21">
                  <c:v>0.823611111111111</c:v>
                </c:pt>
                <c:pt idx="22">
                  <c:v>0.824305555555556</c:v>
                </c:pt>
                <c:pt idx="23">
                  <c:v>0.825</c:v>
                </c:pt>
                <c:pt idx="24">
                  <c:v>0.825694444444445</c:v>
                </c:pt>
                <c:pt idx="25">
                  <c:v>0.826388888888889</c:v>
                </c:pt>
                <c:pt idx="26">
                  <c:v>0.827083333333334</c:v>
                </c:pt>
                <c:pt idx="27">
                  <c:v>0.827777777777778</c:v>
                </c:pt>
                <c:pt idx="28">
                  <c:v>0.828472222222222</c:v>
                </c:pt>
                <c:pt idx="29">
                  <c:v>0.829166666666666</c:v>
                </c:pt>
                <c:pt idx="30">
                  <c:v>0.829861111111111</c:v>
                </c:pt>
                <c:pt idx="31">
                  <c:v>0.830555555555556</c:v>
                </c:pt>
                <c:pt idx="32">
                  <c:v>0.83125</c:v>
                </c:pt>
                <c:pt idx="33">
                  <c:v>0.831944444444445</c:v>
                </c:pt>
                <c:pt idx="34">
                  <c:v>0.832638888888889</c:v>
                </c:pt>
                <c:pt idx="35">
                  <c:v>0.833333333333334</c:v>
                </c:pt>
                <c:pt idx="36">
                  <c:v>0.834027777777778</c:v>
                </c:pt>
                <c:pt idx="37">
                  <c:v>0.834722222222222</c:v>
                </c:pt>
                <c:pt idx="38">
                  <c:v>0.835416666666667</c:v>
                </c:pt>
                <c:pt idx="39">
                  <c:v>0.836111111111111</c:v>
                </c:pt>
                <c:pt idx="40">
                  <c:v>0.836805555555556</c:v>
                </c:pt>
                <c:pt idx="41">
                  <c:v>0.8375</c:v>
                </c:pt>
                <c:pt idx="42">
                  <c:v>0.838194444444445</c:v>
                </c:pt>
                <c:pt idx="43">
                  <c:v>0.838888888888889</c:v>
                </c:pt>
                <c:pt idx="44">
                  <c:v>0.839583333333333</c:v>
                </c:pt>
                <c:pt idx="45">
                  <c:v>0.840277777777778</c:v>
                </c:pt>
                <c:pt idx="46">
                  <c:v>0.840972222222222</c:v>
                </c:pt>
                <c:pt idx="47">
                  <c:v>0.841666666666667</c:v>
                </c:pt>
                <c:pt idx="48">
                  <c:v>0.842361111111111</c:v>
                </c:pt>
                <c:pt idx="49">
                  <c:v>0.843055555555556</c:v>
                </c:pt>
                <c:pt idx="50">
                  <c:v>0.84375</c:v>
                </c:pt>
                <c:pt idx="51">
                  <c:v>0.844444444444445</c:v>
                </c:pt>
                <c:pt idx="52">
                  <c:v>0.845138888888889</c:v>
                </c:pt>
                <c:pt idx="53">
                  <c:v>0.845833333333333</c:v>
                </c:pt>
                <c:pt idx="54">
                  <c:v>0.846527777777778</c:v>
                </c:pt>
                <c:pt idx="55">
                  <c:v>0.847222222222222</c:v>
                </c:pt>
                <c:pt idx="56">
                  <c:v>0.847916666666667</c:v>
                </c:pt>
                <c:pt idx="57">
                  <c:v>0.848611111111111</c:v>
                </c:pt>
                <c:pt idx="58">
                  <c:v>0.849305555555556</c:v>
                </c:pt>
                <c:pt idx="59">
                  <c:v>0.85</c:v>
                </c:pt>
                <c:pt idx="60">
                  <c:v>0.850694444444445</c:v>
                </c:pt>
                <c:pt idx="61">
                  <c:v>0.851388888888889</c:v>
                </c:pt>
                <c:pt idx="62">
                  <c:v>0.852083333333333</c:v>
                </c:pt>
                <c:pt idx="63">
                  <c:v>0.852777777777778</c:v>
                </c:pt>
                <c:pt idx="64">
                  <c:v>0.853472222222222</c:v>
                </c:pt>
                <c:pt idx="65">
                  <c:v>0.854166666666666</c:v>
                </c:pt>
                <c:pt idx="66">
                  <c:v>0.854861111111111</c:v>
                </c:pt>
                <c:pt idx="67">
                  <c:v>0.855555555555556</c:v>
                </c:pt>
                <c:pt idx="68">
                  <c:v>0.85625</c:v>
                </c:pt>
                <c:pt idx="69">
                  <c:v>0.856944444444445</c:v>
                </c:pt>
                <c:pt idx="70">
                  <c:v>0.857638888888889</c:v>
                </c:pt>
                <c:pt idx="71">
                  <c:v>0.858333333333334</c:v>
                </c:pt>
                <c:pt idx="72">
                  <c:v>0.859027777777778</c:v>
                </c:pt>
                <c:pt idx="73">
                  <c:v>0.859722222222222</c:v>
                </c:pt>
                <c:pt idx="74">
                  <c:v>0.860416666666666</c:v>
                </c:pt>
                <c:pt idx="75">
                  <c:v>0.861111111111111</c:v>
                </c:pt>
                <c:pt idx="76">
                  <c:v>0.861805555555556</c:v>
                </c:pt>
                <c:pt idx="77">
                  <c:v>0.8625</c:v>
                </c:pt>
                <c:pt idx="78">
                  <c:v>0.863194444444445</c:v>
                </c:pt>
                <c:pt idx="79">
                  <c:v>0.863888888888889</c:v>
                </c:pt>
                <c:pt idx="80">
                  <c:v>0.864583333333334</c:v>
                </c:pt>
                <c:pt idx="81">
                  <c:v>0.865277777777778</c:v>
                </c:pt>
                <c:pt idx="82">
                  <c:v>0.865972222222222</c:v>
                </c:pt>
                <c:pt idx="83">
                  <c:v>0.866666666666667</c:v>
                </c:pt>
                <c:pt idx="84">
                  <c:v>0.867361111111111</c:v>
                </c:pt>
                <c:pt idx="85">
                  <c:v>0.868055555555556</c:v>
                </c:pt>
                <c:pt idx="86">
                  <c:v>0.86875</c:v>
                </c:pt>
                <c:pt idx="87">
                  <c:v>0.869444444444445</c:v>
                </c:pt>
                <c:pt idx="88">
                  <c:v>0.870138888888889</c:v>
                </c:pt>
                <c:pt idx="89">
                  <c:v>0.870833333333333</c:v>
                </c:pt>
                <c:pt idx="90">
                  <c:v>0.871527777777778</c:v>
                </c:pt>
                <c:pt idx="91">
                  <c:v>0.872222222222222</c:v>
                </c:pt>
                <c:pt idx="92">
                  <c:v>0.872916666666667</c:v>
                </c:pt>
                <c:pt idx="93">
                  <c:v>0.873611111111111</c:v>
                </c:pt>
                <c:pt idx="94">
                  <c:v>0.874305555555556</c:v>
                </c:pt>
                <c:pt idx="95">
                  <c:v>0.875</c:v>
                </c:pt>
                <c:pt idx="96">
                  <c:v>0.875694444444445</c:v>
                </c:pt>
                <c:pt idx="97">
                  <c:v>0.876388888888889</c:v>
                </c:pt>
                <c:pt idx="98">
                  <c:v>0.877083333333333</c:v>
                </c:pt>
                <c:pt idx="99">
                  <c:v>0.877777777777778</c:v>
                </c:pt>
                <c:pt idx="100">
                  <c:v>0.878472222222222</c:v>
                </c:pt>
                <c:pt idx="101">
                  <c:v>0.879166666666667</c:v>
                </c:pt>
                <c:pt idx="102">
                  <c:v>0.879861111111111</c:v>
                </c:pt>
                <c:pt idx="103">
                  <c:v>0.880555555555556</c:v>
                </c:pt>
                <c:pt idx="104">
                  <c:v>0.88125</c:v>
                </c:pt>
                <c:pt idx="105">
                  <c:v>0.881944444444445</c:v>
                </c:pt>
                <c:pt idx="106">
                  <c:v>0.882638888888889</c:v>
                </c:pt>
                <c:pt idx="107">
                  <c:v>0.883333333333333</c:v>
                </c:pt>
                <c:pt idx="108">
                  <c:v>0.884027777777778</c:v>
                </c:pt>
                <c:pt idx="109">
                  <c:v>0.884722222222222</c:v>
                </c:pt>
                <c:pt idx="110">
                  <c:v>0.885416666666666</c:v>
                </c:pt>
                <c:pt idx="111">
                  <c:v>0.886111111111111</c:v>
                </c:pt>
                <c:pt idx="112">
                  <c:v>0.886805555555556</c:v>
                </c:pt>
                <c:pt idx="113">
                  <c:v>0.8875</c:v>
                </c:pt>
                <c:pt idx="114">
                  <c:v>0.888194444444445</c:v>
                </c:pt>
                <c:pt idx="115">
                  <c:v>0.888888888888889</c:v>
                </c:pt>
                <c:pt idx="116">
                  <c:v>0.889583333333333</c:v>
                </c:pt>
                <c:pt idx="117">
                  <c:v>0.890277777777778</c:v>
                </c:pt>
                <c:pt idx="118">
                  <c:v>0.890972222222222</c:v>
                </c:pt>
                <c:pt idx="119">
                  <c:v>0.891666666666667</c:v>
                </c:pt>
                <c:pt idx="120">
                  <c:v>0.892361111111111</c:v>
                </c:pt>
                <c:pt idx="121">
                  <c:v>0.893055555555556</c:v>
                </c:pt>
                <c:pt idx="122">
                  <c:v>0.89375</c:v>
                </c:pt>
                <c:pt idx="123">
                  <c:v>0.894444444444445</c:v>
                </c:pt>
                <c:pt idx="124">
                  <c:v>0.895138888888889</c:v>
                </c:pt>
                <c:pt idx="125">
                  <c:v>0.895833333333334</c:v>
                </c:pt>
                <c:pt idx="126">
                  <c:v>0.896527777777778</c:v>
                </c:pt>
                <c:pt idx="127">
                  <c:v>0.897222222222222</c:v>
                </c:pt>
                <c:pt idx="128">
                  <c:v>0.897916666666667</c:v>
                </c:pt>
                <c:pt idx="129">
                  <c:v>0.898611111111111</c:v>
                </c:pt>
                <c:pt idx="130">
                  <c:v>0.899305555555556</c:v>
                </c:pt>
                <c:pt idx="131">
                  <c:v>0.9</c:v>
                </c:pt>
                <c:pt idx="132">
                  <c:v>0.900694444444445</c:v>
                </c:pt>
                <c:pt idx="133">
                  <c:v>0.901388888888889</c:v>
                </c:pt>
                <c:pt idx="134">
                  <c:v>0.902083333333333</c:v>
                </c:pt>
                <c:pt idx="135">
                  <c:v>0.902777777777778</c:v>
                </c:pt>
                <c:pt idx="136">
                  <c:v>0.903472222222222</c:v>
                </c:pt>
                <c:pt idx="137">
                  <c:v>0.904166666666667</c:v>
                </c:pt>
                <c:pt idx="138">
                  <c:v>0.904861111111111</c:v>
                </c:pt>
                <c:pt idx="139">
                  <c:v>0.905555555555556</c:v>
                </c:pt>
                <c:pt idx="140">
                  <c:v>0.90625</c:v>
                </c:pt>
                <c:pt idx="141">
                  <c:v>0.906944444444445</c:v>
                </c:pt>
                <c:pt idx="142">
                  <c:v>0.907638888888889</c:v>
                </c:pt>
                <c:pt idx="143">
                  <c:v>0.908333333333333</c:v>
                </c:pt>
                <c:pt idx="144">
                  <c:v>0.909027777777778</c:v>
                </c:pt>
                <c:pt idx="145">
                  <c:v>0.909722222222222</c:v>
                </c:pt>
                <c:pt idx="146">
                  <c:v>0.910416666666666</c:v>
                </c:pt>
                <c:pt idx="147">
                  <c:v>0.911111111111111</c:v>
                </c:pt>
                <c:pt idx="148">
                  <c:v>0.911805555555556</c:v>
                </c:pt>
                <c:pt idx="149">
                  <c:v>0.9125</c:v>
                </c:pt>
                <c:pt idx="150">
                  <c:v>0.913194444444445</c:v>
                </c:pt>
                <c:pt idx="151">
                  <c:v>0.913888888888889</c:v>
                </c:pt>
                <c:pt idx="152">
                  <c:v>0.914583333333333</c:v>
                </c:pt>
                <c:pt idx="153">
                  <c:v>0.915277777777777</c:v>
                </c:pt>
                <c:pt idx="154">
                  <c:v>0.915972222222222</c:v>
                </c:pt>
                <c:pt idx="155">
                  <c:v>0.916666666666666</c:v>
                </c:pt>
                <c:pt idx="156">
                  <c:v>0.917361111111111</c:v>
                </c:pt>
                <c:pt idx="157">
                  <c:v>0.918055555555556</c:v>
                </c:pt>
                <c:pt idx="158">
                  <c:v>0.91875</c:v>
                </c:pt>
                <c:pt idx="159">
                  <c:v>0.919444444444445</c:v>
                </c:pt>
                <c:pt idx="160">
                  <c:v>0.920138888888889</c:v>
                </c:pt>
                <c:pt idx="161">
                  <c:v>0.920833333333334</c:v>
                </c:pt>
                <c:pt idx="162">
                  <c:v>0.921527777777778</c:v>
                </c:pt>
                <c:pt idx="163">
                  <c:v>0.922222222222222</c:v>
                </c:pt>
                <c:pt idx="164">
                  <c:v>0.922916666666666</c:v>
                </c:pt>
                <c:pt idx="165">
                  <c:v>0.923611111111111</c:v>
                </c:pt>
                <c:pt idx="166">
                  <c:v>0.924305555555556</c:v>
                </c:pt>
                <c:pt idx="167">
                  <c:v>0.925</c:v>
                </c:pt>
                <c:pt idx="168">
                  <c:v>0.925694444444445</c:v>
                </c:pt>
                <c:pt idx="169">
                  <c:v>0.926388888888889</c:v>
                </c:pt>
                <c:pt idx="170">
                  <c:v>0.927083333333334</c:v>
                </c:pt>
                <c:pt idx="171">
                  <c:v>0.927777777777778</c:v>
                </c:pt>
                <c:pt idx="172">
                  <c:v>0.928472222222222</c:v>
                </c:pt>
                <c:pt idx="173">
                  <c:v>0.929166666666667</c:v>
                </c:pt>
                <c:pt idx="174">
                  <c:v>0.929861111111111</c:v>
                </c:pt>
                <c:pt idx="175">
                  <c:v>0.930555555555556</c:v>
                </c:pt>
                <c:pt idx="176">
                  <c:v>0.93125</c:v>
                </c:pt>
                <c:pt idx="177">
                  <c:v>0.931944444444445</c:v>
                </c:pt>
                <c:pt idx="178">
                  <c:v>0.932638888888889</c:v>
                </c:pt>
                <c:pt idx="179">
                  <c:v>0.933333333333333</c:v>
                </c:pt>
                <c:pt idx="180">
                  <c:v>0.934027777777778</c:v>
                </c:pt>
                <c:pt idx="181">
                  <c:v>0.934722222222222</c:v>
                </c:pt>
                <c:pt idx="182">
                  <c:v>0.935416666666667</c:v>
                </c:pt>
                <c:pt idx="183">
                  <c:v>0.936111111111111</c:v>
                </c:pt>
                <c:pt idx="184">
                  <c:v>0.936805555555556</c:v>
                </c:pt>
                <c:pt idx="185">
                  <c:v>0.9375</c:v>
                </c:pt>
                <c:pt idx="186">
                  <c:v>0.938194444444445</c:v>
                </c:pt>
                <c:pt idx="187">
                  <c:v>0.938888888888889</c:v>
                </c:pt>
                <c:pt idx="188">
                  <c:v>0.939583333333333</c:v>
                </c:pt>
                <c:pt idx="189">
                  <c:v>0.940277777777778</c:v>
                </c:pt>
                <c:pt idx="190">
                  <c:v>0.940972222222222</c:v>
                </c:pt>
                <c:pt idx="191">
                  <c:v>0.941666666666667</c:v>
                </c:pt>
                <c:pt idx="192">
                  <c:v>0.942361111111111</c:v>
                </c:pt>
                <c:pt idx="193">
                  <c:v>0.943055555555556</c:v>
                </c:pt>
                <c:pt idx="194">
                  <c:v>0.94375</c:v>
                </c:pt>
                <c:pt idx="195">
                  <c:v>0.944444444444445</c:v>
                </c:pt>
                <c:pt idx="196">
                  <c:v>0.945138888888889</c:v>
                </c:pt>
                <c:pt idx="197">
                  <c:v>0.945833333333333</c:v>
                </c:pt>
                <c:pt idx="198">
                  <c:v>0.946527777777777</c:v>
                </c:pt>
                <c:pt idx="199">
                  <c:v>0.947222222222222</c:v>
                </c:pt>
                <c:pt idx="200">
                  <c:v>0.947916666666666</c:v>
                </c:pt>
                <c:pt idx="201">
                  <c:v>0.948611111111111</c:v>
                </c:pt>
                <c:pt idx="202">
                  <c:v>0.949305555555556</c:v>
                </c:pt>
                <c:pt idx="203">
                  <c:v>0.95</c:v>
                </c:pt>
                <c:pt idx="204">
                  <c:v>0.950694444444445</c:v>
                </c:pt>
                <c:pt idx="205">
                  <c:v>0.951388888888889</c:v>
                </c:pt>
                <c:pt idx="206">
                  <c:v>0.952083333333334</c:v>
                </c:pt>
                <c:pt idx="207">
                  <c:v>0.952777777777778</c:v>
                </c:pt>
                <c:pt idx="208">
                  <c:v>0.953472222222222</c:v>
                </c:pt>
                <c:pt idx="209">
                  <c:v>0.954166666666666</c:v>
                </c:pt>
                <c:pt idx="210">
                  <c:v>0.954861111111111</c:v>
                </c:pt>
                <c:pt idx="211">
                  <c:v>0.955555555555556</c:v>
                </c:pt>
                <c:pt idx="212">
                  <c:v>0.95625</c:v>
                </c:pt>
                <c:pt idx="213">
                  <c:v>0.956944444444445</c:v>
                </c:pt>
                <c:pt idx="214">
                  <c:v>0.957638888888889</c:v>
                </c:pt>
                <c:pt idx="215">
                  <c:v>0.958333333333334</c:v>
                </c:pt>
                <c:pt idx="216">
                  <c:v>0.959027777777778</c:v>
                </c:pt>
                <c:pt idx="217">
                  <c:v>0.959722222222222</c:v>
                </c:pt>
                <c:pt idx="218">
                  <c:v>0.960416666666667</c:v>
                </c:pt>
                <c:pt idx="219">
                  <c:v>0.961111111111111</c:v>
                </c:pt>
                <c:pt idx="220">
                  <c:v>0.961805555555556</c:v>
                </c:pt>
                <c:pt idx="221">
                  <c:v>0.9625</c:v>
                </c:pt>
                <c:pt idx="222">
                  <c:v>0.963194444444445</c:v>
                </c:pt>
                <c:pt idx="223">
                  <c:v>0.963888888888889</c:v>
                </c:pt>
                <c:pt idx="224">
                  <c:v>0.964583333333333</c:v>
                </c:pt>
                <c:pt idx="225">
                  <c:v>0.965277777777778</c:v>
                </c:pt>
                <c:pt idx="226">
                  <c:v>0.965972222222222</c:v>
                </c:pt>
              </c:numCache>
            </c:numRef>
          </c:cat>
          <c:val>
            <c:numRef>
              <c:f>Sheet1!$E$71:$E$297</c:f>
              <c:numCache>
                <c:formatCode>General</c:formatCode>
                <c:ptCount val="227"/>
                <c:pt idx="0">
                  <c:v>2.0</c:v>
                </c:pt>
                <c:pt idx="1">
                  <c:v>3.0</c:v>
                </c:pt>
                <c:pt idx="2">
                  <c:v>0.0</c:v>
                </c:pt>
                <c:pt idx="3">
                  <c:v>20.0</c:v>
                </c:pt>
                <c:pt idx="4">
                  <c:v>5.0</c:v>
                </c:pt>
                <c:pt idx="5">
                  <c:v>1.0</c:v>
                </c:pt>
                <c:pt idx="6">
                  <c:v>2.0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1.0</c:v>
                </c:pt>
                <c:pt idx="14">
                  <c:v>0.0</c:v>
                </c:pt>
                <c:pt idx="15">
                  <c:v>1.0</c:v>
                </c:pt>
                <c:pt idx="16">
                  <c:v>2.0</c:v>
                </c:pt>
                <c:pt idx="17">
                  <c:v>0.0</c:v>
                </c:pt>
                <c:pt idx="18">
                  <c:v>4.0</c:v>
                </c:pt>
                <c:pt idx="19">
                  <c:v>4.0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2.0</c:v>
                </c:pt>
                <c:pt idx="30">
                  <c:v>0.0</c:v>
                </c:pt>
                <c:pt idx="31">
                  <c:v>3.0</c:v>
                </c:pt>
                <c:pt idx="32">
                  <c:v>2.0</c:v>
                </c:pt>
                <c:pt idx="33">
                  <c:v>0.0</c:v>
                </c:pt>
                <c:pt idx="34">
                  <c:v>0.0</c:v>
                </c:pt>
                <c:pt idx="35">
                  <c:v>1.0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1.0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1.0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4.0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1.0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1.0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6.0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1.0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3.0</c:v>
                </c:pt>
                <c:pt idx="102">
                  <c:v>2.0</c:v>
                </c:pt>
                <c:pt idx="103">
                  <c:v>2.0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2.0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2.0</c:v>
                </c:pt>
                <c:pt idx="114">
                  <c:v>0.0</c:v>
                </c:pt>
                <c:pt idx="115">
                  <c:v>0.0</c:v>
                </c:pt>
                <c:pt idx="116">
                  <c:v>1.0</c:v>
                </c:pt>
                <c:pt idx="117">
                  <c:v>1.0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2.0</c:v>
                </c:pt>
                <c:pt idx="131">
                  <c:v>1.0</c:v>
                </c:pt>
                <c:pt idx="132">
                  <c:v>2.0</c:v>
                </c:pt>
                <c:pt idx="133">
                  <c:v>1.0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1.0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2.0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4.0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1.0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3.0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1.0</c:v>
                </c:pt>
                <c:pt idx="191">
                  <c:v>1.0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1.0</c:v>
                </c:pt>
                <c:pt idx="199">
                  <c:v>0.0</c:v>
                </c:pt>
                <c:pt idx="200">
                  <c:v>0.0</c:v>
                </c:pt>
                <c:pt idx="201">
                  <c:v>0.0</c:v>
                </c:pt>
                <c:pt idx="202">
                  <c:v>0.0</c:v>
                </c:pt>
                <c:pt idx="203">
                  <c:v>0.0</c:v>
                </c:pt>
                <c:pt idx="204">
                  <c:v>0.0</c:v>
                </c:pt>
                <c:pt idx="205">
                  <c:v>0.0</c:v>
                </c:pt>
                <c:pt idx="206">
                  <c:v>0.0</c:v>
                </c:pt>
                <c:pt idx="207">
                  <c:v>0.0</c:v>
                </c:pt>
                <c:pt idx="208">
                  <c:v>2.0</c:v>
                </c:pt>
                <c:pt idx="209">
                  <c:v>0.0</c:v>
                </c:pt>
                <c:pt idx="210">
                  <c:v>0.0</c:v>
                </c:pt>
                <c:pt idx="211">
                  <c:v>0.0</c:v>
                </c:pt>
                <c:pt idx="212">
                  <c:v>1.0</c:v>
                </c:pt>
                <c:pt idx="213">
                  <c:v>0.0</c:v>
                </c:pt>
                <c:pt idx="214">
                  <c:v>0.0</c:v>
                </c:pt>
                <c:pt idx="215">
                  <c:v>2.0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0.0</c:v>
                </c:pt>
                <c:pt idx="221">
                  <c:v>1.0</c:v>
                </c:pt>
                <c:pt idx="222">
                  <c:v>0.0</c:v>
                </c:pt>
                <c:pt idx="223">
                  <c:v>0.0</c:v>
                </c:pt>
                <c:pt idx="224">
                  <c:v>0.0</c:v>
                </c:pt>
                <c:pt idx="225">
                  <c:v>1.0</c:v>
                </c:pt>
                <c:pt idx="226">
                  <c:v>0.0</c:v>
                </c:pt>
              </c:numCache>
            </c:numRef>
          </c:val>
        </c:ser>
        <c:marker val="1"/>
        <c:axId val="945360136"/>
        <c:axId val="1151413912"/>
      </c:lineChart>
      <c:catAx>
        <c:axId val="945360136"/>
        <c:scaling>
          <c:orientation val="minMax"/>
        </c:scaling>
        <c:axPos val="b"/>
        <c:numFmt formatCode="h:mm" sourceLinked="1"/>
        <c:majorTickMark val="none"/>
        <c:tickLblPos val="nextTo"/>
        <c:crossAx val="1151413912"/>
        <c:crosses val="autoZero"/>
        <c:auto val="1"/>
        <c:lblAlgn val="ctr"/>
        <c:lblOffset val="100"/>
      </c:catAx>
      <c:valAx>
        <c:axId val="1151413912"/>
        <c:scaling>
          <c:orientation val="minMax"/>
          <c:max val="2000.0"/>
          <c:min val="0.0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945360136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particle count trend</a:t>
            </a:r>
          </a:p>
          <a:p>
            <a:pPr>
              <a:defRPr/>
            </a:pPr>
            <a:r>
              <a:rPr lang="en-US" altLang="ja-JP" dirty="0" smtClean="0"/>
              <a:t>HPR  No</a:t>
            </a:r>
            <a:r>
              <a:rPr lang="en-US" altLang="ja-JP" dirty="0"/>
              <a:t>.2</a:t>
            </a:r>
            <a:endParaRPr lang="ja-JP" altLang="en-US" dirty="0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Sheet1!$C$2</c:f>
              <c:strCache>
                <c:ptCount val="1"/>
                <c:pt idx="0">
                  <c:v>0.5～1μm</c:v>
                </c:pt>
              </c:strCache>
            </c:strRef>
          </c:tx>
          <c:marker>
            <c:symbol val="none"/>
          </c:marker>
          <c:cat>
            <c:numRef>
              <c:f>Sheet1!$B$3:$B$297</c:f>
              <c:numCache>
                <c:formatCode>h:mm</c:formatCode>
                <c:ptCount val="295"/>
                <c:pt idx="0">
                  <c:v>0.354166666666667</c:v>
                </c:pt>
                <c:pt idx="1">
                  <c:v>0.354861111111111</c:v>
                </c:pt>
                <c:pt idx="2">
                  <c:v>0.355555555555556</c:v>
                </c:pt>
                <c:pt idx="3">
                  <c:v>0.35625</c:v>
                </c:pt>
                <c:pt idx="4">
                  <c:v>0.356944444444445</c:v>
                </c:pt>
                <c:pt idx="5">
                  <c:v>0.357638888888889</c:v>
                </c:pt>
                <c:pt idx="6">
                  <c:v>0.358333333333333</c:v>
                </c:pt>
                <c:pt idx="7">
                  <c:v>0.359027777777778</c:v>
                </c:pt>
                <c:pt idx="8">
                  <c:v>0.359722222222222</c:v>
                </c:pt>
                <c:pt idx="9">
                  <c:v>0.360416666666667</c:v>
                </c:pt>
                <c:pt idx="10">
                  <c:v>0.361111111111111</c:v>
                </c:pt>
                <c:pt idx="11">
                  <c:v>0.361805555555556</c:v>
                </c:pt>
                <c:pt idx="12">
                  <c:v>0.3625</c:v>
                </c:pt>
                <c:pt idx="13">
                  <c:v>0.363194444444444</c:v>
                </c:pt>
                <c:pt idx="14">
                  <c:v>0.363888888888889</c:v>
                </c:pt>
                <c:pt idx="15">
                  <c:v>0.364583333333333</c:v>
                </c:pt>
                <c:pt idx="16">
                  <c:v>0.365277777777778</c:v>
                </c:pt>
                <c:pt idx="17">
                  <c:v>0.365972222222222</c:v>
                </c:pt>
                <c:pt idx="18">
                  <c:v>0.366666666666667</c:v>
                </c:pt>
                <c:pt idx="19">
                  <c:v>0.367361111111111</c:v>
                </c:pt>
                <c:pt idx="20">
                  <c:v>0.368055555555556</c:v>
                </c:pt>
                <c:pt idx="21">
                  <c:v>0.36875</c:v>
                </c:pt>
                <c:pt idx="22">
                  <c:v>0.369444444444445</c:v>
                </c:pt>
                <c:pt idx="23">
                  <c:v>0.370138888888889</c:v>
                </c:pt>
                <c:pt idx="24">
                  <c:v>0.370833333333333</c:v>
                </c:pt>
                <c:pt idx="25">
                  <c:v>0.371527777777778</c:v>
                </c:pt>
                <c:pt idx="26">
                  <c:v>0.372222222222222</c:v>
                </c:pt>
                <c:pt idx="27">
                  <c:v>0.372916666666667</c:v>
                </c:pt>
                <c:pt idx="28">
                  <c:v>0.373611111111111</c:v>
                </c:pt>
                <c:pt idx="29">
                  <c:v>0.374305555555556</c:v>
                </c:pt>
                <c:pt idx="30">
                  <c:v>0.375</c:v>
                </c:pt>
                <c:pt idx="31">
                  <c:v>0.375694444444445</c:v>
                </c:pt>
                <c:pt idx="32">
                  <c:v>0.376388888888889</c:v>
                </c:pt>
                <c:pt idx="33">
                  <c:v>0.377083333333333</c:v>
                </c:pt>
                <c:pt idx="34">
                  <c:v>0.377777777777778</c:v>
                </c:pt>
                <c:pt idx="35">
                  <c:v>0.378472222222222</c:v>
                </c:pt>
                <c:pt idx="36">
                  <c:v>0.379166666666667</c:v>
                </c:pt>
                <c:pt idx="37">
                  <c:v>0.379861111111111</c:v>
                </c:pt>
                <c:pt idx="38">
                  <c:v>0.380555555555556</c:v>
                </c:pt>
                <c:pt idx="39">
                  <c:v>0.38125</c:v>
                </c:pt>
                <c:pt idx="40">
                  <c:v>0.381944444444444</c:v>
                </c:pt>
                <c:pt idx="41">
                  <c:v>0.382638888888889</c:v>
                </c:pt>
                <c:pt idx="42">
                  <c:v>0.383333333333333</c:v>
                </c:pt>
                <c:pt idx="43">
                  <c:v>0.384027777777778</c:v>
                </c:pt>
                <c:pt idx="44">
                  <c:v>0.384722222222222</c:v>
                </c:pt>
                <c:pt idx="45">
                  <c:v>0.385416666666667</c:v>
                </c:pt>
                <c:pt idx="46">
                  <c:v>0.386111111111111</c:v>
                </c:pt>
                <c:pt idx="47">
                  <c:v>0.386805555555556</c:v>
                </c:pt>
                <c:pt idx="48">
                  <c:v>0.3875</c:v>
                </c:pt>
                <c:pt idx="49">
                  <c:v>0.388194444444445</c:v>
                </c:pt>
                <c:pt idx="50">
                  <c:v>0.388888888888889</c:v>
                </c:pt>
                <c:pt idx="51">
                  <c:v>0.389583333333333</c:v>
                </c:pt>
                <c:pt idx="52">
                  <c:v>0.390277777777778</c:v>
                </c:pt>
                <c:pt idx="53">
                  <c:v>0.390972222222222</c:v>
                </c:pt>
                <c:pt idx="54">
                  <c:v>0.391666666666667</c:v>
                </c:pt>
                <c:pt idx="55">
                  <c:v>0.392361111111111</c:v>
                </c:pt>
                <c:pt idx="56">
                  <c:v>0.393055555555556</c:v>
                </c:pt>
                <c:pt idx="57">
                  <c:v>0.39375</c:v>
                </c:pt>
                <c:pt idx="58">
                  <c:v>0.394444444444445</c:v>
                </c:pt>
                <c:pt idx="59">
                  <c:v>0.395138888888889</c:v>
                </c:pt>
                <c:pt idx="60">
                  <c:v>0.395833333333333</c:v>
                </c:pt>
                <c:pt idx="61">
                  <c:v>0.396527777777778</c:v>
                </c:pt>
                <c:pt idx="62">
                  <c:v>0.397222222222222</c:v>
                </c:pt>
                <c:pt idx="63">
                  <c:v>0.397916666666667</c:v>
                </c:pt>
                <c:pt idx="64">
                  <c:v>0.398611111111111</c:v>
                </c:pt>
                <c:pt idx="65">
                  <c:v>0.399305555555556</c:v>
                </c:pt>
                <c:pt idx="66">
                  <c:v>0.4</c:v>
                </c:pt>
                <c:pt idx="67">
                  <c:v>0.400694444444444</c:v>
                </c:pt>
                <c:pt idx="68">
                  <c:v>0.401388888888889</c:v>
                </c:pt>
                <c:pt idx="69">
                  <c:v>0.402083333333333</c:v>
                </c:pt>
                <c:pt idx="70">
                  <c:v>0.402777777777778</c:v>
                </c:pt>
                <c:pt idx="71">
                  <c:v>0.403472222222222</c:v>
                </c:pt>
                <c:pt idx="72">
                  <c:v>0.404166666666667</c:v>
                </c:pt>
                <c:pt idx="73">
                  <c:v>0.404861111111111</c:v>
                </c:pt>
                <c:pt idx="74">
                  <c:v>0.405555555555555</c:v>
                </c:pt>
                <c:pt idx="75">
                  <c:v>0.40625</c:v>
                </c:pt>
                <c:pt idx="76">
                  <c:v>0.406944444444445</c:v>
                </c:pt>
                <c:pt idx="77">
                  <c:v>0.407638888888889</c:v>
                </c:pt>
                <c:pt idx="78">
                  <c:v>0.408333333333333</c:v>
                </c:pt>
                <c:pt idx="79">
                  <c:v>0.409027777777778</c:v>
                </c:pt>
                <c:pt idx="80">
                  <c:v>0.409722222222222</c:v>
                </c:pt>
                <c:pt idx="81">
                  <c:v>0.410416666666667</c:v>
                </c:pt>
                <c:pt idx="82">
                  <c:v>0.411111111111111</c:v>
                </c:pt>
                <c:pt idx="83">
                  <c:v>0.411805555555556</c:v>
                </c:pt>
                <c:pt idx="84">
                  <c:v>0.4125</c:v>
                </c:pt>
                <c:pt idx="85">
                  <c:v>0.413194444444444</c:v>
                </c:pt>
                <c:pt idx="86">
                  <c:v>0.413888888888889</c:v>
                </c:pt>
                <c:pt idx="87">
                  <c:v>0.414583333333333</c:v>
                </c:pt>
                <c:pt idx="88">
                  <c:v>0.415277777777778</c:v>
                </c:pt>
                <c:pt idx="89">
                  <c:v>0.415972222222222</c:v>
                </c:pt>
                <c:pt idx="90">
                  <c:v>0.416666666666667</c:v>
                </c:pt>
                <c:pt idx="91">
                  <c:v>0.417361111111111</c:v>
                </c:pt>
                <c:pt idx="92">
                  <c:v>0.418055555555556</c:v>
                </c:pt>
                <c:pt idx="93">
                  <c:v>0.41875</c:v>
                </c:pt>
                <c:pt idx="94">
                  <c:v>0.419444444444445</c:v>
                </c:pt>
                <c:pt idx="95">
                  <c:v>0.420138888888889</c:v>
                </c:pt>
                <c:pt idx="96">
                  <c:v>0.420833333333333</c:v>
                </c:pt>
                <c:pt idx="97">
                  <c:v>0.421527777777778</c:v>
                </c:pt>
                <c:pt idx="98">
                  <c:v>0.422222222222222</c:v>
                </c:pt>
                <c:pt idx="99">
                  <c:v>0.422916666666667</c:v>
                </c:pt>
                <c:pt idx="100">
                  <c:v>0.423611111111111</c:v>
                </c:pt>
                <c:pt idx="101">
                  <c:v>0.424305555555556</c:v>
                </c:pt>
                <c:pt idx="102">
                  <c:v>0.425</c:v>
                </c:pt>
                <c:pt idx="103">
                  <c:v>0.425694444444445</c:v>
                </c:pt>
                <c:pt idx="104">
                  <c:v>0.426388888888889</c:v>
                </c:pt>
                <c:pt idx="105">
                  <c:v>0.427083333333333</c:v>
                </c:pt>
                <c:pt idx="106">
                  <c:v>0.427777777777778</c:v>
                </c:pt>
                <c:pt idx="107">
                  <c:v>0.428472222222222</c:v>
                </c:pt>
                <c:pt idx="108">
                  <c:v>0.429166666666667</c:v>
                </c:pt>
                <c:pt idx="109">
                  <c:v>0.429861111111111</c:v>
                </c:pt>
                <c:pt idx="110">
                  <c:v>0.430555555555556</c:v>
                </c:pt>
                <c:pt idx="111">
                  <c:v>0.43125</c:v>
                </c:pt>
                <c:pt idx="112">
                  <c:v>0.431944444444445</c:v>
                </c:pt>
                <c:pt idx="113">
                  <c:v>0.432638888888889</c:v>
                </c:pt>
                <c:pt idx="114">
                  <c:v>0.433333333333333</c:v>
                </c:pt>
                <c:pt idx="115">
                  <c:v>0.434027777777778</c:v>
                </c:pt>
                <c:pt idx="116">
                  <c:v>0.434722222222222</c:v>
                </c:pt>
                <c:pt idx="117">
                  <c:v>0.435416666666667</c:v>
                </c:pt>
                <c:pt idx="118">
                  <c:v>0.436111111111111</c:v>
                </c:pt>
                <c:pt idx="119">
                  <c:v>0.436805555555556</c:v>
                </c:pt>
                <c:pt idx="120">
                  <c:v>0.4375</c:v>
                </c:pt>
                <c:pt idx="121">
                  <c:v>0.438194444444445</c:v>
                </c:pt>
                <c:pt idx="122">
                  <c:v>0.438888888888889</c:v>
                </c:pt>
                <c:pt idx="123">
                  <c:v>0.439583333333333</c:v>
                </c:pt>
                <c:pt idx="124">
                  <c:v>0.440277777777778</c:v>
                </c:pt>
                <c:pt idx="125">
                  <c:v>0.440972222222222</c:v>
                </c:pt>
                <c:pt idx="126">
                  <c:v>0.441666666666667</c:v>
                </c:pt>
                <c:pt idx="127">
                  <c:v>0.442361111111111</c:v>
                </c:pt>
                <c:pt idx="128">
                  <c:v>0.443055555555556</c:v>
                </c:pt>
                <c:pt idx="129">
                  <c:v>0.44375</c:v>
                </c:pt>
                <c:pt idx="130">
                  <c:v>0.444444444444444</c:v>
                </c:pt>
                <c:pt idx="131">
                  <c:v>0.445138888888889</c:v>
                </c:pt>
                <c:pt idx="132">
                  <c:v>0.445833333333333</c:v>
                </c:pt>
                <c:pt idx="133">
                  <c:v>0.446527777777778</c:v>
                </c:pt>
                <c:pt idx="134">
                  <c:v>0.447222222222222</c:v>
                </c:pt>
                <c:pt idx="135">
                  <c:v>0.447916666666667</c:v>
                </c:pt>
                <c:pt idx="136">
                  <c:v>0.448611111111111</c:v>
                </c:pt>
                <c:pt idx="137">
                  <c:v>0.449305555555556</c:v>
                </c:pt>
                <c:pt idx="138">
                  <c:v>0.45</c:v>
                </c:pt>
                <c:pt idx="139">
                  <c:v>0.450694444444444</c:v>
                </c:pt>
                <c:pt idx="140">
                  <c:v>0.451388888888889</c:v>
                </c:pt>
                <c:pt idx="141">
                  <c:v>0.452083333333333</c:v>
                </c:pt>
                <c:pt idx="142">
                  <c:v>0.452777777777778</c:v>
                </c:pt>
                <c:pt idx="143">
                  <c:v>0.453472222222222</c:v>
                </c:pt>
                <c:pt idx="144">
                  <c:v>0.454166666666667</c:v>
                </c:pt>
                <c:pt idx="145">
                  <c:v>0.454861111111111</c:v>
                </c:pt>
                <c:pt idx="146">
                  <c:v>0.455555555555556</c:v>
                </c:pt>
                <c:pt idx="147">
                  <c:v>0.45625</c:v>
                </c:pt>
                <c:pt idx="148">
                  <c:v>0.456944444444445</c:v>
                </c:pt>
                <c:pt idx="149">
                  <c:v>0.457638888888889</c:v>
                </c:pt>
                <c:pt idx="150">
                  <c:v>0.458333333333333</c:v>
                </c:pt>
                <c:pt idx="151">
                  <c:v>0.459027777777778</c:v>
                </c:pt>
                <c:pt idx="152">
                  <c:v>0.459027777777778</c:v>
                </c:pt>
                <c:pt idx="153">
                  <c:v>0.460416666666667</c:v>
                </c:pt>
                <c:pt idx="154">
                  <c:v>0.461111111111111</c:v>
                </c:pt>
                <c:pt idx="155">
                  <c:v>0.461805555555556</c:v>
                </c:pt>
                <c:pt idx="156">
                  <c:v>0.4625</c:v>
                </c:pt>
                <c:pt idx="157">
                  <c:v>0.463194444444444</c:v>
                </c:pt>
                <c:pt idx="158">
                  <c:v>0.463888888888889</c:v>
                </c:pt>
                <c:pt idx="159">
                  <c:v>0.464583333333333</c:v>
                </c:pt>
                <c:pt idx="160">
                  <c:v>0.465277777777778</c:v>
                </c:pt>
                <c:pt idx="161">
                  <c:v>0.465972222222222</c:v>
                </c:pt>
                <c:pt idx="162">
                  <c:v>0.466666666666667</c:v>
                </c:pt>
                <c:pt idx="163">
                  <c:v>0.467361111111111</c:v>
                </c:pt>
                <c:pt idx="164">
                  <c:v>0.468055555555555</c:v>
                </c:pt>
                <c:pt idx="165">
                  <c:v>0.46875</c:v>
                </c:pt>
                <c:pt idx="166">
                  <c:v>0.469444444444445</c:v>
                </c:pt>
                <c:pt idx="167">
                  <c:v>0.470138888888889</c:v>
                </c:pt>
                <c:pt idx="168">
                  <c:v>0.470833333333333</c:v>
                </c:pt>
                <c:pt idx="169">
                  <c:v>0.471527777777778</c:v>
                </c:pt>
                <c:pt idx="170">
                  <c:v>0.472222222222222</c:v>
                </c:pt>
                <c:pt idx="171">
                  <c:v>0.472916666666667</c:v>
                </c:pt>
                <c:pt idx="172">
                  <c:v>0.473611111111111</c:v>
                </c:pt>
                <c:pt idx="173">
                  <c:v>0.474305555555556</c:v>
                </c:pt>
                <c:pt idx="174">
                  <c:v>0.475</c:v>
                </c:pt>
                <c:pt idx="175">
                  <c:v>0.475694444444444</c:v>
                </c:pt>
                <c:pt idx="176">
                  <c:v>0.476388888888889</c:v>
                </c:pt>
                <c:pt idx="177">
                  <c:v>0.477083333333333</c:v>
                </c:pt>
                <c:pt idx="178">
                  <c:v>0.477777777777778</c:v>
                </c:pt>
                <c:pt idx="179">
                  <c:v>0.478472222222222</c:v>
                </c:pt>
                <c:pt idx="180">
                  <c:v>0.479166666666667</c:v>
                </c:pt>
                <c:pt idx="181">
                  <c:v>0.479861111111111</c:v>
                </c:pt>
                <c:pt idx="182">
                  <c:v>0.480555555555556</c:v>
                </c:pt>
                <c:pt idx="183">
                  <c:v>0.48125</c:v>
                </c:pt>
                <c:pt idx="184">
                  <c:v>0.481944444444445</c:v>
                </c:pt>
                <c:pt idx="185">
                  <c:v>0.482638888888889</c:v>
                </c:pt>
                <c:pt idx="186">
                  <c:v>0.483333333333333</c:v>
                </c:pt>
                <c:pt idx="187">
                  <c:v>0.484027777777778</c:v>
                </c:pt>
                <c:pt idx="188">
                  <c:v>0.484722222222222</c:v>
                </c:pt>
                <c:pt idx="189">
                  <c:v>0.485416666666667</c:v>
                </c:pt>
                <c:pt idx="190">
                  <c:v>0.486111111111111</c:v>
                </c:pt>
                <c:pt idx="191">
                  <c:v>0.486805555555556</c:v>
                </c:pt>
                <c:pt idx="192">
                  <c:v>0.4875</c:v>
                </c:pt>
                <c:pt idx="193">
                  <c:v>0.488194444444445</c:v>
                </c:pt>
                <c:pt idx="194">
                  <c:v>0.488888888888889</c:v>
                </c:pt>
                <c:pt idx="195">
                  <c:v>0.489583333333333</c:v>
                </c:pt>
                <c:pt idx="196">
                  <c:v>0.490277777777778</c:v>
                </c:pt>
                <c:pt idx="197">
                  <c:v>0.490972222222222</c:v>
                </c:pt>
                <c:pt idx="198">
                  <c:v>0.491666666666667</c:v>
                </c:pt>
                <c:pt idx="199">
                  <c:v>0.492361111111111</c:v>
                </c:pt>
                <c:pt idx="200">
                  <c:v>0.493055555555556</c:v>
                </c:pt>
                <c:pt idx="201">
                  <c:v>0.49375</c:v>
                </c:pt>
                <c:pt idx="202">
                  <c:v>0.494444444444445</c:v>
                </c:pt>
                <c:pt idx="203">
                  <c:v>0.495138888888889</c:v>
                </c:pt>
                <c:pt idx="204">
                  <c:v>0.495833333333333</c:v>
                </c:pt>
                <c:pt idx="205">
                  <c:v>0.496527777777778</c:v>
                </c:pt>
                <c:pt idx="206">
                  <c:v>0.497222222222222</c:v>
                </c:pt>
                <c:pt idx="207">
                  <c:v>0.497916666666667</c:v>
                </c:pt>
                <c:pt idx="208">
                  <c:v>0.498611111111111</c:v>
                </c:pt>
                <c:pt idx="209">
                  <c:v>0.499305555555556</c:v>
                </c:pt>
                <c:pt idx="210">
                  <c:v>0.5</c:v>
                </c:pt>
                <c:pt idx="211">
                  <c:v>0.500694444444445</c:v>
                </c:pt>
                <c:pt idx="212">
                  <c:v>0.501388888888889</c:v>
                </c:pt>
                <c:pt idx="213">
                  <c:v>0.502083333333333</c:v>
                </c:pt>
                <c:pt idx="214">
                  <c:v>0.502777777777778</c:v>
                </c:pt>
                <c:pt idx="215">
                  <c:v>0.503472222222222</c:v>
                </c:pt>
                <c:pt idx="216">
                  <c:v>0.504166666666666</c:v>
                </c:pt>
                <c:pt idx="217">
                  <c:v>0.504861111111111</c:v>
                </c:pt>
                <c:pt idx="218">
                  <c:v>0.505555555555556</c:v>
                </c:pt>
                <c:pt idx="219">
                  <c:v>0.50625</c:v>
                </c:pt>
                <c:pt idx="220">
                  <c:v>0.506944444444445</c:v>
                </c:pt>
                <c:pt idx="221">
                  <c:v>0.507638888888889</c:v>
                </c:pt>
                <c:pt idx="222">
                  <c:v>0.508333333333333</c:v>
                </c:pt>
                <c:pt idx="223">
                  <c:v>0.509027777777778</c:v>
                </c:pt>
                <c:pt idx="224">
                  <c:v>0.509722222222222</c:v>
                </c:pt>
                <c:pt idx="225">
                  <c:v>0.510416666666666</c:v>
                </c:pt>
                <c:pt idx="226">
                  <c:v>0.511111111111111</c:v>
                </c:pt>
                <c:pt idx="227">
                  <c:v>0.511805555555556</c:v>
                </c:pt>
                <c:pt idx="228">
                  <c:v>0.5125</c:v>
                </c:pt>
                <c:pt idx="229">
                  <c:v>0.513194444444445</c:v>
                </c:pt>
                <c:pt idx="230">
                  <c:v>0.513888888888889</c:v>
                </c:pt>
                <c:pt idx="231">
                  <c:v>0.514583333333333</c:v>
                </c:pt>
                <c:pt idx="232">
                  <c:v>0.515277777777778</c:v>
                </c:pt>
                <c:pt idx="233">
                  <c:v>0.515972222222222</c:v>
                </c:pt>
                <c:pt idx="234">
                  <c:v>0.516666666666666</c:v>
                </c:pt>
                <c:pt idx="235">
                  <c:v>0.517361111111111</c:v>
                </c:pt>
                <c:pt idx="236">
                  <c:v>0.518055555555556</c:v>
                </c:pt>
                <c:pt idx="237">
                  <c:v>0.51875</c:v>
                </c:pt>
                <c:pt idx="238">
                  <c:v>0.519444444444445</c:v>
                </c:pt>
                <c:pt idx="239">
                  <c:v>0.520138888888889</c:v>
                </c:pt>
                <c:pt idx="240">
                  <c:v>0.520833333333334</c:v>
                </c:pt>
                <c:pt idx="241">
                  <c:v>0.521527777777778</c:v>
                </c:pt>
                <c:pt idx="242">
                  <c:v>0.522222222222222</c:v>
                </c:pt>
                <c:pt idx="243">
                  <c:v>0.522916666666667</c:v>
                </c:pt>
                <c:pt idx="244">
                  <c:v>0.523611111111111</c:v>
                </c:pt>
                <c:pt idx="245">
                  <c:v>0.524305555555556</c:v>
                </c:pt>
                <c:pt idx="246">
                  <c:v>0.525</c:v>
                </c:pt>
                <c:pt idx="247">
                  <c:v>0.525694444444445</c:v>
                </c:pt>
                <c:pt idx="248">
                  <c:v>0.526388888888889</c:v>
                </c:pt>
                <c:pt idx="249">
                  <c:v>0.527083333333333</c:v>
                </c:pt>
                <c:pt idx="250">
                  <c:v>0.527777777777778</c:v>
                </c:pt>
                <c:pt idx="251">
                  <c:v>0.528472222222222</c:v>
                </c:pt>
                <c:pt idx="252">
                  <c:v>0.529166666666667</c:v>
                </c:pt>
                <c:pt idx="253">
                  <c:v>0.529861111111111</c:v>
                </c:pt>
                <c:pt idx="254">
                  <c:v>0.530555555555556</c:v>
                </c:pt>
                <c:pt idx="255">
                  <c:v>0.53125</c:v>
                </c:pt>
                <c:pt idx="256">
                  <c:v>0.531944444444445</c:v>
                </c:pt>
                <c:pt idx="257">
                  <c:v>0.532638888888889</c:v>
                </c:pt>
                <c:pt idx="258">
                  <c:v>0.533333333333333</c:v>
                </c:pt>
                <c:pt idx="259">
                  <c:v>0.534027777777778</c:v>
                </c:pt>
                <c:pt idx="260">
                  <c:v>0.534722222222222</c:v>
                </c:pt>
                <c:pt idx="261">
                  <c:v>0.535416666666666</c:v>
                </c:pt>
                <c:pt idx="262">
                  <c:v>0.536111111111111</c:v>
                </c:pt>
                <c:pt idx="263">
                  <c:v>0.536805555555556</c:v>
                </c:pt>
                <c:pt idx="264">
                  <c:v>0.5375</c:v>
                </c:pt>
                <c:pt idx="265">
                  <c:v>0.538194444444445</c:v>
                </c:pt>
                <c:pt idx="266">
                  <c:v>0.538888888888889</c:v>
                </c:pt>
                <c:pt idx="267">
                  <c:v>0.539583333333333</c:v>
                </c:pt>
                <c:pt idx="268">
                  <c:v>0.540277777777778</c:v>
                </c:pt>
                <c:pt idx="269">
                  <c:v>0.540972222222222</c:v>
                </c:pt>
                <c:pt idx="270">
                  <c:v>0.541666666666667</c:v>
                </c:pt>
                <c:pt idx="271">
                  <c:v>0.542361111111111</c:v>
                </c:pt>
                <c:pt idx="272">
                  <c:v>0.543055555555556</c:v>
                </c:pt>
                <c:pt idx="273">
                  <c:v>0.54375</c:v>
                </c:pt>
                <c:pt idx="274">
                  <c:v>0.544444444444445</c:v>
                </c:pt>
                <c:pt idx="275">
                  <c:v>0.545138888888889</c:v>
                </c:pt>
                <c:pt idx="276">
                  <c:v>0.545833333333333</c:v>
                </c:pt>
                <c:pt idx="277">
                  <c:v>0.546527777777778</c:v>
                </c:pt>
                <c:pt idx="278">
                  <c:v>0.547222222222222</c:v>
                </c:pt>
                <c:pt idx="279">
                  <c:v>0.547916666666666</c:v>
                </c:pt>
                <c:pt idx="280">
                  <c:v>0.548611111111111</c:v>
                </c:pt>
                <c:pt idx="281">
                  <c:v>0.549305555555556</c:v>
                </c:pt>
                <c:pt idx="282">
                  <c:v>0.55</c:v>
                </c:pt>
                <c:pt idx="283">
                  <c:v>0.550694444444445</c:v>
                </c:pt>
                <c:pt idx="284">
                  <c:v>0.551388888888889</c:v>
                </c:pt>
                <c:pt idx="285">
                  <c:v>0.552083333333334</c:v>
                </c:pt>
                <c:pt idx="286">
                  <c:v>0.552777777777778</c:v>
                </c:pt>
                <c:pt idx="287">
                  <c:v>0.553472222222222</c:v>
                </c:pt>
                <c:pt idx="288">
                  <c:v>0.554166666666667</c:v>
                </c:pt>
                <c:pt idx="289">
                  <c:v>0.554861111111111</c:v>
                </c:pt>
                <c:pt idx="290">
                  <c:v>0.555555555555556</c:v>
                </c:pt>
                <c:pt idx="291">
                  <c:v>0.55625</c:v>
                </c:pt>
                <c:pt idx="292">
                  <c:v>0.556944444444445</c:v>
                </c:pt>
                <c:pt idx="293">
                  <c:v>0.557638888888889</c:v>
                </c:pt>
                <c:pt idx="294">
                  <c:v>0.558333333333333</c:v>
                </c:pt>
              </c:numCache>
            </c:numRef>
          </c:cat>
          <c:val>
            <c:numRef>
              <c:f>Sheet1!$C$3:$C$297</c:f>
              <c:numCache>
                <c:formatCode>General</c:formatCode>
                <c:ptCount val="295"/>
                <c:pt idx="0">
                  <c:v>322.0</c:v>
                </c:pt>
                <c:pt idx="1">
                  <c:v>424.0</c:v>
                </c:pt>
                <c:pt idx="2">
                  <c:v>340.0</c:v>
                </c:pt>
                <c:pt idx="3">
                  <c:v>308.0</c:v>
                </c:pt>
                <c:pt idx="4">
                  <c:v>389.0</c:v>
                </c:pt>
                <c:pt idx="5">
                  <c:v>484.0</c:v>
                </c:pt>
                <c:pt idx="6">
                  <c:v>1078.0</c:v>
                </c:pt>
                <c:pt idx="7">
                  <c:v>980.0</c:v>
                </c:pt>
                <c:pt idx="8">
                  <c:v>843.0</c:v>
                </c:pt>
                <c:pt idx="9">
                  <c:v>1076.0</c:v>
                </c:pt>
                <c:pt idx="10">
                  <c:v>2339.0</c:v>
                </c:pt>
                <c:pt idx="11">
                  <c:v>2580.0</c:v>
                </c:pt>
                <c:pt idx="12">
                  <c:v>975.0</c:v>
                </c:pt>
                <c:pt idx="13">
                  <c:v>663.0</c:v>
                </c:pt>
                <c:pt idx="14">
                  <c:v>552.0</c:v>
                </c:pt>
                <c:pt idx="15">
                  <c:v>300.0</c:v>
                </c:pt>
                <c:pt idx="16">
                  <c:v>221.0</c:v>
                </c:pt>
                <c:pt idx="17">
                  <c:v>203.0</c:v>
                </c:pt>
                <c:pt idx="18">
                  <c:v>150.0</c:v>
                </c:pt>
                <c:pt idx="19">
                  <c:v>203.0</c:v>
                </c:pt>
                <c:pt idx="20">
                  <c:v>159.0</c:v>
                </c:pt>
                <c:pt idx="21">
                  <c:v>164.0</c:v>
                </c:pt>
                <c:pt idx="22">
                  <c:v>85.0</c:v>
                </c:pt>
                <c:pt idx="23">
                  <c:v>92.0</c:v>
                </c:pt>
                <c:pt idx="24">
                  <c:v>138.0</c:v>
                </c:pt>
                <c:pt idx="25">
                  <c:v>108.0</c:v>
                </c:pt>
                <c:pt idx="26">
                  <c:v>70.0</c:v>
                </c:pt>
                <c:pt idx="27">
                  <c:v>92.0</c:v>
                </c:pt>
                <c:pt idx="28">
                  <c:v>111.0</c:v>
                </c:pt>
                <c:pt idx="29">
                  <c:v>80.0</c:v>
                </c:pt>
                <c:pt idx="30">
                  <c:v>57.0</c:v>
                </c:pt>
                <c:pt idx="31">
                  <c:v>153.0</c:v>
                </c:pt>
                <c:pt idx="32">
                  <c:v>130.0</c:v>
                </c:pt>
                <c:pt idx="33">
                  <c:v>126.0</c:v>
                </c:pt>
                <c:pt idx="34">
                  <c:v>170.0</c:v>
                </c:pt>
                <c:pt idx="35">
                  <c:v>148.0</c:v>
                </c:pt>
                <c:pt idx="36">
                  <c:v>155.0</c:v>
                </c:pt>
                <c:pt idx="37">
                  <c:v>282.0</c:v>
                </c:pt>
                <c:pt idx="38">
                  <c:v>619.0</c:v>
                </c:pt>
                <c:pt idx="39">
                  <c:v>825.0</c:v>
                </c:pt>
                <c:pt idx="40">
                  <c:v>399.0</c:v>
                </c:pt>
                <c:pt idx="41">
                  <c:v>337.0</c:v>
                </c:pt>
                <c:pt idx="42">
                  <c:v>328.0</c:v>
                </c:pt>
                <c:pt idx="43">
                  <c:v>148.0</c:v>
                </c:pt>
                <c:pt idx="44">
                  <c:v>108.0</c:v>
                </c:pt>
                <c:pt idx="45">
                  <c:v>114.0</c:v>
                </c:pt>
                <c:pt idx="46">
                  <c:v>104.0</c:v>
                </c:pt>
                <c:pt idx="47">
                  <c:v>119.0</c:v>
                </c:pt>
                <c:pt idx="48">
                  <c:v>124.0</c:v>
                </c:pt>
                <c:pt idx="49">
                  <c:v>116.0</c:v>
                </c:pt>
                <c:pt idx="50">
                  <c:v>132.0</c:v>
                </c:pt>
                <c:pt idx="51">
                  <c:v>184.0</c:v>
                </c:pt>
                <c:pt idx="52">
                  <c:v>157.0</c:v>
                </c:pt>
                <c:pt idx="53">
                  <c:v>96.0</c:v>
                </c:pt>
                <c:pt idx="54">
                  <c:v>159.0</c:v>
                </c:pt>
                <c:pt idx="55">
                  <c:v>187.0</c:v>
                </c:pt>
                <c:pt idx="56">
                  <c:v>152.0</c:v>
                </c:pt>
                <c:pt idx="57">
                  <c:v>83.0</c:v>
                </c:pt>
                <c:pt idx="58">
                  <c:v>167.0</c:v>
                </c:pt>
                <c:pt idx="59">
                  <c:v>192.0</c:v>
                </c:pt>
                <c:pt idx="60">
                  <c:v>150.0</c:v>
                </c:pt>
                <c:pt idx="61">
                  <c:v>179.0</c:v>
                </c:pt>
                <c:pt idx="62">
                  <c:v>82.0</c:v>
                </c:pt>
                <c:pt idx="63">
                  <c:v>85.0</c:v>
                </c:pt>
                <c:pt idx="64">
                  <c:v>94.0</c:v>
                </c:pt>
                <c:pt idx="65">
                  <c:v>217.0</c:v>
                </c:pt>
                <c:pt idx="66">
                  <c:v>425.0</c:v>
                </c:pt>
                <c:pt idx="67">
                  <c:v>848.0</c:v>
                </c:pt>
                <c:pt idx="68">
                  <c:v>480.0</c:v>
                </c:pt>
                <c:pt idx="69">
                  <c:v>225.0</c:v>
                </c:pt>
                <c:pt idx="70">
                  <c:v>184.0</c:v>
                </c:pt>
                <c:pt idx="71">
                  <c:v>146.0</c:v>
                </c:pt>
                <c:pt idx="72">
                  <c:v>126.0</c:v>
                </c:pt>
                <c:pt idx="73">
                  <c:v>108.0</c:v>
                </c:pt>
                <c:pt idx="74">
                  <c:v>99.0</c:v>
                </c:pt>
                <c:pt idx="75">
                  <c:v>91.0</c:v>
                </c:pt>
                <c:pt idx="76">
                  <c:v>81.0</c:v>
                </c:pt>
                <c:pt idx="77">
                  <c:v>63.0</c:v>
                </c:pt>
                <c:pt idx="78">
                  <c:v>58.0</c:v>
                </c:pt>
                <c:pt idx="79">
                  <c:v>77.0</c:v>
                </c:pt>
                <c:pt idx="80">
                  <c:v>63.0</c:v>
                </c:pt>
                <c:pt idx="81">
                  <c:v>60.0</c:v>
                </c:pt>
                <c:pt idx="82">
                  <c:v>82.0</c:v>
                </c:pt>
                <c:pt idx="83">
                  <c:v>68.0</c:v>
                </c:pt>
                <c:pt idx="84">
                  <c:v>72.0</c:v>
                </c:pt>
                <c:pt idx="85">
                  <c:v>53.0</c:v>
                </c:pt>
                <c:pt idx="86">
                  <c:v>89.0</c:v>
                </c:pt>
                <c:pt idx="87">
                  <c:v>88.0</c:v>
                </c:pt>
                <c:pt idx="88">
                  <c:v>81.0</c:v>
                </c:pt>
                <c:pt idx="89">
                  <c:v>74.0</c:v>
                </c:pt>
                <c:pt idx="90">
                  <c:v>7.0</c:v>
                </c:pt>
                <c:pt idx="91">
                  <c:v>58.0</c:v>
                </c:pt>
                <c:pt idx="92">
                  <c:v>59.0</c:v>
                </c:pt>
                <c:pt idx="93">
                  <c:v>112.0</c:v>
                </c:pt>
                <c:pt idx="94">
                  <c:v>322.0</c:v>
                </c:pt>
                <c:pt idx="95">
                  <c:v>806.0</c:v>
                </c:pt>
                <c:pt idx="96">
                  <c:v>608.0</c:v>
                </c:pt>
                <c:pt idx="97">
                  <c:v>387.0</c:v>
                </c:pt>
                <c:pt idx="98">
                  <c:v>254.0</c:v>
                </c:pt>
                <c:pt idx="99">
                  <c:v>194.0</c:v>
                </c:pt>
                <c:pt idx="100">
                  <c:v>106.0</c:v>
                </c:pt>
                <c:pt idx="101">
                  <c:v>145.0</c:v>
                </c:pt>
                <c:pt idx="102">
                  <c:v>132.0</c:v>
                </c:pt>
                <c:pt idx="103">
                  <c:v>252.0</c:v>
                </c:pt>
                <c:pt idx="104">
                  <c:v>216.0</c:v>
                </c:pt>
                <c:pt idx="105">
                  <c:v>150.0</c:v>
                </c:pt>
                <c:pt idx="106">
                  <c:v>135.0</c:v>
                </c:pt>
                <c:pt idx="107">
                  <c:v>56.0</c:v>
                </c:pt>
                <c:pt idx="108">
                  <c:v>78.0</c:v>
                </c:pt>
                <c:pt idx="109">
                  <c:v>73.0</c:v>
                </c:pt>
                <c:pt idx="110">
                  <c:v>63.0</c:v>
                </c:pt>
                <c:pt idx="111">
                  <c:v>129.0</c:v>
                </c:pt>
                <c:pt idx="112">
                  <c:v>97.0</c:v>
                </c:pt>
                <c:pt idx="113">
                  <c:v>93.0</c:v>
                </c:pt>
                <c:pt idx="114">
                  <c:v>76.0</c:v>
                </c:pt>
                <c:pt idx="115">
                  <c:v>64.0</c:v>
                </c:pt>
                <c:pt idx="116">
                  <c:v>64.0</c:v>
                </c:pt>
                <c:pt idx="117">
                  <c:v>81.0</c:v>
                </c:pt>
                <c:pt idx="118">
                  <c:v>95.0</c:v>
                </c:pt>
                <c:pt idx="119">
                  <c:v>123.0</c:v>
                </c:pt>
                <c:pt idx="120">
                  <c:v>169.0</c:v>
                </c:pt>
                <c:pt idx="121">
                  <c:v>163.0</c:v>
                </c:pt>
                <c:pt idx="122">
                  <c:v>270.0</c:v>
                </c:pt>
                <c:pt idx="123">
                  <c:v>832.0</c:v>
                </c:pt>
                <c:pt idx="124">
                  <c:v>489.0</c:v>
                </c:pt>
                <c:pt idx="125">
                  <c:v>279.0</c:v>
                </c:pt>
                <c:pt idx="126">
                  <c:v>224.0</c:v>
                </c:pt>
                <c:pt idx="127">
                  <c:v>127.0</c:v>
                </c:pt>
                <c:pt idx="128">
                  <c:v>147.0</c:v>
                </c:pt>
                <c:pt idx="129">
                  <c:v>138.0</c:v>
                </c:pt>
                <c:pt idx="130">
                  <c:v>121.0</c:v>
                </c:pt>
                <c:pt idx="131">
                  <c:v>131.0</c:v>
                </c:pt>
                <c:pt idx="132">
                  <c:v>112.0</c:v>
                </c:pt>
                <c:pt idx="133">
                  <c:v>76.0</c:v>
                </c:pt>
                <c:pt idx="134">
                  <c:v>74.0</c:v>
                </c:pt>
                <c:pt idx="135">
                  <c:v>43.0</c:v>
                </c:pt>
                <c:pt idx="136">
                  <c:v>51.0</c:v>
                </c:pt>
                <c:pt idx="137">
                  <c:v>61.0</c:v>
                </c:pt>
                <c:pt idx="138">
                  <c:v>65.0</c:v>
                </c:pt>
                <c:pt idx="139">
                  <c:v>77.0</c:v>
                </c:pt>
                <c:pt idx="140">
                  <c:v>63.0</c:v>
                </c:pt>
                <c:pt idx="141">
                  <c:v>102.0</c:v>
                </c:pt>
                <c:pt idx="142">
                  <c:v>72.0</c:v>
                </c:pt>
                <c:pt idx="143">
                  <c:v>97.0</c:v>
                </c:pt>
                <c:pt idx="144">
                  <c:v>93.0</c:v>
                </c:pt>
                <c:pt idx="145">
                  <c:v>97.0</c:v>
                </c:pt>
                <c:pt idx="146">
                  <c:v>62.0</c:v>
                </c:pt>
                <c:pt idx="147">
                  <c:v>123.0</c:v>
                </c:pt>
                <c:pt idx="148">
                  <c:v>164.0</c:v>
                </c:pt>
                <c:pt idx="149">
                  <c:v>144.0</c:v>
                </c:pt>
                <c:pt idx="150">
                  <c:v>278.0</c:v>
                </c:pt>
                <c:pt idx="151">
                  <c:v>639.0</c:v>
                </c:pt>
                <c:pt idx="152">
                  <c:v>566.0</c:v>
                </c:pt>
                <c:pt idx="153">
                  <c:v>300.0</c:v>
                </c:pt>
                <c:pt idx="154">
                  <c:v>257.0</c:v>
                </c:pt>
                <c:pt idx="155">
                  <c:v>161.0</c:v>
                </c:pt>
                <c:pt idx="156">
                  <c:v>152.0</c:v>
                </c:pt>
                <c:pt idx="157">
                  <c:v>125.0</c:v>
                </c:pt>
                <c:pt idx="158">
                  <c:v>124.0</c:v>
                </c:pt>
                <c:pt idx="159">
                  <c:v>83.0</c:v>
                </c:pt>
                <c:pt idx="160">
                  <c:v>112.0</c:v>
                </c:pt>
                <c:pt idx="161">
                  <c:v>68.0</c:v>
                </c:pt>
                <c:pt idx="162">
                  <c:v>73.0</c:v>
                </c:pt>
                <c:pt idx="163">
                  <c:v>64.0</c:v>
                </c:pt>
                <c:pt idx="164">
                  <c:v>54.0</c:v>
                </c:pt>
                <c:pt idx="165">
                  <c:v>53.0</c:v>
                </c:pt>
                <c:pt idx="166">
                  <c:v>67.0</c:v>
                </c:pt>
                <c:pt idx="167">
                  <c:v>109.0</c:v>
                </c:pt>
                <c:pt idx="168">
                  <c:v>74.0</c:v>
                </c:pt>
                <c:pt idx="169">
                  <c:v>153.0</c:v>
                </c:pt>
                <c:pt idx="170">
                  <c:v>146.0</c:v>
                </c:pt>
                <c:pt idx="171">
                  <c:v>136.0</c:v>
                </c:pt>
                <c:pt idx="172">
                  <c:v>96.0</c:v>
                </c:pt>
                <c:pt idx="173">
                  <c:v>107.0</c:v>
                </c:pt>
                <c:pt idx="174">
                  <c:v>100.0</c:v>
                </c:pt>
                <c:pt idx="175">
                  <c:v>156.0</c:v>
                </c:pt>
                <c:pt idx="176">
                  <c:v>115.0</c:v>
                </c:pt>
                <c:pt idx="177">
                  <c:v>146.0</c:v>
                </c:pt>
                <c:pt idx="178">
                  <c:v>265.0</c:v>
                </c:pt>
                <c:pt idx="179">
                  <c:v>611.0</c:v>
                </c:pt>
                <c:pt idx="180">
                  <c:v>583.0</c:v>
                </c:pt>
                <c:pt idx="181">
                  <c:v>411.0</c:v>
                </c:pt>
                <c:pt idx="182">
                  <c:v>312.0</c:v>
                </c:pt>
                <c:pt idx="183">
                  <c:v>209.0</c:v>
                </c:pt>
                <c:pt idx="184">
                  <c:v>129.0</c:v>
                </c:pt>
                <c:pt idx="185">
                  <c:v>137.0</c:v>
                </c:pt>
                <c:pt idx="186">
                  <c:v>137.0</c:v>
                </c:pt>
                <c:pt idx="187">
                  <c:v>154.0</c:v>
                </c:pt>
                <c:pt idx="188">
                  <c:v>157.0</c:v>
                </c:pt>
                <c:pt idx="189">
                  <c:v>188.0</c:v>
                </c:pt>
                <c:pt idx="190">
                  <c:v>152.0</c:v>
                </c:pt>
                <c:pt idx="191">
                  <c:v>96.0</c:v>
                </c:pt>
                <c:pt idx="192">
                  <c:v>93.0</c:v>
                </c:pt>
                <c:pt idx="193">
                  <c:v>99.0</c:v>
                </c:pt>
                <c:pt idx="194">
                  <c:v>74.0</c:v>
                </c:pt>
                <c:pt idx="195">
                  <c:v>71.0</c:v>
                </c:pt>
                <c:pt idx="196">
                  <c:v>106.0</c:v>
                </c:pt>
                <c:pt idx="197">
                  <c:v>71.0</c:v>
                </c:pt>
                <c:pt idx="198">
                  <c:v>92.0</c:v>
                </c:pt>
                <c:pt idx="199">
                  <c:v>87.0</c:v>
                </c:pt>
                <c:pt idx="200">
                  <c:v>74.0</c:v>
                </c:pt>
                <c:pt idx="201">
                  <c:v>122.0</c:v>
                </c:pt>
                <c:pt idx="202">
                  <c:v>97.0</c:v>
                </c:pt>
                <c:pt idx="203">
                  <c:v>118.0</c:v>
                </c:pt>
                <c:pt idx="204">
                  <c:v>87.0</c:v>
                </c:pt>
                <c:pt idx="205">
                  <c:v>143.0</c:v>
                </c:pt>
                <c:pt idx="206">
                  <c:v>229.0</c:v>
                </c:pt>
                <c:pt idx="207">
                  <c:v>503.0</c:v>
                </c:pt>
                <c:pt idx="208">
                  <c:v>742.0</c:v>
                </c:pt>
                <c:pt idx="209">
                  <c:v>363.0</c:v>
                </c:pt>
                <c:pt idx="210">
                  <c:v>284.0</c:v>
                </c:pt>
                <c:pt idx="211">
                  <c:v>162.0</c:v>
                </c:pt>
                <c:pt idx="212">
                  <c:v>99.0</c:v>
                </c:pt>
                <c:pt idx="213">
                  <c:v>164.0</c:v>
                </c:pt>
                <c:pt idx="214">
                  <c:v>47.0</c:v>
                </c:pt>
                <c:pt idx="215">
                  <c:v>97.0</c:v>
                </c:pt>
                <c:pt idx="216">
                  <c:v>70.0</c:v>
                </c:pt>
                <c:pt idx="217">
                  <c:v>77.0</c:v>
                </c:pt>
                <c:pt idx="218">
                  <c:v>54.0</c:v>
                </c:pt>
                <c:pt idx="219">
                  <c:v>117.0</c:v>
                </c:pt>
                <c:pt idx="220">
                  <c:v>44.0</c:v>
                </c:pt>
                <c:pt idx="221">
                  <c:v>70.0</c:v>
                </c:pt>
                <c:pt idx="222">
                  <c:v>110.0</c:v>
                </c:pt>
                <c:pt idx="223">
                  <c:v>110.0</c:v>
                </c:pt>
                <c:pt idx="224">
                  <c:v>85.0</c:v>
                </c:pt>
                <c:pt idx="225">
                  <c:v>84.0</c:v>
                </c:pt>
                <c:pt idx="226">
                  <c:v>119.0</c:v>
                </c:pt>
                <c:pt idx="227">
                  <c:v>87.0</c:v>
                </c:pt>
                <c:pt idx="228">
                  <c:v>114.0</c:v>
                </c:pt>
                <c:pt idx="229">
                  <c:v>103.0</c:v>
                </c:pt>
                <c:pt idx="230">
                  <c:v>108.0</c:v>
                </c:pt>
                <c:pt idx="231">
                  <c:v>115.0</c:v>
                </c:pt>
                <c:pt idx="232">
                  <c:v>174.0</c:v>
                </c:pt>
                <c:pt idx="233">
                  <c:v>172.0</c:v>
                </c:pt>
                <c:pt idx="234">
                  <c:v>225.0</c:v>
                </c:pt>
                <c:pt idx="235">
                  <c:v>512.0</c:v>
                </c:pt>
                <c:pt idx="236">
                  <c:v>584.0</c:v>
                </c:pt>
                <c:pt idx="237">
                  <c:v>380.0</c:v>
                </c:pt>
                <c:pt idx="238">
                  <c:v>228.0</c:v>
                </c:pt>
                <c:pt idx="239">
                  <c:v>222.0</c:v>
                </c:pt>
                <c:pt idx="240">
                  <c:v>155.0</c:v>
                </c:pt>
                <c:pt idx="241">
                  <c:v>108.0</c:v>
                </c:pt>
                <c:pt idx="242">
                  <c:v>121.0</c:v>
                </c:pt>
                <c:pt idx="243">
                  <c:v>122.0</c:v>
                </c:pt>
                <c:pt idx="244">
                  <c:v>82.0</c:v>
                </c:pt>
                <c:pt idx="245">
                  <c:v>119.0</c:v>
                </c:pt>
                <c:pt idx="246">
                  <c:v>73.0</c:v>
                </c:pt>
                <c:pt idx="247">
                  <c:v>127.0</c:v>
                </c:pt>
                <c:pt idx="248">
                  <c:v>103.0</c:v>
                </c:pt>
                <c:pt idx="249">
                  <c:v>92.0</c:v>
                </c:pt>
                <c:pt idx="250">
                  <c:v>56.0</c:v>
                </c:pt>
                <c:pt idx="251">
                  <c:v>46.0</c:v>
                </c:pt>
                <c:pt idx="252">
                  <c:v>82.0</c:v>
                </c:pt>
                <c:pt idx="253">
                  <c:v>126.0</c:v>
                </c:pt>
                <c:pt idx="254">
                  <c:v>104.0</c:v>
                </c:pt>
                <c:pt idx="255">
                  <c:v>144.0</c:v>
                </c:pt>
                <c:pt idx="256">
                  <c:v>149.0</c:v>
                </c:pt>
                <c:pt idx="257">
                  <c:v>160.0</c:v>
                </c:pt>
                <c:pt idx="258">
                  <c:v>106.0</c:v>
                </c:pt>
                <c:pt idx="259">
                  <c:v>115.0</c:v>
                </c:pt>
                <c:pt idx="260">
                  <c:v>163.0</c:v>
                </c:pt>
                <c:pt idx="261">
                  <c:v>148.0</c:v>
                </c:pt>
                <c:pt idx="262">
                  <c:v>156.0</c:v>
                </c:pt>
                <c:pt idx="263">
                  <c:v>362.0</c:v>
                </c:pt>
                <c:pt idx="264">
                  <c:v>634.0</c:v>
                </c:pt>
                <c:pt idx="265">
                  <c:v>407.0</c:v>
                </c:pt>
                <c:pt idx="266">
                  <c:v>239.0</c:v>
                </c:pt>
                <c:pt idx="267">
                  <c:v>231.0</c:v>
                </c:pt>
                <c:pt idx="268">
                  <c:v>128.0</c:v>
                </c:pt>
                <c:pt idx="269">
                  <c:v>132.0</c:v>
                </c:pt>
                <c:pt idx="270">
                  <c:v>151.0</c:v>
                </c:pt>
                <c:pt idx="271">
                  <c:v>163.0</c:v>
                </c:pt>
                <c:pt idx="272">
                  <c:v>186.0</c:v>
                </c:pt>
                <c:pt idx="273">
                  <c:v>159.0</c:v>
                </c:pt>
                <c:pt idx="274">
                  <c:v>151.0</c:v>
                </c:pt>
                <c:pt idx="275">
                  <c:v>97.0</c:v>
                </c:pt>
                <c:pt idx="276">
                  <c:v>167.0</c:v>
                </c:pt>
                <c:pt idx="277">
                  <c:v>114.0</c:v>
                </c:pt>
                <c:pt idx="278">
                  <c:v>95.0</c:v>
                </c:pt>
                <c:pt idx="279">
                  <c:v>81.0</c:v>
                </c:pt>
                <c:pt idx="280">
                  <c:v>74.0</c:v>
                </c:pt>
                <c:pt idx="281">
                  <c:v>111.0</c:v>
                </c:pt>
                <c:pt idx="282">
                  <c:v>71.0</c:v>
                </c:pt>
                <c:pt idx="283">
                  <c:v>164.0</c:v>
                </c:pt>
                <c:pt idx="284">
                  <c:v>141.0</c:v>
                </c:pt>
                <c:pt idx="285">
                  <c:v>138.0</c:v>
                </c:pt>
                <c:pt idx="286">
                  <c:v>137.0</c:v>
                </c:pt>
                <c:pt idx="287">
                  <c:v>101.0</c:v>
                </c:pt>
                <c:pt idx="288">
                  <c:v>176.0</c:v>
                </c:pt>
                <c:pt idx="289">
                  <c:v>162.0</c:v>
                </c:pt>
                <c:pt idx="290">
                  <c:v>238.0</c:v>
                </c:pt>
                <c:pt idx="291">
                  <c:v>417.0</c:v>
                </c:pt>
                <c:pt idx="292">
                  <c:v>1561.0</c:v>
                </c:pt>
                <c:pt idx="293">
                  <c:v>1746.0</c:v>
                </c:pt>
                <c:pt idx="294">
                  <c:v>1675.0</c:v>
                </c:pt>
              </c:numCache>
            </c:numRef>
          </c:val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1～3μm</c:v>
                </c:pt>
              </c:strCache>
            </c:strRef>
          </c:tx>
          <c:marker>
            <c:symbol val="none"/>
          </c:marker>
          <c:cat>
            <c:numRef>
              <c:f>Sheet1!$B$3:$B$297</c:f>
              <c:numCache>
                <c:formatCode>h:mm</c:formatCode>
                <c:ptCount val="295"/>
                <c:pt idx="0">
                  <c:v>0.354166666666667</c:v>
                </c:pt>
                <c:pt idx="1">
                  <c:v>0.354861111111111</c:v>
                </c:pt>
                <c:pt idx="2">
                  <c:v>0.355555555555556</c:v>
                </c:pt>
                <c:pt idx="3">
                  <c:v>0.35625</c:v>
                </c:pt>
                <c:pt idx="4">
                  <c:v>0.356944444444445</c:v>
                </c:pt>
                <c:pt idx="5">
                  <c:v>0.357638888888889</c:v>
                </c:pt>
                <c:pt idx="6">
                  <c:v>0.358333333333333</c:v>
                </c:pt>
                <c:pt idx="7">
                  <c:v>0.359027777777778</c:v>
                </c:pt>
                <c:pt idx="8">
                  <c:v>0.359722222222222</c:v>
                </c:pt>
                <c:pt idx="9">
                  <c:v>0.360416666666667</c:v>
                </c:pt>
                <c:pt idx="10">
                  <c:v>0.361111111111111</c:v>
                </c:pt>
                <c:pt idx="11">
                  <c:v>0.361805555555556</c:v>
                </c:pt>
                <c:pt idx="12">
                  <c:v>0.3625</c:v>
                </c:pt>
                <c:pt idx="13">
                  <c:v>0.363194444444444</c:v>
                </c:pt>
                <c:pt idx="14">
                  <c:v>0.363888888888889</c:v>
                </c:pt>
                <c:pt idx="15">
                  <c:v>0.364583333333333</c:v>
                </c:pt>
                <c:pt idx="16">
                  <c:v>0.365277777777778</c:v>
                </c:pt>
                <c:pt idx="17">
                  <c:v>0.365972222222222</c:v>
                </c:pt>
                <c:pt idx="18">
                  <c:v>0.366666666666667</c:v>
                </c:pt>
                <c:pt idx="19">
                  <c:v>0.367361111111111</c:v>
                </c:pt>
                <c:pt idx="20">
                  <c:v>0.368055555555556</c:v>
                </c:pt>
                <c:pt idx="21">
                  <c:v>0.36875</c:v>
                </c:pt>
                <c:pt idx="22">
                  <c:v>0.369444444444445</c:v>
                </c:pt>
                <c:pt idx="23">
                  <c:v>0.370138888888889</c:v>
                </c:pt>
                <c:pt idx="24">
                  <c:v>0.370833333333333</c:v>
                </c:pt>
                <c:pt idx="25">
                  <c:v>0.371527777777778</c:v>
                </c:pt>
                <c:pt idx="26">
                  <c:v>0.372222222222222</c:v>
                </c:pt>
                <c:pt idx="27">
                  <c:v>0.372916666666667</c:v>
                </c:pt>
                <c:pt idx="28">
                  <c:v>0.373611111111111</c:v>
                </c:pt>
                <c:pt idx="29">
                  <c:v>0.374305555555556</c:v>
                </c:pt>
                <c:pt idx="30">
                  <c:v>0.375</c:v>
                </c:pt>
                <c:pt idx="31">
                  <c:v>0.375694444444445</c:v>
                </c:pt>
                <c:pt idx="32">
                  <c:v>0.376388888888889</c:v>
                </c:pt>
                <c:pt idx="33">
                  <c:v>0.377083333333333</c:v>
                </c:pt>
                <c:pt idx="34">
                  <c:v>0.377777777777778</c:v>
                </c:pt>
                <c:pt idx="35">
                  <c:v>0.378472222222222</c:v>
                </c:pt>
                <c:pt idx="36">
                  <c:v>0.379166666666667</c:v>
                </c:pt>
                <c:pt idx="37">
                  <c:v>0.379861111111111</c:v>
                </c:pt>
                <c:pt idx="38">
                  <c:v>0.380555555555556</c:v>
                </c:pt>
                <c:pt idx="39">
                  <c:v>0.38125</c:v>
                </c:pt>
                <c:pt idx="40">
                  <c:v>0.381944444444444</c:v>
                </c:pt>
                <c:pt idx="41">
                  <c:v>0.382638888888889</c:v>
                </c:pt>
                <c:pt idx="42">
                  <c:v>0.383333333333333</c:v>
                </c:pt>
                <c:pt idx="43">
                  <c:v>0.384027777777778</c:v>
                </c:pt>
                <c:pt idx="44">
                  <c:v>0.384722222222222</c:v>
                </c:pt>
                <c:pt idx="45">
                  <c:v>0.385416666666667</c:v>
                </c:pt>
                <c:pt idx="46">
                  <c:v>0.386111111111111</c:v>
                </c:pt>
                <c:pt idx="47">
                  <c:v>0.386805555555556</c:v>
                </c:pt>
                <c:pt idx="48">
                  <c:v>0.3875</c:v>
                </c:pt>
                <c:pt idx="49">
                  <c:v>0.388194444444445</c:v>
                </c:pt>
                <c:pt idx="50">
                  <c:v>0.388888888888889</c:v>
                </c:pt>
                <c:pt idx="51">
                  <c:v>0.389583333333333</c:v>
                </c:pt>
                <c:pt idx="52">
                  <c:v>0.390277777777778</c:v>
                </c:pt>
                <c:pt idx="53">
                  <c:v>0.390972222222222</c:v>
                </c:pt>
                <c:pt idx="54">
                  <c:v>0.391666666666667</c:v>
                </c:pt>
                <c:pt idx="55">
                  <c:v>0.392361111111111</c:v>
                </c:pt>
                <c:pt idx="56">
                  <c:v>0.393055555555556</c:v>
                </c:pt>
                <c:pt idx="57">
                  <c:v>0.39375</c:v>
                </c:pt>
                <c:pt idx="58">
                  <c:v>0.394444444444445</c:v>
                </c:pt>
                <c:pt idx="59">
                  <c:v>0.395138888888889</c:v>
                </c:pt>
                <c:pt idx="60">
                  <c:v>0.395833333333333</c:v>
                </c:pt>
                <c:pt idx="61">
                  <c:v>0.396527777777778</c:v>
                </c:pt>
                <c:pt idx="62">
                  <c:v>0.397222222222222</c:v>
                </c:pt>
                <c:pt idx="63">
                  <c:v>0.397916666666667</c:v>
                </c:pt>
                <c:pt idx="64">
                  <c:v>0.398611111111111</c:v>
                </c:pt>
                <c:pt idx="65">
                  <c:v>0.399305555555556</c:v>
                </c:pt>
                <c:pt idx="66">
                  <c:v>0.4</c:v>
                </c:pt>
                <c:pt idx="67">
                  <c:v>0.400694444444444</c:v>
                </c:pt>
                <c:pt idx="68">
                  <c:v>0.401388888888889</c:v>
                </c:pt>
                <c:pt idx="69">
                  <c:v>0.402083333333333</c:v>
                </c:pt>
                <c:pt idx="70">
                  <c:v>0.402777777777778</c:v>
                </c:pt>
                <c:pt idx="71">
                  <c:v>0.403472222222222</c:v>
                </c:pt>
                <c:pt idx="72">
                  <c:v>0.404166666666667</c:v>
                </c:pt>
                <c:pt idx="73">
                  <c:v>0.404861111111111</c:v>
                </c:pt>
                <c:pt idx="74">
                  <c:v>0.405555555555555</c:v>
                </c:pt>
                <c:pt idx="75">
                  <c:v>0.40625</c:v>
                </c:pt>
                <c:pt idx="76">
                  <c:v>0.406944444444445</c:v>
                </c:pt>
                <c:pt idx="77">
                  <c:v>0.407638888888889</c:v>
                </c:pt>
                <c:pt idx="78">
                  <c:v>0.408333333333333</c:v>
                </c:pt>
                <c:pt idx="79">
                  <c:v>0.409027777777778</c:v>
                </c:pt>
                <c:pt idx="80">
                  <c:v>0.409722222222222</c:v>
                </c:pt>
                <c:pt idx="81">
                  <c:v>0.410416666666667</c:v>
                </c:pt>
                <c:pt idx="82">
                  <c:v>0.411111111111111</c:v>
                </c:pt>
                <c:pt idx="83">
                  <c:v>0.411805555555556</c:v>
                </c:pt>
                <c:pt idx="84">
                  <c:v>0.4125</c:v>
                </c:pt>
                <c:pt idx="85">
                  <c:v>0.413194444444444</c:v>
                </c:pt>
                <c:pt idx="86">
                  <c:v>0.413888888888889</c:v>
                </c:pt>
                <c:pt idx="87">
                  <c:v>0.414583333333333</c:v>
                </c:pt>
                <c:pt idx="88">
                  <c:v>0.415277777777778</c:v>
                </c:pt>
                <c:pt idx="89">
                  <c:v>0.415972222222222</c:v>
                </c:pt>
                <c:pt idx="90">
                  <c:v>0.416666666666667</c:v>
                </c:pt>
                <c:pt idx="91">
                  <c:v>0.417361111111111</c:v>
                </c:pt>
                <c:pt idx="92">
                  <c:v>0.418055555555556</c:v>
                </c:pt>
                <c:pt idx="93">
                  <c:v>0.41875</c:v>
                </c:pt>
                <c:pt idx="94">
                  <c:v>0.419444444444445</c:v>
                </c:pt>
                <c:pt idx="95">
                  <c:v>0.420138888888889</c:v>
                </c:pt>
                <c:pt idx="96">
                  <c:v>0.420833333333333</c:v>
                </c:pt>
                <c:pt idx="97">
                  <c:v>0.421527777777778</c:v>
                </c:pt>
                <c:pt idx="98">
                  <c:v>0.422222222222222</c:v>
                </c:pt>
                <c:pt idx="99">
                  <c:v>0.422916666666667</c:v>
                </c:pt>
                <c:pt idx="100">
                  <c:v>0.423611111111111</c:v>
                </c:pt>
                <c:pt idx="101">
                  <c:v>0.424305555555556</c:v>
                </c:pt>
                <c:pt idx="102">
                  <c:v>0.425</c:v>
                </c:pt>
                <c:pt idx="103">
                  <c:v>0.425694444444445</c:v>
                </c:pt>
                <c:pt idx="104">
                  <c:v>0.426388888888889</c:v>
                </c:pt>
                <c:pt idx="105">
                  <c:v>0.427083333333333</c:v>
                </c:pt>
                <c:pt idx="106">
                  <c:v>0.427777777777778</c:v>
                </c:pt>
                <c:pt idx="107">
                  <c:v>0.428472222222222</c:v>
                </c:pt>
                <c:pt idx="108">
                  <c:v>0.429166666666667</c:v>
                </c:pt>
                <c:pt idx="109">
                  <c:v>0.429861111111111</c:v>
                </c:pt>
                <c:pt idx="110">
                  <c:v>0.430555555555556</c:v>
                </c:pt>
                <c:pt idx="111">
                  <c:v>0.43125</c:v>
                </c:pt>
                <c:pt idx="112">
                  <c:v>0.431944444444445</c:v>
                </c:pt>
                <c:pt idx="113">
                  <c:v>0.432638888888889</c:v>
                </c:pt>
                <c:pt idx="114">
                  <c:v>0.433333333333333</c:v>
                </c:pt>
                <c:pt idx="115">
                  <c:v>0.434027777777778</c:v>
                </c:pt>
                <c:pt idx="116">
                  <c:v>0.434722222222222</c:v>
                </c:pt>
                <c:pt idx="117">
                  <c:v>0.435416666666667</c:v>
                </c:pt>
                <c:pt idx="118">
                  <c:v>0.436111111111111</c:v>
                </c:pt>
                <c:pt idx="119">
                  <c:v>0.436805555555556</c:v>
                </c:pt>
                <c:pt idx="120">
                  <c:v>0.4375</c:v>
                </c:pt>
                <c:pt idx="121">
                  <c:v>0.438194444444445</c:v>
                </c:pt>
                <c:pt idx="122">
                  <c:v>0.438888888888889</c:v>
                </c:pt>
                <c:pt idx="123">
                  <c:v>0.439583333333333</c:v>
                </c:pt>
                <c:pt idx="124">
                  <c:v>0.440277777777778</c:v>
                </c:pt>
                <c:pt idx="125">
                  <c:v>0.440972222222222</c:v>
                </c:pt>
                <c:pt idx="126">
                  <c:v>0.441666666666667</c:v>
                </c:pt>
                <c:pt idx="127">
                  <c:v>0.442361111111111</c:v>
                </c:pt>
                <c:pt idx="128">
                  <c:v>0.443055555555556</c:v>
                </c:pt>
                <c:pt idx="129">
                  <c:v>0.44375</c:v>
                </c:pt>
                <c:pt idx="130">
                  <c:v>0.444444444444444</c:v>
                </c:pt>
                <c:pt idx="131">
                  <c:v>0.445138888888889</c:v>
                </c:pt>
                <c:pt idx="132">
                  <c:v>0.445833333333333</c:v>
                </c:pt>
                <c:pt idx="133">
                  <c:v>0.446527777777778</c:v>
                </c:pt>
                <c:pt idx="134">
                  <c:v>0.447222222222222</c:v>
                </c:pt>
                <c:pt idx="135">
                  <c:v>0.447916666666667</c:v>
                </c:pt>
                <c:pt idx="136">
                  <c:v>0.448611111111111</c:v>
                </c:pt>
                <c:pt idx="137">
                  <c:v>0.449305555555556</c:v>
                </c:pt>
                <c:pt idx="138">
                  <c:v>0.45</c:v>
                </c:pt>
                <c:pt idx="139">
                  <c:v>0.450694444444444</c:v>
                </c:pt>
                <c:pt idx="140">
                  <c:v>0.451388888888889</c:v>
                </c:pt>
                <c:pt idx="141">
                  <c:v>0.452083333333333</c:v>
                </c:pt>
                <c:pt idx="142">
                  <c:v>0.452777777777778</c:v>
                </c:pt>
                <c:pt idx="143">
                  <c:v>0.453472222222222</c:v>
                </c:pt>
                <c:pt idx="144">
                  <c:v>0.454166666666667</c:v>
                </c:pt>
                <c:pt idx="145">
                  <c:v>0.454861111111111</c:v>
                </c:pt>
                <c:pt idx="146">
                  <c:v>0.455555555555556</c:v>
                </c:pt>
                <c:pt idx="147">
                  <c:v>0.45625</c:v>
                </c:pt>
                <c:pt idx="148">
                  <c:v>0.456944444444445</c:v>
                </c:pt>
                <c:pt idx="149">
                  <c:v>0.457638888888889</c:v>
                </c:pt>
                <c:pt idx="150">
                  <c:v>0.458333333333333</c:v>
                </c:pt>
                <c:pt idx="151">
                  <c:v>0.459027777777778</c:v>
                </c:pt>
                <c:pt idx="152">
                  <c:v>0.459027777777778</c:v>
                </c:pt>
                <c:pt idx="153">
                  <c:v>0.460416666666667</c:v>
                </c:pt>
                <c:pt idx="154">
                  <c:v>0.461111111111111</c:v>
                </c:pt>
                <c:pt idx="155">
                  <c:v>0.461805555555556</c:v>
                </c:pt>
                <c:pt idx="156">
                  <c:v>0.4625</c:v>
                </c:pt>
                <c:pt idx="157">
                  <c:v>0.463194444444444</c:v>
                </c:pt>
                <c:pt idx="158">
                  <c:v>0.463888888888889</c:v>
                </c:pt>
                <c:pt idx="159">
                  <c:v>0.464583333333333</c:v>
                </c:pt>
                <c:pt idx="160">
                  <c:v>0.465277777777778</c:v>
                </c:pt>
                <c:pt idx="161">
                  <c:v>0.465972222222222</c:v>
                </c:pt>
                <c:pt idx="162">
                  <c:v>0.466666666666667</c:v>
                </c:pt>
                <c:pt idx="163">
                  <c:v>0.467361111111111</c:v>
                </c:pt>
                <c:pt idx="164">
                  <c:v>0.468055555555555</c:v>
                </c:pt>
                <c:pt idx="165">
                  <c:v>0.46875</c:v>
                </c:pt>
                <c:pt idx="166">
                  <c:v>0.469444444444445</c:v>
                </c:pt>
                <c:pt idx="167">
                  <c:v>0.470138888888889</c:v>
                </c:pt>
                <c:pt idx="168">
                  <c:v>0.470833333333333</c:v>
                </c:pt>
                <c:pt idx="169">
                  <c:v>0.471527777777778</c:v>
                </c:pt>
                <c:pt idx="170">
                  <c:v>0.472222222222222</c:v>
                </c:pt>
                <c:pt idx="171">
                  <c:v>0.472916666666667</c:v>
                </c:pt>
                <c:pt idx="172">
                  <c:v>0.473611111111111</c:v>
                </c:pt>
                <c:pt idx="173">
                  <c:v>0.474305555555556</c:v>
                </c:pt>
                <c:pt idx="174">
                  <c:v>0.475</c:v>
                </c:pt>
                <c:pt idx="175">
                  <c:v>0.475694444444444</c:v>
                </c:pt>
                <c:pt idx="176">
                  <c:v>0.476388888888889</c:v>
                </c:pt>
                <c:pt idx="177">
                  <c:v>0.477083333333333</c:v>
                </c:pt>
                <c:pt idx="178">
                  <c:v>0.477777777777778</c:v>
                </c:pt>
                <c:pt idx="179">
                  <c:v>0.478472222222222</c:v>
                </c:pt>
                <c:pt idx="180">
                  <c:v>0.479166666666667</c:v>
                </c:pt>
                <c:pt idx="181">
                  <c:v>0.479861111111111</c:v>
                </c:pt>
                <c:pt idx="182">
                  <c:v>0.480555555555556</c:v>
                </c:pt>
                <c:pt idx="183">
                  <c:v>0.48125</c:v>
                </c:pt>
                <c:pt idx="184">
                  <c:v>0.481944444444445</c:v>
                </c:pt>
                <c:pt idx="185">
                  <c:v>0.482638888888889</c:v>
                </c:pt>
                <c:pt idx="186">
                  <c:v>0.483333333333333</c:v>
                </c:pt>
                <c:pt idx="187">
                  <c:v>0.484027777777778</c:v>
                </c:pt>
                <c:pt idx="188">
                  <c:v>0.484722222222222</c:v>
                </c:pt>
                <c:pt idx="189">
                  <c:v>0.485416666666667</c:v>
                </c:pt>
                <c:pt idx="190">
                  <c:v>0.486111111111111</c:v>
                </c:pt>
                <c:pt idx="191">
                  <c:v>0.486805555555556</c:v>
                </c:pt>
                <c:pt idx="192">
                  <c:v>0.4875</c:v>
                </c:pt>
                <c:pt idx="193">
                  <c:v>0.488194444444445</c:v>
                </c:pt>
                <c:pt idx="194">
                  <c:v>0.488888888888889</c:v>
                </c:pt>
                <c:pt idx="195">
                  <c:v>0.489583333333333</c:v>
                </c:pt>
                <c:pt idx="196">
                  <c:v>0.490277777777778</c:v>
                </c:pt>
                <c:pt idx="197">
                  <c:v>0.490972222222222</c:v>
                </c:pt>
                <c:pt idx="198">
                  <c:v>0.491666666666667</c:v>
                </c:pt>
                <c:pt idx="199">
                  <c:v>0.492361111111111</c:v>
                </c:pt>
                <c:pt idx="200">
                  <c:v>0.493055555555556</c:v>
                </c:pt>
                <c:pt idx="201">
                  <c:v>0.49375</c:v>
                </c:pt>
                <c:pt idx="202">
                  <c:v>0.494444444444445</c:v>
                </c:pt>
                <c:pt idx="203">
                  <c:v>0.495138888888889</c:v>
                </c:pt>
                <c:pt idx="204">
                  <c:v>0.495833333333333</c:v>
                </c:pt>
                <c:pt idx="205">
                  <c:v>0.496527777777778</c:v>
                </c:pt>
                <c:pt idx="206">
                  <c:v>0.497222222222222</c:v>
                </c:pt>
                <c:pt idx="207">
                  <c:v>0.497916666666667</c:v>
                </c:pt>
                <c:pt idx="208">
                  <c:v>0.498611111111111</c:v>
                </c:pt>
                <c:pt idx="209">
                  <c:v>0.499305555555556</c:v>
                </c:pt>
                <c:pt idx="210">
                  <c:v>0.5</c:v>
                </c:pt>
                <c:pt idx="211">
                  <c:v>0.500694444444445</c:v>
                </c:pt>
                <c:pt idx="212">
                  <c:v>0.501388888888889</c:v>
                </c:pt>
                <c:pt idx="213">
                  <c:v>0.502083333333333</c:v>
                </c:pt>
                <c:pt idx="214">
                  <c:v>0.502777777777778</c:v>
                </c:pt>
                <c:pt idx="215">
                  <c:v>0.503472222222222</c:v>
                </c:pt>
                <c:pt idx="216">
                  <c:v>0.504166666666666</c:v>
                </c:pt>
                <c:pt idx="217">
                  <c:v>0.504861111111111</c:v>
                </c:pt>
                <c:pt idx="218">
                  <c:v>0.505555555555556</c:v>
                </c:pt>
                <c:pt idx="219">
                  <c:v>0.50625</c:v>
                </c:pt>
                <c:pt idx="220">
                  <c:v>0.506944444444445</c:v>
                </c:pt>
                <c:pt idx="221">
                  <c:v>0.507638888888889</c:v>
                </c:pt>
                <c:pt idx="222">
                  <c:v>0.508333333333333</c:v>
                </c:pt>
                <c:pt idx="223">
                  <c:v>0.509027777777778</c:v>
                </c:pt>
                <c:pt idx="224">
                  <c:v>0.509722222222222</c:v>
                </c:pt>
                <c:pt idx="225">
                  <c:v>0.510416666666666</c:v>
                </c:pt>
                <c:pt idx="226">
                  <c:v>0.511111111111111</c:v>
                </c:pt>
                <c:pt idx="227">
                  <c:v>0.511805555555556</c:v>
                </c:pt>
                <c:pt idx="228">
                  <c:v>0.5125</c:v>
                </c:pt>
                <c:pt idx="229">
                  <c:v>0.513194444444445</c:v>
                </c:pt>
                <c:pt idx="230">
                  <c:v>0.513888888888889</c:v>
                </c:pt>
                <c:pt idx="231">
                  <c:v>0.514583333333333</c:v>
                </c:pt>
                <c:pt idx="232">
                  <c:v>0.515277777777778</c:v>
                </c:pt>
                <c:pt idx="233">
                  <c:v>0.515972222222222</c:v>
                </c:pt>
                <c:pt idx="234">
                  <c:v>0.516666666666666</c:v>
                </c:pt>
                <c:pt idx="235">
                  <c:v>0.517361111111111</c:v>
                </c:pt>
                <c:pt idx="236">
                  <c:v>0.518055555555556</c:v>
                </c:pt>
                <c:pt idx="237">
                  <c:v>0.51875</c:v>
                </c:pt>
                <c:pt idx="238">
                  <c:v>0.519444444444445</c:v>
                </c:pt>
                <c:pt idx="239">
                  <c:v>0.520138888888889</c:v>
                </c:pt>
                <c:pt idx="240">
                  <c:v>0.520833333333334</c:v>
                </c:pt>
                <c:pt idx="241">
                  <c:v>0.521527777777778</c:v>
                </c:pt>
                <c:pt idx="242">
                  <c:v>0.522222222222222</c:v>
                </c:pt>
                <c:pt idx="243">
                  <c:v>0.522916666666667</c:v>
                </c:pt>
                <c:pt idx="244">
                  <c:v>0.523611111111111</c:v>
                </c:pt>
                <c:pt idx="245">
                  <c:v>0.524305555555556</c:v>
                </c:pt>
                <c:pt idx="246">
                  <c:v>0.525</c:v>
                </c:pt>
                <c:pt idx="247">
                  <c:v>0.525694444444445</c:v>
                </c:pt>
                <c:pt idx="248">
                  <c:v>0.526388888888889</c:v>
                </c:pt>
                <c:pt idx="249">
                  <c:v>0.527083333333333</c:v>
                </c:pt>
                <c:pt idx="250">
                  <c:v>0.527777777777778</c:v>
                </c:pt>
                <c:pt idx="251">
                  <c:v>0.528472222222222</c:v>
                </c:pt>
                <c:pt idx="252">
                  <c:v>0.529166666666667</c:v>
                </c:pt>
                <c:pt idx="253">
                  <c:v>0.529861111111111</c:v>
                </c:pt>
                <c:pt idx="254">
                  <c:v>0.530555555555556</c:v>
                </c:pt>
                <c:pt idx="255">
                  <c:v>0.53125</c:v>
                </c:pt>
                <c:pt idx="256">
                  <c:v>0.531944444444445</c:v>
                </c:pt>
                <c:pt idx="257">
                  <c:v>0.532638888888889</c:v>
                </c:pt>
                <c:pt idx="258">
                  <c:v>0.533333333333333</c:v>
                </c:pt>
                <c:pt idx="259">
                  <c:v>0.534027777777778</c:v>
                </c:pt>
                <c:pt idx="260">
                  <c:v>0.534722222222222</c:v>
                </c:pt>
                <c:pt idx="261">
                  <c:v>0.535416666666666</c:v>
                </c:pt>
                <c:pt idx="262">
                  <c:v>0.536111111111111</c:v>
                </c:pt>
                <c:pt idx="263">
                  <c:v>0.536805555555556</c:v>
                </c:pt>
                <c:pt idx="264">
                  <c:v>0.5375</c:v>
                </c:pt>
                <c:pt idx="265">
                  <c:v>0.538194444444445</c:v>
                </c:pt>
                <c:pt idx="266">
                  <c:v>0.538888888888889</c:v>
                </c:pt>
                <c:pt idx="267">
                  <c:v>0.539583333333333</c:v>
                </c:pt>
                <c:pt idx="268">
                  <c:v>0.540277777777778</c:v>
                </c:pt>
                <c:pt idx="269">
                  <c:v>0.540972222222222</c:v>
                </c:pt>
                <c:pt idx="270">
                  <c:v>0.541666666666667</c:v>
                </c:pt>
                <c:pt idx="271">
                  <c:v>0.542361111111111</c:v>
                </c:pt>
                <c:pt idx="272">
                  <c:v>0.543055555555556</c:v>
                </c:pt>
                <c:pt idx="273">
                  <c:v>0.54375</c:v>
                </c:pt>
                <c:pt idx="274">
                  <c:v>0.544444444444445</c:v>
                </c:pt>
                <c:pt idx="275">
                  <c:v>0.545138888888889</c:v>
                </c:pt>
                <c:pt idx="276">
                  <c:v>0.545833333333333</c:v>
                </c:pt>
                <c:pt idx="277">
                  <c:v>0.546527777777778</c:v>
                </c:pt>
                <c:pt idx="278">
                  <c:v>0.547222222222222</c:v>
                </c:pt>
                <c:pt idx="279">
                  <c:v>0.547916666666666</c:v>
                </c:pt>
                <c:pt idx="280">
                  <c:v>0.548611111111111</c:v>
                </c:pt>
                <c:pt idx="281">
                  <c:v>0.549305555555556</c:v>
                </c:pt>
                <c:pt idx="282">
                  <c:v>0.55</c:v>
                </c:pt>
                <c:pt idx="283">
                  <c:v>0.550694444444445</c:v>
                </c:pt>
                <c:pt idx="284">
                  <c:v>0.551388888888889</c:v>
                </c:pt>
                <c:pt idx="285">
                  <c:v>0.552083333333334</c:v>
                </c:pt>
                <c:pt idx="286">
                  <c:v>0.552777777777778</c:v>
                </c:pt>
                <c:pt idx="287">
                  <c:v>0.553472222222222</c:v>
                </c:pt>
                <c:pt idx="288">
                  <c:v>0.554166666666667</c:v>
                </c:pt>
                <c:pt idx="289">
                  <c:v>0.554861111111111</c:v>
                </c:pt>
                <c:pt idx="290">
                  <c:v>0.555555555555556</c:v>
                </c:pt>
                <c:pt idx="291">
                  <c:v>0.55625</c:v>
                </c:pt>
                <c:pt idx="292">
                  <c:v>0.556944444444445</c:v>
                </c:pt>
                <c:pt idx="293">
                  <c:v>0.557638888888889</c:v>
                </c:pt>
                <c:pt idx="294">
                  <c:v>0.558333333333333</c:v>
                </c:pt>
              </c:numCache>
            </c:numRef>
          </c:cat>
          <c:val>
            <c:numRef>
              <c:f>Sheet1!$D$3:$D$297</c:f>
              <c:numCache>
                <c:formatCode>General</c:formatCode>
                <c:ptCount val="295"/>
                <c:pt idx="0">
                  <c:v>18.0</c:v>
                </c:pt>
                <c:pt idx="1">
                  <c:v>7.0</c:v>
                </c:pt>
                <c:pt idx="2">
                  <c:v>16.0</c:v>
                </c:pt>
                <c:pt idx="3">
                  <c:v>21.0</c:v>
                </c:pt>
                <c:pt idx="4">
                  <c:v>12.0</c:v>
                </c:pt>
                <c:pt idx="5">
                  <c:v>28.0</c:v>
                </c:pt>
                <c:pt idx="6">
                  <c:v>9.0</c:v>
                </c:pt>
                <c:pt idx="7">
                  <c:v>32.0</c:v>
                </c:pt>
                <c:pt idx="8">
                  <c:v>39.0</c:v>
                </c:pt>
                <c:pt idx="9">
                  <c:v>33.0</c:v>
                </c:pt>
                <c:pt idx="10">
                  <c:v>89.0</c:v>
                </c:pt>
                <c:pt idx="11">
                  <c:v>118.0</c:v>
                </c:pt>
                <c:pt idx="12">
                  <c:v>64.0</c:v>
                </c:pt>
                <c:pt idx="13">
                  <c:v>36.0</c:v>
                </c:pt>
                <c:pt idx="14">
                  <c:v>16.0</c:v>
                </c:pt>
                <c:pt idx="15">
                  <c:v>12.0</c:v>
                </c:pt>
                <c:pt idx="16">
                  <c:v>23.0</c:v>
                </c:pt>
                <c:pt idx="17">
                  <c:v>9.0</c:v>
                </c:pt>
                <c:pt idx="18">
                  <c:v>12.0</c:v>
                </c:pt>
                <c:pt idx="19">
                  <c:v>4.0</c:v>
                </c:pt>
                <c:pt idx="20">
                  <c:v>5.0</c:v>
                </c:pt>
                <c:pt idx="21">
                  <c:v>8.0</c:v>
                </c:pt>
                <c:pt idx="22">
                  <c:v>10.0</c:v>
                </c:pt>
                <c:pt idx="23">
                  <c:v>3.0</c:v>
                </c:pt>
                <c:pt idx="24">
                  <c:v>5.0</c:v>
                </c:pt>
                <c:pt idx="25">
                  <c:v>8.0</c:v>
                </c:pt>
                <c:pt idx="26">
                  <c:v>10.0</c:v>
                </c:pt>
                <c:pt idx="27">
                  <c:v>11.0</c:v>
                </c:pt>
                <c:pt idx="28">
                  <c:v>12.0</c:v>
                </c:pt>
                <c:pt idx="29">
                  <c:v>9.0</c:v>
                </c:pt>
                <c:pt idx="30">
                  <c:v>10.0</c:v>
                </c:pt>
                <c:pt idx="31">
                  <c:v>4.0</c:v>
                </c:pt>
                <c:pt idx="32">
                  <c:v>5.0</c:v>
                </c:pt>
                <c:pt idx="33">
                  <c:v>1.0</c:v>
                </c:pt>
                <c:pt idx="34">
                  <c:v>36.0</c:v>
                </c:pt>
                <c:pt idx="35">
                  <c:v>9.0</c:v>
                </c:pt>
                <c:pt idx="36">
                  <c:v>6.0</c:v>
                </c:pt>
                <c:pt idx="37">
                  <c:v>1.0</c:v>
                </c:pt>
                <c:pt idx="38">
                  <c:v>22.0</c:v>
                </c:pt>
                <c:pt idx="39">
                  <c:v>22.0</c:v>
                </c:pt>
                <c:pt idx="40">
                  <c:v>11.0</c:v>
                </c:pt>
                <c:pt idx="41">
                  <c:v>8.0</c:v>
                </c:pt>
                <c:pt idx="42">
                  <c:v>2.0</c:v>
                </c:pt>
                <c:pt idx="43">
                  <c:v>9.0</c:v>
                </c:pt>
                <c:pt idx="44">
                  <c:v>11.0</c:v>
                </c:pt>
                <c:pt idx="45">
                  <c:v>7.0</c:v>
                </c:pt>
                <c:pt idx="46">
                  <c:v>3.0</c:v>
                </c:pt>
                <c:pt idx="47">
                  <c:v>3.0</c:v>
                </c:pt>
                <c:pt idx="48">
                  <c:v>1.0</c:v>
                </c:pt>
                <c:pt idx="49">
                  <c:v>5.0</c:v>
                </c:pt>
                <c:pt idx="50">
                  <c:v>2.0</c:v>
                </c:pt>
                <c:pt idx="51">
                  <c:v>0.0</c:v>
                </c:pt>
                <c:pt idx="52">
                  <c:v>4.0</c:v>
                </c:pt>
                <c:pt idx="53">
                  <c:v>11.0</c:v>
                </c:pt>
                <c:pt idx="54">
                  <c:v>9.0</c:v>
                </c:pt>
                <c:pt idx="55">
                  <c:v>5.0</c:v>
                </c:pt>
                <c:pt idx="56">
                  <c:v>3.0</c:v>
                </c:pt>
                <c:pt idx="57">
                  <c:v>3.0</c:v>
                </c:pt>
                <c:pt idx="58">
                  <c:v>1.0</c:v>
                </c:pt>
                <c:pt idx="59">
                  <c:v>11.0</c:v>
                </c:pt>
                <c:pt idx="60">
                  <c:v>1.0</c:v>
                </c:pt>
                <c:pt idx="61">
                  <c:v>0.0</c:v>
                </c:pt>
                <c:pt idx="62">
                  <c:v>0.0</c:v>
                </c:pt>
                <c:pt idx="63">
                  <c:v>1.0</c:v>
                </c:pt>
                <c:pt idx="64">
                  <c:v>6.0</c:v>
                </c:pt>
                <c:pt idx="65">
                  <c:v>0.0</c:v>
                </c:pt>
                <c:pt idx="66">
                  <c:v>19.0</c:v>
                </c:pt>
                <c:pt idx="67">
                  <c:v>25.0</c:v>
                </c:pt>
                <c:pt idx="68">
                  <c:v>15.0</c:v>
                </c:pt>
                <c:pt idx="69">
                  <c:v>7.0</c:v>
                </c:pt>
                <c:pt idx="70">
                  <c:v>1.0</c:v>
                </c:pt>
                <c:pt idx="71">
                  <c:v>0.0</c:v>
                </c:pt>
                <c:pt idx="72">
                  <c:v>0.0</c:v>
                </c:pt>
                <c:pt idx="73">
                  <c:v>4.0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2.0</c:v>
                </c:pt>
                <c:pt idx="78">
                  <c:v>2.0</c:v>
                </c:pt>
                <c:pt idx="79">
                  <c:v>0.0</c:v>
                </c:pt>
                <c:pt idx="80">
                  <c:v>0.0</c:v>
                </c:pt>
                <c:pt idx="81">
                  <c:v>1.0</c:v>
                </c:pt>
                <c:pt idx="82">
                  <c:v>1.0</c:v>
                </c:pt>
                <c:pt idx="83">
                  <c:v>0.0</c:v>
                </c:pt>
                <c:pt idx="84">
                  <c:v>0.0</c:v>
                </c:pt>
                <c:pt idx="85">
                  <c:v>3.0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1.0</c:v>
                </c:pt>
                <c:pt idx="90">
                  <c:v>0.0</c:v>
                </c:pt>
                <c:pt idx="91">
                  <c:v>1.0</c:v>
                </c:pt>
                <c:pt idx="92">
                  <c:v>1.0</c:v>
                </c:pt>
                <c:pt idx="93">
                  <c:v>5.0</c:v>
                </c:pt>
                <c:pt idx="94">
                  <c:v>3.0</c:v>
                </c:pt>
                <c:pt idx="95">
                  <c:v>28.0</c:v>
                </c:pt>
                <c:pt idx="96">
                  <c:v>11.0</c:v>
                </c:pt>
                <c:pt idx="97">
                  <c:v>5.0</c:v>
                </c:pt>
                <c:pt idx="98">
                  <c:v>5.0</c:v>
                </c:pt>
                <c:pt idx="99">
                  <c:v>3.0</c:v>
                </c:pt>
                <c:pt idx="100">
                  <c:v>5.0</c:v>
                </c:pt>
                <c:pt idx="101">
                  <c:v>0.0</c:v>
                </c:pt>
                <c:pt idx="102">
                  <c:v>8.0</c:v>
                </c:pt>
                <c:pt idx="103">
                  <c:v>6.0</c:v>
                </c:pt>
                <c:pt idx="104">
                  <c:v>9.0</c:v>
                </c:pt>
                <c:pt idx="105">
                  <c:v>5.0</c:v>
                </c:pt>
                <c:pt idx="106">
                  <c:v>1.0</c:v>
                </c:pt>
                <c:pt idx="107">
                  <c:v>9.0</c:v>
                </c:pt>
                <c:pt idx="108">
                  <c:v>4.0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2.0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3.0</c:v>
                </c:pt>
                <c:pt idx="117">
                  <c:v>0.0</c:v>
                </c:pt>
                <c:pt idx="118">
                  <c:v>2.0</c:v>
                </c:pt>
                <c:pt idx="119">
                  <c:v>1.0</c:v>
                </c:pt>
                <c:pt idx="120">
                  <c:v>0.0</c:v>
                </c:pt>
                <c:pt idx="121">
                  <c:v>1.0</c:v>
                </c:pt>
                <c:pt idx="122">
                  <c:v>8.0</c:v>
                </c:pt>
                <c:pt idx="123">
                  <c:v>20.0</c:v>
                </c:pt>
                <c:pt idx="124">
                  <c:v>11.0</c:v>
                </c:pt>
                <c:pt idx="125">
                  <c:v>8.0</c:v>
                </c:pt>
                <c:pt idx="126">
                  <c:v>5.0</c:v>
                </c:pt>
                <c:pt idx="127">
                  <c:v>3.0</c:v>
                </c:pt>
                <c:pt idx="128">
                  <c:v>2.0</c:v>
                </c:pt>
                <c:pt idx="129">
                  <c:v>2.0</c:v>
                </c:pt>
                <c:pt idx="130">
                  <c:v>0.0</c:v>
                </c:pt>
                <c:pt idx="131">
                  <c:v>3.0</c:v>
                </c:pt>
                <c:pt idx="132">
                  <c:v>0.0</c:v>
                </c:pt>
                <c:pt idx="133">
                  <c:v>2.0</c:v>
                </c:pt>
                <c:pt idx="134">
                  <c:v>2.0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2.0</c:v>
                </c:pt>
                <c:pt idx="140">
                  <c:v>2.0</c:v>
                </c:pt>
                <c:pt idx="141">
                  <c:v>0.0</c:v>
                </c:pt>
                <c:pt idx="142">
                  <c:v>2.0</c:v>
                </c:pt>
                <c:pt idx="143">
                  <c:v>4.0</c:v>
                </c:pt>
                <c:pt idx="144">
                  <c:v>1.0</c:v>
                </c:pt>
                <c:pt idx="145">
                  <c:v>0.0</c:v>
                </c:pt>
                <c:pt idx="146">
                  <c:v>8.0</c:v>
                </c:pt>
                <c:pt idx="147">
                  <c:v>1.0</c:v>
                </c:pt>
                <c:pt idx="148">
                  <c:v>4.0</c:v>
                </c:pt>
                <c:pt idx="149">
                  <c:v>6.0</c:v>
                </c:pt>
                <c:pt idx="150">
                  <c:v>0.0</c:v>
                </c:pt>
                <c:pt idx="151">
                  <c:v>26.0</c:v>
                </c:pt>
                <c:pt idx="152">
                  <c:v>5.0</c:v>
                </c:pt>
                <c:pt idx="153">
                  <c:v>6.0</c:v>
                </c:pt>
                <c:pt idx="154">
                  <c:v>6.0</c:v>
                </c:pt>
                <c:pt idx="155">
                  <c:v>5.0</c:v>
                </c:pt>
                <c:pt idx="156">
                  <c:v>1.0</c:v>
                </c:pt>
                <c:pt idx="157">
                  <c:v>0.0</c:v>
                </c:pt>
                <c:pt idx="158">
                  <c:v>4.0</c:v>
                </c:pt>
                <c:pt idx="159">
                  <c:v>1.0</c:v>
                </c:pt>
                <c:pt idx="160">
                  <c:v>0.0</c:v>
                </c:pt>
                <c:pt idx="161">
                  <c:v>1.0</c:v>
                </c:pt>
                <c:pt idx="162">
                  <c:v>0.0</c:v>
                </c:pt>
                <c:pt idx="163">
                  <c:v>3.0</c:v>
                </c:pt>
                <c:pt idx="164">
                  <c:v>1.0</c:v>
                </c:pt>
                <c:pt idx="165">
                  <c:v>1.0</c:v>
                </c:pt>
                <c:pt idx="166">
                  <c:v>4.0</c:v>
                </c:pt>
                <c:pt idx="167">
                  <c:v>2.0</c:v>
                </c:pt>
                <c:pt idx="168">
                  <c:v>4.0</c:v>
                </c:pt>
                <c:pt idx="169">
                  <c:v>0.0</c:v>
                </c:pt>
                <c:pt idx="170">
                  <c:v>2.0</c:v>
                </c:pt>
                <c:pt idx="171">
                  <c:v>5.0</c:v>
                </c:pt>
                <c:pt idx="172">
                  <c:v>4.0</c:v>
                </c:pt>
                <c:pt idx="173">
                  <c:v>4.0</c:v>
                </c:pt>
                <c:pt idx="174">
                  <c:v>2.0</c:v>
                </c:pt>
                <c:pt idx="175">
                  <c:v>0.0</c:v>
                </c:pt>
                <c:pt idx="176">
                  <c:v>4.0</c:v>
                </c:pt>
                <c:pt idx="177">
                  <c:v>4.0</c:v>
                </c:pt>
                <c:pt idx="178">
                  <c:v>6.0</c:v>
                </c:pt>
                <c:pt idx="179">
                  <c:v>18.0</c:v>
                </c:pt>
                <c:pt idx="180">
                  <c:v>22.0</c:v>
                </c:pt>
                <c:pt idx="181">
                  <c:v>8.0</c:v>
                </c:pt>
                <c:pt idx="182">
                  <c:v>4.0</c:v>
                </c:pt>
                <c:pt idx="183">
                  <c:v>0.0</c:v>
                </c:pt>
                <c:pt idx="184">
                  <c:v>2.0</c:v>
                </c:pt>
                <c:pt idx="185">
                  <c:v>2.0</c:v>
                </c:pt>
                <c:pt idx="186">
                  <c:v>4.0</c:v>
                </c:pt>
                <c:pt idx="187">
                  <c:v>2.0</c:v>
                </c:pt>
                <c:pt idx="188">
                  <c:v>10.0</c:v>
                </c:pt>
                <c:pt idx="189">
                  <c:v>1.0</c:v>
                </c:pt>
                <c:pt idx="190">
                  <c:v>0.0</c:v>
                </c:pt>
                <c:pt idx="191">
                  <c:v>4.0</c:v>
                </c:pt>
                <c:pt idx="192">
                  <c:v>3.0</c:v>
                </c:pt>
                <c:pt idx="193">
                  <c:v>1.0</c:v>
                </c:pt>
                <c:pt idx="194">
                  <c:v>2.0</c:v>
                </c:pt>
                <c:pt idx="195">
                  <c:v>2.0</c:v>
                </c:pt>
                <c:pt idx="196">
                  <c:v>0.0</c:v>
                </c:pt>
                <c:pt idx="197">
                  <c:v>0.0</c:v>
                </c:pt>
                <c:pt idx="198">
                  <c:v>2.0</c:v>
                </c:pt>
                <c:pt idx="199">
                  <c:v>7.0</c:v>
                </c:pt>
                <c:pt idx="200">
                  <c:v>5.0</c:v>
                </c:pt>
                <c:pt idx="201">
                  <c:v>2.0</c:v>
                </c:pt>
                <c:pt idx="202">
                  <c:v>5.0</c:v>
                </c:pt>
                <c:pt idx="203">
                  <c:v>0.0</c:v>
                </c:pt>
                <c:pt idx="204">
                  <c:v>0.0</c:v>
                </c:pt>
                <c:pt idx="205">
                  <c:v>2.0</c:v>
                </c:pt>
                <c:pt idx="206">
                  <c:v>0.0</c:v>
                </c:pt>
                <c:pt idx="207">
                  <c:v>19.0</c:v>
                </c:pt>
                <c:pt idx="208">
                  <c:v>12.0</c:v>
                </c:pt>
                <c:pt idx="209">
                  <c:v>8.0</c:v>
                </c:pt>
                <c:pt idx="210">
                  <c:v>3.0</c:v>
                </c:pt>
                <c:pt idx="211">
                  <c:v>5.0</c:v>
                </c:pt>
                <c:pt idx="212">
                  <c:v>4.0</c:v>
                </c:pt>
                <c:pt idx="213">
                  <c:v>0.0</c:v>
                </c:pt>
                <c:pt idx="214">
                  <c:v>8.0</c:v>
                </c:pt>
                <c:pt idx="215">
                  <c:v>4.0</c:v>
                </c:pt>
                <c:pt idx="216">
                  <c:v>6.0</c:v>
                </c:pt>
                <c:pt idx="217">
                  <c:v>2.0</c:v>
                </c:pt>
                <c:pt idx="218">
                  <c:v>5.0</c:v>
                </c:pt>
                <c:pt idx="219">
                  <c:v>1.0</c:v>
                </c:pt>
                <c:pt idx="220">
                  <c:v>6.0</c:v>
                </c:pt>
                <c:pt idx="221">
                  <c:v>3.0</c:v>
                </c:pt>
                <c:pt idx="222">
                  <c:v>0.0</c:v>
                </c:pt>
                <c:pt idx="223">
                  <c:v>1.0</c:v>
                </c:pt>
                <c:pt idx="224">
                  <c:v>1.0</c:v>
                </c:pt>
                <c:pt idx="225">
                  <c:v>2.0</c:v>
                </c:pt>
                <c:pt idx="226">
                  <c:v>0.0</c:v>
                </c:pt>
                <c:pt idx="227">
                  <c:v>2.0</c:v>
                </c:pt>
                <c:pt idx="228">
                  <c:v>5.0</c:v>
                </c:pt>
                <c:pt idx="229">
                  <c:v>5.0</c:v>
                </c:pt>
                <c:pt idx="230">
                  <c:v>0.0</c:v>
                </c:pt>
                <c:pt idx="231">
                  <c:v>3.0</c:v>
                </c:pt>
                <c:pt idx="232">
                  <c:v>2.0</c:v>
                </c:pt>
                <c:pt idx="233">
                  <c:v>8.0</c:v>
                </c:pt>
                <c:pt idx="234">
                  <c:v>7.0</c:v>
                </c:pt>
                <c:pt idx="235">
                  <c:v>15.0</c:v>
                </c:pt>
                <c:pt idx="236">
                  <c:v>40.0</c:v>
                </c:pt>
                <c:pt idx="237">
                  <c:v>12.0</c:v>
                </c:pt>
                <c:pt idx="238">
                  <c:v>0.0</c:v>
                </c:pt>
                <c:pt idx="239">
                  <c:v>6.0</c:v>
                </c:pt>
                <c:pt idx="240">
                  <c:v>0.0</c:v>
                </c:pt>
                <c:pt idx="241">
                  <c:v>0.0</c:v>
                </c:pt>
                <c:pt idx="242">
                  <c:v>0.0</c:v>
                </c:pt>
                <c:pt idx="243">
                  <c:v>5.0</c:v>
                </c:pt>
                <c:pt idx="244">
                  <c:v>0.0</c:v>
                </c:pt>
                <c:pt idx="245">
                  <c:v>1.0</c:v>
                </c:pt>
                <c:pt idx="246">
                  <c:v>4.0</c:v>
                </c:pt>
                <c:pt idx="247">
                  <c:v>3.0</c:v>
                </c:pt>
                <c:pt idx="248">
                  <c:v>3.0</c:v>
                </c:pt>
                <c:pt idx="249">
                  <c:v>3.0</c:v>
                </c:pt>
                <c:pt idx="250">
                  <c:v>0.0</c:v>
                </c:pt>
                <c:pt idx="251">
                  <c:v>5.0</c:v>
                </c:pt>
                <c:pt idx="252">
                  <c:v>3.0</c:v>
                </c:pt>
                <c:pt idx="253">
                  <c:v>1.0</c:v>
                </c:pt>
                <c:pt idx="254">
                  <c:v>2.0</c:v>
                </c:pt>
                <c:pt idx="255">
                  <c:v>0.0</c:v>
                </c:pt>
                <c:pt idx="256">
                  <c:v>3.0</c:v>
                </c:pt>
                <c:pt idx="257">
                  <c:v>3.0</c:v>
                </c:pt>
                <c:pt idx="258">
                  <c:v>10.0</c:v>
                </c:pt>
                <c:pt idx="259">
                  <c:v>6.0</c:v>
                </c:pt>
                <c:pt idx="260">
                  <c:v>4.0</c:v>
                </c:pt>
                <c:pt idx="261">
                  <c:v>5.0</c:v>
                </c:pt>
                <c:pt idx="262">
                  <c:v>13.0</c:v>
                </c:pt>
                <c:pt idx="263">
                  <c:v>20.0</c:v>
                </c:pt>
                <c:pt idx="264">
                  <c:v>7.0</c:v>
                </c:pt>
                <c:pt idx="265">
                  <c:v>9.0</c:v>
                </c:pt>
                <c:pt idx="266">
                  <c:v>12.0</c:v>
                </c:pt>
                <c:pt idx="267">
                  <c:v>3.0</c:v>
                </c:pt>
                <c:pt idx="268">
                  <c:v>1.0</c:v>
                </c:pt>
                <c:pt idx="269">
                  <c:v>4.0</c:v>
                </c:pt>
                <c:pt idx="270">
                  <c:v>3.0</c:v>
                </c:pt>
                <c:pt idx="271">
                  <c:v>3.0</c:v>
                </c:pt>
                <c:pt idx="272">
                  <c:v>4.0</c:v>
                </c:pt>
                <c:pt idx="273">
                  <c:v>7.0</c:v>
                </c:pt>
                <c:pt idx="274">
                  <c:v>2.0</c:v>
                </c:pt>
                <c:pt idx="275">
                  <c:v>7.0</c:v>
                </c:pt>
                <c:pt idx="276">
                  <c:v>2.0</c:v>
                </c:pt>
                <c:pt idx="277">
                  <c:v>2.0</c:v>
                </c:pt>
                <c:pt idx="278">
                  <c:v>2.0</c:v>
                </c:pt>
                <c:pt idx="279">
                  <c:v>4.0</c:v>
                </c:pt>
                <c:pt idx="280">
                  <c:v>7.0</c:v>
                </c:pt>
                <c:pt idx="281">
                  <c:v>2.0</c:v>
                </c:pt>
                <c:pt idx="282">
                  <c:v>7.0</c:v>
                </c:pt>
                <c:pt idx="283">
                  <c:v>8.0</c:v>
                </c:pt>
                <c:pt idx="284">
                  <c:v>2.0</c:v>
                </c:pt>
                <c:pt idx="285">
                  <c:v>0.0</c:v>
                </c:pt>
                <c:pt idx="286">
                  <c:v>4.0</c:v>
                </c:pt>
                <c:pt idx="287">
                  <c:v>8.0</c:v>
                </c:pt>
                <c:pt idx="288">
                  <c:v>1.0</c:v>
                </c:pt>
                <c:pt idx="289">
                  <c:v>1.0</c:v>
                </c:pt>
                <c:pt idx="290">
                  <c:v>2.0</c:v>
                </c:pt>
                <c:pt idx="291">
                  <c:v>9.0</c:v>
                </c:pt>
                <c:pt idx="292">
                  <c:v>49.0</c:v>
                </c:pt>
                <c:pt idx="293">
                  <c:v>55.0</c:v>
                </c:pt>
                <c:pt idx="294">
                  <c:v>53.0</c:v>
                </c:pt>
              </c:numCache>
            </c:numRef>
          </c:val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3～7μm</c:v>
                </c:pt>
              </c:strCache>
            </c:strRef>
          </c:tx>
          <c:marker>
            <c:symbol val="none"/>
          </c:marker>
          <c:cat>
            <c:numRef>
              <c:f>Sheet1!$B$3:$B$297</c:f>
              <c:numCache>
                <c:formatCode>h:mm</c:formatCode>
                <c:ptCount val="295"/>
                <c:pt idx="0">
                  <c:v>0.354166666666667</c:v>
                </c:pt>
                <c:pt idx="1">
                  <c:v>0.354861111111111</c:v>
                </c:pt>
                <c:pt idx="2">
                  <c:v>0.355555555555556</c:v>
                </c:pt>
                <c:pt idx="3">
                  <c:v>0.35625</c:v>
                </c:pt>
                <c:pt idx="4">
                  <c:v>0.356944444444445</c:v>
                </c:pt>
                <c:pt idx="5">
                  <c:v>0.357638888888889</c:v>
                </c:pt>
                <c:pt idx="6">
                  <c:v>0.358333333333333</c:v>
                </c:pt>
                <c:pt idx="7">
                  <c:v>0.359027777777778</c:v>
                </c:pt>
                <c:pt idx="8">
                  <c:v>0.359722222222222</c:v>
                </c:pt>
                <c:pt idx="9">
                  <c:v>0.360416666666667</c:v>
                </c:pt>
                <c:pt idx="10">
                  <c:v>0.361111111111111</c:v>
                </c:pt>
                <c:pt idx="11">
                  <c:v>0.361805555555556</c:v>
                </c:pt>
                <c:pt idx="12">
                  <c:v>0.3625</c:v>
                </c:pt>
                <c:pt idx="13">
                  <c:v>0.363194444444444</c:v>
                </c:pt>
                <c:pt idx="14">
                  <c:v>0.363888888888889</c:v>
                </c:pt>
                <c:pt idx="15">
                  <c:v>0.364583333333333</c:v>
                </c:pt>
                <c:pt idx="16">
                  <c:v>0.365277777777778</c:v>
                </c:pt>
                <c:pt idx="17">
                  <c:v>0.365972222222222</c:v>
                </c:pt>
                <c:pt idx="18">
                  <c:v>0.366666666666667</c:v>
                </c:pt>
                <c:pt idx="19">
                  <c:v>0.367361111111111</c:v>
                </c:pt>
                <c:pt idx="20">
                  <c:v>0.368055555555556</c:v>
                </c:pt>
                <c:pt idx="21">
                  <c:v>0.36875</c:v>
                </c:pt>
                <c:pt idx="22">
                  <c:v>0.369444444444445</c:v>
                </c:pt>
                <c:pt idx="23">
                  <c:v>0.370138888888889</c:v>
                </c:pt>
                <c:pt idx="24">
                  <c:v>0.370833333333333</c:v>
                </c:pt>
                <c:pt idx="25">
                  <c:v>0.371527777777778</c:v>
                </c:pt>
                <c:pt idx="26">
                  <c:v>0.372222222222222</c:v>
                </c:pt>
                <c:pt idx="27">
                  <c:v>0.372916666666667</c:v>
                </c:pt>
                <c:pt idx="28">
                  <c:v>0.373611111111111</c:v>
                </c:pt>
                <c:pt idx="29">
                  <c:v>0.374305555555556</c:v>
                </c:pt>
                <c:pt idx="30">
                  <c:v>0.375</c:v>
                </c:pt>
                <c:pt idx="31">
                  <c:v>0.375694444444445</c:v>
                </c:pt>
                <c:pt idx="32">
                  <c:v>0.376388888888889</c:v>
                </c:pt>
                <c:pt idx="33">
                  <c:v>0.377083333333333</c:v>
                </c:pt>
                <c:pt idx="34">
                  <c:v>0.377777777777778</c:v>
                </c:pt>
                <c:pt idx="35">
                  <c:v>0.378472222222222</c:v>
                </c:pt>
                <c:pt idx="36">
                  <c:v>0.379166666666667</c:v>
                </c:pt>
                <c:pt idx="37">
                  <c:v>0.379861111111111</c:v>
                </c:pt>
                <c:pt idx="38">
                  <c:v>0.380555555555556</c:v>
                </c:pt>
                <c:pt idx="39">
                  <c:v>0.38125</c:v>
                </c:pt>
                <c:pt idx="40">
                  <c:v>0.381944444444444</c:v>
                </c:pt>
                <c:pt idx="41">
                  <c:v>0.382638888888889</c:v>
                </c:pt>
                <c:pt idx="42">
                  <c:v>0.383333333333333</c:v>
                </c:pt>
                <c:pt idx="43">
                  <c:v>0.384027777777778</c:v>
                </c:pt>
                <c:pt idx="44">
                  <c:v>0.384722222222222</c:v>
                </c:pt>
                <c:pt idx="45">
                  <c:v>0.385416666666667</c:v>
                </c:pt>
                <c:pt idx="46">
                  <c:v>0.386111111111111</c:v>
                </c:pt>
                <c:pt idx="47">
                  <c:v>0.386805555555556</c:v>
                </c:pt>
                <c:pt idx="48">
                  <c:v>0.3875</c:v>
                </c:pt>
                <c:pt idx="49">
                  <c:v>0.388194444444445</c:v>
                </c:pt>
                <c:pt idx="50">
                  <c:v>0.388888888888889</c:v>
                </c:pt>
                <c:pt idx="51">
                  <c:v>0.389583333333333</c:v>
                </c:pt>
                <c:pt idx="52">
                  <c:v>0.390277777777778</c:v>
                </c:pt>
                <c:pt idx="53">
                  <c:v>0.390972222222222</c:v>
                </c:pt>
                <c:pt idx="54">
                  <c:v>0.391666666666667</c:v>
                </c:pt>
                <c:pt idx="55">
                  <c:v>0.392361111111111</c:v>
                </c:pt>
                <c:pt idx="56">
                  <c:v>0.393055555555556</c:v>
                </c:pt>
                <c:pt idx="57">
                  <c:v>0.39375</c:v>
                </c:pt>
                <c:pt idx="58">
                  <c:v>0.394444444444445</c:v>
                </c:pt>
                <c:pt idx="59">
                  <c:v>0.395138888888889</c:v>
                </c:pt>
                <c:pt idx="60">
                  <c:v>0.395833333333333</c:v>
                </c:pt>
                <c:pt idx="61">
                  <c:v>0.396527777777778</c:v>
                </c:pt>
                <c:pt idx="62">
                  <c:v>0.397222222222222</c:v>
                </c:pt>
                <c:pt idx="63">
                  <c:v>0.397916666666667</c:v>
                </c:pt>
                <c:pt idx="64">
                  <c:v>0.398611111111111</c:v>
                </c:pt>
                <c:pt idx="65">
                  <c:v>0.399305555555556</c:v>
                </c:pt>
                <c:pt idx="66">
                  <c:v>0.4</c:v>
                </c:pt>
                <c:pt idx="67">
                  <c:v>0.400694444444444</c:v>
                </c:pt>
                <c:pt idx="68">
                  <c:v>0.401388888888889</c:v>
                </c:pt>
                <c:pt idx="69">
                  <c:v>0.402083333333333</c:v>
                </c:pt>
                <c:pt idx="70">
                  <c:v>0.402777777777778</c:v>
                </c:pt>
                <c:pt idx="71">
                  <c:v>0.403472222222222</c:v>
                </c:pt>
                <c:pt idx="72">
                  <c:v>0.404166666666667</c:v>
                </c:pt>
                <c:pt idx="73">
                  <c:v>0.404861111111111</c:v>
                </c:pt>
                <c:pt idx="74">
                  <c:v>0.405555555555555</c:v>
                </c:pt>
                <c:pt idx="75">
                  <c:v>0.40625</c:v>
                </c:pt>
                <c:pt idx="76">
                  <c:v>0.406944444444445</c:v>
                </c:pt>
                <c:pt idx="77">
                  <c:v>0.407638888888889</c:v>
                </c:pt>
                <c:pt idx="78">
                  <c:v>0.408333333333333</c:v>
                </c:pt>
                <c:pt idx="79">
                  <c:v>0.409027777777778</c:v>
                </c:pt>
                <c:pt idx="80">
                  <c:v>0.409722222222222</c:v>
                </c:pt>
                <c:pt idx="81">
                  <c:v>0.410416666666667</c:v>
                </c:pt>
                <c:pt idx="82">
                  <c:v>0.411111111111111</c:v>
                </c:pt>
                <c:pt idx="83">
                  <c:v>0.411805555555556</c:v>
                </c:pt>
                <c:pt idx="84">
                  <c:v>0.4125</c:v>
                </c:pt>
                <c:pt idx="85">
                  <c:v>0.413194444444444</c:v>
                </c:pt>
                <c:pt idx="86">
                  <c:v>0.413888888888889</c:v>
                </c:pt>
                <c:pt idx="87">
                  <c:v>0.414583333333333</c:v>
                </c:pt>
                <c:pt idx="88">
                  <c:v>0.415277777777778</c:v>
                </c:pt>
                <c:pt idx="89">
                  <c:v>0.415972222222222</c:v>
                </c:pt>
                <c:pt idx="90">
                  <c:v>0.416666666666667</c:v>
                </c:pt>
                <c:pt idx="91">
                  <c:v>0.417361111111111</c:v>
                </c:pt>
                <c:pt idx="92">
                  <c:v>0.418055555555556</c:v>
                </c:pt>
                <c:pt idx="93">
                  <c:v>0.41875</c:v>
                </c:pt>
                <c:pt idx="94">
                  <c:v>0.419444444444445</c:v>
                </c:pt>
                <c:pt idx="95">
                  <c:v>0.420138888888889</c:v>
                </c:pt>
                <c:pt idx="96">
                  <c:v>0.420833333333333</c:v>
                </c:pt>
                <c:pt idx="97">
                  <c:v>0.421527777777778</c:v>
                </c:pt>
                <c:pt idx="98">
                  <c:v>0.422222222222222</c:v>
                </c:pt>
                <c:pt idx="99">
                  <c:v>0.422916666666667</c:v>
                </c:pt>
                <c:pt idx="100">
                  <c:v>0.423611111111111</c:v>
                </c:pt>
                <c:pt idx="101">
                  <c:v>0.424305555555556</c:v>
                </c:pt>
                <c:pt idx="102">
                  <c:v>0.425</c:v>
                </c:pt>
                <c:pt idx="103">
                  <c:v>0.425694444444445</c:v>
                </c:pt>
                <c:pt idx="104">
                  <c:v>0.426388888888889</c:v>
                </c:pt>
                <c:pt idx="105">
                  <c:v>0.427083333333333</c:v>
                </c:pt>
                <c:pt idx="106">
                  <c:v>0.427777777777778</c:v>
                </c:pt>
                <c:pt idx="107">
                  <c:v>0.428472222222222</c:v>
                </c:pt>
                <c:pt idx="108">
                  <c:v>0.429166666666667</c:v>
                </c:pt>
                <c:pt idx="109">
                  <c:v>0.429861111111111</c:v>
                </c:pt>
                <c:pt idx="110">
                  <c:v>0.430555555555556</c:v>
                </c:pt>
                <c:pt idx="111">
                  <c:v>0.43125</c:v>
                </c:pt>
                <c:pt idx="112">
                  <c:v>0.431944444444445</c:v>
                </c:pt>
                <c:pt idx="113">
                  <c:v>0.432638888888889</c:v>
                </c:pt>
                <c:pt idx="114">
                  <c:v>0.433333333333333</c:v>
                </c:pt>
                <c:pt idx="115">
                  <c:v>0.434027777777778</c:v>
                </c:pt>
                <c:pt idx="116">
                  <c:v>0.434722222222222</c:v>
                </c:pt>
                <c:pt idx="117">
                  <c:v>0.435416666666667</c:v>
                </c:pt>
                <c:pt idx="118">
                  <c:v>0.436111111111111</c:v>
                </c:pt>
                <c:pt idx="119">
                  <c:v>0.436805555555556</c:v>
                </c:pt>
                <c:pt idx="120">
                  <c:v>0.4375</c:v>
                </c:pt>
                <c:pt idx="121">
                  <c:v>0.438194444444445</c:v>
                </c:pt>
                <c:pt idx="122">
                  <c:v>0.438888888888889</c:v>
                </c:pt>
                <c:pt idx="123">
                  <c:v>0.439583333333333</c:v>
                </c:pt>
                <c:pt idx="124">
                  <c:v>0.440277777777778</c:v>
                </c:pt>
                <c:pt idx="125">
                  <c:v>0.440972222222222</c:v>
                </c:pt>
                <c:pt idx="126">
                  <c:v>0.441666666666667</c:v>
                </c:pt>
                <c:pt idx="127">
                  <c:v>0.442361111111111</c:v>
                </c:pt>
                <c:pt idx="128">
                  <c:v>0.443055555555556</c:v>
                </c:pt>
                <c:pt idx="129">
                  <c:v>0.44375</c:v>
                </c:pt>
                <c:pt idx="130">
                  <c:v>0.444444444444444</c:v>
                </c:pt>
                <c:pt idx="131">
                  <c:v>0.445138888888889</c:v>
                </c:pt>
                <c:pt idx="132">
                  <c:v>0.445833333333333</c:v>
                </c:pt>
                <c:pt idx="133">
                  <c:v>0.446527777777778</c:v>
                </c:pt>
                <c:pt idx="134">
                  <c:v>0.447222222222222</c:v>
                </c:pt>
                <c:pt idx="135">
                  <c:v>0.447916666666667</c:v>
                </c:pt>
                <c:pt idx="136">
                  <c:v>0.448611111111111</c:v>
                </c:pt>
                <c:pt idx="137">
                  <c:v>0.449305555555556</c:v>
                </c:pt>
                <c:pt idx="138">
                  <c:v>0.45</c:v>
                </c:pt>
                <c:pt idx="139">
                  <c:v>0.450694444444444</c:v>
                </c:pt>
                <c:pt idx="140">
                  <c:v>0.451388888888889</c:v>
                </c:pt>
                <c:pt idx="141">
                  <c:v>0.452083333333333</c:v>
                </c:pt>
                <c:pt idx="142">
                  <c:v>0.452777777777778</c:v>
                </c:pt>
                <c:pt idx="143">
                  <c:v>0.453472222222222</c:v>
                </c:pt>
                <c:pt idx="144">
                  <c:v>0.454166666666667</c:v>
                </c:pt>
                <c:pt idx="145">
                  <c:v>0.454861111111111</c:v>
                </c:pt>
                <c:pt idx="146">
                  <c:v>0.455555555555556</c:v>
                </c:pt>
                <c:pt idx="147">
                  <c:v>0.45625</c:v>
                </c:pt>
                <c:pt idx="148">
                  <c:v>0.456944444444445</c:v>
                </c:pt>
                <c:pt idx="149">
                  <c:v>0.457638888888889</c:v>
                </c:pt>
                <c:pt idx="150">
                  <c:v>0.458333333333333</c:v>
                </c:pt>
                <c:pt idx="151">
                  <c:v>0.459027777777778</c:v>
                </c:pt>
                <c:pt idx="152">
                  <c:v>0.459027777777778</c:v>
                </c:pt>
                <c:pt idx="153">
                  <c:v>0.460416666666667</c:v>
                </c:pt>
                <c:pt idx="154">
                  <c:v>0.461111111111111</c:v>
                </c:pt>
                <c:pt idx="155">
                  <c:v>0.461805555555556</c:v>
                </c:pt>
                <c:pt idx="156">
                  <c:v>0.4625</c:v>
                </c:pt>
                <c:pt idx="157">
                  <c:v>0.463194444444444</c:v>
                </c:pt>
                <c:pt idx="158">
                  <c:v>0.463888888888889</c:v>
                </c:pt>
                <c:pt idx="159">
                  <c:v>0.464583333333333</c:v>
                </c:pt>
                <c:pt idx="160">
                  <c:v>0.465277777777778</c:v>
                </c:pt>
                <c:pt idx="161">
                  <c:v>0.465972222222222</c:v>
                </c:pt>
                <c:pt idx="162">
                  <c:v>0.466666666666667</c:v>
                </c:pt>
                <c:pt idx="163">
                  <c:v>0.467361111111111</c:v>
                </c:pt>
                <c:pt idx="164">
                  <c:v>0.468055555555555</c:v>
                </c:pt>
                <c:pt idx="165">
                  <c:v>0.46875</c:v>
                </c:pt>
                <c:pt idx="166">
                  <c:v>0.469444444444445</c:v>
                </c:pt>
                <c:pt idx="167">
                  <c:v>0.470138888888889</c:v>
                </c:pt>
                <c:pt idx="168">
                  <c:v>0.470833333333333</c:v>
                </c:pt>
                <c:pt idx="169">
                  <c:v>0.471527777777778</c:v>
                </c:pt>
                <c:pt idx="170">
                  <c:v>0.472222222222222</c:v>
                </c:pt>
                <c:pt idx="171">
                  <c:v>0.472916666666667</c:v>
                </c:pt>
                <c:pt idx="172">
                  <c:v>0.473611111111111</c:v>
                </c:pt>
                <c:pt idx="173">
                  <c:v>0.474305555555556</c:v>
                </c:pt>
                <c:pt idx="174">
                  <c:v>0.475</c:v>
                </c:pt>
                <c:pt idx="175">
                  <c:v>0.475694444444444</c:v>
                </c:pt>
                <c:pt idx="176">
                  <c:v>0.476388888888889</c:v>
                </c:pt>
                <c:pt idx="177">
                  <c:v>0.477083333333333</c:v>
                </c:pt>
                <c:pt idx="178">
                  <c:v>0.477777777777778</c:v>
                </c:pt>
                <c:pt idx="179">
                  <c:v>0.478472222222222</c:v>
                </c:pt>
                <c:pt idx="180">
                  <c:v>0.479166666666667</c:v>
                </c:pt>
                <c:pt idx="181">
                  <c:v>0.479861111111111</c:v>
                </c:pt>
                <c:pt idx="182">
                  <c:v>0.480555555555556</c:v>
                </c:pt>
                <c:pt idx="183">
                  <c:v>0.48125</c:v>
                </c:pt>
                <c:pt idx="184">
                  <c:v>0.481944444444445</c:v>
                </c:pt>
                <c:pt idx="185">
                  <c:v>0.482638888888889</c:v>
                </c:pt>
                <c:pt idx="186">
                  <c:v>0.483333333333333</c:v>
                </c:pt>
                <c:pt idx="187">
                  <c:v>0.484027777777778</c:v>
                </c:pt>
                <c:pt idx="188">
                  <c:v>0.484722222222222</c:v>
                </c:pt>
                <c:pt idx="189">
                  <c:v>0.485416666666667</c:v>
                </c:pt>
                <c:pt idx="190">
                  <c:v>0.486111111111111</c:v>
                </c:pt>
                <c:pt idx="191">
                  <c:v>0.486805555555556</c:v>
                </c:pt>
                <c:pt idx="192">
                  <c:v>0.4875</c:v>
                </c:pt>
                <c:pt idx="193">
                  <c:v>0.488194444444445</c:v>
                </c:pt>
                <c:pt idx="194">
                  <c:v>0.488888888888889</c:v>
                </c:pt>
                <c:pt idx="195">
                  <c:v>0.489583333333333</c:v>
                </c:pt>
                <c:pt idx="196">
                  <c:v>0.490277777777778</c:v>
                </c:pt>
                <c:pt idx="197">
                  <c:v>0.490972222222222</c:v>
                </c:pt>
                <c:pt idx="198">
                  <c:v>0.491666666666667</c:v>
                </c:pt>
                <c:pt idx="199">
                  <c:v>0.492361111111111</c:v>
                </c:pt>
                <c:pt idx="200">
                  <c:v>0.493055555555556</c:v>
                </c:pt>
                <c:pt idx="201">
                  <c:v>0.49375</c:v>
                </c:pt>
                <c:pt idx="202">
                  <c:v>0.494444444444445</c:v>
                </c:pt>
                <c:pt idx="203">
                  <c:v>0.495138888888889</c:v>
                </c:pt>
                <c:pt idx="204">
                  <c:v>0.495833333333333</c:v>
                </c:pt>
                <c:pt idx="205">
                  <c:v>0.496527777777778</c:v>
                </c:pt>
                <c:pt idx="206">
                  <c:v>0.497222222222222</c:v>
                </c:pt>
                <c:pt idx="207">
                  <c:v>0.497916666666667</c:v>
                </c:pt>
                <c:pt idx="208">
                  <c:v>0.498611111111111</c:v>
                </c:pt>
                <c:pt idx="209">
                  <c:v>0.499305555555556</c:v>
                </c:pt>
                <c:pt idx="210">
                  <c:v>0.5</c:v>
                </c:pt>
                <c:pt idx="211">
                  <c:v>0.500694444444445</c:v>
                </c:pt>
                <c:pt idx="212">
                  <c:v>0.501388888888889</c:v>
                </c:pt>
                <c:pt idx="213">
                  <c:v>0.502083333333333</c:v>
                </c:pt>
                <c:pt idx="214">
                  <c:v>0.502777777777778</c:v>
                </c:pt>
                <c:pt idx="215">
                  <c:v>0.503472222222222</c:v>
                </c:pt>
                <c:pt idx="216">
                  <c:v>0.504166666666666</c:v>
                </c:pt>
                <c:pt idx="217">
                  <c:v>0.504861111111111</c:v>
                </c:pt>
                <c:pt idx="218">
                  <c:v>0.505555555555556</c:v>
                </c:pt>
                <c:pt idx="219">
                  <c:v>0.50625</c:v>
                </c:pt>
                <c:pt idx="220">
                  <c:v>0.506944444444445</c:v>
                </c:pt>
                <c:pt idx="221">
                  <c:v>0.507638888888889</c:v>
                </c:pt>
                <c:pt idx="222">
                  <c:v>0.508333333333333</c:v>
                </c:pt>
                <c:pt idx="223">
                  <c:v>0.509027777777778</c:v>
                </c:pt>
                <c:pt idx="224">
                  <c:v>0.509722222222222</c:v>
                </c:pt>
                <c:pt idx="225">
                  <c:v>0.510416666666666</c:v>
                </c:pt>
                <c:pt idx="226">
                  <c:v>0.511111111111111</c:v>
                </c:pt>
                <c:pt idx="227">
                  <c:v>0.511805555555556</c:v>
                </c:pt>
                <c:pt idx="228">
                  <c:v>0.5125</c:v>
                </c:pt>
                <c:pt idx="229">
                  <c:v>0.513194444444445</c:v>
                </c:pt>
                <c:pt idx="230">
                  <c:v>0.513888888888889</c:v>
                </c:pt>
                <c:pt idx="231">
                  <c:v>0.514583333333333</c:v>
                </c:pt>
                <c:pt idx="232">
                  <c:v>0.515277777777778</c:v>
                </c:pt>
                <c:pt idx="233">
                  <c:v>0.515972222222222</c:v>
                </c:pt>
                <c:pt idx="234">
                  <c:v>0.516666666666666</c:v>
                </c:pt>
                <c:pt idx="235">
                  <c:v>0.517361111111111</c:v>
                </c:pt>
                <c:pt idx="236">
                  <c:v>0.518055555555556</c:v>
                </c:pt>
                <c:pt idx="237">
                  <c:v>0.51875</c:v>
                </c:pt>
                <c:pt idx="238">
                  <c:v>0.519444444444445</c:v>
                </c:pt>
                <c:pt idx="239">
                  <c:v>0.520138888888889</c:v>
                </c:pt>
                <c:pt idx="240">
                  <c:v>0.520833333333334</c:v>
                </c:pt>
                <c:pt idx="241">
                  <c:v>0.521527777777778</c:v>
                </c:pt>
                <c:pt idx="242">
                  <c:v>0.522222222222222</c:v>
                </c:pt>
                <c:pt idx="243">
                  <c:v>0.522916666666667</c:v>
                </c:pt>
                <c:pt idx="244">
                  <c:v>0.523611111111111</c:v>
                </c:pt>
                <c:pt idx="245">
                  <c:v>0.524305555555556</c:v>
                </c:pt>
                <c:pt idx="246">
                  <c:v>0.525</c:v>
                </c:pt>
                <c:pt idx="247">
                  <c:v>0.525694444444445</c:v>
                </c:pt>
                <c:pt idx="248">
                  <c:v>0.526388888888889</c:v>
                </c:pt>
                <c:pt idx="249">
                  <c:v>0.527083333333333</c:v>
                </c:pt>
                <c:pt idx="250">
                  <c:v>0.527777777777778</c:v>
                </c:pt>
                <c:pt idx="251">
                  <c:v>0.528472222222222</c:v>
                </c:pt>
                <c:pt idx="252">
                  <c:v>0.529166666666667</c:v>
                </c:pt>
                <c:pt idx="253">
                  <c:v>0.529861111111111</c:v>
                </c:pt>
                <c:pt idx="254">
                  <c:v>0.530555555555556</c:v>
                </c:pt>
                <c:pt idx="255">
                  <c:v>0.53125</c:v>
                </c:pt>
                <c:pt idx="256">
                  <c:v>0.531944444444445</c:v>
                </c:pt>
                <c:pt idx="257">
                  <c:v>0.532638888888889</c:v>
                </c:pt>
                <c:pt idx="258">
                  <c:v>0.533333333333333</c:v>
                </c:pt>
                <c:pt idx="259">
                  <c:v>0.534027777777778</c:v>
                </c:pt>
                <c:pt idx="260">
                  <c:v>0.534722222222222</c:v>
                </c:pt>
                <c:pt idx="261">
                  <c:v>0.535416666666666</c:v>
                </c:pt>
                <c:pt idx="262">
                  <c:v>0.536111111111111</c:v>
                </c:pt>
                <c:pt idx="263">
                  <c:v>0.536805555555556</c:v>
                </c:pt>
                <c:pt idx="264">
                  <c:v>0.5375</c:v>
                </c:pt>
                <c:pt idx="265">
                  <c:v>0.538194444444445</c:v>
                </c:pt>
                <c:pt idx="266">
                  <c:v>0.538888888888889</c:v>
                </c:pt>
                <c:pt idx="267">
                  <c:v>0.539583333333333</c:v>
                </c:pt>
                <c:pt idx="268">
                  <c:v>0.540277777777778</c:v>
                </c:pt>
                <c:pt idx="269">
                  <c:v>0.540972222222222</c:v>
                </c:pt>
                <c:pt idx="270">
                  <c:v>0.541666666666667</c:v>
                </c:pt>
                <c:pt idx="271">
                  <c:v>0.542361111111111</c:v>
                </c:pt>
                <c:pt idx="272">
                  <c:v>0.543055555555556</c:v>
                </c:pt>
                <c:pt idx="273">
                  <c:v>0.54375</c:v>
                </c:pt>
                <c:pt idx="274">
                  <c:v>0.544444444444445</c:v>
                </c:pt>
                <c:pt idx="275">
                  <c:v>0.545138888888889</c:v>
                </c:pt>
                <c:pt idx="276">
                  <c:v>0.545833333333333</c:v>
                </c:pt>
                <c:pt idx="277">
                  <c:v>0.546527777777778</c:v>
                </c:pt>
                <c:pt idx="278">
                  <c:v>0.547222222222222</c:v>
                </c:pt>
                <c:pt idx="279">
                  <c:v>0.547916666666666</c:v>
                </c:pt>
                <c:pt idx="280">
                  <c:v>0.548611111111111</c:v>
                </c:pt>
                <c:pt idx="281">
                  <c:v>0.549305555555556</c:v>
                </c:pt>
                <c:pt idx="282">
                  <c:v>0.55</c:v>
                </c:pt>
                <c:pt idx="283">
                  <c:v>0.550694444444445</c:v>
                </c:pt>
                <c:pt idx="284">
                  <c:v>0.551388888888889</c:v>
                </c:pt>
                <c:pt idx="285">
                  <c:v>0.552083333333334</c:v>
                </c:pt>
                <c:pt idx="286">
                  <c:v>0.552777777777778</c:v>
                </c:pt>
                <c:pt idx="287">
                  <c:v>0.553472222222222</c:v>
                </c:pt>
                <c:pt idx="288">
                  <c:v>0.554166666666667</c:v>
                </c:pt>
                <c:pt idx="289">
                  <c:v>0.554861111111111</c:v>
                </c:pt>
                <c:pt idx="290">
                  <c:v>0.555555555555556</c:v>
                </c:pt>
                <c:pt idx="291">
                  <c:v>0.55625</c:v>
                </c:pt>
                <c:pt idx="292">
                  <c:v>0.556944444444445</c:v>
                </c:pt>
                <c:pt idx="293">
                  <c:v>0.557638888888889</c:v>
                </c:pt>
                <c:pt idx="294">
                  <c:v>0.558333333333333</c:v>
                </c:pt>
              </c:numCache>
            </c:numRef>
          </c:cat>
          <c:val>
            <c:numRef>
              <c:f>Sheet1!$E$3:$E$297</c:f>
              <c:numCache>
                <c:formatCode>General</c:formatCode>
                <c:ptCount val="29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0.0</c:v>
                </c:pt>
                <c:pt idx="4">
                  <c:v>2.0</c:v>
                </c:pt>
                <c:pt idx="5">
                  <c:v>2.0</c:v>
                </c:pt>
                <c:pt idx="6">
                  <c:v>19.0</c:v>
                </c:pt>
                <c:pt idx="7">
                  <c:v>8.0</c:v>
                </c:pt>
                <c:pt idx="8">
                  <c:v>4.0</c:v>
                </c:pt>
                <c:pt idx="9">
                  <c:v>11.0</c:v>
                </c:pt>
                <c:pt idx="10">
                  <c:v>34.0</c:v>
                </c:pt>
                <c:pt idx="11">
                  <c:v>44.0</c:v>
                </c:pt>
                <c:pt idx="12">
                  <c:v>13.0</c:v>
                </c:pt>
                <c:pt idx="13">
                  <c:v>3.0</c:v>
                </c:pt>
                <c:pt idx="14">
                  <c:v>21.0</c:v>
                </c:pt>
                <c:pt idx="15">
                  <c:v>10.0</c:v>
                </c:pt>
                <c:pt idx="16">
                  <c:v>16.0</c:v>
                </c:pt>
                <c:pt idx="17">
                  <c:v>5.0</c:v>
                </c:pt>
                <c:pt idx="18">
                  <c:v>0.0</c:v>
                </c:pt>
                <c:pt idx="19">
                  <c:v>2.0</c:v>
                </c:pt>
                <c:pt idx="20">
                  <c:v>4.0</c:v>
                </c:pt>
                <c:pt idx="21">
                  <c:v>0.0</c:v>
                </c:pt>
                <c:pt idx="22">
                  <c:v>1.0</c:v>
                </c:pt>
                <c:pt idx="23">
                  <c:v>6.0</c:v>
                </c:pt>
                <c:pt idx="24">
                  <c:v>3.0</c:v>
                </c:pt>
                <c:pt idx="25">
                  <c:v>4.0</c:v>
                </c:pt>
                <c:pt idx="26">
                  <c:v>1.0</c:v>
                </c:pt>
                <c:pt idx="27">
                  <c:v>4.0</c:v>
                </c:pt>
                <c:pt idx="28">
                  <c:v>5.0</c:v>
                </c:pt>
                <c:pt idx="29">
                  <c:v>4.0</c:v>
                </c:pt>
                <c:pt idx="30">
                  <c:v>5.0</c:v>
                </c:pt>
                <c:pt idx="31">
                  <c:v>7.0</c:v>
                </c:pt>
                <c:pt idx="32">
                  <c:v>0.0</c:v>
                </c:pt>
                <c:pt idx="33">
                  <c:v>2.0</c:v>
                </c:pt>
                <c:pt idx="34">
                  <c:v>12.0</c:v>
                </c:pt>
                <c:pt idx="35">
                  <c:v>0.0</c:v>
                </c:pt>
                <c:pt idx="36">
                  <c:v>3.0</c:v>
                </c:pt>
                <c:pt idx="37">
                  <c:v>3.0</c:v>
                </c:pt>
                <c:pt idx="38">
                  <c:v>2.0</c:v>
                </c:pt>
                <c:pt idx="39">
                  <c:v>2.0</c:v>
                </c:pt>
                <c:pt idx="40">
                  <c:v>5.0</c:v>
                </c:pt>
                <c:pt idx="41">
                  <c:v>1.0</c:v>
                </c:pt>
                <c:pt idx="42">
                  <c:v>1.0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2.0</c:v>
                </c:pt>
                <c:pt idx="47">
                  <c:v>2.0</c:v>
                </c:pt>
                <c:pt idx="48">
                  <c:v>2.0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2.0</c:v>
                </c:pt>
                <c:pt idx="55">
                  <c:v>1.0</c:v>
                </c:pt>
                <c:pt idx="56">
                  <c:v>1.0</c:v>
                </c:pt>
                <c:pt idx="57">
                  <c:v>2.0</c:v>
                </c:pt>
                <c:pt idx="58">
                  <c:v>1.0</c:v>
                </c:pt>
                <c:pt idx="59">
                  <c:v>0.0</c:v>
                </c:pt>
                <c:pt idx="60">
                  <c:v>1.0</c:v>
                </c:pt>
                <c:pt idx="61">
                  <c:v>2.0</c:v>
                </c:pt>
                <c:pt idx="62">
                  <c:v>3.0</c:v>
                </c:pt>
                <c:pt idx="63">
                  <c:v>0.0</c:v>
                </c:pt>
                <c:pt idx="64">
                  <c:v>0.0</c:v>
                </c:pt>
                <c:pt idx="65">
                  <c:v>3.0</c:v>
                </c:pt>
                <c:pt idx="66">
                  <c:v>2.0</c:v>
                </c:pt>
                <c:pt idx="67">
                  <c:v>1.0</c:v>
                </c:pt>
                <c:pt idx="68">
                  <c:v>0.0</c:v>
                </c:pt>
                <c:pt idx="69">
                  <c:v>1.0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1.0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2.0</c:v>
                </c:pt>
                <c:pt idx="92">
                  <c:v>1.0</c:v>
                </c:pt>
                <c:pt idx="93">
                  <c:v>0.0</c:v>
                </c:pt>
                <c:pt idx="94">
                  <c:v>6.0</c:v>
                </c:pt>
                <c:pt idx="95">
                  <c:v>11.0</c:v>
                </c:pt>
                <c:pt idx="96">
                  <c:v>2.0</c:v>
                </c:pt>
                <c:pt idx="97">
                  <c:v>3.0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2.0</c:v>
                </c:pt>
                <c:pt idx="106">
                  <c:v>1.0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1.0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2.0</c:v>
                </c:pt>
                <c:pt idx="124">
                  <c:v>5.0</c:v>
                </c:pt>
                <c:pt idx="125">
                  <c:v>1.0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1.0</c:v>
                </c:pt>
                <c:pt idx="130">
                  <c:v>0.0</c:v>
                </c:pt>
                <c:pt idx="131">
                  <c:v>0.0</c:v>
                </c:pt>
                <c:pt idx="132">
                  <c:v>2.0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1.0</c:v>
                </c:pt>
                <c:pt idx="141">
                  <c:v>0.0</c:v>
                </c:pt>
                <c:pt idx="142">
                  <c:v>0.0</c:v>
                </c:pt>
                <c:pt idx="143">
                  <c:v>0.0</c:v>
                </c:pt>
                <c:pt idx="144">
                  <c:v>1.0</c:v>
                </c:pt>
                <c:pt idx="145">
                  <c:v>0.0</c:v>
                </c:pt>
                <c:pt idx="146">
                  <c:v>0.0</c:v>
                </c:pt>
                <c:pt idx="147">
                  <c:v>2.0</c:v>
                </c:pt>
                <c:pt idx="148">
                  <c:v>0.0</c:v>
                </c:pt>
                <c:pt idx="149">
                  <c:v>0.0</c:v>
                </c:pt>
                <c:pt idx="150">
                  <c:v>3.0</c:v>
                </c:pt>
                <c:pt idx="151">
                  <c:v>5.0</c:v>
                </c:pt>
                <c:pt idx="152">
                  <c:v>7.0</c:v>
                </c:pt>
                <c:pt idx="153">
                  <c:v>2.0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1.0</c:v>
                </c:pt>
                <c:pt idx="165">
                  <c:v>1.0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1.0</c:v>
                </c:pt>
                <c:pt idx="172">
                  <c:v>1.0</c:v>
                </c:pt>
                <c:pt idx="173">
                  <c:v>0.0</c:v>
                </c:pt>
                <c:pt idx="174">
                  <c:v>1.0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3.0</c:v>
                </c:pt>
                <c:pt idx="179">
                  <c:v>3.0</c:v>
                </c:pt>
                <c:pt idx="180">
                  <c:v>1.0</c:v>
                </c:pt>
                <c:pt idx="181">
                  <c:v>2.0</c:v>
                </c:pt>
                <c:pt idx="182">
                  <c:v>0.0</c:v>
                </c:pt>
                <c:pt idx="183">
                  <c:v>4.0</c:v>
                </c:pt>
                <c:pt idx="184">
                  <c:v>1.0</c:v>
                </c:pt>
                <c:pt idx="185">
                  <c:v>1.0</c:v>
                </c:pt>
                <c:pt idx="186">
                  <c:v>0.0</c:v>
                </c:pt>
                <c:pt idx="187">
                  <c:v>1.0</c:v>
                </c:pt>
                <c:pt idx="188">
                  <c:v>0.0</c:v>
                </c:pt>
                <c:pt idx="189">
                  <c:v>1.0</c:v>
                </c:pt>
                <c:pt idx="190">
                  <c:v>0.0</c:v>
                </c:pt>
                <c:pt idx="191">
                  <c:v>0.0</c:v>
                </c:pt>
                <c:pt idx="192">
                  <c:v>2.0</c:v>
                </c:pt>
                <c:pt idx="193">
                  <c:v>1.0</c:v>
                </c:pt>
                <c:pt idx="194">
                  <c:v>1.0</c:v>
                </c:pt>
                <c:pt idx="195">
                  <c:v>1.0</c:v>
                </c:pt>
                <c:pt idx="196">
                  <c:v>0.0</c:v>
                </c:pt>
                <c:pt idx="197">
                  <c:v>1.0</c:v>
                </c:pt>
                <c:pt idx="198">
                  <c:v>0.0</c:v>
                </c:pt>
                <c:pt idx="199">
                  <c:v>0.0</c:v>
                </c:pt>
                <c:pt idx="200">
                  <c:v>0.0</c:v>
                </c:pt>
                <c:pt idx="201">
                  <c:v>0.0</c:v>
                </c:pt>
                <c:pt idx="202">
                  <c:v>0.0</c:v>
                </c:pt>
                <c:pt idx="203">
                  <c:v>2.0</c:v>
                </c:pt>
                <c:pt idx="204">
                  <c:v>2.0</c:v>
                </c:pt>
                <c:pt idx="205">
                  <c:v>0.0</c:v>
                </c:pt>
                <c:pt idx="206">
                  <c:v>0.0</c:v>
                </c:pt>
                <c:pt idx="207">
                  <c:v>0.0</c:v>
                </c:pt>
                <c:pt idx="208">
                  <c:v>4.0</c:v>
                </c:pt>
                <c:pt idx="209">
                  <c:v>2.0</c:v>
                </c:pt>
                <c:pt idx="210">
                  <c:v>0.0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1.0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0.0</c:v>
                </c:pt>
                <c:pt idx="221">
                  <c:v>3.0</c:v>
                </c:pt>
                <c:pt idx="222">
                  <c:v>0.0</c:v>
                </c:pt>
                <c:pt idx="223">
                  <c:v>0.0</c:v>
                </c:pt>
                <c:pt idx="224">
                  <c:v>0.0</c:v>
                </c:pt>
                <c:pt idx="225">
                  <c:v>1.0</c:v>
                </c:pt>
                <c:pt idx="226">
                  <c:v>0.0</c:v>
                </c:pt>
                <c:pt idx="227">
                  <c:v>2.0</c:v>
                </c:pt>
                <c:pt idx="228">
                  <c:v>0.0</c:v>
                </c:pt>
                <c:pt idx="229">
                  <c:v>1.0</c:v>
                </c:pt>
                <c:pt idx="230">
                  <c:v>0.0</c:v>
                </c:pt>
                <c:pt idx="231">
                  <c:v>1.0</c:v>
                </c:pt>
                <c:pt idx="232">
                  <c:v>1.0</c:v>
                </c:pt>
                <c:pt idx="233">
                  <c:v>0.0</c:v>
                </c:pt>
                <c:pt idx="234">
                  <c:v>0.0</c:v>
                </c:pt>
                <c:pt idx="235">
                  <c:v>2.0</c:v>
                </c:pt>
                <c:pt idx="236">
                  <c:v>1.0</c:v>
                </c:pt>
                <c:pt idx="237">
                  <c:v>0.0</c:v>
                </c:pt>
                <c:pt idx="238">
                  <c:v>2.0</c:v>
                </c:pt>
                <c:pt idx="239">
                  <c:v>1.0</c:v>
                </c:pt>
                <c:pt idx="240">
                  <c:v>0.0</c:v>
                </c:pt>
                <c:pt idx="241">
                  <c:v>0.0</c:v>
                </c:pt>
                <c:pt idx="242">
                  <c:v>4.0</c:v>
                </c:pt>
                <c:pt idx="243">
                  <c:v>1.0</c:v>
                </c:pt>
                <c:pt idx="244">
                  <c:v>5.0</c:v>
                </c:pt>
                <c:pt idx="245">
                  <c:v>0.0</c:v>
                </c:pt>
                <c:pt idx="246">
                  <c:v>0.0</c:v>
                </c:pt>
                <c:pt idx="247">
                  <c:v>0.0</c:v>
                </c:pt>
                <c:pt idx="248">
                  <c:v>0.0</c:v>
                </c:pt>
                <c:pt idx="249">
                  <c:v>1.0</c:v>
                </c:pt>
                <c:pt idx="250">
                  <c:v>0.0</c:v>
                </c:pt>
                <c:pt idx="251">
                  <c:v>0.0</c:v>
                </c:pt>
                <c:pt idx="252">
                  <c:v>1.0</c:v>
                </c:pt>
                <c:pt idx="253">
                  <c:v>0.0</c:v>
                </c:pt>
                <c:pt idx="254">
                  <c:v>1.0</c:v>
                </c:pt>
                <c:pt idx="255">
                  <c:v>0.0</c:v>
                </c:pt>
                <c:pt idx="256">
                  <c:v>0.0</c:v>
                </c:pt>
                <c:pt idx="257">
                  <c:v>0.0</c:v>
                </c:pt>
                <c:pt idx="258">
                  <c:v>0.0</c:v>
                </c:pt>
                <c:pt idx="259">
                  <c:v>0.0</c:v>
                </c:pt>
                <c:pt idx="260">
                  <c:v>0.0</c:v>
                </c:pt>
                <c:pt idx="261">
                  <c:v>0.0</c:v>
                </c:pt>
                <c:pt idx="262">
                  <c:v>0.0</c:v>
                </c:pt>
                <c:pt idx="263">
                  <c:v>0.0</c:v>
                </c:pt>
                <c:pt idx="264">
                  <c:v>9.0</c:v>
                </c:pt>
                <c:pt idx="265">
                  <c:v>0.0</c:v>
                </c:pt>
                <c:pt idx="266">
                  <c:v>0.0</c:v>
                </c:pt>
                <c:pt idx="267">
                  <c:v>0.0</c:v>
                </c:pt>
                <c:pt idx="268">
                  <c:v>0.0</c:v>
                </c:pt>
                <c:pt idx="269">
                  <c:v>0.0</c:v>
                </c:pt>
                <c:pt idx="270">
                  <c:v>0.0</c:v>
                </c:pt>
                <c:pt idx="271">
                  <c:v>2.0</c:v>
                </c:pt>
                <c:pt idx="272">
                  <c:v>1.0</c:v>
                </c:pt>
                <c:pt idx="273">
                  <c:v>0.0</c:v>
                </c:pt>
                <c:pt idx="274">
                  <c:v>1.0</c:v>
                </c:pt>
                <c:pt idx="275">
                  <c:v>2.0</c:v>
                </c:pt>
                <c:pt idx="276">
                  <c:v>0.0</c:v>
                </c:pt>
                <c:pt idx="277">
                  <c:v>3.0</c:v>
                </c:pt>
                <c:pt idx="278">
                  <c:v>0.0</c:v>
                </c:pt>
                <c:pt idx="279">
                  <c:v>0.0</c:v>
                </c:pt>
                <c:pt idx="280">
                  <c:v>0.0</c:v>
                </c:pt>
                <c:pt idx="281">
                  <c:v>0.0</c:v>
                </c:pt>
                <c:pt idx="282">
                  <c:v>0.0</c:v>
                </c:pt>
                <c:pt idx="283">
                  <c:v>0.0</c:v>
                </c:pt>
                <c:pt idx="284">
                  <c:v>0.0</c:v>
                </c:pt>
                <c:pt idx="285">
                  <c:v>3.0</c:v>
                </c:pt>
                <c:pt idx="286">
                  <c:v>0.0</c:v>
                </c:pt>
                <c:pt idx="287">
                  <c:v>0.0</c:v>
                </c:pt>
                <c:pt idx="288">
                  <c:v>4.0</c:v>
                </c:pt>
                <c:pt idx="289">
                  <c:v>2.0</c:v>
                </c:pt>
                <c:pt idx="290">
                  <c:v>2.0</c:v>
                </c:pt>
                <c:pt idx="291">
                  <c:v>1.0</c:v>
                </c:pt>
                <c:pt idx="292">
                  <c:v>19.0</c:v>
                </c:pt>
                <c:pt idx="293">
                  <c:v>3.0</c:v>
                </c:pt>
                <c:pt idx="294">
                  <c:v>21.0</c:v>
                </c:pt>
              </c:numCache>
            </c:numRef>
          </c:val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&gt;7μm</c:v>
                </c:pt>
              </c:strCache>
            </c:strRef>
          </c:tx>
          <c:marker>
            <c:symbol val="none"/>
          </c:marker>
          <c:cat>
            <c:numRef>
              <c:f>Sheet1!$B$3:$B$297</c:f>
              <c:numCache>
                <c:formatCode>h:mm</c:formatCode>
                <c:ptCount val="295"/>
                <c:pt idx="0">
                  <c:v>0.354166666666667</c:v>
                </c:pt>
                <c:pt idx="1">
                  <c:v>0.354861111111111</c:v>
                </c:pt>
                <c:pt idx="2">
                  <c:v>0.355555555555556</c:v>
                </c:pt>
                <c:pt idx="3">
                  <c:v>0.35625</c:v>
                </c:pt>
                <c:pt idx="4">
                  <c:v>0.356944444444445</c:v>
                </c:pt>
                <c:pt idx="5">
                  <c:v>0.357638888888889</c:v>
                </c:pt>
                <c:pt idx="6">
                  <c:v>0.358333333333333</c:v>
                </c:pt>
                <c:pt idx="7">
                  <c:v>0.359027777777778</c:v>
                </c:pt>
                <c:pt idx="8">
                  <c:v>0.359722222222222</c:v>
                </c:pt>
                <c:pt idx="9">
                  <c:v>0.360416666666667</c:v>
                </c:pt>
                <c:pt idx="10">
                  <c:v>0.361111111111111</c:v>
                </c:pt>
                <c:pt idx="11">
                  <c:v>0.361805555555556</c:v>
                </c:pt>
                <c:pt idx="12">
                  <c:v>0.3625</c:v>
                </c:pt>
                <c:pt idx="13">
                  <c:v>0.363194444444444</c:v>
                </c:pt>
                <c:pt idx="14">
                  <c:v>0.363888888888889</c:v>
                </c:pt>
                <c:pt idx="15">
                  <c:v>0.364583333333333</c:v>
                </c:pt>
                <c:pt idx="16">
                  <c:v>0.365277777777778</c:v>
                </c:pt>
                <c:pt idx="17">
                  <c:v>0.365972222222222</c:v>
                </c:pt>
                <c:pt idx="18">
                  <c:v>0.366666666666667</c:v>
                </c:pt>
                <c:pt idx="19">
                  <c:v>0.367361111111111</c:v>
                </c:pt>
                <c:pt idx="20">
                  <c:v>0.368055555555556</c:v>
                </c:pt>
                <c:pt idx="21">
                  <c:v>0.36875</c:v>
                </c:pt>
                <c:pt idx="22">
                  <c:v>0.369444444444445</c:v>
                </c:pt>
                <c:pt idx="23">
                  <c:v>0.370138888888889</c:v>
                </c:pt>
                <c:pt idx="24">
                  <c:v>0.370833333333333</c:v>
                </c:pt>
                <c:pt idx="25">
                  <c:v>0.371527777777778</c:v>
                </c:pt>
                <c:pt idx="26">
                  <c:v>0.372222222222222</c:v>
                </c:pt>
                <c:pt idx="27">
                  <c:v>0.372916666666667</c:v>
                </c:pt>
                <c:pt idx="28">
                  <c:v>0.373611111111111</c:v>
                </c:pt>
                <c:pt idx="29">
                  <c:v>0.374305555555556</c:v>
                </c:pt>
                <c:pt idx="30">
                  <c:v>0.375</c:v>
                </c:pt>
                <c:pt idx="31">
                  <c:v>0.375694444444445</c:v>
                </c:pt>
                <c:pt idx="32">
                  <c:v>0.376388888888889</c:v>
                </c:pt>
                <c:pt idx="33">
                  <c:v>0.377083333333333</c:v>
                </c:pt>
                <c:pt idx="34">
                  <c:v>0.377777777777778</c:v>
                </c:pt>
                <c:pt idx="35">
                  <c:v>0.378472222222222</c:v>
                </c:pt>
                <c:pt idx="36">
                  <c:v>0.379166666666667</c:v>
                </c:pt>
                <c:pt idx="37">
                  <c:v>0.379861111111111</c:v>
                </c:pt>
                <c:pt idx="38">
                  <c:v>0.380555555555556</c:v>
                </c:pt>
                <c:pt idx="39">
                  <c:v>0.38125</c:v>
                </c:pt>
                <c:pt idx="40">
                  <c:v>0.381944444444444</c:v>
                </c:pt>
                <c:pt idx="41">
                  <c:v>0.382638888888889</c:v>
                </c:pt>
                <c:pt idx="42">
                  <c:v>0.383333333333333</c:v>
                </c:pt>
                <c:pt idx="43">
                  <c:v>0.384027777777778</c:v>
                </c:pt>
                <c:pt idx="44">
                  <c:v>0.384722222222222</c:v>
                </c:pt>
                <c:pt idx="45">
                  <c:v>0.385416666666667</c:v>
                </c:pt>
                <c:pt idx="46">
                  <c:v>0.386111111111111</c:v>
                </c:pt>
                <c:pt idx="47">
                  <c:v>0.386805555555556</c:v>
                </c:pt>
                <c:pt idx="48">
                  <c:v>0.3875</c:v>
                </c:pt>
                <c:pt idx="49">
                  <c:v>0.388194444444445</c:v>
                </c:pt>
                <c:pt idx="50">
                  <c:v>0.388888888888889</c:v>
                </c:pt>
                <c:pt idx="51">
                  <c:v>0.389583333333333</c:v>
                </c:pt>
                <c:pt idx="52">
                  <c:v>0.390277777777778</c:v>
                </c:pt>
                <c:pt idx="53">
                  <c:v>0.390972222222222</c:v>
                </c:pt>
                <c:pt idx="54">
                  <c:v>0.391666666666667</c:v>
                </c:pt>
                <c:pt idx="55">
                  <c:v>0.392361111111111</c:v>
                </c:pt>
                <c:pt idx="56">
                  <c:v>0.393055555555556</c:v>
                </c:pt>
                <c:pt idx="57">
                  <c:v>0.39375</c:v>
                </c:pt>
                <c:pt idx="58">
                  <c:v>0.394444444444445</c:v>
                </c:pt>
                <c:pt idx="59">
                  <c:v>0.395138888888889</c:v>
                </c:pt>
                <c:pt idx="60">
                  <c:v>0.395833333333333</c:v>
                </c:pt>
                <c:pt idx="61">
                  <c:v>0.396527777777778</c:v>
                </c:pt>
                <c:pt idx="62">
                  <c:v>0.397222222222222</c:v>
                </c:pt>
                <c:pt idx="63">
                  <c:v>0.397916666666667</c:v>
                </c:pt>
                <c:pt idx="64">
                  <c:v>0.398611111111111</c:v>
                </c:pt>
                <c:pt idx="65">
                  <c:v>0.399305555555556</c:v>
                </c:pt>
                <c:pt idx="66">
                  <c:v>0.4</c:v>
                </c:pt>
                <c:pt idx="67">
                  <c:v>0.400694444444444</c:v>
                </c:pt>
                <c:pt idx="68">
                  <c:v>0.401388888888889</c:v>
                </c:pt>
                <c:pt idx="69">
                  <c:v>0.402083333333333</c:v>
                </c:pt>
                <c:pt idx="70">
                  <c:v>0.402777777777778</c:v>
                </c:pt>
                <c:pt idx="71">
                  <c:v>0.403472222222222</c:v>
                </c:pt>
                <c:pt idx="72">
                  <c:v>0.404166666666667</c:v>
                </c:pt>
                <c:pt idx="73">
                  <c:v>0.404861111111111</c:v>
                </c:pt>
                <c:pt idx="74">
                  <c:v>0.405555555555555</c:v>
                </c:pt>
                <c:pt idx="75">
                  <c:v>0.40625</c:v>
                </c:pt>
                <c:pt idx="76">
                  <c:v>0.406944444444445</c:v>
                </c:pt>
                <c:pt idx="77">
                  <c:v>0.407638888888889</c:v>
                </c:pt>
                <c:pt idx="78">
                  <c:v>0.408333333333333</c:v>
                </c:pt>
                <c:pt idx="79">
                  <c:v>0.409027777777778</c:v>
                </c:pt>
                <c:pt idx="80">
                  <c:v>0.409722222222222</c:v>
                </c:pt>
                <c:pt idx="81">
                  <c:v>0.410416666666667</c:v>
                </c:pt>
                <c:pt idx="82">
                  <c:v>0.411111111111111</c:v>
                </c:pt>
                <c:pt idx="83">
                  <c:v>0.411805555555556</c:v>
                </c:pt>
                <c:pt idx="84">
                  <c:v>0.4125</c:v>
                </c:pt>
                <c:pt idx="85">
                  <c:v>0.413194444444444</c:v>
                </c:pt>
                <c:pt idx="86">
                  <c:v>0.413888888888889</c:v>
                </c:pt>
                <c:pt idx="87">
                  <c:v>0.414583333333333</c:v>
                </c:pt>
                <c:pt idx="88">
                  <c:v>0.415277777777778</c:v>
                </c:pt>
                <c:pt idx="89">
                  <c:v>0.415972222222222</c:v>
                </c:pt>
                <c:pt idx="90">
                  <c:v>0.416666666666667</c:v>
                </c:pt>
                <c:pt idx="91">
                  <c:v>0.417361111111111</c:v>
                </c:pt>
                <c:pt idx="92">
                  <c:v>0.418055555555556</c:v>
                </c:pt>
                <c:pt idx="93">
                  <c:v>0.41875</c:v>
                </c:pt>
                <c:pt idx="94">
                  <c:v>0.419444444444445</c:v>
                </c:pt>
                <c:pt idx="95">
                  <c:v>0.420138888888889</c:v>
                </c:pt>
                <c:pt idx="96">
                  <c:v>0.420833333333333</c:v>
                </c:pt>
                <c:pt idx="97">
                  <c:v>0.421527777777778</c:v>
                </c:pt>
                <c:pt idx="98">
                  <c:v>0.422222222222222</c:v>
                </c:pt>
                <c:pt idx="99">
                  <c:v>0.422916666666667</c:v>
                </c:pt>
                <c:pt idx="100">
                  <c:v>0.423611111111111</c:v>
                </c:pt>
                <c:pt idx="101">
                  <c:v>0.424305555555556</c:v>
                </c:pt>
                <c:pt idx="102">
                  <c:v>0.425</c:v>
                </c:pt>
                <c:pt idx="103">
                  <c:v>0.425694444444445</c:v>
                </c:pt>
                <c:pt idx="104">
                  <c:v>0.426388888888889</c:v>
                </c:pt>
                <c:pt idx="105">
                  <c:v>0.427083333333333</c:v>
                </c:pt>
                <c:pt idx="106">
                  <c:v>0.427777777777778</c:v>
                </c:pt>
                <c:pt idx="107">
                  <c:v>0.428472222222222</c:v>
                </c:pt>
                <c:pt idx="108">
                  <c:v>0.429166666666667</c:v>
                </c:pt>
                <c:pt idx="109">
                  <c:v>0.429861111111111</c:v>
                </c:pt>
                <c:pt idx="110">
                  <c:v>0.430555555555556</c:v>
                </c:pt>
                <c:pt idx="111">
                  <c:v>0.43125</c:v>
                </c:pt>
                <c:pt idx="112">
                  <c:v>0.431944444444445</c:v>
                </c:pt>
                <c:pt idx="113">
                  <c:v>0.432638888888889</c:v>
                </c:pt>
                <c:pt idx="114">
                  <c:v>0.433333333333333</c:v>
                </c:pt>
                <c:pt idx="115">
                  <c:v>0.434027777777778</c:v>
                </c:pt>
                <c:pt idx="116">
                  <c:v>0.434722222222222</c:v>
                </c:pt>
                <c:pt idx="117">
                  <c:v>0.435416666666667</c:v>
                </c:pt>
                <c:pt idx="118">
                  <c:v>0.436111111111111</c:v>
                </c:pt>
                <c:pt idx="119">
                  <c:v>0.436805555555556</c:v>
                </c:pt>
                <c:pt idx="120">
                  <c:v>0.4375</c:v>
                </c:pt>
                <c:pt idx="121">
                  <c:v>0.438194444444445</c:v>
                </c:pt>
                <c:pt idx="122">
                  <c:v>0.438888888888889</c:v>
                </c:pt>
                <c:pt idx="123">
                  <c:v>0.439583333333333</c:v>
                </c:pt>
                <c:pt idx="124">
                  <c:v>0.440277777777778</c:v>
                </c:pt>
                <c:pt idx="125">
                  <c:v>0.440972222222222</c:v>
                </c:pt>
                <c:pt idx="126">
                  <c:v>0.441666666666667</c:v>
                </c:pt>
                <c:pt idx="127">
                  <c:v>0.442361111111111</c:v>
                </c:pt>
                <c:pt idx="128">
                  <c:v>0.443055555555556</c:v>
                </c:pt>
                <c:pt idx="129">
                  <c:v>0.44375</c:v>
                </c:pt>
                <c:pt idx="130">
                  <c:v>0.444444444444444</c:v>
                </c:pt>
                <c:pt idx="131">
                  <c:v>0.445138888888889</c:v>
                </c:pt>
                <c:pt idx="132">
                  <c:v>0.445833333333333</c:v>
                </c:pt>
                <c:pt idx="133">
                  <c:v>0.446527777777778</c:v>
                </c:pt>
                <c:pt idx="134">
                  <c:v>0.447222222222222</c:v>
                </c:pt>
                <c:pt idx="135">
                  <c:v>0.447916666666667</c:v>
                </c:pt>
                <c:pt idx="136">
                  <c:v>0.448611111111111</c:v>
                </c:pt>
                <c:pt idx="137">
                  <c:v>0.449305555555556</c:v>
                </c:pt>
                <c:pt idx="138">
                  <c:v>0.45</c:v>
                </c:pt>
                <c:pt idx="139">
                  <c:v>0.450694444444444</c:v>
                </c:pt>
                <c:pt idx="140">
                  <c:v>0.451388888888889</c:v>
                </c:pt>
                <c:pt idx="141">
                  <c:v>0.452083333333333</c:v>
                </c:pt>
                <c:pt idx="142">
                  <c:v>0.452777777777778</c:v>
                </c:pt>
                <c:pt idx="143">
                  <c:v>0.453472222222222</c:v>
                </c:pt>
                <c:pt idx="144">
                  <c:v>0.454166666666667</c:v>
                </c:pt>
                <c:pt idx="145">
                  <c:v>0.454861111111111</c:v>
                </c:pt>
                <c:pt idx="146">
                  <c:v>0.455555555555556</c:v>
                </c:pt>
                <c:pt idx="147">
                  <c:v>0.45625</c:v>
                </c:pt>
                <c:pt idx="148">
                  <c:v>0.456944444444445</c:v>
                </c:pt>
                <c:pt idx="149">
                  <c:v>0.457638888888889</c:v>
                </c:pt>
                <c:pt idx="150">
                  <c:v>0.458333333333333</c:v>
                </c:pt>
                <c:pt idx="151">
                  <c:v>0.459027777777778</c:v>
                </c:pt>
                <c:pt idx="152">
                  <c:v>0.459027777777778</c:v>
                </c:pt>
                <c:pt idx="153">
                  <c:v>0.460416666666667</c:v>
                </c:pt>
                <c:pt idx="154">
                  <c:v>0.461111111111111</c:v>
                </c:pt>
                <c:pt idx="155">
                  <c:v>0.461805555555556</c:v>
                </c:pt>
                <c:pt idx="156">
                  <c:v>0.4625</c:v>
                </c:pt>
                <c:pt idx="157">
                  <c:v>0.463194444444444</c:v>
                </c:pt>
                <c:pt idx="158">
                  <c:v>0.463888888888889</c:v>
                </c:pt>
                <c:pt idx="159">
                  <c:v>0.464583333333333</c:v>
                </c:pt>
                <c:pt idx="160">
                  <c:v>0.465277777777778</c:v>
                </c:pt>
                <c:pt idx="161">
                  <c:v>0.465972222222222</c:v>
                </c:pt>
                <c:pt idx="162">
                  <c:v>0.466666666666667</c:v>
                </c:pt>
                <c:pt idx="163">
                  <c:v>0.467361111111111</c:v>
                </c:pt>
                <c:pt idx="164">
                  <c:v>0.468055555555555</c:v>
                </c:pt>
                <c:pt idx="165">
                  <c:v>0.46875</c:v>
                </c:pt>
                <c:pt idx="166">
                  <c:v>0.469444444444445</c:v>
                </c:pt>
                <c:pt idx="167">
                  <c:v>0.470138888888889</c:v>
                </c:pt>
                <c:pt idx="168">
                  <c:v>0.470833333333333</c:v>
                </c:pt>
                <c:pt idx="169">
                  <c:v>0.471527777777778</c:v>
                </c:pt>
                <c:pt idx="170">
                  <c:v>0.472222222222222</c:v>
                </c:pt>
                <c:pt idx="171">
                  <c:v>0.472916666666667</c:v>
                </c:pt>
                <c:pt idx="172">
                  <c:v>0.473611111111111</c:v>
                </c:pt>
                <c:pt idx="173">
                  <c:v>0.474305555555556</c:v>
                </c:pt>
                <c:pt idx="174">
                  <c:v>0.475</c:v>
                </c:pt>
                <c:pt idx="175">
                  <c:v>0.475694444444444</c:v>
                </c:pt>
                <c:pt idx="176">
                  <c:v>0.476388888888889</c:v>
                </c:pt>
                <c:pt idx="177">
                  <c:v>0.477083333333333</c:v>
                </c:pt>
                <c:pt idx="178">
                  <c:v>0.477777777777778</c:v>
                </c:pt>
                <c:pt idx="179">
                  <c:v>0.478472222222222</c:v>
                </c:pt>
                <c:pt idx="180">
                  <c:v>0.479166666666667</c:v>
                </c:pt>
                <c:pt idx="181">
                  <c:v>0.479861111111111</c:v>
                </c:pt>
                <c:pt idx="182">
                  <c:v>0.480555555555556</c:v>
                </c:pt>
                <c:pt idx="183">
                  <c:v>0.48125</c:v>
                </c:pt>
                <c:pt idx="184">
                  <c:v>0.481944444444445</c:v>
                </c:pt>
                <c:pt idx="185">
                  <c:v>0.482638888888889</c:v>
                </c:pt>
                <c:pt idx="186">
                  <c:v>0.483333333333333</c:v>
                </c:pt>
                <c:pt idx="187">
                  <c:v>0.484027777777778</c:v>
                </c:pt>
                <c:pt idx="188">
                  <c:v>0.484722222222222</c:v>
                </c:pt>
                <c:pt idx="189">
                  <c:v>0.485416666666667</c:v>
                </c:pt>
                <c:pt idx="190">
                  <c:v>0.486111111111111</c:v>
                </c:pt>
                <c:pt idx="191">
                  <c:v>0.486805555555556</c:v>
                </c:pt>
                <c:pt idx="192">
                  <c:v>0.4875</c:v>
                </c:pt>
                <c:pt idx="193">
                  <c:v>0.488194444444445</c:v>
                </c:pt>
                <c:pt idx="194">
                  <c:v>0.488888888888889</c:v>
                </c:pt>
                <c:pt idx="195">
                  <c:v>0.489583333333333</c:v>
                </c:pt>
                <c:pt idx="196">
                  <c:v>0.490277777777778</c:v>
                </c:pt>
                <c:pt idx="197">
                  <c:v>0.490972222222222</c:v>
                </c:pt>
                <c:pt idx="198">
                  <c:v>0.491666666666667</c:v>
                </c:pt>
                <c:pt idx="199">
                  <c:v>0.492361111111111</c:v>
                </c:pt>
                <c:pt idx="200">
                  <c:v>0.493055555555556</c:v>
                </c:pt>
                <c:pt idx="201">
                  <c:v>0.49375</c:v>
                </c:pt>
                <c:pt idx="202">
                  <c:v>0.494444444444445</c:v>
                </c:pt>
                <c:pt idx="203">
                  <c:v>0.495138888888889</c:v>
                </c:pt>
                <c:pt idx="204">
                  <c:v>0.495833333333333</c:v>
                </c:pt>
                <c:pt idx="205">
                  <c:v>0.496527777777778</c:v>
                </c:pt>
                <c:pt idx="206">
                  <c:v>0.497222222222222</c:v>
                </c:pt>
                <c:pt idx="207">
                  <c:v>0.497916666666667</c:v>
                </c:pt>
                <c:pt idx="208">
                  <c:v>0.498611111111111</c:v>
                </c:pt>
                <c:pt idx="209">
                  <c:v>0.499305555555556</c:v>
                </c:pt>
                <c:pt idx="210">
                  <c:v>0.5</c:v>
                </c:pt>
                <c:pt idx="211">
                  <c:v>0.500694444444445</c:v>
                </c:pt>
                <c:pt idx="212">
                  <c:v>0.501388888888889</c:v>
                </c:pt>
                <c:pt idx="213">
                  <c:v>0.502083333333333</c:v>
                </c:pt>
                <c:pt idx="214">
                  <c:v>0.502777777777778</c:v>
                </c:pt>
                <c:pt idx="215">
                  <c:v>0.503472222222222</c:v>
                </c:pt>
                <c:pt idx="216">
                  <c:v>0.504166666666666</c:v>
                </c:pt>
                <c:pt idx="217">
                  <c:v>0.504861111111111</c:v>
                </c:pt>
                <c:pt idx="218">
                  <c:v>0.505555555555556</c:v>
                </c:pt>
                <c:pt idx="219">
                  <c:v>0.50625</c:v>
                </c:pt>
                <c:pt idx="220">
                  <c:v>0.506944444444445</c:v>
                </c:pt>
                <c:pt idx="221">
                  <c:v>0.507638888888889</c:v>
                </c:pt>
                <c:pt idx="222">
                  <c:v>0.508333333333333</c:v>
                </c:pt>
                <c:pt idx="223">
                  <c:v>0.509027777777778</c:v>
                </c:pt>
                <c:pt idx="224">
                  <c:v>0.509722222222222</c:v>
                </c:pt>
                <c:pt idx="225">
                  <c:v>0.510416666666666</c:v>
                </c:pt>
                <c:pt idx="226">
                  <c:v>0.511111111111111</c:v>
                </c:pt>
                <c:pt idx="227">
                  <c:v>0.511805555555556</c:v>
                </c:pt>
                <c:pt idx="228">
                  <c:v>0.5125</c:v>
                </c:pt>
                <c:pt idx="229">
                  <c:v>0.513194444444445</c:v>
                </c:pt>
                <c:pt idx="230">
                  <c:v>0.513888888888889</c:v>
                </c:pt>
                <c:pt idx="231">
                  <c:v>0.514583333333333</c:v>
                </c:pt>
                <c:pt idx="232">
                  <c:v>0.515277777777778</c:v>
                </c:pt>
                <c:pt idx="233">
                  <c:v>0.515972222222222</c:v>
                </c:pt>
                <c:pt idx="234">
                  <c:v>0.516666666666666</c:v>
                </c:pt>
                <c:pt idx="235">
                  <c:v>0.517361111111111</c:v>
                </c:pt>
                <c:pt idx="236">
                  <c:v>0.518055555555556</c:v>
                </c:pt>
                <c:pt idx="237">
                  <c:v>0.51875</c:v>
                </c:pt>
                <c:pt idx="238">
                  <c:v>0.519444444444445</c:v>
                </c:pt>
                <c:pt idx="239">
                  <c:v>0.520138888888889</c:v>
                </c:pt>
                <c:pt idx="240">
                  <c:v>0.520833333333334</c:v>
                </c:pt>
                <c:pt idx="241">
                  <c:v>0.521527777777778</c:v>
                </c:pt>
                <c:pt idx="242">
                  <c:v>0.522222222222222</c:v>
                </c:pt>
                <c:pt idx="243">
                  <c:v>0.522916666666667</c:v>
                </c:pt>
                <c:pt idx="244">
                  <c:v>0.523611111111111</c:v>
                </c:pt>
                <c:pt idx="245">
                  <c:v>0.524305555555556</c:v>
                </c:pt>
                <c:pt idx="246">
                  <c:v>0.525</c:v>
                </c:pt>
                <c:pt idx="247">
                  <c:v>0.525694444444445</c:v>
                </c:pt>
                <c:pt idx="248">
                  <c:v>0.526388888888889</c:v>
                </c:pt>
                <c:pt idx="249">
                  <c:v>0.527083333333333</c:v>
                </c:pt>
                <c:pt idx="250">
                  <c:v>0.527777777777778</c:v>
                </c:pt>
                <c:pt idx="251">
                  <c:v>0.528472222222222</c:v>
                </c:pt>
                <c:pt idx="252">
                  <c:v>0.529166666666667</c:v>
                </c:pt>
                <c:pt idx="253">
                  <c:v>0.529861111111111</c:v>
                </c:pt>
                <c:pt idx="254">
                  <c:v>0.530555555555556</c:v>
                </c:pt>
                <c:pt idx="255">
                  <c:v>0.53125</c:v>
                </c:pt>
                <c:pt idx="256">
                  <c:v>0.531944444444445</c:v>
                </c:pt>
                <c:pt idx="257">
                  <c:v>0.532638888888889</c:v>
                </c:pt>
                <c:pt idx="258">
                  <c:v>0.533333333333333</c:v>
                </c:pt>
                <c:pt idx="259">
                  <c:v>0.534027777777778</c:v>
                </c:pt>
                <c:pt idx="260">
                  <c:v>0.534722222222222</c:v>
                </c:pt>
                <c:pt idx="261">
                  <c:v>0.535416666666666</c:v>
                </c:pt>
                <c:pt idx="262">
                  <c:v>0.536111111111111</c:v>
                </c:pt>
                <c:pt idx="263">
                  <c:v>0.536805555555556</c:v>
                </c:pt>
                <c:pt idx="264">
                  <c:v>0.5375</c:v>
                </c:pt>
                <c:pt idx="265">
                  <c:v>0.538194444444445</c:v>
                </c:pt>
                <c:pt idx="266">
                  <c:v>0.538888888888889</c:v>
                </c:pt>
                <c:pt idx="267">
                  <c:v>0.539583333333333</c:v>
                </c:pt>
                <c:pt idx="268">
                  <c:v>0.540277777777778</c:v>
                </c:pt>
                <c:pt idx="269">
                  <c:v>0.540972222222222</c:v>
                </c:pt>
                <c:pt idx="270">
                  <c:v>0.541666666666667</c:v>
                </c:pt>
                <c:pt idx="271">
                  <c:v>0.542361111111111</c:v>
                </c:pt>
                <c:pt idx="272">
                  <c:v>0.543055555555556</c:v>
                </c:pt>
                <c:pt idx="273">
                  <c:v>0.54375</c:v>
                </c:pt>
                <c:pt idx="274">
                  <c:v>0.544444444444445</c:v>
                </c:pt>
                <c:pt idx="275">
                  <c:v>0.545138888888889</c:v>
                </c:pt>
                <c:pt idx="276">
                  <c:v>0.545833333333333</c:v>
                </c:pt>
                <c:pt idx="277">
                  <c:v>0.546527777777778</c:v>
                </c:pt>
                <c:pt idx="278">
                  <c:v>0.547222222222222</c:v>
                </c:pt>
                <c:pt idx="279">
                  <c:v>0.547916666666666</c:v>
                </c:pt>
                <c:pt idx="280">
                  <c:v>0.548611111111111</c:v>
                </c:pt>
                <c:pt idx="281">
                  <c:v>0.549305555555556</c:v>
                </c:pt>
                <c:pt idx="282">
                  <c:v>0.55</c:v>
                </c:pt>
                <c:pt idx="283">
                  <c:v>0.550694444444445</c:v>
                </c:pt>
                <c:pt idx="284">
                  <c:v>0.551388888888889</c:v>
                </c:pt>
                <c:pt idx="285">
                  <c:v>0.552083333333334</c:v>
                </c:pt>
                <c:pt idx="286">
                  <c:v>0.552777777777778</c:v>
                </c:pt>
                <c:pt idx="287">
                  <c:v>0.553472222222222</c:v>
                </c:pt>
                <c:pt idx="288">
                  <c:v>0.554166666666667</c:v>
                </c:pt>
                <c:pt idx="289">
                  <c:v>0.554861111111111</c:v>
                </c:pt>
                <c:pt idx="290">
                  <c:v>0.555555555555556</c:v>
                </c:pt>
                <c:pt idx="291">
                  <c:v>0.55625</c:v>
                </c:pt>
                <c:pt idx="292">
                  <c:v>0.556944444444445</c:v>
                </c:pt>
                <c:pt idx="293">
                  <c:v>0.557638888888889</c:v>
                </c:pt>
                <c:pt idx="294">
                  <c:v>0.558333333333333</c:v>
                </c:pt>
              </c:numCache>
            </c:numRef>
          </c:cat>
          <c:val>
            <c:numRef>
              <c:f>Sheet1!$F$3:$F$297</c:f>
              <c:numCache>
                <c:formatCode>General</c:formatCode>
                <c:ptCount val="295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  <c:pt idx="3">
                  <c:v>1.0</c:v>
                </c:pt>
                <c:pt idx="4">
                  <c:v>0.0</c:v>
                </c:pt>
                <c:pt idx="5">
                  <c:v>1.0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10.0</c:v>
                </c:pt>
                <c:pt idx="11">
                  <c:v>4.0</c:v>
                </c:pt>
                <c:pt idx="12">
                  <c:v>0.0</c:v>
                </c:pt>
                <c:pt idx="13">
                  <c:v>6.0</c:v>
                </c:pt>
                <c:pt idx="14">
                  <c:v>0.0</c:v>
                </c:pt>
                <c:pt idx="15">
                  <c:v>2.0</c:v>
                </c:pt>
                <c:pt idx="16">
                  <c:v>0.0</c:v>
                </c:pt>
                <c:pt idx="17">
                  <c:v>0.0</c:v>
                </c:pt>
                <c:pt idx="18">
                  <c:v>1.0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2.0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1.0</c:v>
                </c:pt>
                <c:pt idx="31">
                  <c:v>0.0</c:v>
                </c:pt>
                <c:pt idx="32">
                  <c:v>1.0</c:v>
                </c:pt>
                <c:pt idx="33">
                  <c:v>0.0</c:v>
                </c:pt>
                <c:pt idx="34">
                  <c:v>33.0</c:v>
                </c:pt>
                <c:pt idx="35">
                  <c:v>1.0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2.0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1.0</c:v>
                </c:pt>
                <c:pt idx="52">
                  <c:v>0.0</c:v>
                </c:pt>
                <c:pt idx="53">
                  <c:v>1.0</c:v>
                </c:pt>
                <c:pt idx="54">
                  <c:v>0.0</c:v>
                </c:pt>
                <c:pt idx="55">
                  <c:v>3.0</c:v>
                </c:pt>
                <c:pt idx="56">
                  <c:v>0.0</c:v>
                </c:pt>
                <c:pt idx="57">
                  <c:v>0.0</c:v>
                </c:pt>
                <c:pt idx="58">
                  <c:v>4.0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1.0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1.0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1.0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1.0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1.0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1.0</c:v>
                </c:pt>
                <c:pt idx="131">
                  <c:v>0.0</c:v>
                </c:pt>
                <c:pt idx="132">
                  <c:v>0.0</c:v>
                </c:pt>
                <c:pt idx="133">
                  <c:v>2.0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1.0</c:v>
                </c:pt>
                <c:pt idx="142">
                  <c:v>0.0</c:v>
                </c:pt>
                <c:pt idx="143">
                  <c:v>0.0</c:v>
                </c:pt>
                <c:pt idx="144">
                  <c:v>3.0</c:v>
                </c:pt>
                <c:pt idx="145">
                  <c:v>1.0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1.0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2.0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0.0</c:v>
                </c:pt>
                <c:pt idx="201">
                  <c:v>0.0</c:v>
                </c:pt>
                <c:pt idx="202">
                  <c:v>0.0</c:v>
                </c:pt>
                <c:pt idx="203">
                  <c:v>0.0</c:v>
                </c:pt>
                <c:pt idx="204">
                  <c:v>0.0</c:v>
                </c:pt>
                <c:pt idx="205">
                  <c:v>0.0</c:v>
                </c:pt>
                <c:pt idx="206">
                  <c:v>1.0</c:v>
                </c:pt>
                <c:pt idx="207">
                  <c:v>0.0</c:v>
                </c:pt>
                <c:pt idx="208">
                  <c:v>1.0</c:v>
                </c:pt>
                <c:pt idx="209">
                  <c:v>0.0</c:v>
                </c:pt>
                <c:pt idx="210">
                  <c:v>0.0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1.0</c:v>
                </c:pt>
                <c:pt idx="218">
                  <c:v>0.0</c:v>
                </c:pt>
                <c:pt idx="219">
                  <c:v>1.0</c:v>
                </c:pt>
                <c:pt idx="220">
                  <c:v>1.0</c:v>
                </c:pt>
                <c:pt idx="221">
                  <c:v>0.0</c:v>
                </c:pt>
                <c:pt idx="222">
                  <c:v>0.0</c:v>
                </c:pt>
                <c:pt idx="223">
                  <c:v>0.0</c:v>
                </c:pt>
                <c:pt idx="224">
                  <c:v>0.0</c:v>
                </c:pt>
                <c:pt idx="225">
                  <c:v>0.0</c:v>
                </c:pt>
                <c:pt idx="226">
                  <c:v>0.0</c:v>
                </c:pt>
                <c:pt idx="227">
                  <c:v>0.0</c:v>
                </c:pt>
                <c:pt idx="228">
                  <c:v>0.0</c:v>
                </c:pt>
                <c:pt idx="229">
                  <c:v>0.0</c:v>
                </c:pt>
                <c:pt idx="230">
                  <c:v>2.0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1.0</c:v>
                </c:pt>
                <c:pt idx="241">
                  <c:v>0.0</c:v>
                </c:pt>
                <c:pt idx="242">
                  <c:v>0.0</c:v>
                </c:pt>
                <c:pt idx="243">
                  <c:v>0.0</c:v>
                </c:pt>
                <c:pt idx="244">
                  <c:v>0.0</c:v>
                </c:pt>
                <c:pt idx="245">
                  <c:v>1.0</c:v>
                </c:pt>
                <c:pt idx="246">
                  <c:v>0.0</c:v>
                </c:pt>
                <c:pt idx="247">
                  <c:v>0.0</c:v>
                </c:pt>
                <c:pt idx="248">
                  <c:v>0.0</c:v>
                </c:pt>
                <c:pt idx="249">
                  <c:v>0.0</c:v>
                </c:pt>
                <c:pt idx="250">
                  <c:v>1.0</c:v>
                </c:pt>
                <c:pt idx="251">
                  <c:v>0.0</c:v>
                </c:pt>
                <c:pt idx="252">
                  <c:v>0.0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</c:v>
                </c:pt>
                <c:pt idx="257">
                  <c:v>1.0</c:v>
                </c:pt>
                <c:pt idx="258">
                  <c:v>0.0</c:v>
                </c:pt>
                <c:pt idx="259">
                  <c:v>0.0</c:v>
                </c:pt>
                <c:pt idx="260">
                  <c:v>0.0</c:v>
                </c:pt>
                <c:pt idx="261">
                  <c:v>0.0</c:v>
                </c:pt>
                <c:pt idx="262">
                  <c:v>0.0</c:v>
                </c:pt>
                <c:pt idx="263">
                  <c:v>0.0</c:v>
                </c:pt>
                <c:pt idx="264">
                  <c:v>0.0</c:v>
                </c:pt>
                <c:pt idx="265">
                  <c:v>0.0</c:v>
                </c:pt>
                <c:pt idx="266">
                  <c:v>0.0</c:v>
                </c:pt>
                <c:pt idx="267">
                  <c:v>0.0</c:v>
                </c:pt>
                <c:pt idx="268">
                  <c:v>0.0</c:v>
                </c:pt>
                <c:pt idx="269">
                  <c:v>0.0</c:v>
                </c:pt>
                <c:pt idx="270">
                  <c:v>0.0</c:v>
                </c:pt>
                <c:pt idx="271">
                  <c:v>0.0</c:v>
                </c:pt>
                <c:pt idx="272">
                  <c:v>0.0</c:v>
                </c:pt>
                <c:pt idx="273">
                  <c:v>0.0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2.0</c:v>
                </c:pt>
                <c:pt idx="280">
                  <c:v>0.0</c:v>
                </c:pt>
                <c:pt idx="281">
                  <c:v>2.0</c:v>
                </c:pt>
                <c:pt idx="282">
                  <c:v>1.0</c:v>
                </c:pt>
                <c:pt idx="283">
                  <c:v>0.0</c:v>
                </c:pt>
                <c:pt idx="284">
                  <c:v>0.0</c:v>
                </c:pt>
                <c:pt idx="285">
                  <c:v>0.0</c:v>
                </c:pt>
                <c:pt idx="286">
                  <c:v>0.0</c:v>
                </c:pt>
                <c:pt idx="287">
                  <c:v>0.0</c:v>
                </c:pt>
                <c:pt idx="288">
                  <c:v>0.0</c:v>
                </c:pt>
                <c:pt idx="289">
                  <c:v>0.0</c:v>
                </c:pt>
                <c:pt idx="290">
                  <c:v>0.0</c:v>
                </c:pt>
                <c:pt idx="291">
                  <c:v>1.0</c:v>
                </c:pt>
                <c:pt idx="292">
                  <c:v>1.0</c:v>
                </c:pt>
                <c:pt idx="293">
                  <c:v>5.0</c:v>
                </c:pt>
                <c:pt idx="294">
                  <c:v>3.0</c:v>
                </c:pt>
              </c:numCache>
            </c:numRef>
          </c:val>
        </c:ser>
        <c:marker val="1"/>
        <c:axId val="683301720"/>
        <c:axId val="77477592"/>
      </c:lineChart>
      <c:catAx>
        <c:axId val="683301720"/>
        <c:scaling>
          <c:orientation val="minMax"/>
        </c:scaling>
        <c:axPos val="b"/>
        <c:numFmt formatCode="h:mm" sourceLinked="1"/>
        <c:majorTickMark val="none"/>
        <c:tickLblPos val="nextTo"/>
        <c:crossAx val="77477592"/>
        <c:crosses val="autoZero"/>
        <c:auto val="1"/>
        <c:lblAlgn val="ctr"/>
        <c:lblOffset val="100"/>
      </c:catAx>
      <c:valAx>
        <c:axId val="77477592"/>
        <c:scaling>
          <c:orientation val="minMax"/>
          <c:max val="2000.0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683301720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image" Target="../media/image1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3D017-52D2-4D43-8BD2-CF8A418679AA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9EC88-3929-43BF-926D-70D95B3310B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325DD-85B4-4974-8549-E58969EC009F}" type="slidenum">
              <a:rPr lang="ja-JP" altLang="en-US"/>
              <a:pPr/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4A61C565-2E87-4D51-A7E0-C95D98618802}" type="slidenum">
              <a:rPr lang="ja-JP" altLang="en-US"/>
              <a:pPr/>
              <a:t>31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317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06B9A98-AAD2-4C18-9E45-911B7527CB5A}" type="slidenum">
              <a:rPr lang="ja-JP" altLang="en-US"/>
              <a:pPr/>
              <a:t>32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348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CE14D2-97FE-4B98-A637-7BC26C348936}" type="slidenum">
              <a:rPr lang="ja-JP" altLang="en-US"/>
              <a:pPr/>
              <a:t>51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15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4F34EB3-0711-4A8E-8D2F-DAD8A3B2B914}" type="slidenum">
              <a:rPr lang="ja-JP" altLang="en-US"/>
              <a:pPr/>
              <a:t>53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5BFE6A2-4A93-4B22-9D29-ABEE5718595E}" type="slidenum">
              <a:rPr lang="ja-JP" altLang="en-US"/>
              <a:pPr/>
              <a:t>54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8AD9465-E86A-4C86-ACCC-DB6FEE3DF8B7}" type="slidenum">
              <a:rPr lang="ja-JP" altLang="en-US"/>
              <a:pPr/>
              <a:t>55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35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5DA985E-32F1-4EB0-BD73-E1B6E9E2DF14}" type="slidenum">
              <a:rPr lang="ja-JP" altLang="en-US"/>
              <a:pPr/>
              <a:t>56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657972E-6081-492F-9C1C-7956AB502A9F}" type="slidenum">
              <a:rPr lang="ja-JP" altLang="en-US"/>
              <a:pPr/>
              <a:t>57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B19921C-11C7-467B-8B78-3ADFECF1AF4E}" type="slidenum">
              <a:rPr lang="ja-JP" altLang="en-US"/>
              <a:pPr/>
              <a:t>58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7BF0E4-5E9C-434E-B81F-5C974497FF79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latin typeface="Times" pitchFamily="-60" charset="0"/>
              <a:ea typeface="Osaka" pitchFamily="-60" charset="-128"/>
              <a:cs typeface="Arial Unicode MS" pitchFamily="-6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8AD2DB-42D2-4B94-8289-75E0439C71A3}" type="slidenum">
              <a:rPr lang="ja-JP" altLang="en-US"/>
              <a:pPr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AA7720-9580-4A4A-95A4-5BC266BB85BF}" type="slidenum">
              <a:rPr lang="ja-JP" altLang="en-US"/>
              <a:pPr/>
              <a:t>66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86EC1-0203-4D78-ADBC-D818454F4573}" type="slidenum">
              <a:rPr lang="ja-JP" altLang="en-US"/>
              <a:pPr/>
              <a:t>78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317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96389A-085F-49C8-8E41-FF445B707DD6}" type="slidenum">
              <a:rPr lang="ja-JP" altLang="en-US"/>
              <a:pPr/>
              <a:t>79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25392C5-1B37-4552-A9A3-F7AAEA738D53}" type="slidenum">
              <a:rPr lang="ja-JP" altLang="en-US"/>
              <a:pPr/>
              <a:t>85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04C3151-0A36-4006-B2BD-72D55837F982}" type="slidenum">
              <a:rPr lang="ja-JP" altLang="en-US"/>
              <a:pPr/>
              <a:t>86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6E6F2-CF9C-418F-ACC2-4412BF3F1073}" type="slidenum">
              <a:rPr lang="ja-JP" altLang="en-US"/>
              <a:pPr/>
              <a:t>87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E53ED-3C40-E44F-8323-C180FB777848}" type="slidenum">
              <a:rPr lang="en-US" altLang="ja-JP">
                <a:latin typeface="Lucida Grande" pitchFamily="-29" charset="0"/>
                <a:ea typeface="Arial Unicode MS" pitchFamily="-29" charset="0"/>
                <a:cs typeface="Arial Unicode MS" pitchFamily="-29" charset="0"/>
              </a:rPr>
              <a:pPr/>
              <a:t>88</a:t>
            </a:fld>
            <a:endParaRPr lang="en-US" altLang="ja-JP">
              <a:latin typeface="Arial" pitchFamily="-29" charset="0"/>
              <a:ea typeface="Arial Unicode MS" pitchFamily="-29" charset="0"/>
              <a:cs typeface="Arial Unicode MS" pitchFamily="-29" charset="0"/>
            </a:endParaRPr>
          </a:p>
        </p:txBody>
      </p:sp>
      <p:sp>
        <p:nvSpPr>
          <p:cNvPr id="4505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 smtClean="0">
              <a:latin typeface="Arial" pitchFamily="-29" charset="0"/>
              <a:ea typeface="Arial Unicode MS" pitchFamily="-29" charset="0"/>
              <a:cs typeface="Arial Unicode MS" pitchFamily="-29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560F9-812E-469B-BADD-94F9C7B4B7BC}" type="slidenum">
              <a:rPr lang="ja-JP" altLang="en-US"/>
              <a:pPr/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953CE-CB30-497C-AEBC-18F6CA848F03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953CE-CB30-497C-AEBC-18F6CA848F03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66EDB-1E2A-4F93-AAF3-2018D464334A}" type="slidenum">
              <a:rPr lang="ja-JP" altLang="en-US"/>
              <a:pPr/>
              <a:t>26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327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8AD1C8-9F01-48CA-8A0D-DF8BEFA435F7}" type="slidenum">
              <a:rPr lang="ja-JP" altLang="en-US"/>
              <a:pPr/>
              <a:t>27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C8916CC1-D298-4B4C-BD5A-D8D105585C2A}" type="slidenum">
              <a:rPr lang="ja-JP" altLang="en-US"/>
              <a:pPr/>
              <a:t>29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297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42550D33-D002-4B58-B11C-EC6C1335C092}" type="slidenum">
              <a:rPr lang="ja-JP" altLang="en-US"/>
              <a:pPr/>
              <a:t>30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090221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ILC-GDE SCRF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24FC6-2D93-4B21-B4E1-EAED131C03A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CF45-D321-594C-903C-56C8C28F0291}" type="datetimeFigureOut">
              <a:rPr lang="ja-JP" altLang="en-US" smtClean="0"/>
              <a:pPr/>
              <a:t>09.3.6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FE0C0-2082-9D4B-8EA3-2A43DBADF30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3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eg"/><Relationship Id="rId5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eg"/><Relationship Id="rId6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df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df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jpeg"/><Relationship Id="rId5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jpeg"/><Relationship Id="rId5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3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df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5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df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df"/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df"/><Relationship Id="rId3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df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3" Type="http://schemas.openxmlformats.org/officeDocument/2006/relationships/image" Target="../media/image87.png"/><Relationship Id="rId5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df"/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7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4.jpeg"/><Relationship Id="rId6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0.png"/><Relationship Id="rId5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6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3.jpeg"/><Relationship Id="rId5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5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4" Type="http://schemas.openxmlformats.org/officeDocument/2006/relationships/image" Target="../media/image118.png"/><Relationship Id="rId5" Type="http://schemas.openxmlformats.org/officeDocument/2006/relationships/image" Target="../media/image119.jpe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6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eg"/><Relationship Id="rId3" Type="http://schemas.openxmlformats.org/officeDocument/2006/relationships/image" Target="../media/image125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7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7.jpeg"/><Relationship Id="rId6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7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5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7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Relationship Id="rId6" Type="http://schemas.openxmlformats.org/officeDocument/2006/relationships/image" Target="../media/image14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6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7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6" Type="http://schemas.openxmlformats.org/officeDocument/2006/relationships/image" Target="../media/image149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6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5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5" Type="http://schemas.openxmlformats.org/officeDocument/2006/relationships/image" Target="../media/image164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7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6" Type="http://schemas.openxmlformats.org/officeDocument/2006/relationships/image" Target="../media/image169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tiff"/><Relationship Id="rId3" Type="http://schemas.openxmlformats.org/officeDocument/2006/relationships/image" Target="../media/image173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8.jpeg"/><Relationship Id="rId4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5.jpeg"/><Relationship Id="rId5" Type="http://schemas.openxmlformats.org/officeDocument/2006/relationships/image" Target="../media/image17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5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eg"/><Relationship Id="rId3" Type="http://schemas.openxmlformats.org/officeDocument/2006/relationships/image" Target="../media/image180.jpeg"/><Relationship Id="rId5" Type="http://schemas.openxmlformats.org/officeDocument/2006/relationships/image" Target="../media/image18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df"/><Relationship Id="rId3" Type="http://schemas.openxmlformats.org/officeDocument/2006/relationships/image" Target="../media/image70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df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8.png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0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4" Type="http://schemas.openxmlformats.org/officeDocument/2006/relationships/image" Target="../media/image193.jpeg"/><Relationship Id="rId5" Type="http://schemas.openxmlformats.org/officeDocument/2006/relationships/image" Target="../media/image194.jpeg"/><Relationship Id="rId7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9" Type="http://schemas.openxmlformats.org/officeDocument/2006/relationships/image" Target="../media/image198.png"/><Relationship Id="rId3" Type="http://schemas.openxmlformats.org/officeDocument/2006/relationships/image" Target="../media/image192.png"/><Relationship Id="rId6" Type="http://schemas.openxmlformats.org/officeDocument/2006/relationships/image" Target="../media/image195.pn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ng"/><Relationship Id="rId3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jpeg"/><Relationship Id="rId5" Type="http://schemas.openxmlformats.org/officeDocument/2006/relationships/chart" Target="../charts/char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ja-JP" sz="3600" b="1" i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Basic R&amp;D for </a:t>
            </a:r>
            <a:r>
              <a:rPr lang="ja-JP" altLang="en-US" sz="3600" b="1" i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High gradient </a:t>
            </a:r>
            <a:r>
              <a:rPr lang="en-US" altLang="ja-JP" sz="3600" b="1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ILC </a:t>
            </a:r>
            <a:r>
              <a:rPr lang="ja-JP" altLang="en-US" sz="3600" b="1" i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SC cavity in KEK-STF</a:t>
            </a:r>
            <a:endParaRPr lang="ja-JP" altLang="en-US" sz="36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US" altLang="ja-JP" dirty="0" smtClean="0"/>
              <a:t>H. Hayano for STF surface R&amp;D team</a:t>
            </a:r>
          </a:p>
          <a:p>
            <a:r>
              <a:rPr lang="en-US" altLang="ja-JP" dirty="0" smtClean="0"/>
              <a:t>03102009@FNAL</a:t>
            </a:r>
            <a:endParaRPr lang="ja-JP" altLang="en-US" dirty="0"/>
          </a:p>
        </p:txBody>
      </p:sp>
      <p:pic>
        <p:nvPicPr>
          <p:cNvPr id="4" name="図 3" descr="STF_logo_01-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52400"/>
            <a:ext cx="1600200" cy="789299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600200" y="3008531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039034"/>
            <a:ext cx="5302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Surface analysis of </a:t>
            </a:r>
            <a:r>
              <a:rPr kumimoji="1" lang="en-US" altLang="ja-JP" sz="3600" b="1" dirty="0" err="1" smtClean="0"/>
              <a:t>EP’d</a:t>
            </a:r>
            <a:r>
              <a:rPr kumimoji="1" lang="en-US" altLang="ja-JP" sz="3600" b="1" dirty="0" smtClean="0"/>
              <a:t> </a:t>
            </a:r>
            <a:r>
              <a:rPr kumimoji="1" lang="en-US" altLang="ja-JP" sz="3600" b="1" dirty="0" err="1" smtClean="0"/>
              <a:t>Nb</a:t>
            </a:r>
            <a:endParaRPr kumimoji="1" lang="ja-JP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3581400"/>
            <a:ext cx="74668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1. using Lab-EP samples</a:t>
            </a:r>
          </a:p>
          <a:p>
            <a:endParaRPr lang="en-US" altLang="ja-JP" sz="2400" dirty="0" smtClean="0">
              <a:latin typeface="Helvetica"/>
              <a:cs typeface="Helvetica"/>
            </a:endParaRPr>
          </a:p>
          <a:p>
            <a:r>
              <a:rPr kumimoji="1" lang="en-US" altLang="ja-JP" sz="2400" dirty="0" smtClean="0">
                <a:latin typeface="Helvetica"/>
                <a:cs typeface="Helvetica"/>
              </a:rPr>
              <a:t>2. using sample tips in the single cell with EP </a:t>
            </a:r>
            <a:r>
              <a:rPr kumimoji="1" lang="en-US" altLang="ja-JP" sz="2400" dirty="0" smtClean="0">
                <a:latin typeface="Helvetica"/>
                <a:cs typeface="Helvetica"/>
              </a:rPr>
              <a:t>process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410200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To understand surface contamination after EP process</a:t>
            </a:r>
            <a:endParaRPr kumimoji="1" lang="ja-JP" alt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1851268" y="2685365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KEK_tool_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7058603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224135"/>
            <a:ext cx="305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KEK Analysis Tools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KEK_tool_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5181600" cy="3907563"/>
          </a:xfrm>
          <a:prstGeom prst="rect">
            <a:avLst/>
          </a:prstGeom>
        </p:spPr>
      </p:pic>
      <p:pic>
        <p:nvPicPr>
          <p:cNvPr id="3" name="図 2" descr="KEK_tool_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28800"/>
            <a:ext cx="3874869" cy="4781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224135"/>
            <a:ext cx="305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KEK Analysis Tools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692134"/>
            <a:ext cx="35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XPS, AES, SIMS, surface conditioners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14594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SEM, EDX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14313" y="71438"/>
            <a:ext cx="8715375" cy="785812"/>
          </a:xfrm>
        </p:spPr>
        <p:txBody>
          <a:bodyPr/>
          <a:lstStyle/>
          <a:p>
            <a:r>
              <a:rPr lang="en-US" altLang="ja-JP" sz="4000" b="1" dirty="0" err="1" smtClean="0">
                <a:solidFill>
                  <a:srgbClr val="000000"/>
                </a:solidFill>
                <a:latin typeface="Helvetica"/>
                <a:cs typeface="Helvetica"/>
              </a:rPr>
              <a:t>Nb</a:t>
            </a:r>
            <a:r>
              <a:rPr lang="en-US" altLang="ja-JP" sz="4000" b="1" dirty="0" smtClean="0">
                <a:solidFill>
                  <a:srgbClr val="000000"/>
                </a:solidFill>
                <a:latin typeface="Helvetica"/>
                <a:cs typeface="Helvetica"/>
              </a:rPr>
              <a:t> samples preparation</a:t>
            </a:r>
            <a:endParaRPr lang="ja-JP" altLang="en-US" sz="40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075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63" y="857250"/>
            <a:ext cx="8215312" cy="5929313"/>
          </a:xfrm>
        </p:spPr>
        <p:txBody>
          <a:bodyPr/>
          <a:lstStyle/>
          <a:p>
            <a:pPr>
              <a:buFont typeface="Arial" pitchFamily="-60" charset="0"/>
              <a:buNone/>
            </a:pPr>
            <a:endParaRPr lang="en-US" altLang="ja-JP" sz="2400" dirty="0" smtClean="0"/>
          </a:p>
          <a:p>
            <a:r>
              <a:rPr lang="en-US" altLang="ja-JP" sz="2400" dirty="0"/>
              <a:t>Prepare four </a:t>
            </a:r>
            <a:r>
              <a:rPr lang="en-US" altLang="ja-JP" sz="2400" dirty="0" err="1"/>
              <a:t>Nb</a:t>
            </a:r>
            <a:r>
              <a:rPr lang="en-US" altLang="ja-JP" sz="2400" dirty="0"/>
              <a:t> samples, sample-1, -1’, -2, -2’.</a:t>
            </a:r>
          </a:p>
          <a:p>
            <a:r>
              <a:rPr lang="en-US" altLang="ja-JP" sz="2400" dirty="0"/>
              <a:t>Sample-1, -1’: BCP(30um)+</a:t>
            </a:r>
            <a:r>
              <a:rPr lang="en-US" altLang="ja-JP" sz="2400" dirty="0">
                <a:solidFill>
                  <a:srgbClr val="00B050"/>
                </a:solidFill>
              </a:rPr>
              <a:t>EP(70um)</a:t>
            </a:r>
            <a:r>
              <a:rPr lang="en-US" altLang="ja-JP" sz="2400" dirty="0"/>
              <a:t> + U.P.W. rinse.</a:t>
            </a:r>
          </a:p>
          <a:p>
            <a:r>
              <a:rPr lang="en-US" altLang="ja-JP" sz="2400" dirty="0"/>
              <a:t>Sample-2, -2’: BCP(30um)+</a:t>
            </a:r>
            <a:r>
              <a:rPr lang="en-US" altLang="ja-JP" sz="2400" dirty="0">
                <a:solidFill>
                  <a:srgbClr val="00B050"/>
                </a:solidFill>
              </a:rPr>
              <a:t>EP(70um)</a:t>
            </a:r>
            <a:r>
              <a:rPr lang="en-US" altLang="ja-JP" sz="2400" dirty="0"/>
              <a:t> + U.P.W. rinse + </a:t>
            </a:r>
            <a:r>
              <a:rPr lang="en-US" altLang="ja-JP" sz="2400" dirty="0">
                <a:solidFill>
                  <a:srgbClr val="FF0000"/>
                </a:solidFill>
              </a:rPr>
              <a:t>sponge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wipe cleaning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r>
              <a:rPr lang="en-US" altLang="ja-JP" sz="2400" dirty="0"/>
              <a:t>Compare sample-1 and sample-2 by </a:t>
            </a:r>
            <a:r>
              <a:rPr lang="en-US" altLang="ja-JP" sz="2400" dirty="0">
                <a:solidFill>
                  <a:srgbClr val="00B0F0"/>
                </a:solidFill>
              </a:rPr>
              <a:t>FS-</a:t>
            </a:r>
            <a:r>
              <a:rPr lang="en-US" altLang="ja-JP" sz="2400" dirty="0" smtClean="0">
                <a:solidFill>
                  <a:srgbClr val="00B0F0"/>
                </a:solidFill>
              </a:rPr>
              <a:t>SEM, AES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at </a:t>
            </a:r>
            <a:r>
              <a:rPr lang="en-US" altLang="ja-JP" sz="2400" dirty="0" err="1"/>
              <a:t>Jlab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Compare sample-1’ and sample-2’ by </a:t>
            </a:r>
            <a:r>
              <a:rPr lang="en-US" altLang="ja-JP" sz="2400" dirty="0" smtClean="0">
                <a:solidFill>
                  <a:srgbClr val="00B0F0"/>
                </a:solidFill>
              </a:rPr>
              <a:t>XPS, AES, SIMS, SEM,EDX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at KEK.</a:t>
            </a:r>
          </a:p>
          <a:p>
            <a:endParaRPr lang="en-US" altLang="ja-JP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5181600"/>
            <a:ext cx="569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* Sponge wipe is a pioneer study of new surface treatment.</a:t>
            </a:r>
          </a:p>
          <a:p>
            <a:endParaRPr kumimoji="1" lang="ja-JP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9406" y="5715000"/>
            <a:ext cx="542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This is a proposed physical/mechanical cleaning method</a:t>
            </a:r>
          </a:p>
          <a:p>
            <a:r>
              <a:rPr kumimoji="1" lang="en-US" altLang="ja-JP" dirty="0" smtClean="0"/>
              <a:t> for EP treated </a:t>
            </a:r>
            <a:r>
              <a:rPr kumimoji="1" lang="en-US" altLang="ja-JP" dirty="0" err="1" smtClean="0"/>
              <a:t>Nb</a:t>
            </a:r>
            <a:r>
              <a:rPr kumimoji="1" lang="en-US" altLang="ja-JP" dirty="0" smtClean="0"/>
              <a:t> surface.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09600" y="582613"/>
            <a:ext cx="8186738" cy="582613"/>
          </a:xfrm>
          <a:prstGeom prst="rect">
            <a:avLst/>
          </a:prstGeom>
          <a:solidFill>
            <a:schemeClr val="bg1"/>
          </a:solidFill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Lab</a:t>
            </a:r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-EP at Nomura-plating co.</a:t>
            </a:r>
            <a:endParaRPr lang="ja-JP" altLang="en-US" sz="3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7171" name="Picture 2" descr="D:\home\写真\ILC\ILC2008\20080729Nomura\DSC07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227263"/>
            <a:ext cx="1773237" cy="338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D:\home\写真\ILC\ILC2008\20080729Nomura\DSC070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535" y="2311400"/>
            <a:ext cx="4394403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テキスト ボックス 6"/>
          <p:cNvSpPr txBox="1">
            <a:spLocks noChangeArrowheads="1"/>
          </p:cNvSpPr>
          <p:nvPr/>
        </p:nvSpPr>
        <p:spPr bwMode="auto">
          <a:xfrm>
            <a:off x="1357313" y="5791200"/>
            <a:ext cx="3071812" cy="36988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Lab-EP of </a:t>
            </a:r>
            <a:r>
              <a:rPr lang="en-US" altLang="ja-JP" dirty="0" err="1"/>
              <a:t>Nb</a:t>
            </a:r>
            <a:r>
              <a:rPr lang="en-US" altLang="ja-JP" dirty="0"/>
              <a:t>-plate sample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rot="10800000">
            <a:off x="2857502" y="3727451"/>
            <a:ext cx="3467099" cy="158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テキスト ボックス 11"/>
          <p:cNvSpPr txBox="1">
            <a:spLocks noChangeArrowheads="1"/>
          </p:cNvSpPr>
          <p:nvPr/>
        </p:nvSpPr>
        <p:spPr bwMode="auto">
          <a:xfrm>
            <a:off x="5822950" y="5791200"/>
            <a:ext cx="27797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err="1"/>
              <a:t>Nb</a:t>
            </a:r>
            <a:r>
              <a:rPr lang="en-US" altLang="ja-JP" sz="1400" dirty="0"/>
              <a:t> sample + Teflon fixture </a:t>
            </a:r>
          </a:p>
          <a:p>
            <a:r>
              <a:rPr lang="en-US" altLang="ja-JP" sz="1400" dirty="0"/>
              <a:t>on </a:t>
            </a:r>
            <a:r>
              <a:rPr lang="en-US" altLang="ja-JP" sz="1400" dirty="0" err="1"/>
              <a:t>Nb</a:t>
            </a:r>
            <a:r>
              <a:rPr lang="en-US" altLang="ja-JP" sz="1400" dirty="0"/>
              <a:t> base-plate (10cm </a:t>
            </a:r>
            <a:r>
              <a:rPr lang="en-US" altLang="ja-JP" sz="1400" dirty="0" err="1"/>
              <a:t>x</a:t>
            </a:r>
            <a:r>
              <a:rPr lang="en-US" altLang="ja-JP" sz="1400" dirty="0"/>
              <a:t> 10cm)</a:t>
            </a:r>
          </a:p>
        </p:txBody>
      </p:sp>
      <p:sp>
        <p:nvSpPr>
          <p:cNvPr id="7176" name="テキスト ボックス 13"/>
          <p:cNvSpPr txBox="1">
            <a:spLocks noChangeArrowheads="1"/>
          </p:cNvSpPr>
          <p:nvPr/>
        </p:nvSpPr>
        <p:spPr bwMode="auto">
          <a:xfrm>
            <a:off x="609600" y="1704043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latin typeface="Helvetica"/>
                <a:cs typeface="Helvetica"/>
              </a:rPr>
              <a:t>Repetition of </a:t>
            </a:r>
            <a:r>
              <a:rPr lang="en-US" altLang="ja-JP" sz="1400" b="1" dirty="0" smtClean="0">
                <a:latin typeface="Helvetica"/>
                <a:cs typeface="Helvetica"/>
              </a:rPr>
              <a:t> 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EP voltage apply  </a:t>
            </a:r>
            <a:r>
              <a:rPr lang="en-US" altLang="ja-JP" sz="1400" b="1" dirty="0">
                <a:latin typeface="Helvetica"/>
                <a:cs typeface="Helvetica"/>
              </a:rPr>
              <a:t>(2 min) + Rotation of sample w/o EP (2 min)</a:t>
            </a:r>
            <a:endParaRPr lang="ja-JP" altLang="en-US" sz="1400" b="1" dirty="0">
              <a:latin typeface="Helvetica"/>
              <a:cs typeface="Helvetica"/>
            </a:endParaRPr>
          </a:p>
        </p:txBody>
      </p:sp>
      <p:sp>
        <p:nvSpPr>
          <p:cNvPr id="15" name="右カーブ矢印 14"/>
          <p:cNvSpPr/>
          <p:nvPr/>
        </p:nvSpPr>
        <p:spPr>
          <a:xfrm>
            <a:off x="2357438" y="3525838"/>
            <a:ext cx="357187" cy="35718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chemeClr val="tx1"/>
              </a:solidFill>
              <a:cs typeface="ＭＳ Ｐゴシック" pitchFamily="-6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57201" y="152400"/>
            <a:ext cx="8186737" cy="582613"/>
          </a:xfrm>
          <a:prstGeom prst="rect">
            <a:avLst/>
          </a:prstGeom>
          <a:solidFill>
            <a:schemeClr val="bg1"/>
          </a:solidFill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b="1" dirty="0">
                <a:latin typeface="Helvetica"/>
                <a:cs typeface="Helvetica"/>
              </a:rPr>
              <a:t>U.P.W. rinse and</a:t>
            </a:r>
            <a:r>
              <a:rPr lang="en-US" altLang="ja-JP" sz="3200" b="1" dirty="0" smtClean="0">
                <a:latin typeface="Helvetica"/>
                <a:cs typeface="Helvetica"/>
              </a:rPr>
              <a:t> </a:t>
            </a:r>
            <a:r>
              <a:rPr lang="en-US" altLang="ja-JP" sz="3200" b="1" dirty="0">
                <a:latin typeface="Helvetica"/>
                <a:cs typeface="Helvetica"/>
              </a:rPr>
              <a:t>S</a:t>
            </a:r>
            <a:r>
              <a:rPr lang="en-US" altLang="ja-JP" sz="3200" b="1" dirty="0" smtClean="0">
                <a:latin typeface="Helvetica"/>
                <a:cs typeface="Helvetica"/>
              </a:rPr>
              <a:t>ponge wipe</a:t>
            </a:r>
            <a:endParaRPr lang="ja-JP" altLang="en-US" sz="3200" b="1" dirty="0">
              <a:latin typeface="Helvetica"/>
              <a:cs typeface="Helvetica"/>
            </a:endParaRPr>
          </a:p>
        </p:txBody>
      </p:sp>
      <p:pic>
        <p:nvPicPr>
          <p:cNvPr id="5123" name="Picture 3" descr="D:\home\写真\ILC\ILC2008\20080729Nomura\DSC070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1071563"/>
            <a:ext cx="24288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矢印 7"/>
          <p:cNvSpPr/>
          <p:nvPr/>
        </p:nvSpPr>
        <p:spPr>
          <a:xfrm>
            <a:off x="3714750" y="2214563"/>
            <a:ext cx="642938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pic>
        <p:nvPicPr>
          <p:cNvPr id="5125" name="Picture 4" descr="D:\home\写真\ILC\ILC2008\20080729Nomura\DSC070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4286250"/>
            <a:ext cx="26241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下矢印 12"/>
          <p:cNvSpPr/>
          <p:nvPr/>
        </p:nvSpPr>
        <p:spPr>
          <a:xfrm>
            <a:off x="5929313" y="3857625"/>
            <a:ext cx="428625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pic>
        <p:nvPicPr>
          <p:cNvPr id="5127" name="Picture 5" descr="D:\home\写真\ILC\ILC2008\20080729Nomura\DSC071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4286250"/>
            <a:ext cx="27860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テキスト ボックス 14"/>
          <p:cNvSpPr txBox="1">
            <a:spLocks noChangeArrowheads="1"/>
          </p:cNvSpPr>
          <p:nvPr/>
        </p:nvSpPr>
        <p:spPr bwMode="auto">
          <a:xfrm>
            <a:off x="642938" y="6072188"/>
            <a:ext cx="3000375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Packing in transportation container</a:t>
            </a:r>
          </a:p>
        </p:txBody>
      </p:sp>
      <p:sp>
        <p:nvSpPr>
          <p:cNvPr id="16" name="右矢印 15"/>
          <p:cNvSpPr>
            <a:spLocks noChangeArrowheads="1"/>
          </p:cNvSpPr>
          <p:nvPr/>
        </p:nvSpPr>
        <p:spPr bwMode="auto">
          <a:xfrm flipH="1">
            <a:off x="3786188" y="5143500"/>
            <a:ext cx="642937" cy="4286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5130" name="テキスト ボックス 16"/>
          <p:cNvSpPr txBox="1">
            <a:spLocks noChangeArrowheads="1"/>
          </p:cNvSpPr>
          <p:nvPr/>
        </p:nvSpPr>
        <p:spPr bwMode="auto">
          <a:xfrm>
            <a:off x="357188" y="1000125"/>
            <a:ext cx="4000500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Moving into a clean-room (class-1000) after EP(70 um)</a:t>
            </a:r>
          </a:p>
        </p:txBody>
      </p:sp>
      <p:pic>
        <p:nvPicPr>
          <p:cNvPr id="5131" name="Picture 3" descr="D:\home\写真\ILC\ILC2008\20080730Nomura\DSC071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428750"/>
            <a:ext cx="314801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テキスト ボックス 17"/>
          <p:cNvSpPr txBox="1">
            <a:spLocks noChangeArrowheads="1"/>
          </p:cNvSpPr>
          <p:nvPr/>
        </p:nvSpPr>
        <p:spPr bwMode="auto">
          <a:xfrm>
            <a:off x="4786313" y="1000125"/>
            <a:ext cx="2462671" cy="36933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sponge</a:t>
            </a:r>
            <a:r>
              <a:rPr lang="en-US" altLang="ja-JP" dirty="0" smtClean="0"/>
              <a:t> wipe </a:t>
            </a:r>
            <a:r>
              <a:rPr lang="en-US" altLang="ja-JP" dirty="0"/>
              <a:t>with U.P.W.</a:t>
            </a:r>
          </a:p>
        </p:txBody>
      </p:sp>
      <p:sp>
        <p:nvSpPr>
          <p:cNvPr id="5133" name="テキスト ボックス 18"/>
          <p:cNvSpPr txBox="1">
            <a:spLocks noChangeArrowheads="1"/>
          </p:cNvSpPr>
          <p:nvPr/>
        </p:nvSpPr>
        <p:spPr bwMode="auto">
          <a:xfrm>
            <a:off x="4572000" y="3500438"/>
            <a:ext cx="3500438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+ Ultra Pure Water rinse (5 min)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7929563" y="1928813"/>
            <a:ext cx="8572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rot="5400000">
            <a:off x="8074025" y="2357438"/>
            <a:ext cx="569913" cy="15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10800000">
            <a:off x="8072438" y="2357438"/>
            <a:ext cx="571500" cy="15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8100000">
            <a:off x="8085138" y="2368550"/>
            <a:ext cx="569912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3500000">
            <a:off x="8085138" y="2368550"/>
            <a:ext cx="569912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9" name="テキスト ボックス 27"/>
          <p:cNvSpPr txBox="1">
            <a:spLocks noChangeArrowheads="1"/>
          </p:cNvSpPr>
          <p:nvPr/>
        </p:nvSpPr>
        <p:spPr bwMode="auto">
          <a:xfrm>
            <a:off x="7858125" y="1000125"/>
            <a:ext cx="113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Wipe 10 times</a:t>
            </a:r>
          </a:p>
          <a:p>
            <a:r>
              <a:rPr lang="en-US" altLang="ja-JP" sz="1200"/>
              <a:t>for each arrow</a:t>
            </a:r>
          </a:p>
          <a:p>
            <a:r>
              <a:rPr lang="en-US" altLang="ja-JP" sz="1200"/>
              <a:t>= 40-times</a:t>
            </a:r>
          </a:p>
          <a:p>
            <a:r>
              <a:rPr lang="en-US" altLang="ja-JP" sz="1200"/>
              <a:t>   wipes in total</a:t>
            </a:r>
            <a:endParaRPr lang="ja-JP" altLang="en-US" sz="1200"/>
          </a:p>
        </p:txBody>
      </p:sp>
      <p:sp>
        <p:nvSpPr>
          <p:cNvPr id="5140" name="テキスト ボックス 28"/>
          <p:cNvSpPr txBox="1">
            <a:spLocks noChangeArrowheads="1"/>
          </p:cNvSpPr>
          <p:nvPr/>
        </p:nvSpPr>
        <p:spPr bwMode="auto">
          <a:xfrm>
            <a:off x="7715250" y="2844800"/>
            <a:ext cx="1357313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Nb-sample-2</a:t>
            </a:r>
          </a:p>
        </p:txBody>
      </p:sp>
      <p:sp>
        <p:nvSpPr>
          <p:cNvPr id="5141" name="テキスト ボックス 29"/>
          <p:cNvSpPr txBox="1">
            <a:spLocks noChangeArrowheads="1"/>
          </p:cNvSpPr>
          <p:nvPr/>
        </p:nvSpPr>
        <p:spPr bwMode="auto">
          <a:xfrm>
            <a:off x="500063" y="3429000"/>
            <a:ext cx="3429000" cy="36988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Ultra Pure Water rinse (20 min)</a:t>
            </a:r>
          </a:p>
        </p:txBody>
      </p:sp>
      <p:sp>
        <p:nvSpPr>
          <p:cNvPr id="5142" name="テキスト ボックス 30"/>
          <p:cNvSpPr txBox="1">
            <a:spLocks noChangeArrowheads="1"/>
          </p:cNvSpPr>
          <p:nvPr/>
        </p:nvSpPr>
        <p:spPr bwMode="auto">
          <a:xfrm>
            <a:off x="4786313" y="6215063"/>
            <a:ext cx="2643187" cy="36988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Packing under U.P.W.</a:t>
            </a:r>
          </a:p>
        </p:txBody>
      </p:sp>
      <p:sp>
        <p:nvSpPr>
          <p:cNvPr id="27" name="右矢印 26"/>
          <p:cNvSpPr/>
          <p:nvPr/>
        </p:nvSpPr>
        <p:spPr>
          <a:xfrm rot="2100000">
            <a:off x="3851275" y="3860800"/>
            <a:ext cx="642938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5144" name="テキスト ボックス 28"/>
          <p:cNvSpPr txBox="1">
            <a:spLocks noChangeArrowheads="1"/>
          </p:cNvSpPr>
          <p:nvPr/>
        </p:nvSpPr>
        <p:spPr bwMode="auto">
          <a:xfrm>
            <a:off x="3571875" y="4429125"/>
            <a:ext cx="1209675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Nb-sample-1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39800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KEK-type </a:t>
            </a:r>
            <a:r>
              <a:rPr lang="en-US" altLang="ja-JP" sz="3200" b="1" dirty="0" err="1" smtClean="0">
                <a:solidFill>
                  <a:srgbClr val="000000"/>
                </a:solidFill>
                <a:latin typeface="Helvetica"/>
                <a:cs typeface="Helvetica"/>
              </a:rPr>
              <a:t>Nb</a:t>
            </a:r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-sample 1</a:t>
            </a:r>
            <a:endParaRPr lang="ja-JP" altLang="en-US" sz="3200" b="1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026" name="Picture 2" descr="D:\home\写真\ILC\ILC2008\20080910KEK-STF\DSC07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505" y="1966893"/>
            <a:ext cx="3733749" cy="2800312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142976" y="4000504"/>
            <a:ext cx="222368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21 Aug 2008</a:t>
            </a:r>
          </a:p>
          <a:p>
            <a:r>
              <a:rPr kumimoji="1" lang="en-US" altLang="ja-JP" dirty="0" smtClean="0"/>
              <a:t>EP 70 um</a:t>
            </a:r>
          </a:p>
          <a:p>
            <a:r>
              <a:rPr lang="en-US" altLang="ja-JP" dirty="0" smtClean="0"/>
              <a:t>No sponge cleaning</a:t>
            </a:r>
            <a:endParaRPr kumimoji="1" lang="ja-JP" altLang="en-US" dirty="0"/>
          </a:p>
        </p:txBody>
      </p:sp>
      <p:pic>
        <p:nvPicPr>
          <p:cNvPr id="1028" name="Picture 4" descr="D:\home\写真\ILC\ILC2008\20080910KEK-STF\DSC072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500174"/>
            <a:ext cx="3741873" cy="3500462"/>
          </a:xfrm>
          <a:prstGeom prst="rect">
            <a:avLst/>
          </a:prstGeom>
          <a:noFill/>
        </p:spPr>
      </p:pic>
      <p:sp>
        <p:nvSpPr>
          <p:cNvPr id="9" name="右矢印 8"/>
          <p:cNvSpPr/>
          <p:nvPr/>
        </p:nvSpPr>
        <p:spPr>
          <a:xfrm>
            <a:off x="3500430" y="2928934"/>
            <a:ext cx="1000132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9124" y="5286388"/>
            <a:ext cx="365997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Move out from the UPW container</a:t>
            </a:r>
          </a:p>
          <a:p>
            <a:r>
              <a:rPr lang="en-US" altLang="ja-JP" dirty="0" smtClean="0"/>
              <a:t>Dry </a:t>
            </a:r>
            <a:r>
              <a:rPr lang="en-US" altLang="ja-JP" dirty="0" err="1" smtClean="0"/>
              <a:t>Nb</a:t>
            </a:r>
            <a:r>
              <a:rPr lang="en-US" altLang="ja-JP" dirty="0" smtClean="0"/>
              <a:t>-sample 1 in Class-10 C.R.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72264" y="114298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Sept. 2008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57224" y="5500702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Nb-sample-1 kept in UPW container </a:t>
            </a:r>
            <a:r>
              <a:rPr lang="en-US" altLang="ja-JP" dirty="0" smtClean="0"/>
              <a:t>for 22 days.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home\写真\ILC\ILC2008\20080910KEK-STF\DSC07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52" y="1102663"/>
            <a:ext cx="2390804" cy="2550191"/>
          </a:xfrm>
          <a:prstGeom prst="rect">
            <a:avLst/>
          </a:prstGeom>
          <a:noFill/>
        </p:spPr>
      </p:pic>
      <p:pic>
        <p:nvPicPr>
          <p:cNvPr id="3074" name="Picture 2" descr="D:\home\写真\ILC\ILC2008\20080910KEK-STF\DSC07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241" y="1102663"/>
            <a:ext cx="2368383" cy="2565749"/>
          </a:xfrm>
          <a:prstGeom prst="rect">
            <a:avLst/>
          </a:prstGeom>
          <a:noFill/>
        </p:spPr>
      </p:pic>
      <p:sp>
        <p:nvSpPr>
          <p:cNvPr id="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28025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UPW container to vacuum container, then</a:t>
            </a:r>
            <a:b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stored in the surface analysis device</a:t>
            </a:r>
            <a:endParaRPr lang="ja-JP" altLang="en-US" sz="3200" b="1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638203" y="1877692"/>
            <a:ext cx="714380" cy="1428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右矢印 14"/>
          <p:cNvSpPr/>
          <p:nvPr/>
        </p:nvSpPr>
        <p:spPr>
          <a:xfrm>
            <a:off x="2644856" y="2097405"/>
            <a:ext cx="365385" cy="408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2" descr="D:\home\写真\ILC\ILC2008\20080910KEK-STF\DSC07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02663"/>
            <a:ext cx="3251493" cy="2550191"/>
          </a:xfrm>
          <a:prstGeom prst="rect">
            <a:avLst/>
          </a:prstGeom>
          <a:noFill/>
        </p:spPr>
      </p:pic>
      <p:pic>
        <p:nvPicPr>
          <p:cNvPr id="11" name="Picture 3" descr="D:\home\写真\ILC\ILC2008\20080910KEK-STF\DSC072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96347" y="4349497"/>
            <a:ext cx="2514599" cy="2045206"/>
          </a:xfrm>
          <a:prstGeom prst="rect">
            <a:avLst/>
          </a:prstGeom>
          <a:noFill/>
        </p:spPr>
      </p:pic>
      <p:sp>
        <p:nvSpPr>
          <p:cNvPr id="12" name="右矢印 11"/>
          <p:cNvSpPr/>
          <p:nvPr/>
        </p:nvSpPr>
        <p:spPr>
          <a:xfrm>
            <a:off x="5378624" y="2110435"/>
            <a:ext cx="336376" cy="395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167862" y="5181600"/>
            <a:ext cx="365385" cy="408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2" descr="D:\home\写真\ILC\ILC2008\20080910KEK-STF\DSC072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0241" y="4114800"/>
            <a:ext cx="2408350" cy="2514600"/>
          </a:xfrm>
          <a:prstGeom prst="rect">
            <a:avLst/>
          </a:prstGeom>
          <a:noFill/>
        </p:spPr>
      </p:pic>
      <p:pic>
        <p:nvPicPr>
          <p:cNvPr id="18" name="Picture 2" descr="D:\home\写真\ILC\ILC2008\20080912KEK-STF\DSC073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1163" y="4114800"/>
            <a:ext cx="2935330" cy="2514600"/>
          </a:xfrm>
          <a:prstGeom prst="rect">
            <a:avLst/>
          </a:prstGeom>
          <a:noFill/>
        </p:spPr>
      </p:pic>
      <p:sp>
        <p:nvSpPr>
          <p:cNvPr id="19" name="右矢印 18"/>
          <p:cNvSpPr/>
          <p:nvPr/>
        </p:nvSpPr>
        <p:spPr>
          <a:xfrm>
            <a:off x="2644856" y="5181600"/>
            <a:ext cx="365385" cy="408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5532307" y="5181600"/>
            <a:ext cx="365385" cy="408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43000" y="6260068"/>
            <a:ext cx="92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shut GV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6227802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pump down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6534" y="6195536"/>
            <a:ext cx="170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transport to XPS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3156" y="3652854"/>
            <a:ext cx="282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store samples in clean-room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685365"/>
            <a:ext cx="5302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Surface analysis of </a:t>
            </a:r>
            <a:r>
              <a:rPr kumimoji="1" lang="en-US" altLang="ja-JP" sz="3600" b="1" dirty="0" err="1" smtClean="0"/>
              <a:t>EP’d</a:t>
            </a:r>
            <a:r>
              <a:rPr kumimoji="1" lang="en-US" altLang="ja-JP" sz="3600" b="1" dirty="0" smtClean="0"/>
              <a:t> </a:t>
            </a:r>
            <a:r>
              <a:rPr kumimoji="1" lang="en-US" altLang="ja-JP" sz="3600" b="1" dirty="0" err="1" smtClean="0"/>
              <a:t>Nb</a:t>
            </a:r>
            <a:endParaRPr kumimoji="1" lang="en-US" altLang="ja-JP" sz="3600" b="1" dirty="0" smtClean="0"/>
          </a:p>
          <a:p>
            <a:r>
              <a:rPr lang="en-US" altLang="ja-JP" sz="3600" b="1" dirty="0" smtClean="0"/>
              <a:t>         (Lab-EP sample)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644603" y="40386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52400"/>
            <a:ext cx="8229600" cy="863600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latin typeface="Helvetica"/>
                <a:cs typeface="Helvetica"/>
              </a:rPr>
              <a:t>Lab-EP samples with UPW storage</a:t>
            </a:r>
            <a:endParaRPr lang="ja-JP" altLang="en-US" sz="3200" b="1" dirty="0">
              <a:latin typeface="Helvetica"/>
              <a:cs typeface="Helvetica"/>
            </a:endParaRPr>
          </a:p>
        </p:txBody>
      </p:sp>
      <p:pic>
        <p:nvPicPr>
          <p:cNvPr id="13316" name="Picture 4" descr="Nb-1 x50 081001-6 B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4050"/>
            <a:ext cx="4492625" cy="3371850"/>
          </a:xfrm>
          <a:prstGeom prst="rect">
            <a:avLst/>
          </a:prstGeom>
          <a:noFill/>
        </p:spPr>
      </p:pic>
      <p:pic>
        <p:nvPicPr>
          <p:cNvPr id="13317" name="Picture 5" descr="Nb-2 x50 090121-3 B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3" y="1912938"/>
            <a:ext cx="4500562" cy="3376612"/>
          </a:xfrm>
          <a:prstGeom prst="rect">
            <a:avLst/>
          </a:prstGeom>
          <a:noFill/>
        </p:spPr>
      </p:pic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3841750" y="5218113"/>
            <a:ext cx="623888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8462963" y="5243513"/>
            <a:ext cx="623887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743325" y="4727575"/>
            <a:ext cx="823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</a:rPr>
              <a:t>50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00DEFC"/>
                </a:solidFill>
              </a:rPr>
              <a:t>m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8320088" y="4765675"/>
            <a:ext cx="823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</a:rPr>
              <a:t>50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00DEFC"/>
                </a:solidFill>
              </a:rPr>
              <a:t>m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228725" y="5494338"/>
            <a:ext cx="169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Without Wipe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215063" y="5494338"/>
            <a:ext cx="1932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With</a:t>
            </a:r>
            <a:r>
              <a:rPr lang="en-US" altLang="ja-JP" dirty="0" smtClean="0"/>
              <a:t> Sponge Wipe</a:t>
            </a:r>
            <a:endParaRPr lang="en-US" altLang="ja-JP" dirty="0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515037" y="6149975"/>
            <a:ext cx="600697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/>
              <a:t>Bacteria? like objects were found, but it is few in sponge wipe sample.</a:t>
            </a:r>
          </a:p>
          <a:p>
            <a:r>
              <a:rPr lang="en-US" altLang="ja-JP" sz="1600" dirty="0" smtClean="0"/>
              <a:t>The reason is not yet understood.</a:t>
            </a:r>
            <a:endParaRPr lang="ja-JP" altLang="en-US" sz="1600" dirty="0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246053" y="1239838"/>
            <a:ext cx="264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/>
              <a:t>Optical Microscope</a:t>
            </a:r>
            <a:endParaRPr lang="ja-JP" alt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870506"/>
            <a:ext cx="13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( 22 days )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46557"/>
            <a:ext cx="7247146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Gradient limitation in Superconducting Cavities;</a:t>
            </a:r>
          </a:p>
          <a:p>
            <a:endParaRPr lang="en-US" altLang="ja-JP" dirty="0" smtClean="0">
              <a:latin typeface="Helvetica"/>
              <a:cs typeface="Helvetica"/>
            </a:endParaRPr>
          </a:p>
          <a:p>
            <a:endParaRPr lang="en-US" altLang="ja-JP" dirty="0" smtClean="0">
              <a:latin typeface="Helvetica"/>
              <a:cs typeface="Helvetica"/>
            </a:endParaRPr>
          </a:p>
          <a:p>
            <a:pPr marL="342900" indent="-342900">
              <a:buAutoNum type="arabicParenBoth"/>
            </a:pPr>
            <a:r>
              <a:rPr lang="en-US" altLang="ja-JP" sz="2000" b="1" dirty="0" smtClean="0">
                <a:latin typeface="Helvetica"/>
                <a:cs typeface="Helvetica"/>
              </a:rPr>
              <a:t>S</a:t>
            </a:r>
            <a:r>
              <a:rPr kumimoji="1" lang="en-US" altLang="ja-JP" sz="2000" b="1" dirty="0" smtClean="0">
                <a:latin typeface="Helvetica"/>
                <a:cs typeface="Helvetica"/>
              </a:rPr>
              <a:t>udden thermal quench</a:t>
            </a:r>
          </a:p>
          <a:p>
            <a:pPr marL="342900" indent="-342900"/>
            <a:r>
              <a:rPr lang="en-US" altLang="ja-JP" dirty="0" smtClean="0">
                <a:latin typeface="Helvetica"/>
                <a:cs typeface="Helvetica"/>
              </a:rPr>
              <a:t>        seems to be by 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defects</a:t>
            </a:r>
            <a:r>
              <a:rPr lang="en-US" altLang="ja-JP" dirty="0" smtClean="0">
                <a:latin typeface="Helvetica"/>
                <a:cs typeface="Helvetica"/>
              </a:rPr>
              <a:t> which have </a:t>
            </a:r>
            <a:r>
              <a:rPr lang="en-US" altLang="ja-JP" dirty="0" smtClean="0">
                <a:solidFill>
                  <a:srgbClr val="FF6600"/>
                </a:solidFill>
                <a:latin typeface="Helvetica"/>
                <a:cs typeface="Helvetica"/>
              </a:rPr>
              <a:t>magnetic field enhancement</a:t>
            </a:r>
            <a:r>
              <a:rPr lang="en-US" altLang="ja-JP" dirty="0" smtClean="0">
                <a:latin typeface="Helvetica"/>
                <a:cs typeface="Helvetica"/>
              </a:rPr>
              <a:t>. </a:t>
            </a:r>
          </a:p>
          <a:p>
            <a:pPr marL="342900" indent="-342900"/>
            <a:r>
              <a:rPr lang="en-US" altLang="ja-JP" dirty="0" smtClean="0">
                <a:latin typeface="Helvetica"/>
                <a:cs typeface="Helvetica"/>
              </a:rPr>
              <a:t>        detection tools: T-map, Inspection camera</a:t>
            </a:r>
          </a:p>
          <a:p>
            <a:pPr marL="342900" indent="-342900"/>
            <a:r>
              <a:rPr lang="en-US" altLang="ja-JP" dirty="0" smtClean="0">
                <a:latin typeface="Helvetica"/>
                <a:cs typeface="Helvetica"/>
              </a:rPr>
              <a:t>        counter-measure (repair): more surface removal (CP, EP, etc),</a:t>
            </a:r>
          </a:p>
          <a:p>
            <a:pPr marL="342900" indent="-342900"/>
            <a:r>
              <a:rPr lang="en-US" altLang="ja-JP" dirty="0" smtClean="0">
                <a:latin typeface="Helvetica"/>
                <a:cs typeface="Helvetica"/>
              </a:rPr>
              <a:t>                                                  or barrel polish/local grinding, …</a:t>
            </a:r>
          </a:p>
          <a:p>
            <a:pPr marL="342900" indent="-342900"/>
            <a:endParaRPr kumimoji="1" lang="en-US" altLang="ja-JP" dirty="0" smtClean="0">
              <a:latin typeface="Helvetica"/>
              <a:cs typeface="Helvetica"/>
            </a:endParaRPr>
          </a:p>
          <a:p>
            <a:pPr marL="342900" indent="-342900"/>
            <a:r>
              <a:rPr lang="en-US" altLang="ja-JP" sz="2000" b="1" dirty="0" smtClean="0">
                <a:latin typeface="Helvetica"/>
                <a:cs typeface="Helvetica"/>
              </a:rPr>
              <a:t>(2) Field emission and slow thermal quench</a:t>
            </a:r>
          </a:p>
          <a:p>
            <a:pPr marL="342900" indent="-342900"/>
            <a:r>
              <a:rPr kumimoji="1" lang="en-US" altLang="ja-JP" dirty="0" smtClean="0">
                <a:latin typeface="Helvetica"/>
                <a:cs typeface="Helvetica"/>
              </a:rPr>
              <a:t>       seems to be by </a:t>
            </a:r>
            <a:r>
              <a:rPr kumimoji="1"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contaminations</a:t>
            </a:r>
            <a:r>
              <a:rPr kumimoji="1" lang="en-US" altLang="ja-JP" dirty="0" smtClean="0">
                <a:latin typeface="Helvetica"/>
                <a:cs typeface="Helvetica"/>
              </a:rPr>
              <a:t> which will be a </a:t>
            </a:r>
            <a:r>
              <a:rPr kumimoji="1" lang="en-US" altLang="ja-JP" dirty="0" smtClean="0">
                <a:solidFill>
                  <a:srgbClr val="FF6600"/>
                </a:solidFill>
                <a:latin typeface="Helvetica"/>
                <a:cs typeface="Helvetica"/>
              </a:rPr>
              <a:t>field emitter</a:t>
            </a:r>
            <a:r>
              <a:rPr kumimoji="1" lang="en-US" altLang="ja-JP" dirty="0" smtClean="0">
                <a:latin typeface="Helvetica"/>
                <a:cs typeface="Helvetica"/>
              </a:rPr>
              <a:t>.</a:t>
            </a:r>
          </a:p>
          <a:p>
            <a:pPr marL="342900" indent="-342900"/>
            <a:r>
              <a:rPr lang="en-US" altLang="ja-JP" dirty="0" smtClean="0">
                <a:latin typeface="Helvetica"/>
                <a:cs typeface="Helvetica"/>
              </a:rPr>
              <a:t>       detection tools: </a:t>
            </a:r>
            <a:r>
              <a:rPr lang="en-US" altLang="ja-JP" dirty="0" smtClean="0">
                <a:latin typeface="Helvetica"/>
                <a:cs typeface="Helvetica"/>
              </a:rPr>
              <a:t>T-map, </a:t>
            </a:r>
            <a:r>
              <a:rPr lang="en-US" altLang="ja-JP" dirty="0" smtClean="0">
                <a:latin typeface="Helvetica"/>
                <a:cs typeface="Helvetica"/>
              </a:rPr>
              <a:t>X-ray map?, ???</a:t>
            </a:r>
          </a:p>
          <a:p>
            <a:pPr marL="342900" indent="-342900"/>
            <a:r>
              <a:rPr kumimoji="1" lang="en-US" altLang="ja-JP" dirty="0" smtClean="0">
                <a:latin typeface="Helvetica"/>
                <a:cs typeface="Helvetica"/>
              </a:rPr>
              <a:t>       counter-measure : ethanol rinse, degreaser rinse, </a:t>
            </a:r>
          </a:p>
          <a:p>
            <a:pPr marL="342900" indent="-342900"/>
            <a:r>
              <a:rPr lang="en-US" altLang="ja-JP" dirty="0" smtClean="0">
                <a:latin typeface="Helvetica"/>
                <a:cs typeface="Helvetica"/>
              </a:rPr>
              <a:t>                                      </a:t>
            </a:r>
            <a:r>
              <a:rPr kumimoji="1" lang="en-US" altLang="ja-JP" dirty="0" smtClean="0">
                <a:latin typeface="Helvetica"/>
                <a:cs typeface="Helvetica"/>
              </a:rPr>
              <a:t>or sponge wipe, … </a:t>
            </a:r>
          </a:p>
          <a:p>
            <a:pPr marL="342900" indent="-342900"/>
            <a:endParaRPr kumimoji="1" lang="en-US" altLang="ja-JP" dirty="0" smtClean="0">
              <a:latin typeface="Helvetica"/>
              <a:cs typeface="Helvetica"/>
            </a:endParaRPr>
          </a:p>
          <a:p>
            <a:pPr marL="342900" indent="-342900"/>
            <a:endParaRPr lang="en-US" altLang="ja-JP" dirty="0" smtClean="0">
              <a:latin typeface="Helvetica"/>
              <a:cs typeface="Helvetica"/>
            </a:endParaRPr>
          </a:p>
          <a:p>
            <a:pPr marL="342900" indent="-342900"/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105400"/>
            <a:ext cx="7990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To understand what is residuals on </a:t>
            </a:r>
            <a:r>
              <a:rPr kumimoji="1" lang="en-US" altLang="ja-JP" b="1" dirty="0" err="1" smtClean="0"/>
              <a:t>EP’d</a:t>
            </a:r>
            <a:r>
              <a:rPr kumimoji="1" lang="en-US" altLang="ja-JP" b="1" dirty="0" smtClean="0"/>
              <a:t>  </a:t>
            </a:r>
            <a:r>
              <a:rPr kumimoji="1" lang="en-US" altLang="ja-JP" b="1" dirty="0" err="1" smtClean="0"/>
              <a:t>Nb</a:t>
            </a:r>
            <a:r>
              <a:rPr kumimoji="1" lang="en-US" altLang="ja-JP" b="1" dirty="0" smtClean="0"/>
              <a:t> surface is important.</a:t>
            </a:r>
          </a:p>
          <a:p>
            <a:r>
              <a:rPr lang="en-US" altLang="ja-JP" dirty="0" smtClean="0"/>
              <a:t>When we have a tool to observe its residuals, </a:t>
            </a:r>
          </a:p>
          <a:p>
            <a:r>
              <a:rPr lang="en-US" altLang="ja-JP" dirty="0" smtClean="0"/>
              <a:t>         then development of counter-measure will be easy and scientifically validated.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57200" y="4947762"/>
            <a:ext cx="8218625" cy="1300638"/>
          </a:xfrm>
          <a:prstGeom prst="rect">
            <a:avLst/>
          </a:prstGeom>
          <a:noFill/>
          <a:ln w="12700" cmpd="sng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>
            <a:off x="1600200" y="10668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Nb-2x250-10kV-090121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225" y="1498600"/>
            <a:ext cx="4525963" cy="36195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224472" y="1036935"/>
            <a:ext cx="851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latin typeface="Helvetica"/>
                <a:cs typeface="Helvetica"/>
              </a:rPr>
              <a:t>SEM</a:t>
            </a:r>
            <a:endParaRPr lang="ja-JP" altLang="en-US" sz="2400" b="1" dirty="0">
              <a:latin typeface="Helvetica"/>
              <a:cs typeface="Helvetica"/>
            </a:endParaRPr>
          </a:p>
        </p:txBody>
      </p:sp>
      <p:pic>
        <p:nvPicPr>
          <p:cNvPr id="14343" name="Picture 7" descr="Nb-1x250-10kV-090121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3363"/>
            <a:ext cx="4495800" cy="3595687"/>
          </a:xfrm>
          <a:prstGeom prst="rect">
            <a:avLst/>
          </a:prstGeom>
          <a:noFill/>
        </p:spPr>
      </p:pic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603500" y="4910138"/>
            <a:ext cx="903288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533650" y="4903788"/>
            <a:ext cx="96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</a:rPr>
              <a:t>100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00DEFC"/>
                </a:solidFill>
              </a:rPr>
              <a:t>m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228725" y="5314950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Without</a:t>
            </a:r>
            <a:r>
              <a:rPr lang="en-US" altLang="ja-JP" b="1" dirty="0" smtClean="0"/>
              <a:t>  Sponge Wipe</a:t>
            </a:r>
            <a:endParaRPr lang="en-US" altLang="ja-JP" b="1" dirty="0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215063" y="5314950"/>
            <a:ext cx="1968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With</a:t>
            </a:r>
            <a:r>
              <a:rPr lang="en-US" altLang="ja-JP" b="1" dirty="0" smtClean="0"/>
              <a:t> Sponge Wipe</a:t>
            </a:r>
            <a:endParaRPr lang="en-US" altLang="ja-JP" b="1" dirty="0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7172325" y="4924425"/>
            <a:ext cx="903288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7102475" y="4918075"/>
            <a:ext cx="96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</a:rPr>
              <a:t>100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00DEFC"/>
                </a:solidFill>
              </a:rPr>
              <a:t>m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00063" y="228600"/>
            <a:ext cx="82296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Lab-EP samples with UPW storage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52514" y="5867400"/>
            <a:ext cx="64865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/>
              <a:t>Bacteria? like black objects were found, but it is few in sponge wipe sample.</a:t>
            </a:r>
          </a:p>
          <a:p>
            <a:r>
              <a:rPr lang="en-US" altLang="ja-JP" sz="1600" dirty="0" smtClean="0"/>
              <a:t>The reason is not yet understood.</a:t>
            </a:r>
          </a:p>
          <a:p>
            <a:r>
              <a:rPr lang="en-US" altLang="ja-JP" sz="1600" dirty="0" smtClean="0"/>
              <a:t>White objects (</a:t>
            </a:r>
            <a:r>
              <a:rPr lang="en-US" altLang="ja-JP" sz="1600" dirty="0" err="1" smtClean="0"/>
              <a:t>Nb</a:t>
            </a:r>
            <a:r>
              <a:rPr lang="en-US" altLang="ja-JP" sz="1600" dirty="0" smtClean="0"/>
              <a:t> oxide?) are seen in both.</a:t>
            </a:r>
            <a:endParaRPr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図 5" descr="Nb-2x500-080930-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581025"/>
            <a:ext cx="535940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図 6" descr="Nb-2x6000-080930-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7125"/>
            <a:ext cx="39878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図 3" descr="Nb-2x50-080930-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025"/>
            <a:ext cx="3657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2341563" y="0"/>
            <a:ext cx="5002212" cy="71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3200" b="1" dirty="0" smtClean="0">
                <a:latin typeface="Helvetica"/>
                <a:ea typeface="Arial" pitchFamily="-16" charset="0"/>
                <a:cs typeface="Helvetica"/>
              </a:rPr>
              <a:t>More SEM images</a:t>
            </a:r>
            <a:endParaRPr lang="ja-JP" altLang="en-US" sz="3200" b="1" dirty="0" smtClean="0">
              <a:latin typeface="Helvetica"/>
              <a:ea typeface="Arial" pitchFamily="-16" charset="0"/>
              <a:cs typeface="Helvetica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697163" y="3368675"/>
            <a:ext cx="150812" cy="1588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6" name="テキスト ボックス 15"/>
          <p:cNvSpPr txBox="1">
            <a:spLocks noChangeArrowheads="1"/>
          </p:cNvSpPr>
          <p:nvPr/>
        </p:nvSpPr>
        <p:spPr bwMode="auto">
          <a:xfrm>
            <a:off x="2341563" y="2995613"/>
            <a:ext cx="895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100</a:t>
            </a:r>
            <a:r>
              <a:rPr lang="en-US" altLang="ja-JP">
                <a:solidFill>
                  <a:srgbClr val="FFFF00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m</a:t>
            </a:r>
            <a:endParaRPr lang="ja-JP" altLang="en-US">
              <a:solidFill>
                <a:srgbClr val="FFFF00"/>
              </a:solidFill>
              <a:ea typeface="Arial" pitchFamily="-60" charset="0"/>
              <a:cs typeface="Arial" pitchFamily="-60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7737475" y="4672013"/>
            <a:ext cx="223838" cy="1587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8" name="テキスト ボックス 15"/>
          <p:cNvSpPr txBox="1">
            <a:spLocks noChangeArrowheads="1"/>
          </p:cNvSpPr>
          <p:nvPr/>
        </p:nvSpPr>
        <p:spPr bwMode="auto">
          <a:xfrm>
            <a:off x="7578725" y="4276725"/>
            <a:ext cx="766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10</a:t>
            </a:r>
            <a:r>
              <a:rPr lang="en-US" altLang="ja-JP">
                <a:solidFill>
                  <a:srgbClr val="FFFF00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m</a:t>
            </a:r>
            <a:endParaRPr lang="ja-JP" altLang="en-US">
              <a:solidFill>
                <a:srgbClr val="FFFF00"/>
              </a:solidFill>
              <a:ea typeface="Arial" pitchFamily="-60" charset="0"/>
              <a:cs typeface="Arial" pitchFamily="-60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908300" y="6680200"/>
            <a:ext cx="198438" cy="1588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0" name="テキスト ボックス 15"/>
          <p:cNvSpPr txBox="1">
            <a:spLocks noChangeArrowheads="1"/>
          </p:cNvSpPr>
          <p:nvPr/>
        </p:nvSpPr>
        <p:spPr bwMode="auto">
          <a:xfrm>
            <a:off x="2668588" y="6299200"/>
            <a:ext cx="639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1</a:t>
            </a:r>
            <a:r>
              <a:rPr lang="en-US" altLang="ja-JP">
                <a:solidFill>
                  <a:srgbClr val="FFFF00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m</a:t>
            </a:r>
            <a:endParaRPr lang="ja-JP" altLang="en-US">
              <a:solidFill>
                <a:srgbClr val="FFFF00"/>
              </a:solidFill>
              <a:ea typeface="Arial" pitchFamily="-60" charset="0"/>
              <a:cs typeface="Arial" pitchFamily="-60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72000" y="5565199"/>
            <a:ext cx="36031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/>
              <a:t>Black objects and white objects are seen.</a:t>
            </a:r>
            <a:endParaRPr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5" y="671513"/>
            <a:ext cx="50387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図 4" descr="Nb-2x6000-080930-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8988"/>
            <a:ext cx="39878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6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275" y="3582988"/>
            <a:ext cx="50387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加算記号 7"/>
          <p:cNvSpPr/>
          <p:nvPr/>
        </p:nvSpPr>
        <p:spPr>
          <a:xfrm>
            <a:off x="1450975" y="2082800"/>
            <a:ext cx="238125" cy="212725"/>
          </a:xfrm>
          <a:prstGeom prst="mathPlus">
            <a:avLst/>
          </a:prstGeom>
          <a:solidFill>
            <a:srgbClr val="FD35BA"/>
          </a:solidFill>
          <a:ln>
            <a:solidFill>
              <a:srgbClr val="FD35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加算記号 8"/>
          <p:cNvSpPr/>
          <p:nvPr/>
        </p:nvSpPr>
        <p:spPr>
          <a:xfrm>
            <a:off x="2165350" y="2649538"/>
            <a:ext cx="238125" cy="212725"/>
          </a:xfrm>
          <a:prstGeom prst="mathPlus">
            <a:avLst/>
          </a:prstGeom>
          <a:solidFill>
            <a:srgbClr val="FD35BA"/>
          </a:solidFill>
          <a:ln>
            <a:solidFill>
              <a:srgbClr val="FD35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403475" y="1987550"/>
            <a:ext cx="2262188" cy="6619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16200000" flipH="1">
            <a:off x="1547019" y="2437606"/>
            <a:ext cx="3049588" cy="27654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1" name="タイトル 1"/>
          <p:cNvSpPr>
            <a:spLocks noGrp="1"/>
          </p:cNvSpPr>
          <p:nvPr>
            <p:ph type="title"/>
          </p:nvPr>
        </p:nvSpPr>
        <p:spPr>
          <a:xfrm>
            <a:off x="1295400" y="92075"/>
            <a:ext cx="7242175" cy="715963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latin typeface="Helvetica"/>
                <a:ea typeface="Arial" pitchFamily="-60" charset="0"/>
                <a:cs typeface="Helvetica"/>
              </a:rPr>
              <a:t>EDX Analysis for black area</a:t>
            </a:r>
            <a:endParaRPr lang="ja-JP" altLang="en-US" sz="3200" b="1" dirty="0" smtClean="0">
              <a:latin typeface="Helvetica"/>
              <a:ea typeface="Arial" pitchFamily="-60" charset="0"/>
              <a:cs typeface="Helvetica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6824" y="5345113"/>
            <a:ext cx="43677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/>
              <a:t>Black object is the same component as the others.</a:t>
            </a:r>
          </a:p>
          <a:p>
            <a:r>
              <a:rPr lang="en-US" altLang="ja-JP" sz="1600" dirty="0" smtClean="0"/>
              <a:t>Si signal is seen other than Nb</a:t>
            </a:r>
            <a:r>
              <a:rPr lang="en-US" altLang="ja-JP" sz="1600" dirty="0" smtClean="0"/>
              <a:t>.</a:t>
            </a:r>
          </a:p>
          <a:p>
            <a:r>
              <a:rPr lang="en-US" altLang="ja-JP" sz="1600" dirty="0" smtClean="0"/>
              <a:t>No S signal.</a:t>
            </a:r>
            <a:endParaRPr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図 5" descr="Nb-4x2000-080930-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650" y="808038"/>
            <a:ext cx="45783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4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0" y="3827463"/>
            <a:ext cx="50387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図 4" descr="Nb-4x100-080930-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08038"/>
            <a:ext cx="4124325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加算記号 7"/>
          <p:cNvSpPr/>
          <p:nvPr/>
        </p:nvSpPr>
        <p:spPr>
          <a:xfrm>
            <a:off x="7156450" y="2617788"/>
            <a:ext cx="238125" cy="212725"/>
          </a:xfrm>
          <a:prstGeom prst="mathPlus">
            <a:avLst/>
          </a:prstGeom>
          <a:solidFill>
            <a:srgbClr val="FD35BA"/>
          </a:solidFill>
          <a:ln>
            <a:solidFill>
              <a:srgbClr val="FD35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5868988" y="3752850"/>
            <a:ext cx="2328862" cy="4841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369175" y="4302125"/>
            <a:ext cx="763588" cy="1588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9" name="テキスト ボックス 15"/>
          <p:cNvSpPr txBox="1">
            <a:spLocks noChangeArrowheads="1"/>
          </p:cNvSpPr>
          <p:nvPr/>
        </p:nvSpPr>
        <p:spPr bwMode="auto">
          <a:xfrm>
            <a:off x="7366000" y="3870325"/>
            <a:ext cx="766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10</a:t>
            </a:r>
            <a:r>
              <a:rPr lang="en-US" altLang="ja-JP">
                <a:solidFill>
                  <a:srgbClr val="FFFF00"/>
                </a:solidFill>
                <a:latin typeface="Symbol" pitchFamily="-60" charset="2"/>
              </a:rPr>
              <a:t>m</a:t>
            </a:r>
            <a:r>
              <a:rPr lang="en-US" altLang="ja-JP">
                <a:solidFill>
                  <a:srgbClr val="FFFF00"/>
                </a:solidFill>
                <a:ea typeface="Arial" pitchFamily="-60" charset="0"/>
                <a:cs typeface="Arial" pitchFamily="-60" charset="0"/>
              </a:rPr>
              <a:t>m</a:t>
            </a:r>
            <a:endParaRPr lang="ja-JP" altLang="en-US">
              <a:solidFill>
                <a:srgbClr val="FFFF00"/>
              </a:solidFill>
              <a:ea typeface="Arial" pitchFamily="-60" charset="0"/>
              <a:cs typeface="Arial" pitchFamily="-60" charset="0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143000" y="92075"/>
            <a:ext cx="7242175" cy="71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" pitchFamily="-60" charset="0"/>
                <a:cs typeface="Helvetica"/>
              </a:rPr>
              <a:t>More EDX Analysis for contaminates</a:t>
            </a:r>
            <a:endParaRPr kumimoji="1" lang="ja-JP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Arial" pitchFamily="-60" charset="0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00" y="5029200"/>
            <a:ext cx="392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Si?, came from air exposure ? </a:t>
            </a:r>
          </a:p>
          <a:p>
            <a:r>
              <a:rPr lang="en-US" altLang="ja-JP" dirty="0" smtClean="0"/>
              <a:t>at</a:t>
            </a:r>
            <a:r>
              <a:rPr kumimoji="1" lang="en-US" altLang="ja-JP" dirty="0" smtClean="0"/>
              <a:t> the sample transfer from XPS to SEM.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TF20080926nishiwa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417766"/>
            <a:ext cx="2895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      atomic percentage</a:t>
            </a:r>
            <a:endParaRPr kumimoji="1" lang="ja-JP" altLang="en-US" baseline="-250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096000"/>
            <a:ext cx="7543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 observation of S,</a:t>
            </a:r>
          </a:p>
          <a:p>
            <a:r>
              <a:rPr lang="en-US" altLang="ja-JP" dirty="0" smtClean="0"/>
              <a:t>We see SUS component contamination, maybe from the sample holder.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TF20080926nishiwa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417766"/>
            <a:ext cx="35052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      Mainly Nb</a:t>
            </a:r>
            <a:r>
              <a:rPr kumimoji="1" lang="en-US" altLang="ja-JP" sz="2800" baseline="-25000" dirty="0" smtClean="0">
                <a:latin typeface="Helvetica"/>
                <a:cs typeface="Helvetica"/>
              </a:rPr>
              <a:t>2</a:t>
            </a:r>
            <a:r>
              <a:rPr kumimoji="1" lang="en-US" altLang="ja-JP" sz="2800" dirty="0" smtClean="0">
                <a:latin typeface="Helvetica"/>
                <a:cs typeface="Helvetica"/>
              </a:rPr>
              <a:t>O</a:t>
            </a:r>
            <a:r>
              <a:rPr kumimoji="1" lang="en-US" altLang="ja-JP" sz="2800" baseline="-25000" dirty="0" smtClean="0">
                <a:latin typeface="Helvetica"/>
                <a:cs typeface="Helvetica"/>
              </a:rPr>
              <a:t>5      </a:t>
            </a:r>
            <a:endParaRPr kumimoji="1" lang="ja-JP" altLang="en-US" sz="2800" baseline="-25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186738" cy="868363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rgbClr val="000000"/>
                </a:solidFill>
                <a:latin typeface="Helvetica"/>
                <a:cs typeface="Helvetica"/>
              </a:rPr>
              <a:t>XPS Analysis of KEK-type Nb-sample-1’ &amp; 2</a:t>
            </a:r>
            <a: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’</a:t>
            </a:r>
            <a:b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latin typeface="Helvetica"/>
                <a:cs typeface="Helvetica"/>
              </a:rPr>
              <a:t>(BCP+EP </a:t>
            </a:r>
            <a:r>
              <a:rPr lang="en-US" altLang="ja-JP" sz="2400" b="1" dirty="0" err="1">
                <a:solidFill>
                  <a:srgbClr val="000000"/>
                </a:solidFill>
                <a:latin typeface="Helvetica"/>
                <a:cs typeface="Helvetica"/>
              </a:rPr>
              <a:t>w</a:t>
            </a:r>
            <a:r>
              <a:rPr lang="en-US" altLang="ja-JP" sz="2400" b="1" dirty="0">
                <a:solidFill>
                  <a:srgbClr val="000000"/>
                </a:solidFill>
                <a:latin typeface="Helvetica"/>
                <a:cs typeface="Helvetica"/>
              </a:rPr>
              <a:t>/ &amp; w/o sponge</a:t>
            </a:r>
            <a: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wipe</a:t>
            </a:r>
            <a: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) </a:t>
            </a:r>
            <a:r>
              <a:rPr lang="en-US" altLang="ja-JP" sz="2400" b="1" dirty="0">
                <a:solidFill>
                  <a:srgbClr val="000000"/>
                </a:solidFill>
                <a:latin typeface="Helvetica"/>
                <a:cs typeface="Helvetica"/>
              </a:rPr>
              <a:t>at KEK</a:t>
            </a:r>
            <a:endParaRPr lang="ja-JP" altLang="en-US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8195" name="Picture 2" descr="D:\home\Doc\KEK\ILC\S0study\KEK-CavitySurfaceStudy\Materials\XPS\20081116\Nb1+Nb2_XPS_WideSca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357313"/>
            <a:ext cx="7643813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テキスト ボックス 7"/>
          <p:cNvSpPr txBox="1">
            <a:spLocks noChangeArrowheads="1"/>
          </p:cNvSpPr>
          <p:nvPr/>
        </p:nvSpPr>
        <p:spPr bwMode="auto">
          <a:xfrm>
            <a:off x="2071688" y="2071688"/>
            <a:ext cx="979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Oxygen</a:t>
            </a:r>
            <a:endParaRPr lang="ja-JP" altLang="en-US"/>
          </a:p>
        </p:txBody>
      </p:sp>
      <p:cxnSp>
        <p:nvCxnSpPr>
          <p:cNvPr id="7" name="直線矢印コネクタ 6"/>
          <p:cNvCxnSpPr>
            <a:cxnSpLocks noChangeShapeType="1"/>
          </p:cNvCxnSpPr>
          <p:nvPr/>
        </p:nvCxnSpPr>
        <p:spPr bwMode="auto">
          <a:xfrm rot="10800000" flipV="1">
            <a:off x="1643063" y="2500313"/>
            <a:ext cx="571500" cy="428625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</p:spPr>
      </p:cxnSp>
      <p:sp>
        <p:nvSpPr>
          <p:cNvPr id="8198" name="テキスト ボックス 8"/>
          <p:cNvSpPr txBox="1">
            <a:spLocks noChangeArrowheads="1"/>
          </p:cNvSpPr>
          <p:nvPr/>
        </p:nvSpPr>
        <p:spPr bwMode="auto">
          <a:xfrm>
            <a:off x="5143500" y="2143125"/>
            <a:ext cx="1428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Carbon from the air</a:t>
            </a:r>
            <a:endParaRPr lang="ja-JP" altLang="en-US"/>
          </a:p>
        </p:txBody>
      </p:sp>
      <p:sp>
        <p:nvSpPr>
          <p:cNvPr id="8199" name="テキスト ボックス 9"/>
          <p:cNvSpPr txBox="1">
            <a:spLocks noChangeArrowheads="1"/>
          </p:cNvSpPr>
          <p:nvPr/>
        </p:nvSpPr>
        <p:spPr bwMode="auto">
          <a:xfrm>
            <a:off x="7500938" y="2000250"/>
            <a:ext cx="47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Nb</a:t>
            </a:r>
            <a:endParaRPr lang="ja-JP" altLang="en-US"/>
          </a:p>
        </p:txBody>
      </p:sp>
      <p:sp>
        <p:nvSpPr>
          <p:cNvPr id="8200" name="テキスト ボックス 11"/>
          <p:cNvSpPr txBox="1">
            <a:spLocks noChangeArrowheads="1"/>
          </p:cNvSpPr>
          <p:nvPr/>
        </p:nvSpPr>
        <p:spPr bwMode="auto">
          <a:xfrm>
            <a:off x="7427913" y="3286125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Sulfur</a:t>
            </a:r>
            <a:endParaRPr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5322888" y="3463925"/>
            <a:ext cx="928688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テキスト ボックス 15"/>
          <p:cNvSpPr txBox="1">
            <a:spLocks noChangeArrowheads="1"/>
          </p:cNvSpPr>
          <p:nvPr/>
        </p:nvSpPr>
        <p:spPr bwMode="auto">
          <a:xfrm>
            <a:off x="3878263" y="2143125"/>
            <a:ext cx="47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Nb</a:t>
            </a:r>
            <a:endParaRPr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7108031" y="2464595"/>
            <a:ext cx="428625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 noChangeShapeType="1"/>
          </p:cNvCxnSpPr>
          <p:nvPr/>
        </p:nvCxnSpPr>
        <p:spPr bwMode="auto">
          <a:xfrm rot="16200000" flipH="1">
            <a:off x="3841750" y="2822575"/>
            <a:ext cx="573088" cy="71438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16" name="直線矢印コネクタ 15"/>
          <p:cNvCxnSpPr>
            <a:cxnSpLocks noChangeShapeType="1"/>
          </p:cNvCxnSpPr>
          <p:nvPr/>
        </p:nvCxnSpPr>
        <p:spPr bwMode="auto">
          <a:xfrm rot="16200000" flipH="1">
            <a:off x="4021138" y="2714625"/>
            <a:ext cx="428625" cy="142875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17" name="直線矢印コネクタ 16"/>
          <p:cNvCxnSpPr>
            <a:cxnSpLocks noChangeShapeType="1"/>
          </p:cNvCxnSpPr>
          <p:nvPr/>
        </p:nvCxnSpPr>
        <p:spPr bwMode="auto">
          <a:xfrm rot="10800000" flipV="1">
            <a:off x="6715125" y="3643313"/>
            <a:ext cx="785813" cy="571500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18" name="直線矢印コネクタ 17"/>
          <p:cNvCxnSpPr>
            <a:stCxn id="8200" idx="2"/>
          </p:cNvCxnSpPr>
          <p:nvPr/>
        </p:nvCxnSpPr>
        <p:spPr>
          <a:xfrm rot="5400000">
            <a:off x="7310438" y="4132263"/>
            <a:ext cx="987425" cy="34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8" name="テキスト ボックス 28"/>
          <p:cNvSpPr txBox="1">
            <a:spLocks noChangeArrowheads="1"/>
          </p:cNvSpPr>
          <p:nvPr/>
        </p:nvSpPr>
        <p:spPr bwMode="auto">
          <a:xfrm>
            <a:off x="5286375" y="5357813"/>
            <a:ext cx="3357563" cy="1200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Sulfur ~ 0% for both samples </a:t>
            </a:r>
          </a:p>
          <a:p>
            <a:r>
              <a:rPr lang="en-US" altLang="ja-JP" dirty="0" err="1"/>
              <a:t>w</a:t>
            </a:r>
            <a:r>
              <a:rPr lang="en-US" altLang="ja-JP" dirty="0"/>
              <a:t>/ and w/o sponge</a:t>
            </a:r>
            <a:r>
              <a:rPr lang="en-US" altLang="ja-JP" dirty="0" smtClean="0"/>
              <a:t>-wipe.</a:t>
            </a:r>
            <a:endParaRPr lang="en-US" altLang="ja-JP" dirty="0"/>
          </a:p>
          <a:p>
            <a:r>
              <a:rPr lang="en-US" altLang="ja-JP" dirty="0"/>
              <a:t>No significant difference of A.P. for both samples.</a:t>
            </a:r>
            <a:endParaRPr lang="ja-JP" altLang="en-US" dirty="0"/>
          </a:p>
        </p:txBody>
      </p:sp>
      <p:sp>
        <p:nvSpPr>
          <p:cNvPr id="26" name="テキスト ボックス 27"/>
          <p:cNvSpPr txBox="1">
            <a:spLocks noChangeArrowheads="1"/>
          </p:cNvSpPr>
          <p:nvPr/>
        </p:nvSpPr>
        <p:spPr bwMode="auto">
          <a:xfrm>
            <a:off x="857250" y="6000750"/>
            <a:ext cx="4143375" cy="584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A.P. for sample-1’ w/o sponge</a:t>
            </a:r>
            <a:r>
              <a:rPr lang="en-US" altLang="ja-JP" sz="1600" dirty="0" smtClean="0"/>
              <a:t>-wipe </a:t>
            </a:r>
            <a:endParaRPr lang="en-US" altLang="ja-JP" sz="1600" dirty="0"/>
          </a:p>
          <a:p>
            <a:r>
              <a:rPr lang="en-US" altLang="ja-JP" sz="1600" dirty="0"/>
              <a:t>= Nb:19%, O:55%, C:25% </a:t>
            </a:r>
          </a:p>
        </p:txBody>
      </p:sp>
      <p:sp>
        <p:nvSpPr>
          <p:cNvPr id="8210" name="テキスト ボックス 27"/>
          <p:cNvSpPr txBox="1">
            <a:spLocks noChangeArrowheads="1"/>
          </p:cNvSpPr>
          <p:nvPr/>
        </p:nvSpPr>
        <p:spPr bwMode="auto">
          <a:xfrm>
            <a:off x="2143125" y="1214438"/>
            <a:ext cx="5000625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A.P. (Atomic Percentage) was estimated from the colored peaks. (Depth of analysis ~ 0.5 nm)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14500" y="4438650"/>
            <a:ext cx="2316163" cy="2762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Sample-1’ w/o sponge-cleaning</a:t>
            </a:r>
            <a:endParaRPr lang="ja-JP" altLang="en-US" sz="120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14500" y="3286125"/>
            <a:ext cx="2232025" cy="276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Sample-2’ w/ sponge-cleaning</a:t>
            </a:r>
            <a:endParaRPr lang="ja-JP" altLang="en-US" sz="1200"/>
          </a:p>
        </p:txBody>
      </p:sp>
      <p:sp>
        <p:nvSpPr>
          <p:cNvPr id="31" name="テキスト ボックス 27"/>
          <p:cNvSpPr txBox="1">
            <a:spLocks noChangeArrowheads="1"/>
          </p:cNvSpPr>
          <p:nvPr/>
        </p:nvSpPr>
        <p:spPr bwMode="auto">
          <a:xfrm>
            <a:off x="857250" y="5357813"/>
            <a:ext cx="4143375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A.P. for sample-2’ </a:t>
            </a:r>
            <a:r>
              <a:rPr lang="en-US" altLang="ja-JP" sz="1600" dirty="0" err="1"/>
              <a:t>w</a:t>
            </a:r>
            <a:r>
              <a:rPr lang="en-US" altLang="ja-JP" sz="1600" dirty="0"/>
              <a:t>/ sponge</a:t>
            </a:r>
            <a:r>
              <a:rPr lang="en-US" altLang="ja-JP" sz="1600" dirty="0" smtClean="0"/>
              <a:t>-wipe  </a:t>
            </a:r>
            <a:endParaRPr lang="en-US" altLang="ja-JP" sz="1600" dirty="0"/>
          </a:p>
          <a:p>
            <a:r>
              <a:rPr lang="en-US" altLang="ja-JP" sz="1600" dirty="0"/>
              <a:t>= Nb:20%, O:57%, C:23%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ILC_high_gradient\EP_surface_studies\KEK_sample_1\080820KEK_sample1_SFSEM_2ndScan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44638"/>
            <a:ext cx="4354513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C:\ILC_high_gradient\EP_surface_studies\KEK_sample_2_spongecleaned\080822KEK02_SFSEM_scan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7550" y="1544638"/>
            <a:ext cx="4387850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066800" y="2333625"/>
            <a:ext cx="2438400" cy="24114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ja-JP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02288" y="2395538"/>
            <a:ext cx="2438400" cy="24098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ja-JP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9222" name="TextBox 14"/>
          <p:cNvSpPr txBox="1">
            <a:spLocks noChangeArrowheads="1"/>
          </p:cNvSpPr>
          <p:nvPr/>
        </p:nvSpPr>
        <p:spPr bwMode="auto">
          <a:xfrm>
            <a:off x="838200" y="858838"/>
            <a:ext cx="3287713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Sample#1: many field emitters</a:t>
            </a:r>
          </a:p>
          <a:p>
            <a:r>
              <a:rPr lang="en-US" altLang="ja-JP"/>
              <a:t>Low FE onset ~ 10 MV/m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4953000" y="858838"/>
            <a:ext cx="3762375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Sample#2: much less field emitters</a:t>
            </a:r>
          </a:p>
          <a:p>
            <a:r>
              <a:rPr lang="en-US" altLang="ja-JP"/>
              <a:t>Higher FE onset</a:t>
            </a:r>
          </a:p>
        </p:txBody>
      </p:sp>
      <p:sp>
        <p:nvSpPr>
          <p:cNvPr id="9224" name="TextBox 16"/>
          <p:cNvSpPr txBox="1">
            <a:spLocks noChangeArrowheads="1"/>
          </p:cNvSpPr>
          <p:nvPr/>
        </p:nvSpPr>
        <p:spPr bwMode="auto">
          <a:xfrm>
            <a:off x="2965449" y="5950743"/>
            <a:ext cx="285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Area inside circle is scanned</a:t>
            </a:r>
          </a:p>
        </p:txBody>
      </p:sp>
      <p:cxnSp>
        <p:nvCxnSpPr>
          <p:cNvPr id="19" name="Straight Arrow Connector 18"/>
          <p:cNvCxnSpPr>
            <a:cxnSpLocks noChangeShapeType="1"/>
            <a:stCxn id="9224" idx="0"/>
          </p:cNvCxnSpPr>
          <p:nvPr/>
        </p:nvCxnSpPr>
        <p:spPr bwMode="auto">
          <a:xfrm rot="16200000" flipV="1">
            <a:off x="2964657" y="4523582"/>
            <a:ext cx="1281905" cy="157241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19"/>
          <p:cNvCxnSpPr>
            <a:cxnSpLocks noChangeShapeType="1"/>
            <a:stCxn id="9224" idx="0"/>
          </p:cNvCxnSpPr>
          <p:nvPr/>
        </p:nvCxnSpPr>
        <p:spPr bwMode="auto">
          <a:xfrm rot="5400000" flipH="1" flipV="1">
            <a:off x="4679157" y="4381500"/>
            <a:ext cx="1281905" cy="1856582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9227" name="テキスト ボックス 10"/>
          <p:cNvSpPr txBox="1">
            <a:spLocks noChangeArrowheads="1"/>
          </p:cNvSpPr>
          <p:nvPr/>
        </p:nvSpPr>
        <p:spPr bwMode="auto">
          <a:xfrm>
            <a:off x="1390650" y="5840413"/>
            <a:ext cx="1428750" cy="36988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EP(70 um) </a:t>
            </a:r>
          </a:p>
        </p:txBody>
      </p:sp>
      <p:sp>
        <p:nvSpPr>
          <p:cNvPr id="9228" name="テキスト ボックス 11"/>
          <p:cNvSpPr txBox="1">
            <a:spLocks noChangeArrowheads="1"/>
          </p:cNvSpPr>
          <p:nvPr/>
        </p:nvSpPr>
        <p:spPr bwMode="auto">
          <a:xfrm>
            <a:off x="5818187" y="5840413"/>
            <a:ext cx="2716213" cy="36988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EP(70 um) +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sponge wipe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714375" y="142875"/>
            <a:ext cx="7500938" cy="500063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 fontScale="92500"/>
          </a:bodyPr>
          <a:lstStyle/>
          <a:p>
            <a:pPr algn="ctr">
              <a:lnSpc>
                <a:spcPct val="90000"/>
              </a:lnSpc>
            </a:pPr>
            <a:r>
              <a:rPr lang="en-US" altLang="ja-JP" sz="2900" b="1" dirty="0" smtClean="0">
                <a:solidFill>
                  <a:srgbClr val="000000"/>
                </a:solidFill>
                <a:latin typeface="Helvetica"/>
                <a:cs typeface="Helvetica"/>
              </a:rPr>
              <a:t>Field Emission Scan by </a:t>
            </a:r>
            <a:r>
              <a:rPr lang="en-US" altLang="ja-JP" sz="2900" b="1" dirty="0" err="1" smtClean="0">
                <a:solidFill>
                  <a:srgbClr val="000000"/>
                </a:solidFill>
                <a:latin typeface="Helvetica"/>
                <a:cs typeface="Helvetica"/>
              </a:rPr>
              <a:t>JLab</a:t>
            </a:r>
            <a:r>
              <a:rPr lang="en-US" altLang="ja-JP" sz="2900" b="1" dirty="0" smtClean="0">
                <a:solidFill>
                  <a:srgbClr val="000000"/>
                </a:solidFill>
                <a:latin typeface="Helvetica"/>
                <a:cs typeface="Helvetica"/>
              </a:rPr>
              <a:t> (</a:t>
            </a:r>
            <a:r>
              <a:rPr lang="en-US" altLang="ja-JP" sz="2900" b="1" dirty="0" err="1" smtClean="0">
                <a:solidFill>
                  <a:srgbClr val="000000"/>
                </a:solidFill>
                <a:latin typeface="Helvetica"/>
                <a:cs typeface="Helvetica"/>
              </a:rPr>
              <a:t>Jlab</a:t>
            </a:r>
            <a:r>
              <a:rPr lang="en-US" altLang="ja-JP" sz="2900" b="1" dirty="0" smtClean="0">
                <a:solidFill>
                  <a:srgbClr val="000000"/>
                </a:solidFill>
                <a:latin typeface="Helvetica"/>
                <a:cs typeface="Helvetica"/>
              </a:rPr>
              <a:t> sample)</a:t>
            </a:r>
            <a:endParaRPr lang="ja-JP" altLang="en-US" sz="29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6320630"/>
            <a:ext cx="512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elvetica"/>
                <a:cs typeface="Helvetica"/>
              </a:rPr>
              <a:t>S</a:t>
            </a:r>
            <a:r>
              <a:rPr lang="en-US" altLang="ja-JP" b="1" dirty="0" smtClean="0">
                <a:latin typeface="Helvetica"/>
                <a:cs typeface="Helvetica"/>
              </a:rPr>
              <a:t>ignificant </a:t>
            </a:r>
            <a:r>
              <a:rPr lang="en-US" altLang="ja-JP" b="1" dirty="0" smtClean="0">
                <a:latin typeface="Helvetica"/>
                <a:cs typeface="Helvetica"/>
              </a:rPr>
              <a:t>difference</a:t>
            </a:r>
            <a:r>
              <a:rPr lang="en-US" altLang="ja-JP" b="1" dirty="0" smtClean="0">
                <a:latin typeface="Helvetica"/>
                <a:cs typeface="Helvetica"/>
              </a:rPr>
              <a:t> in Field emission scan.</a:t>
            </a:r>
            <a:endParaRPr lang="ja-JP" altLang="en-US" b="1" dirty="0" smtClean="0">
              <a:latin typeface="Helvetica"/>
              <a:cs typeface="Helvetica"/>
            </a:endParaRPr>
          </a:p>
          <a:p>
            <a:endParaRPr kumimoji="1" lang="ja-JP" altLang="en-US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362200"/>
            <a:ext cx="6844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 smtClean="0"/>
              <a:t>EP’d</a:t>
            </a:r>
            <a:r>
              <a:rPr kumimoji="1" lang="en-US" altLang="ja-JP" sz="3600" b="1" dirty="0" smtClean="0"/>
              <a:t> </a:t>
            </a:r>
            <a:r>
              <a:rPr kumimoji="1" lang="en-US" altLang="ja-JP" sz="3600" b="1" dirty="0" err="1" smtClean="0"/>
              <a:t>Nb</a:t>
            </a:r>
            <a:r>
              <a:rPr kumimoji="1" lang="en-US" altLang="ja-JP" sz="3600" b="1" dirty="0" smtClean="0"/>
              <a:t> sample in single-cell cavity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600200" y="32004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338138"/>
            <a:ext cx="8229600" cy="741362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 fontScale="85000" lnSpcReduction="10000"/>
          </a:bodyPr>
          <a:lstStyle/>
          <a:p>
            <a:pPr algn="ctr"/>
            <a:r>
              <a:rPr lang="en-US" altLang="ja-JP" sz="3600" b="1" dirty="0">
                <a:solidFill>
                  <a:srgbClr val="000000"/>
                </a:solidFill>
                <a:latin typeface="Helvetica"/>
                <a:cs typeface="Helvetica"/>
              </a:rPr>
              <a:t>Special single-cell cavity for sample-study</a:t>
            </a:r>
            <a:endParaRPr lang="ja-JP" alt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555" name="Picture 2" descr="D:\home\写真\ILC\ILC2008\20081112KEK-STF\DSC0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9575" y="2395538"/>
            <a:ext cx="403542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D:\home\写真\ILC\ILC2008\20081112KEK-STF\DSC075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200" y="4392613"/>
            <a:ext cx="20955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テキスト ボックス 31"/>
          <p:cNvSpPr txBox="1">
            <a:spLocks noChangeArrowheads="1"/>
          </p:cNvSpPr>
          <p:nvPr/>
        </p:nvSpPr>
        <p:spPr bwMode="auto">
          <a:xfrm>
            <a:off x="838200" y="1176338"/>
            <a:ext cx="2514600" cy="1323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6 Nb-samples</a:t>
            </a:r>
          </a:p>
          <a:p>
            <a:r>
              <a:rPr lang="en-US" altLang="ja-JP" sz="2000">
                <a:latin typeface="Calibri" pitchFamily="-60" charset="0"/>
              </a:rPr>
              <a:t>BCP(10um)</a:t>
            </a:r>
          </a:p>
          <a:p>
            <a:r>
              <a:rPr lang="en-US" altLang="ja-JP" sz="2000">
                <a:latin typeface="Calibri" pitchFamily="-60" charset="0"/>
              </a:rPr>
              <a:t>Weight and thickness measurements</a:t>
            </a:r>
          </a:p>
        </p:txBody>
      </p:sp>
      <p:sp>
        <p:nvSpPr>
          <p:cNvPr id="7" name="右矢印 6"/>
          <p:cNvSpPr>
            <a:spLocks noChangeArrowheads="1"/>
          </p:cNvSpPr>
          <p:nvPr/>
        </p:nvSpPr>
        <p:spPr bwMode="auto">
          <a:xfrm>
            <a:off x="3352800" y="3878263"/>
            <a:ext cx="1028700" cy="571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23559" name="テキスト ボックス 31"/>
          <p:cNvSpPr txBox="1">
            <a:spLocks noChangeArrowheads="1"/>
          </p:cNvSpPr>
          <p:nvPr/>
        </p:nvSpPr>
        <p:spPr bwMode="auto">
          <a:xfrm>
            <a:off x="4292600" y="5422900"/>
            <a:ext cx="3817938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Special cavity with 6 sample-holes on the EP bed.</a:t>
            </a:r>
          </a:p>
        </p:txBody>
      </p:sp>
      <p:pic>
        <p:nvPicPr>
          <p:cNvPr id="23560" name="Picture 4" descr="D:\home\写真\ILC\ILC2008\20081112KEK-STF\DSC075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" y="2592388"/>
            <a:ext cx="20955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49588"/>
            <a:ext cx="6431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High Gradient basic R&amp;D in STF</a:t>
            </a:r>
            <a:endParaRPr kumimoji="1" lang="ja-JP" altLang="en-US" sz="3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828800"/>
            <a:ext cx="709681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2800" dirty="0" smtClean="0">
                <a:latin typeface="Helvetica"/>
                <a:cs typeface="Helvetica"/>
              </a:rPr>
              <a:t>Electro-chemical Polishing Facility in STF</a:t>
            </a:r>
          </a:p>
          <a:p>
            <a:pPr marL="342900" indent="-342900"/>
            <a:endParaRPr kumimoji="1" lang="en-US" altLang="ja-JP" sz="28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altLang="ja-JP" sz="2800" dirty="0" smtClean="0">
                <a:latin typeface="Helvetica"/>
                <a:cs typeface="Helvetica"/>
              </a:rPr>
              <a:t>Surface Analysis of </a:t>
            </a:r>
            <a:r>
              <a:rPr lang="en-US" altLang="ja-JP" sz="2800" dirty="0" err="1" smtClean="0">
                <a:latin typeface="Helvetica"/>
                <a:cs typeface="Helvetica"/>
              </a:rPr>
              <a:t>EP’d</a:t>
            </a:r>
            <a:r>
              <a:rPr lang="en-US" altLang="ja-JP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err="1" smtClean="0">
                <a:latin typeface="Helvetica"/>
                <a:cs typeface="Helvetica"/>
              </a:rPr>
              <a:t>Nb</a:t>
            </a:r>
            <a:endParaRPr lang="en-US" altLang="ja-JP" sz="28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kumimoji="1" lang="en-US" altLang="ja-JP" sz="2800" dirty="0" smtClean="0">
                <a:latin typeface="Helvetica"/>
                <a:cs typeface="Helvetica"/>
              </a:rPr>
              <a:t>Sulfur </a:t>
            </a:r>
            <a:r>
              <a:rPr kumimoji="1" lang="en-US" altLang="ja-JP" sz="2800" dirty="0" smtClean="0">
                <a:latin typeface="Helvetica"/>
                <a:cs typeface="Helvetica"/>
              </a:rPr>
              <a:t>removal</a:t>
            </a:r>
          </a:p>
          <a:p>
            <a:pPr marL="342900" indent="-342900">
              <a:buAutoNum type="arabicPeriod"/>
            </a:pPr>
            <a:r>
              <a:rPr lang="en-US" altLang="ja-JP" sz="2800" dirty="0" smtClean="0">
                <a:latin typeface="Helvetica"/>
                <a:cs typeface="Helvetica"/>
              </a:rPr>
              <a:t>Sponge </a:t>
            </a:r>
            <a:r>
              <a:rPr lang="en-US" altLang="ja-JP" sz="2800" dirty="0" smtClean="0">
                <a:latin typeface="Helvetica"/>
                <a:cs typeface="Helvetica"/>
              </a:rPr>
              <a:t>wipe</a:t>
            </a:r>
          </a:p>
          <a:p>
            <a:pPr marL="342900" indent="-342900"/>
            <a:endParaRPr lang="en-US" altLang="ja-JP" sz="28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r>
              <a:rPr lang="en-US" altLang="ja-JP" sz="2800" dirty="0" smtClean="0">
                <a:latin typeface="Helvetica"/>
                <a:cs typeface="Helvetica"/>
              </a:rPr>
              <a:t>Inspection </a:t>
            </a:r>
            <a:r>
              <a:rPr lang="en-US" altLang="ja-JP" sz="2800" dirty="0" smtClean="0">
                <a:latin typeface="Helvetica"/>
                <a:cs typeface="Helvetica"/>
              </a:rPr>
              <a:t>Camera (upgrade)</a:t>
            </a:r>
          </a:p>
          <a:p>
            <a:pPr marL="342900" indent="-342900">
              <a:buAutoNum type="arabicPeriod"/>
            </a:pPr>
            <a:r>
              <a:rPr lang="en-US" altLang="ja-JP" sz="2800" dirty="0" smtClean="0">
                <a:latin typeface="Helvetica"/>
                <a:cs typeface="Helvetica"/>
              </a:rPr>
              <a:t>Local</a:t>
            </a:r>
            <a:r>
              <a:rPr kumimoji="1" lang="en-US" altLang="ja-JP" sz="2800" dirty="0" smtClean="0">
                <a:latin typeface="Helvetica"/>
                <a:cs typeface="Helvetica"/>
              </a:rPr>
              <a:t> grinding</a:t>
            </a:r>
          </a:p>
          <a:p>
            <a:pPr marL="342900" indent="-342900">
              <a:buAutoNum type="arabicPeriod"/>
            </a:pPr>
            <a:endParaRPr lang="en-US" altLang="ja-JP" sz="2800" dirty="0" smtClean="0">
              <a:latin typeface="Helvetica"/>
              <a:cs typeface="Helvetica"/>
            </a:endParaRPr>
          </a:p>
          <a:p>
            <a:pPr marL="342900" indent="-342900">
              <a:buAutoNum type="arabicPeriod"/>
            </a:pPr>
            <a:endParaRPr kumimoji="1" lang="ja-JP" altLang="en-US" sz="2800" dirty="0">
              <a:latin typeface="Helvetica"/>
              <a:cs typeface="Helvetica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1600200" y="15240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68715" y="3135868"/>
            <a:ext cx="163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contaminations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8715" y="47244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defects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 rot="5400000">
            <a:off x="6698009" y="3390900"/>
            <a:ext cx="1143000" cy="1588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10800000">
            <a:off x="7032849" y="2820194"/>
            <a:ext cx="259903" cy="1588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10800000">
            <a:off x="7008812" y="3961606"/>
            <a:ext cx="259903" cy="1588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6902519" y="4890016"/>
            <a:ext cx="737157" cy="1588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10800000">
            <a:off x="7034437" y="4522232"/>
            <a:ext cx="259903" cy="1588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10800000">
            <a:off x="7008811" y="5257800"/>
            <a:ext cx="259903" cy="1588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338138"/>
            <a:ext cx="8229600" cy="741362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 fontScale="85000" lnSpcReduction="10000"/>
          </a:bodyPr>
          <a:lstStyle/>
          <a:p>
            <a:pPr algn="ctr"/>
            <a:r>
              <a:rPr lang="en-US" altLang="ja-JP" sz="3600" b="1" dirty="0">
                <a:solidFill>
                  <a:srgbClr val="000000"/>
                </a:solidFill>
                <a:latin typeface="Helvetica"/>
                <a:cs typeface="Helvetica"/>
              </a:rPr>
              <a:t>Special single-cell cavity for sample-study</a:t>
            </a:r>
            <a:endParaRPr lang="ja-JP" alt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4579" name="Picture 2" descr="D:\home\写真\ILC\ILC2008\20081113KEK-STF\DSC075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317750"/>
            <a:ext cx="40624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D:\home\写真\ILC\ILC2008\20081113KEK-STF\DSC07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085975"/>
            <a:ext cx="36449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テキスト ボックス 31"/>
          <p:cNvSpPr txBox="1">
            <a:spLocks noChangeArrowheads="1"/>
          </p:cNvSpPr>
          <p:nvPr/>
        </p:nvSpPr>
        <p:spPr bwMode="auto">
          <a:xfrm>
            <a:off x="5067300" y="5495925"/>
            <a:ext cx="27432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EP 20 um + UPW rinse</a:t>
            </a:r>
          </a:p>
          <a:p>
            <a:r>
              <a:rPr lang="en-US" altLang="ja-JP" sz="2000">
                <a:latin typeface="Calibri" pitchFamily="-60" charset="0"/>
              </a:rPr>
              <a:t>(No ultrasonic-rinse)</a:t>
            </a:r>
          </a:p>
        </p:txBody>
      </p:sp>
      <p:sp>
        <p:nvSpPr>
          <p:cNvPr id="24582" name="テキスト ボックス 31"/>
          <p:cNvSpPr txBox="1">
            <a:spLocks noChangeArrowheads="1"/>
          </p:cNvSpPr>
          <p:nvPr/>
        </p:nvSpPr>
        <p:spPr bwMode="auto">
          <a:xfrm>
            <a:off x="914400" y="5495925"/>
            <a:ext cx="29845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6 samples were dressed on the special cavity</a:t>
            </a:r>
          </a:p>
        </p:txBody>
      </p:sp>
      <p:cxnSp>
        <p:nvCxnSpPr>
          <p:cNvPr id="8" name="直線矢印コネクタ 7"/>
          <p:cNvCxnSpPr>
            <a:cxnSpLocks noChangeShapeType="1"/>
          </p:cNvCxnSpPr>
          <p:nvPr/>
        </p:nvCxnSpPr>
        <p:spPr bwMode="auto">
          <a:xfrm rot="16200000" flipH="1">
            <a:off x="1879600" y="2286000"/>
            <a:ext cx="1028700" cy="88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" name="直線矢印コネクタ 8"/>
          <p:cNvCxnSpPr>
            <a:cxnSpLocks noChangeShapeType="1"/>
          </p:cNvCxnSpPr>
          <p:nvPr/>
        </p:nvCxnSpPr>
        <p:spPr bwMode="auto">
          <a:xfrm rot="5400000">
            <a:off x="2260600" y="2552700"/>
            <a:ext cx="2209800" cy="736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6200000" flipH="1">
            <a:off x="-546100" y="3276600"/>
            <a:ext cx="2971800" cy="508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586" name="テキスト ボックス 31"/>
          <p:cNvSpPr txBox="1">
            <a:spLocks noChangeArrowheads="1"/>
          </p:cNvSpPr>
          <p:nvPr/>
        </p:nvSpPr>
        <p:spPr bwMode="auto">
          <a:xfrm>
            <a:off x="3187700" y="1416050"/>
            <a:ext cx="15748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2 samples on a beam-pipe</a:t>
            </a:r>
          </a:p>
        </p:txBody>
      </p:sp>
      <p:sp>
        <p:nvSpPr>
          <p:cNvPr id="24587" name="テキスト ボックス 31"/>
          <p:cNvSpPr txBox="1">
            <a:spLocks noChangeArrowheads="1"/>
          </p:cNvSpPr>
          <p:nvPr/>
        </p:nvSpPr>
        <p:spPr bwMode="auto">
          <a:xfrm>
            <a:off x="1714500" y="1270000"/>
            <a:ext cx="13843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2 samples at  iris</a:t>
            </a:r>
          </a:p>
        </p:txBody>
      </p:sp>
      <p:sp>
        <p:nvSpPr>
          <p:cNvPr id="24588" name="テキスト ボックス 31"/>
          <p:cNvSpPr txBox="1">
            <a:spLocks noChangeArrowheads="1"/>
          </p:cNvSpPr>
          <p:nvPr/>
        </p:nvSpPr>
        <p:spPr bwMode="auto">
          <a:xfrm>
            <a:off x="222250" y="1270000"/>
            <a:ext cx="13843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2 samples at  equator</a:t>
            </a:r>
          </a:p>
        </p:txBody>
      </p:sp>
      <p:sp>
        <p:nvSpPr>
          <p:cNvPr id="17" name="右矢印 16"/>
          <p:cNvSpPr>
            <a:spLocks noChangeArrowheads="1"/>
          </p:cNvSpPr>
          <p:nvPr/>
        </p:nvSpPr>
        <p:spPr bwMode="auto">
          <a:xfrm>
            <a:off x="3898900" y="3530600"/>
            <a:ext cx="863600" cy="495300"/>
          </a:xfrm>
          <a:prstGeom prst="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338138"/>
            <a:ext cx="8229600" cy="741362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 fontScale="85000" lnSpcReduction="10000"/>
          </a:bodyPr>
          <a:lstStyle/>
          <a:p>
            <a:pPr algn="ctr"/>
            <a:r>
              <a:rPr lang="en-US" altLang="ja-JP" sz="3600" b="1" dirty="0">
                <a:solidFill>
                  <a:srgbClr val="000000"/>
                </a:solidFill>
                <a:latin typeface="Helvetica"/>
                <a:cs typeface="Helvetica"/>
              </a:rPr>
              <a:t>Special single-cell cavity for sample-study</a:t>
            </a:r>
            <a:endParaRPr lang="ja-JP" alt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5603" name="Picture 2" descr="D:\home\写真\ILC\ILC2008\20081113KEK-STF\DSC075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460500"/>
            <a:ext cx="3165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テキスト ボックス 31"/>
          <p:cNvSpPr txBox="1">
            <a:spLocks noChangeArrowheads="1"/>
          </p:cNvSpPr>
          <p:nvPr/>
        </p:nvSpPr>
        <p:spPr bwMode="auto">
          <a:xfrm>
            <a:off x="1168400" y="5448300"/>
            <a:ext cx="3000375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Disassembly in class-10 Clean-Room</a:t>
            </a:r>
          </a:p>
        </p:txBody>
      </p:sp>
      <p:pic>
        <p:nvPicPr>
          <p:cNvPr id="25605" name="Picture 3" descr="D:\home\写真\ILC\ILC2008\20081113KEK-STF\DSC075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1460500"/>
            <a:ext cx="36195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テキスト ボックス 31"/>
          <p:cNvSpPr txBox="1">
            <a:spLocks noChangeArrowheads="1"/>
          </p:cNvSpPr>
          <p:nvPr/>
        </p:nvSpPr>
        <p:spPr bwMode="auto">
          <a:xfrm>
            <a:off x="5638800" y="3302000"/>
            <a:ext cx="164782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6 Nb-samples</a:t>
            </a:r>
          </a:p>
        </p:txBody>
      </p:sp>
      <p:sp>
        <p:nvSpPr>
          <p:cNvPr id="7" name="右矢印 6"/>
          <p:cNvSpPr>
            <a:spLocks noChangeArrowheads="1"/>
          </p:cNvSpPr>
          <p:nvPr/>
        </p:nvSpPr>
        <p:spPr bwMode="auto">
          <a:xfrm>
            <a:off x="3962400" y="2298700"/>
            <a:ext cx="787400" cy="609600"/>
          </a:xfrm>
          <a:prstGeom prst="right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pic>
        <p:nvPicPr>
          <p:cNvPr id="25608" name="Picture 4" descr="D:\home\写真\ILC\ILC2008\20081113KEK-STF\DSC076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3600" y="4064000"/>
            <a:ext cx="35433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下矢印 8"/>
          <p:cNvSpPr>
            <a:spLocks noChangeArrowheads="1"/>
          </p:cNvSpPr>
          <p:nvPr/>
        </p:nvSpPr>
        <p:spPr bwMode="auto">
          <a:xfrm>
            <a:off x="5105400" y="3543300"/>
            <a:ext cx="533400" cy="80010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cxnSp>
        <p:nvCxnSpPr>
          <p:cNvPr id="10" name="直線矢印コネクタ 9"/>
          <p:cNvCxnSpPr>
            <a:cxnSpLocks noChangeShapeType="1"/>
          </p:cNvCxnSpPr>
          <p:nvPr/>
        </p:nvCxnSpPr>
        <p:spPr bwMode="auto">
          <a:xfrm rot="5400000">
            <a:off x="6731000" y="4533900"/>
            <a:ext cx="749300" cy="4953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5611" name="テキスト ボックス 31"/>
          <p:cNvSpPr txBox="1">
            <a:spLocks noChangeArrowheads="1"/>
          </p:cNvSpPr>
          <p:nvPr/>
        </p:nvSpPr>
        <p:spPr bwMode="auto">
          <a:xfrm>
            <a:off x="7353300" y="4064000"/>
            <a:ext cx="133350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A sample</a:t>
            </a:r>
          </a:p>
        </p:txBody>
      </p:sp>
      <p:sp>
        <p:nvSpPr>
          <p:cNvPr id="25612" name="テキスト ボックス 31"/>
          <p:cNvSpPr txBox="1">
            <a:spLocks noChangeArrowheads="1"/>
          </p:cNvSpPr>
          <p:nvPr/>
        </p:nvSpPr>
        <p:spPr bwMode="auto">
          <a:xfrm>
            <a:off x="7353300" y="4692650"/>
            <a:ext cx="13335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A sample holder</a:t>
            </a:r>
          </a:p>
        </p:txBody>
      </p:sp>
      <p:cxnSp>
        <p:nvCxnSpPr>
          <p:cNvPr id="14" name="直線矢印コネクタ 13"/>
          <p:cNvCxnSpPr>
            <a:cxnSpLocks noChangeShapeType="1"/>
          </p:cNvCxnSpPr>
          <p:nvPr/>
        </p:nvCxnSpPr>
        <p:spPr bwMode="auto">
          <a:xfrm rot="10800000" flipV="1">
            <a:off x="6858000" y="5092700"/>
            <a:ext cx="495300" cy="3079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338138"/>
            <a:ext cx="8229600" cy="741362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 fontScale="85000" lnSpcReduction="10000"/>
          </a:bodyPr>
          <a:lstStyle/>
          <a:p>
            <a:pPr algn="ctr"/>
            <a:r>
              <a:rPr lang="en-US" altLang="ja-JP" sz="3600" b="1" dirty="0">
                <a:solidFill>
                  <a:srgbClr val="000000"/>
                </a:solidFill>
                <a:latin typeface="Helvetica"/>
                <a:cs typeface="Helvetica"/>
              </a:rPr>
              <a:t>Special single-cell cavity for sample-study</a:t>
            </a:r>
            <a:endParaRPr lang="ja-JP" alt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6627" name="Picture 2" descr="D:\home\写真\ILC\ILC2008\20081113KEK-STF\DSC076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2032000"/>
            <a:ext cx="32893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矢印コネクタ 3"/>
          <p:cNvCxnSpPr>
            <a:cxnSpLocks noChangeShapeType="1"/>
            <a:stCxn id="26629" idx="2"/>
          </p:cNvCxnSpPr>
          <p:nvPr/>
        </p:nvCxnSpPr>
        <p:spPr bwMode="auto">
          <a:xfrm rot="5400000">
            <a:off x="2344737" y="2982913"/>
            <a:ext cx="138747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29" name="テキスト ボックス 31"/>
          <p:cNvSpPr txBox="1">
            <a:spLocks noChangeArrowheads="1"/>
          </p:cNvSpPr>
          <p:nvPr/>
        </p:nvSpPr>
        <p:spPr bwMode="auto">
          <a:xfrm>
            <a:off x="2514600" y="2032000"/>
            <a:ext cx="133350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A sample</a:t>
            </a:r>
          </a:p>
        </p:txBody>
      </p:sp>
      <p:sp>
        <p:nvSpPr>
          <p:cNvPr id="26630" name="テキスト ボックス 31"/>
          <p:cNvSpPr txBox="1">
            <a:spLocks noChangeArrowheads="1"/>
          </p:cNvSpPr>
          <p:nvPr/>
        </p:nvSpPr>
        <p:spPr bwMode="auto">
          <a:xfrm>
            <a:off x="2794000" y="4521200"/>
            <a:ext cx="13335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A sample holder</a:t>
            </a:r>
          </a:p>
        </p:txBody>
      </p:sp>
      <p:cxnSp>
        <p:nvCxnSpPr>
          <p:cNvPr id="7" name="直線矢印コネクタ 6"/>
          <p:cNvCxnSpPr>
            <a:cxnSpLocks noChangeShapeType="1"/>
          </p:cNvCxnSpPr>
          <p:nvPr/>
        </p:nvCxnSpPr>
        <p:spPr bwMode="auto">
          <a:xfrm rot="16200000" flipV="1">
            <a:off x="2809875" y="4149725"/>
            <a:ext cx="457200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32" name="テキスト ボックス 31"/>
          <p:cNvSpPr txBox="1">
            <a:spLocks noChangeArrowheads="1"/>
          </p:cNvSpPr>
          <p:nvPr/>
        </p:nvSpPr>
        <p:spPr bwMode="auto">
          <a:xfrm>
            <a:off x="428625" y="5357813"/>
            <a:ext cx="372745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6 Nb-samples + sample-holders</a:t>
            </a:r>
          </a:p>
        </p:txBody>
      </p:sp>
      <p:pic>
        <p:nvPicPr>
          <p:cNvPr id="26633" name="Picture 3" descr="D:\home\写真\ILC\ILC2008\20081113KEK-STF\DSC076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032000"/>
            <a:ext cx="43894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右矢印 11"/>
          <p:cNvSpPr>
            <a:spLocks noChangeArrowheads="1"/>
          </p:cNvSpPr>
          <p:nvPr/>
        </p:nvSpPr>
        <p:spPr bwMode="auto">
          <a:xfrm>
            <a:off x="3644900" y="2705100"/>
            <a:ext cx="2120900" cy="241300"/>
          </a:xfrm>
          <a:prstGeom prst="rightArrow">
            <a:avLst>
              <a:gd name="adj1" fmla="val 50000"/>
              <a:gd name="adj2" fmla="val 5001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cxnSp>
        <p:nvCxnSpPr>
          <p:cNvPr id="13" name="直線矢印コネクタ 12"/>
          <p:cNvCxnSpPr>
            <a:cxnSpLocks noChangeShapeType="1"/>
          </p:cNvCxnSpPr>
          <p:nvPr/>
        </p:nvCxnSpPr>
        <p:spPr bwMode="auto">
          <a:xfrm rot="5400000">
            <a:off x="6074569" y="2945607"/>
            <a:ext cx="574675" cy="1587"/>
          </a:xfrm>
          <a:prstGeom prst="straightConnector1">
            <a:avLst/>
          </a:prstGeom>
          <a:noFill/>
          <a:ln w="38100">
            <a:solidFill>
              <a:srgbClr val="FD35BA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36" name="テキスト ボックス 31"/>
          <p:cNvSpPr txBox="1">
            <a:spLocks noChangeArrowheads="1"/>
          </p:cNvSpPr>
          <p:nvPr/>
        </p:nvSpPr>
        <p:spPr bwMode="auto">
          <a:xfrm>
            <a:off x="5081588" y="1724025"/>
            <a:ext cx="29210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6 Nb-samples were stored in the vacuum chamber</a:t>
            </a:r>
          </a:p>
        </p:txBody>
      </p:sp>
      <p:cxnSp>
        <p:nvCxnSpPr>
          <p:cNvPr id="16" name="直線矢印コネクタ 15"/>
          <p:cNvCxnSpPr>
            <a:cxnSpLocks noChangeShapeType="1"/>
          </p:cNvCxnSpPr>
          <p:nvPr/>
        </p:nvCxnSpPr>
        <p:spPr bwMode="auto">
          <a:xfrm rot="16200000" flipV="1">
            <a:off x="7142162" y="4157663"/>
            <a:ext cx="7461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638" name="テキスト ボックス 31"/>
          <p:cNvSpPr txBox="1">
            <a:spLocks noChangeArrowheads="1"/>
          </p:cNvSpPr>
          <p:nvPr/>
        </p:nvSpPr>
        <p:spPr bwMode="auto">
          <a:xfrm>
            <a:off x="6991350" y="4673600"/>
            <a:ext cx="133350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Ion pump</a:t>
            </a:r>
          </a:p>
        </p:txBody>
      </p:sp>
      <p:sp>
        <p:nvSpPr>
          <p:cNvPr id="26639" name="テキスト ボックス 31"/>
          <p:cNvSpPr txBox="1">
            <a:spLocks noChangeArrowheads="1"/>
          </p:cNvSpPr>
          <p:nvPr/>
        </p:nvSpPr>
        <p:spPr bwMode="auto">
          <a:xfrm>
            <a:off x="3748088" y="3327400"/>
            <a:ext cx="133350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Gate-valve</a:t>
            </a:r>
          </a:p>
        </p:txBody>
      </p:sp>
      <p:cxnSp>
        <p:nvCxnSpPr>
          <p:cNvPr id="21" name="直線矢印コネクタ 20"/>
          <p:cNvCxnSpPr>
            <a:cxnSpLocks noChangeShapeType="1"/>
          </p:cNvCxnSpPr>
          <p:nvPr/>
        </p:nvCxnSpPr>
        <p:spPr bwMode="auto">
          <a:xfrm>
            <a:off x="4576763" y="3727450"/>
            <a:ext cx="261937" cy="2000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685365"/>
            <a:ext cx="5697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Surface analysis of </a:t>
            </a:r>
            <a:r>
              <a:rPr kumimoji="1" lang="en-US" altLang="ja-JP" sz="3600" b="1" dirty="0" err="1" smtClean="0"/>
              <a:t>EP’d</a:t>
            </a:r>
            <a:r>
              <a:rPr kumimoji="1" lang="en-US" altLang="ja-JP" sz="3600" b="1" dirty="0" smtClean="0"/>
              <a:t> </a:t>
            </a:r>
            <a:r>
              <a:rPr kumimoji="1" lang="en-US" altLang="ja-JP" sz="3600" b="1" dirty="0" err="1" smtClean="0"/>
              <a:t>Nb</a:t>
            </a:r>
            <a:endParaRPr kumimoji="1" lang="en-US" altLang="ja-JP" sz="3600" b="1" dirty="0" smtClean="0"/>
          </a:p>
          <a:p>
            <a:r>
              <a:rPr lang="en-US" altLang="ja-JP" sz="3600" b="1" dirty="0" smtClean="0"/>
              <a:t>(Single-cell cavity EP sample)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905000" y="40386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0090116 nb-1cell-5 xps w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058275" cy="5038725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17525" y="312737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4400" dirty="0"/>
              <a:t>Nb-1cell-5</a:t>
            </a:r>
            <a:r>
              <a:rPr lang="en-US" altLang="ja-JP" sz="4400" dirty="0">
                <a:solidFill>
                  <a:schemeClr val="tx2"/>
                </a:solidFill>
              </a:rPr>
              <a:t> XPS spectrum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27088" y="8890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Wide scan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211638" y="2997200"/>
            <a:ext cx="420687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992938" y="2473325"/>
            <a:ext cx="998537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Nb 3d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365875" y="3890963"/>
            <a:ext cx="404813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364163" y="2636838"/>
            <a:ext cx="725487" cy="336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Nb 3p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545013" y="3676650"/>
            <a:ext cx="714375" cy="336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Nb 3s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8145463" y="4756150"/>
            <a:ext cx="998537" cy="336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Nb 4p, O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497763" y="4705350"/>
            <a:ext cx="387350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11188" y="1412875"/>
            <a:ext cx="3172713" cy="83099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 smtClean="0">
                <a:ea typeface="ＭＳ ゴシック" pitchFamily="-60" charset="-128"/>
                <a:cs typeface="ＭＳ ゴシック" pitchFamily="-60" charset="-128"/>
              </a:rPr>
              <a:t>EP sample (As</a:t>
            </a:r>
            <a:r>
              <a:rPr lang="en-US" altLang="ja-JP" sz="2400" dirty="0">
                <a:ea typeface="ＭＳ ゴシック" pitchFamily="-60" charset="-128"/>
                <a:cs typeface="ＭＳ ゴシック" pitchFamily="-60" charset="-128"/>
              </a:rPr>
              <a:t>-</a:t>
            </a:r>
            <a:r>
              <a:rPr lang="en-US" altLang="ja-JP" sz="2400" dirty="0" smtClean="0">
                <a:ea typeface="ＭＳ ゴシック" pitchFamily="-60" charset="-128"/>
                <a:cs typeface="ＭＳ ゴシック" pitchFamily="-60" charset="-128"/>
              </a:rPr>
              <a:t>received)</a:t>
            </a:r>
          </a:p>
          <a:p>
            <a:r>
              <a:rPr lang="en-US" altLang="ja-JP" sz="2400" dirty="0" err="1">
                <a:ea typeface="ＭＳ ゴシック" pitchFamily="-60" charset="-128"/>
                <a:cs typeface="ＭＳ ゴシック" pitchFamily="-60" charset="-128"/>
              </a:rPr>
              <a:t>Nb</a:t>
            </a:r>
            <a:r>
              <a:rPr lang="en-US" altLang="ja-JP" sz="2400" dirty="0">
                <a:ea typeface="ＭＳ ゴシック" pitchFamily="-60" charset="-128"/>
                <a:cs typeface="ＭＳ ゴシック" pitchFamily="-60" charset="-128"/>
              </a:rPr>
              <a:t> 11%, O 39%, C 50%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11188" y="5013325"/>
            <a:ext cx="3292475" cy="82232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ea typeface="ＭＳ ゴシック" pitchFamily="-60" charset="-128"/>
                <a:cs typeface="ＭＳ ゴシック" pitchFamily="-60" charset="-128"/>
              </a:rPr>
              <a:t>30nm sputtered</a:t>
            </a:r>
          </a:p>
          <a:p>
            <a:r>
              <a:rPr lang="en-US" altLang="ja-JP" sz="2400">
                <a:ea typeface="ＭＳ ゴシック" pitchFamily="-60" charset="-128"/>
                <a:cs typeface="ＭＳ ゴシック" pitchFamily="-60" charset="-128"/>
              </a:rPr>
              <a:t>Nb 92%, O 5%, C &lt;3%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rot="16200000" flipH="1">
            <a:off x="2829719" y="2301081"/>
            <a:ext cx="1655763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3903663" y="3276601"/>
            <a:ext cx="3259139" cy="1885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0090116 nb-1cell-5 dep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14375"/>
            <a:ext cx="8301038" cy="5932488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01663" y="14446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4400"/>
              <a:t>Nb-1cell-5</a:t>
            </a:r>
            <a:r>
              <a:rPr lang="en-US" altLang="ja-JP" sz="4400">
                <a:solidFill>
                  <a:schemeClr val="tx2"/>
                </a:solidFill>
              </a:rPr>
              <a:t> Depth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 descr="nb-1cell-2+5-ar-wide-f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381125"/>
            <a:ext cx="9028112" cy="5048250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01663" y="44450"/>
            <a:ext cx="82296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600">
                <a:ea typeface="ＭＳ Ｐゴシック" pitchFamily="-60" charset="-128"/>
                <a:cs typeface="ＭＳ Ｐゴシック" pitchFamily="-60" charset="-128"/>
              </a:rPr>
              <a:t>Nb-1cell equator &amp; iris sample</a:t>
            </a:r>
            <a:br>
              <a:rPr lang="en-US" altLang="ja-JP" sz="3600">
                <a:ea typeface="ＭＳ Ｐゴシック" pitchFamily="-60" charset="-128"/>
                <a:cs typeface="ＭＳ Ｐゴシック" pitchFamily="-60" charset="-128"/>
              </a:rPr>
            </a:br>
            <a:r>
              <a:rPr lang="en-US" altLang="ja-JP" sz="3600">
                <a:solidFill>
                  <a:schemeClr val="tx2"/>
                </a:solidFill>
                <a:ea typeface="ＭＳ Ｐゴシック" pitchFamily="-60" charset="-128"/>
                <a:cs typeface="ＭＳ Ｐゴシック" pitchFamily="-60" charset="-128"/>
              </a:rPr>
              <a:t> XPS spectrum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27088" y="8890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ea typeface="ＭＳ Ｐゴシック" pitchFamily="-60" charset="-128"/>
                <a:cs typeface="ＭＳ Ｐゴシック" pitchFamily="-60" charset="-128"/>
              </a:rPr>
              <a:t>Wide scan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952500" y="1641475"/>
            <a:ext cx="420688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O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768975" y="2709863"/>
            <a:ext cx="998538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Nb 3d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832350" y="3108325"/>
            <a:ext cx="404813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C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387725" y="2990850"/>
            <a:ext cx="725488" cy="336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ea typeface="ＭＳ Ｐゴシック" pitchFamily="-60" charset="-128"/>
                <a:cs typeface="ＭＳ Ｐゴシック" pitchFamily="-60" charset="-128"/>
              </a:rPr>
              <a:t>Nb 3p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905000" y="3175000"/>
            <a:ext cx="714375" cy="336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ea typeface="ＭＳ Ｐゴシック" pitchFamily="-60" charset="-128"/>
                <a:cs typeface="ＭＳ Ｐゴシック" pitchFamily="-60" charset="-128"/>
              </a:rPr>
              <a:t>Nb 3s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850188" y="5153025"/>
            <a:ext cx="998537" cy="336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ea typeface="ＭＳ Ｐゴシック" pitchFamily="-60" charset="-128"/>
                <a:cs typeface="ＭＳ Ｐゴシック" pitchFamily="-60" charset="-128"/>
              </a:rPr>
              <a:t>Nb 4p, O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494463" y="4897438"/>
            <a:ext cx="387350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0000CC"/>
                </a:solidFill>
                <a:ea typeface="ＭＳ Ｐゴシック" pitchFamily="-60" charset="-128"/>
                <a:cs typeface="ＭＳ Ｐゴシック" pitchFamily="-60" charset="-128"/>
              </a:rPr>
              <a:t>S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66763" y="4937125"/>
            <a:ext cx="3659187" cy="822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Equator (#5), As-received</a:t>
            </a:r>
          </a:p>
          <a:p>
            <a:r>
              <a:rPr lang="en-US" altLang="ja-JP" sz="2400"/>
              <a:t>Nb 11%, O 39%, C 50%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1776413" y="1576388"/>
            <a:ext cx="3454400" cy="8223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Iris (#2), As-received</a:t>
            </a:r>
          </a:p>
          <a:p>
            <a:r>
              <a:rPr lang="en-US" altLang="ja-JP" sz="2400"/>
              <a:t>Nb 17%, O 42%, C 41%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nb-1cell-5-ar-nb-fit"/>
          <p:cNvPicPr>
            <a:picLocks noChangeAspect="1" noChangeArrowheads="1"/>
          </p:cNvPicPr>
          <p:nvPr/>
        </p:nvPicPr>
        <p:blipFill>
          <a:blip r:embed="rId2"/>
          <a:srcRect l="7509" t="12595" r="4552" b="31908"/>
          <a:stretch>
            <a:fillRect/>
          </a:stretch>
        </p:blipFill>
        <p:spPr bwMode="auto">
          <a:xfrm>
            <a:off x="311150" y="466725"/>
            <a:ext cx="6562725" cy="2924175"/>
          </a:xfrm>
          <a:prstGeom prst="rect">
            <a:avLst/>
          </a:prstGeom>
          <a:noFill/>
        </p:spPr>
      </p:pic>
      <p:pic>
        <p:nvPicPr>
          <p:cNvPr id="11271" name="Picture 7" descr="nb-1cell-2-ar-nb-fit"/>
          <p:cNvPicPr>
            <a:picLocks noChangeAspect="1" noChangeArrowheads="1"/>
          </p:cNvPicPr>
          <p:nvPr/>
        </p:nvPicPr>
        <p:blipFill>
          <a:blip r:embed="rId3"/>
          <a:srcRect l="7726" t="13118" r="3864" b="32265"/>
          <a:stretch>
            <a:fillRect/>
          </a:stretch>
        </p:blipFill>
        <p:spPr bwMode="auto">
          <a:xfrm>
            <a:off x="320675" y="3397250"/>
            <a:ext cx="6610350" cy="2882900"/>
          </a:xfrm>
          <a:prstGeom prst="rect">
            <a:avLst/>
          </a:prstGeom>
          <a:noFill/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381625" y="882650"/>
            <a:ext cx="1301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equator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995988" y="3767138"/>
            <a:ext cx="641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iris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336925" y="911225"/>
            <a:ext cx="10683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ea typeface="ＭＳ Ｐゴシック" pitchFamily="-60" charset="-128"/>
                <a:cs typeface="ＭＳ Ｐゴシック" pitchFamily="-60" charset="-128"/>
              </a:rPr>
              <a:t>Nb 3d </a:t>
            </a:r>
            <a:r>
              <a:rPr lang="en-US" altLang="ja-JP" sz="1800" baseline="-25000">
                <a:ea typeface="ＭＳ Ｐゴシック" pitchFamily="-60" charset="-128"/>
                <a:cs typeface="ＭＳ Ｐゴシック" pitchFamily="-60" charset="-128"/>
              </a:rPr>
              <a:t>5/2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4056063" y="1282700"/>
            <a:ext cx="161925" cy="619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H="1">
            <a:off x="3092450" y="1130300"/>
            <a:ext cx="265113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7267575" y="4059238"/>
            <a:ext cx="135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b="1">
                <a:solidFill>
                  <a:srgbClr val="FF0000"/>
                </a:solidFill>
              </a:rPr>
              <a:t>～</a:t>
            </a:r>
            <a:r>
              <a:rPr lang="en-US" altLang="ja-JP" sz="2400" b="1">
                <a:solidFill>
                  <a:srgbClr val="FF0000"/>
                </a:solidFill>
              </a:rPr>
              <a:t>1.8 : 1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7380288" y="1703388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b="1"/>
              <a:t>～</a:t>
            </a:r>
            <a:r>
              <a:rPr lang="en-US" altLang="ja-JP" sz="2400" b="1"/>
              <a:t>6 : 1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473200" y="6346825"/>
            <a:ext cx="5582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There </a:t>
            </a:r>
            <a:r>
              <a:rPr lang="en-US" altLang="ja-JP" dirty="0" smtClean="0"/>
              <a:t>will be different EP effect between equator and iris.</a:t>
            </a:r>
            <a:r>
              <a:rPr lang="ja-JP" altLang="en-US" dirty="0" smtClean="0"/>
              <a:t>　</a:t>
            </a:r>
            <a:endParaRPr lang="ja-JP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21525" y="693519"/>
            <a:ext cx="1814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Ratio of </a:t>
            </a:r>
            <a:r>
              <a:rPr kumimoji="1" lang="en-US" altLang="ja-JP" dirty="0" err="1" smtClean="0"/>
              <a:t>Nb</a:t>
            </a:r>
            <a:r>
              <a:rPr lang="en-US" altLang="ja-JP" dirty="0" smtClean="0"/>
              <a:t>-oxide</a:t>
            </a:r>
          </a:p>
          <a:p>
            <a:r>
              <a:rPr kumimoji="1" lang="en-US" altLang="ja-JP" dirty="0" smtClean="0"/>
              <a:t>and bulk </a:t>
            </a:r>
            <a:r>
              <a:rPr kumimoji="1" lang="en-US" altLang="ja-JP" dirty="0" err="1" smtClean="0"/>
              <a:t>Nb</a:t>
            </a:r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9272" y="1409700"/>
            <a:ext cx="101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Nb</a:t>
            </a:r>
            <a:r>
              <a:rPr kumimoji="1" lang="en-US" altLang="ja-JP" dirty="0" smtClean="0"/>
              <a:t> oxide</a:t>
            </a:r>
            <a:endParaRPr kumimoji="1" lang="ja-JP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66893" y="4224338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more bulk </a:t>
            </a:r>
            <a:r>
              <a:rPr kumimoji="1" lang="en-US" altLang="ja-JP" dirty="0" err="1" smtClean="0"/>
              <a:t>Nb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38175" y="277813"/>
            <a:ext cx="78025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altLang="ja-JP" sz="2400" b="1" dirty="0">
                <a:latin typeface="Helvetica"/>
                <a:ea typeface="ＭＳ Ｐゴシック" pitchFamily="-60" charset="-128"/>
                <a:cs typeface="Helvetica"/>
              </a:rPr>
              <a:t>XPS Depth Profile of</a:t>
            </a:r>
            <a:r>
              <a:rPr lang="en-US" altLang="ja-JP" sz="2400" b="1" dirty="0" smtClean="0">
                <a:latin typeface="Helvetica"/>
                <a:ea typeface="ＭＳ Ｐゴシック" pitchFamily="-60" charset="-128"/>
                <a:cs typeface="Helvetica"/>
              </a:rPr>
              <a:t> </a:t>
            </a:r>
            <a:r>
              <a:rPr lang="en-US" altLang="ja-JP" sz="2400" b="1" dirty="0" err="1" smtClean="0">
                <a:latin typeface="Helvetica"/>
                <a:ea typeface="ＭＳ Ｐゴシック" pitchFamily="-60" charset="-128"/>
                <a:cs typeface="Helvetica"/>
              </a:rPr>
              <a:t>EP’d</a:t>
            </a:r>
            <a:r>
              <a:rPr lang="en-US" altLang="ja-JP" sz="2400" b="1" dirty="0" smtClean="0">
                <a:latin typeface="Helvetica"/>
                <a:ea typeface="ＭＳ Ｐゴシック" pitchFamily="-60" charset="-128"/>
                <a:cs typeface="Helvetica"/>
              </a:rPr>
              <a:t> sample </a:t>
            </a:r>
            <a:r>
              <a:rPr lang="en-US" altLang="ja-JP" sz="2400" b="1" dirty="0" smtClean="0">
                <a:latin typeface="Helvetica"/>
                <a:ea typeface="ＭＳ Ｐゴシック" pitchFamily="-60" charset="-128"/>
                <a:cs typeface="Helvetica"/>
              </a:rPr>
              <a:t>on the </a:t>
            </a:r>
            <a:r>
              <a:rPr lang="en-US" altLang="ja-JP" sz="2400" b="1" dirty="0">
                <a:latin typeface="Helvetica"/>
                <a:ea typeface="ＭＳ Ｐゴシック" pitchFamily="-60" charset="-128"/>
                <a:cs typeface="Helvetica"/>
              </a:rPr>
              <a:t>single </a:t>
            </a:r>
            <a:r>
              <a:rPr lang="en-US" altLang="ja-JP" sz="2400" b="1" dirty="0" smtClean="0">
                <a:latin typeface="Helvetica"/>
                <a:ea typeface="ＭＳ Ｐゴシック" pitchFamily="-60" charset="-128"/>
                <a:cs typeface="Helvetica"/>
              </a:rPr>
              <a:t>cell</a:t>
            </a:r>
          </a:p>
          <a:p>
            <a:pPr algn="ctr" defTabSz="914400"/>
            <a:r>
              <a:rPr lang="en-US" altLang="ja-JP" dirty="0">
                <a:ea typeface="ＭＳ Ｐゴシック" pitchFamily="-60" charset="-128"/>
                <a:cs typeface="ＭＳ Ｐゴシック" pitchFamily="-60" charset="-128"/>
              </a:rPr>
              <a:t>BCP(10</a:t>
            </a:r>
            <a:r>
              <a:rPr lang="en-US" altLang="ja-JP" dirty="0"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 dirty="0">
                <a:ea typeface="ＭＳ Ｐゴシック" pitchFamily="-60" charset="-128"/>
                <a:cs typeface="ＭＳ Ｐゴシック" pitchFamily="-60" charset="-128"/>
              </a:rPr>
              <a:t>m) + EP(20</a:t>
            </a:r>
            <a:r>
              <a:rPr lang="en-US" altLang="ja-JP" dirty="0"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 dirty="0">
                <a:ea typeface="ＭＳ Ｐゴシック" pitchFamily="-60" charset="-128"/>
                <a:cs typeface="ＭＳ Ｐゴシック" pitchFamily="-60" charset="-128"/>
              </a:rPr>
              <a:t>m) + UPW rinse (No ultrasonic-rinse)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56339" y="5749925"/>
            <a:ext cx="4485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altLang="ja-JP" dirty="0" smtClean="0">
                <a:ea typeface="ＭＳ Ｐゴシック" pitchFamily="-60" charset="-128"/>
                <a:cs typeface="ＭＳ Ｐゴシック" pitchFamily="-60" charset="-128"/>
              </a:rPr>
              <a:t>thickness of oxide layer      iris </a:t>
            </a:r>
            <a:r>
              <a:rPr lang="en-US" altLang="ja-JP" dirty="0">
                <a:ea typeface="ＭＳ Ｐゴシック" pitchFamily="-60" charset="-128"/>
                <a:cs typeface="ＭＳ Ｐゴシック" pitchFamily="-60" charset="-128"/>
              </a:rPr>
              <a:t>: equator = 2 : 3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9325"/>
            <a:ext cx="4570413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974725"/>
            <a:ext cx="4624388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17550" y="6118225"/>
            <a:ext cx="78420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altLang="ja-JP" dirty="0" smtClean="0">
                <a:ea typeface="ＭＳ Ｐゴシック" pitchFamily="-60" charset="-128"/>
                <a:cs typeface="ＭＳ Ｐゴシック" pitchFamily="-60" charset="-128"/>
              </a:rPr>
              <a:t>There will be a possibility of </a:t>
            </a:r>
          </a:p>
          <a:p>
            <a:pPr defTabSz="914400"/>
            <a:r>
              <a:rPr lang="en-US" altLang="ja-JP" dirty="0" smtClean="0">
                <a:ea typeface="ＭＳ Ｐゴシック" pitchFamily="-60" charset="-128"/>
                <a:cs typeface="ＭＳ Ｐゴシック" pitchFamily="-60" charset="-128"/>
              </a:rPr>
              <a:t>the difference of the ratio </a:t>
            </a:r>
            <a:r>
              <a:rPr lang="en-US" altLang="ja-JP" dirty="0" err="1" smtClean="0">
                <a:ea typeface="ＭＳ Ｐゴシック" pitchFamily="-60" charset="-128"/>
                <a:cs typeface="ＭＳ Ｐゴシック" pitchFamily="-60" charset="-128"/>
              </a:rPr>
              <a:t>Nb</a:t>
            </a:r>
            <a:r>
              <a:rPr lang="en-US" altLang="ja-JP" dirty="0" smtClean="0">
                <a:ea typeface="ＭＳ Ｐゴシック" pitchFamily="-60" charset="-128"/>
                <a:cs typeface="ＭＳ Ｐゴシック" pitchFamily="-60" charset="-128"/>
              </a:rPr>
              <a:t>-oxide and bulk </a:t>
            </a:r>
            <a:r>
              <a:rPr lang="en-US" altLang="ja-JP" dirty="0" err="1" smtClean="0">
                <a:ea typeface="ＭＳ Ｐゴシック" pitchFamily="-60" charset="-128"/>
                <a:cs typeface="ＭＳ Ｐゴシック" pitchFamily="-60" charset="-128"/>
              </a:rPr>
              <a:t>Nb</a:t>
            </a:r>
            <a:r>
              <a:rPr lang="en-US" altLang="ja-JP" dirty="0" smtClean="0">
                <a:ea typeface="ＭＳ Ｐゴシック" pitchFamily="-60" charset="-128"/>
                <a:cs typeface="ＭＳ Ｐゴシック" pitchFamily="-60" charset="-128"/>
              </a:rPr>
              <a:t>,  came from oxide layer thickness.</a:t>
            </a:r>
            <a:endParaRPr lang="ja-JP" altLang="en-US" dirty="0">
              <a:ea typeface="ＭＳ Ｐゴシック" pitchFamily="-60" charset="-128"/>
              <a:cs typeface="ＭＳ Ｐゴシック" pitchFamily="-6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TF20090227nishiwa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38175" y="0"/>
            <a:ext cx="780256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altLang="ja-JP" sz="1600" dirty="0">
                <a:ea typeface="ＭＳ Ｐゴシック" pitchFamily="-60" charset="-128"/>
                <a:cs typeface="ＭＳ Ｐゴシック" pitchFamily="-60" charset="-128"/>
              </a:rPr>
              <a:t>XPS Depth Profile of</a:t>
            </a:r>
            <a:r>
              <a:rPr lang="en-US" altLang="ja-JP" sz="1600" dirty="0" smtClean="0">
                <a:ea typeface="ＭＳ Ｐゴシック" pitchFamily="-60" charset="-128"/>
                <a:cs typeface="ＭＳ Ｐゴシック" pitchFamily="-60" charset="-128"/>
              </a:rPr>
              <a:t> </a:t>
            </a:r>
            <a:r>
              <a:rPr lang="en-US" altLang="ja-JP" sz="1600" dirty="0" err="1" smtClean="0">
                <a:ea typeface="ＭＳ Ｐゴシック" pitchFamily="-60" charset="-128"/>
                <a:cs typeface="ＭＳ Ｐゴシック" pitchFamily="-60" charset="-128"/>
              </a:rPr>
              <a:t>EP’d</a:t>
            </a:r>
            <a:r>
              <a:rPr lang="en-US" altLang="ja-JP" sz="1600" dirty="0" smtClean="0">
                <a:ea typeface="ＭＳ Ｐゴシック" pitchFamily="-60" charset="-128"/>
                <a:cs typeface="ＭＳ Ｐゴシック" pitchFamily="-60" charset="-128"/>
              </a:rPr>
              <a:t> sample </a:t>
            </a:r>
            <a:r>
              <a:rPr lang="en-US" altLang="ja-JP" sz="1600" dirty="0">
                <a:ea typeface="ＭＳ Ｐゴシック" pitchFamily="-60" charset="-128"/>
                <a:cs typeface="ＭＳ Ｐゴシック" pitchFamily="-60" charset="-128"/>
              </a:rPr>
              <a:t>on single cell)</a:t>
            </a:r>
          </a:p>
          <a:p>
            <a:pPr algn="ctr" defTabSz="914400"/>
            <a:r>
              <a:rPr lang="en-US" altLang="ja-JP" sz="1400" dirty="0">
                <a:ea typeface="ＭＳ Ｐゴシック" pitchFamily="-60" charset="-128"/>
                <a:cs typeface="ＭＳ Ｐゴシック" pitchFamily="-60" charset="-128"/>
              </a:rPr>
              <a:t>BCP(10</a:t>
            </a:r>
            <a:r>
              <a:rPr lang="en-US" altLang="ja-JP" sz="1400" dirty="0"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 sz="1400" dirty="0">
                <a:ea typeface="ＭＳ Ｐゴシック" pitchFamily="-60" charset="-128"/>
                <a:cs typeface="ＭＳ Ｐゴシック" pitchFamily="-60" charset="-128"/>
              </a:rPr>
              <a:t>m) + EP(20</a:t>
            </a:r>
            <a:r>
              <a:rPr lang="en-US" altLang="ja-JP" sz="1400" dirty="0"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 sz="1400" dirty="0">
                <a:ea typeface="ＭＳ Ｐゴシック" pitchFamily="-60" charset="-128"/>
                <a:cs typeface="ＭＳ Ｐゴシック" pitchFamily="-60" charset="-128"/>
              </a:rPr>
              <a:t>m) + UPW rinse (No ultrasonic-rinse)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211669"/>
            <a:ext cx="570007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#3 sample has a lot of carbon, the reason is not yet known.</a:t>
            </a:r>
          </a:p>
          <a:p>
            <a:r>
              <a:rPr lang="en-US" altLang="ja-JP" dirty="0" smtClean="0"/>
              <a:t>Oxide layer are 2-3nm in all the samples.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362200"/>
            <a:ext cx="426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New EP facility at STF</a:t>
            </a:r>
            <a:endParaRPr kumimoji="1" lang="ja-JP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52800" y="3200400"/>
            <a:ext cx="215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- Introduction -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600200" y="3008531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3" descr="Nb-iris2 x100 090128-3 Di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0550" y="809625"/>
            <a:ext cx="7283450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図 4" descr="Nb-iris2 x100 090128-3 BF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36850"/>
            <a:ext cx="479425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57800" y="957263"/>
            <a:ext cx="2547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FFFF00"/>
                </a:solidFill>
              </a:rPr>
              <a:t>This is a few µ</a:t>
            </a:r>
            <a:r>
              <a:rPr lang="en-US" altLang="ja-JP" dirty="0" err="1" smtClean="0">
                <a:solidFill>
                  <a:srgbClr val="FFFF00"/>
                </a:solidFill>
              </a:rPr>
              <a:t>m</a:t>
            </a:r>
            <a:r>
              <a:rPr lang="en-US" altLang="ja-JP" dirty="0" smtClean="0">
                <a:solidFill>
                  <a:srgbClr val="FFFF00"/>
                </a:solidFill>
              </a:rPr>
              <a:t> concave.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16389" name="Text Box 14"/>
          <p:cNvSpPr txBox="1">
            <a:spLocks noChangeArrowheads="1"/>
          </p:cNvSpPr>
          <p:nvPr/>
        </p:nvSpPr>
        <p:spPr bwMode="auto">
          <a:xfrm>
            <a:off x="1512887" y="157163"/>
            <a:ext cx="646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rgbClr val="000000"/>
                </a:solidFill>
                <a:latin typeface="Helvetica"/>
                <a:cs typeface="Helvetica"/>
              </a:rPr>
              <a:t>Optical Microscope </a:t>
            </a:r>
            <a:r>
              <a:rPr lang="en-US" altLang="ja-JP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Images  sample#2(Iris)</a:t>
            </a:r>
            <a:endParaRPr lang="en-US" altLang="ja-JP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4092575" y="58674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20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m</a:t>
            </a:r>
          </a:p>
        </p:txBody>
      </p:sp>
      <p:sp>
        <p:nvSpPr>
          <p:cNvPr id="16391" name="Line 6"/>
          <p:cNvSpPr>
            <a:spLocks noChangeShapeType="1"/>
          </p:cNvSpPr>
          <p:nvPr/>
        </p:nvSpPr>
        <p:spPr bwMode="auto">
          <a:xfrm>
            <a:off x="4195763" y="6234113"/>
            <a:ext cx="547687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8229600" y="568166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20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m</a:t>
            </a:r>
          </a:p>
        </p:txBody>
      </p:sp>
      <p:sp>
        <p:nvSpPr>
          <p:cNvPr id="16393" name="Line 6"/>
          <p:cNvSpPr>
            <a:spLocks noChangeShapeType="1"/>
          </p:cNvSpPr>
          <p:nvPr/>
        </p:nvSpPr>
        <p:spPr bwMode="auto">
          <a:xfrm>
            <a:off x="8232775" y="6156325"/>
            <a:ext cx="827088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26789" y="6488668"/>
            <a:ext cx="393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SEM and EDX analysis is underway, now.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Nb-1 x50 081001-6 BF"/>
          <p:cNvPicPr>
            <a:picLocks noChangeAspect="1" noChangeArrowheads="1"/>
          </p:cNvPicPr>
          <p:nvPr/>
        </p:nvPicPr>
        <p:blipFill>
          <a:blip r:embed="rId2">
            <a:lum bright="24000" contrast="18000"/>
          </a:blip>
          <a:srcRect/>
          <a:stretch>
            <a:fillRect/>
          </a:stretch>
        </p:blipFill>
        <p:spPr bwMode="auto">
          <a:xfrm>
            <a:off x="285750" y="344488"/>
            <a:ext cx="40814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Nb-2 x50 090121-3 BF"/>
          <p:cNvPicPr>
            <a:picLocks noChangeAspect="1" noChangeArrowheads="1"/>
          </p:cNvPicPr>
          <p:nvPr/>
        </p:nvPicPr>
        <p:blipFill>
          <a:blip r:embed="rId3">
            <a:lum bright="18000" contrast="18000"/>
          </a:blip>
          <a:srcRect/>
          <a:stretch>
            <a:fillRect/>
          </a:stretch>
        </p:blipFill>
        <p:spPr bwMode="auto">
          <a:xfrm>
            <a:off x="4643438" y="333375"/>
            <a:ext cx="40925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Line 6"/>
          <p:cNvSpPr>
            <a:spLocks noChangeShapeType="1"/>
          </p:cNvSpPr>
          <p:nvPr/>
        </p:nvSpPr>
        <p:spPr bwMode="auto">
          <a:xfrm>
            <a:off x="3695700" y="3281363"/>
            <a:ext cx="565150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3597275" y="2790825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50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m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8031163" y="298608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50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m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1249363" y="3090863"/>
            <a:ext cx="1497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Without Wipe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6235700" y="3090863"/>
            <a:ext cx="1179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With Wipe</a:t>
            </a: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2425700" y="-71438"/>
            <a:ext cx="422910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latin typeface="Helvetica"/>
                <a:cs typeface="Helvetica"/>
              </a:rPr>
              <a:t>Optical Microscope Images</a:t>
            </a:r>
          </a:p>
        </p:txBody>
      </p:sp>
      <p:sp>
        <p:nvSpPr>
          <p:cNvPr id="174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09550"/>
            <a:ext cx="7359650" cy="673100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 pitchFamily="-60" charset="0"/>
              </a:rPr>
              <a:t>Lab-EP samples</a:t>
            </a:r>
            <a:endParaRPr lang="ja-JP" altLang="en-US" sz="2400" dirty="0">
              <a:solidFill>
                <a:srgbClr val="FF0000"/>
              </a:solidFill>
              <a:latin typeface="Arial" pitchFamily="-60" charset="0"/>
            </a:endParaRPr>
          </a:p>
        </p:txBody>
      </p:sp>
      <p:pic>
        <p:nvPicPr>
          <p:cNvPr id="17420" name="図 3" descr="Nb-iris2 x50 090128-2 BF.JPG"/>
          <p:cNvPicPr>
            <a:picLocks noChangeAspect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292100" y="3435350"/>
            <a:ext cx="40624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Text Box 10"/>
          <p:cNvSpPr txBox="1">
            <a:spLocks noChangeArrowheads="1"/>
          </p:cNvSpPr>
          <p:nvPr/>
        </p:nvSpPr>
        <p:spPr bwMode="auto">
          <a:xfrm>
            <a:off x="3500438" y="60309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50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m</a:t>
            </a:r>
          </a:p>
        </p:txBody>
      </p:sp>
      <p:sp>
        <p:nvSpPr>
          <p:cNvPr id="17424" name="Line 6"/>
          <p:cNvSpPr>
            <a:spLocks noChangeShapeType="1"/>
          </p:cNvSpPr>
          <p:nvPr/>
        </p:nvSpPr>
        <p:spPr bwMode="auto">
          <a:xfrm>
            <a:off x="8121650" y="3340100"/>
            <a:ext cx="565150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25" name="Line 6"/>
          <p:cNvSpPr>
            <a:spLocks noChangeShapeType="1"/>
          </p:cNvSpPr>
          <p:nvPr/>
        </p:nvSpPr>
        <p:spPr bwMode="auto">
          <a:xfrm>
            <a:off x="3632200" y="6418263"/>
            <a:ext cx="565150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7427" name="Picture 19" descr="Nb-iris2 x50 090128-1 BF2"/>
          <p:cNvPicPr>
            <a:picLocks noChangeAspect="1" noChangeArrowheads="1"/>
          </p:cNvPicPr>
          <p:nvPr/>
        </p:nvPicPr>
        <p:blipFill>
          <a:blip r:embed="rId5">
            <a:lum bright="12000" contrast="6000"/>
          </a:blip>
          <a:srcRect/>
          <a:stretch>
            <a:fillRect/>
          </a:stretch>
        </p:blipFill>
        <p:spPr bwMode="auto">
          <a:xfrm>
            <a:off x="4659313" y="3432175"/>
            <a:ext cx="4067175" cy="3051175"/>
          </a:xfrm>
          <a:prstGeom prst="rect">
            <a:avLst/>
          </a:prstGeom>
          <a:noFill/>
        </p:spPr>
      </p:pic>
      <p:sp>
        <p:nvSpPr>
          <p:cNvPr id="17426" name="Text Box 12"/>
          <p:cNvSpPr txBox="1">
            <a:spLocks noChangeArrowheads="1"/>
          </p:cNvSpPr>
          <p:nvPr/>
        </p:nvSpPr>
        <p:spPr bwMode="auto">
          <a:xfrm>
            <a:off x="1624295" y="3460750"/>
            <a:ext cx="5212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 smtClean="0">
                <a:solidFill>
                  <a:srgbClr val="0033CC"/>
                </a:solidFill>
                <a:ea typeface="ＭＳ Ｐゴシック" pitchFamily="-60" charset="-128"/>
                <a:cs typeface="ＭＳ Ｐゴシック" pitchFamily="-60" charset="-128"/>
              </a:rPr>
              <a:t>sample in </a:t>
            </a:r>
            <a:r>
              <a:rPr lang="en-US" altLang="ja-JP" sz="2400" dirty="0">
                <a:solidFill>
                  <a:srgbClr val="0033CC"/>
                </a:solidFill>
                <a:ea typeface="ＭＳ Ｐゴシック" pitchFamily="-60" charset="-128"/>
                <a:cs typeface="ＭＳ Ｐゴシック" pitchFamily="-60" charset="-128"/>
              </a:rPr>
              <a:t>single </a:t>
            </a:r>
            <a:r>
              <a:rPr lang="en-US" altLang="ja-JP" sz="2400" dirty="0" smtClean="0">
                <a:solidFill>
                  <a:srgbClr val="0033CC"/>
                </a:solidFill>
                <a:ea typeface="ＭＳ Ｐゴシック" pitchFamily="-60" charset="-128"/>
                <a:cs typeface="ＭＳ Ｐゴシック" pitchFamily="-60" charset="-128"/>
              </a:rPr>
              <a:t>cell   ( iris location </a:t>
            </a:r>
            <a:r>
              <a:rPr lang="en-US" altLang="ja-JP" sz="2400" dirty="0">
                <a:solidFill>
                  <a:srgbClr val="0033CC"/>
                </a:solidFill>
                <a:ea typeface="ＭＳ Ｐゴシック" pitchFamily="-60" charset="-128"/>
                <a:cs typeface="ＭＳ Ｐゴシック" pitchFamily="-60" charset="-128"/>
              </a:rPr>
              <a:t>(#2</a:t>
            </a:r>
            <a:r>
              <a:rPr lang="en-US" altLang="ja-JP" sz="2400" dirty="0" smtClean="0">
                <a:solidFill>
                  <a:srgbClr val="0033CC"/>
                </a:solidFill>
                <a:ea typeface="ＭＳ Ｐゴシック" pitchFamily="-60" charset="-128"/>
                <a:cs typeface="ＭＳ Ｐゴシック" pitchFamily="-60" charset="-128"/>
              </a:rPr>
              <a:t>) )</a:t>
            </a:r>
            <a:endParaRPr lang="en-US" altLang="ja-JP" sz="2400" dirty="0">
              <a:solidFill>
                <a:srgbClr val="0033CC"/>
              </a:solidFill>
              <a:ea typeface="ＭＳ Ｐゴシック" pitchFamily="-60" charset="-128"/>
              <a:cs typeface="ＭＳ Ｐゴシック" pitchFamily="-60" charset="-128"/>
            </a:endParaRPr>
          </a:p>
        </p:txBody>
      </p:sp>
      <p:sp>
        <p:nvSpPr>
          <p:cNvPr id="17428" name="Text Box 10"/>
          <p:cNvSpPr txBox="1">
            <a:spLocks noChangeArrowheads="1"/>
          </p:cNvSpPr>
          <p:nvPr/>
        </p:nvSpPr>
        <p:spPr bwMode="auto">
          <a:xfrm>
            <a:off x="8023225" y="601345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50</a:t>
            </a:r>
            <a:r>
              <a:rPr lang="en-US" altLang="ja-JP">
                <a:solidFill>
                  <a:srgbClr val="00DEFC"/>
                </a:solidFill>
                <a:latin typeface="Symbol" pitchFamily="-60" charset="2"/>
                <a:ea typeface="ＭＳ Ｐゴシック" pitchFamily="-60" charset="-128"/>
                <a:cs typeface="ＭＳ Ｐゴシック" pitchFamily="-60" charset="-128"/>
              </a:rPr>
              <a:t>m</a:t>
            </a:r>
            <a:r>
              <a:rPr lang="en-US" altLang="ja-JP">
                <a:solidFill>
                  <a:srgbClr val="00DEFC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m</a:t>
            </a:r>
          </a:p>
        </p:txBody>
      </p:sp>
      <p:sp>
        <p:nvSpPr>
          <p:cNvPr id="17429" name="Line 6"/>
          <p:cNvSpPr>
            <a:spLocks noChangeShapeType="1"/>
          </p:cNvSpPr>
          <p:nvPr/>
        </p:nvSpPr>
        <p:spPr bwMode="auto">
          <a:xfrm>
            <a:off x="8154988" y="6400800"/>
            <a:ext cx="565150" cy="0"/>
          </a:xfrm>
          <a:prstGeom prst="line">
            <a:avLst/>
          </a:prstGeom>
          <a:noFill/>
          <a:ln w="57150">
            <a:solidFill>
              <a:srgbClr val="00DEF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687388" y="6483350"/>
            <a:ext cx="76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The difference is maybe by water storage (Lab-EP) and </a:t>
            </a:r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by</a:t>
            </a:r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 vacuum storage (single cell sample)</a:t>
            </a:r>
            <a:endParaRPr lang="ja-JP" alt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624295" y="6115051"/>
            <a:ext cx="1497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3366FF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Without Wipe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088574" y="6115051"/>
            <a:ext cx="1497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3366FF"/>
                </a:solidFill>
                <a:latin typeface="Calibri" pitchFamily="-60" charset="0"/>
                <a:ea typeface="ＭＳ Ｐゴシック" pitchFamily="-60" charset="-128"/>
                <a:cs typeface="ＭＳ Ｐゴシック" pitchFamily="-60" charset="-128"/>
              </a:rPr>
              <a:t>Without Wipe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685365"/>
            <a:ext cx="7020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                 Sulfur removal </a:t>
            </a:r>
          </a:p>
          <a:p>
            <a:r>
              <a:rPr lang="en-US" altLang="ja-JP" sz="3600" b="1" dirty="0" smtClean="0"/>
              <a:t>(captured sulfur on EP cathode bag)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600200" y="40386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90227-sae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90227-sae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90227-sae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90227-sae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otoaki sawabe\Pictures\20090128Gas Bagのｲｵｳ\SEM&amp;EDX\電解_q0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0"/>
            <a:ext cx="4438650" cy="332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motoaki sawabe\Pictures\20090128Gas Bagのｲｵｳ\SEM&amp;EDX\電解_q0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487" y="228601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motoaki sawabe\Pictures\20090128Gas Bagのｲｵｳ\SEM&amp;EDX\電解_q0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2487" y="3634569"/>
            <a:ext cx="4267200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431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SEM images of Sulfur </a:t>
            </a:r>
            <a:r>
              <a:rPr lang="en-US" altLang="ja-JP" dirty="0" smtClean="0"/>
              <a:t>on the Teflon mesh (1)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048000" y="4877594"/>
            <a:ext cx="13716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4508262"/>
            <a:ext cx="72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20µm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7391400" y="3124200"/>
            <a:ext cx="13716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48600" y="2754868"/>
            <a:ext cx="6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5</a:t>
            </a:r>
            <a:r>
              <a:rPr kumimoji="1" lang="en-US" altLang="ja-JP" dirty="0" smtClean="0">
                <a:solidFill>
                  <a:srgbClr val="FFFF00"/>
                </a:solidFill>
              </a:rPr>
              <a:t>µm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7162800" y="6477000"/>
            <a:ext cx="16002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00" y="6107668"/>
            <a:ext cx="6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5</a:t>
            </a:r>
            <a:r>
              <a:rPr kumimoji="1" lang="en-US" altLang="ja-JP" dirty="0" smtClean="0">
                <a:solidFill>
                  <a:srgbClr val="FFFF00"/>
                </a:solidFill>
              </a:rPr>
              <a:t>µm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toaki sawabe\Pictures\20090128Gas Bagのｲｵｳ\SEM&amp;EDX\電解_q1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motoaki sawabe\Pictures\20090128Gas Bagのｲｵｳ\SEM&amp;EDX\電解_q1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999" y="762000"/>
            <a:ext cx="39624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motoaki sawabe\Pictures\20090128Gas Bagのｲｵｳ\SEM&amp;EDX\電解_q15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86200"/>
            <a:ext cx="3962400" cy="297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otoaki sawabe\Pictures\20090128Gas Bagのｲｵｳ\SEM&amp;EDX\電解_q10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2998" y="3886199"/>
            <a:ext cx="3962401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39497" y="152400"/>
            <a:ext cx="431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SEM images of Sulfur </a:t>
            </a:r>
            <a:r>
              <a:rPr lang="en-US" altLang="ja-JP" dirty="0" smtClean="0"/>
              <a:t>on the Teflon mesh (2)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toaki sawabe\Pictures\20090128Gas Bagのｲｵｳ\SEM&amp;EDX\23-2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4602" y="152400"/>
            <a:ext cx="462699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motoaki sawabe\Pictures\20090128Gas Bagのｲｵｳ\SEM&amp;EDX\data-3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3475"/>
            <a:ext cx="4500563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motoaki sawabe\Pictures\20090128Gas Bagのｲｵｳ\SEM&amp;EDX\data-4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3673475"/>
            <a:ext cx="4500563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3200400" y="441960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23</a:t>
            </a:r>
            <a:endParaRPr lang="ja-JP" altLang="en-US" b="1"/>
          </a:p>
        </p:txBody>
      </p:sp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7467600" y="44196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24</a:t>
            </a:r>
            <a:endParaRPr lang="ja-JP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5253" y="1022866"/>
            <a:ext cx="409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EDX analysis on the SEM images of Sulfur 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rot="10800000" flipV="1">
            <a:off x="1524000" y="1828800"/>
            <a:ext cx="5486400" cy="342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>
            <a:off x="3543300" y="2247900"/>
            <a:ext cx="47244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3999" y="3488809"/>
            <a:ext cx="108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It’s sulfur.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EP-bed v2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690640"/>
            <a:ext cx="6324600" cy="3167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173968"/>
            <a:ext cx="164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1000L acid tank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2635508"/>
            <a:ext cx="135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UPW </a:t>
            </a:r>
            <a:r>
              <a:rPr lang="en-US" altLang="ja-JP" dirty="0" smtClean="0"/>
              <a:t>system</a:t>
            </a:r>
            <a:endParaRPr kumimoji="1" lang="ja-JP" alt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429000" y="150167"/>
            <a:ext cx="24029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latin typeface="Helvetica"/>
                <a:cs typeface="Helvetica"/>
              </a:rPr>
              <a:t>STF EP </a:t>
            </a:r>
            <a:r>
              <a:rPr lang="en-US" altLang="ja-JP" sz="2400" b="1" dirty="0" smtClean="0">
                <a:latin typeface="Helvetica"/>
                <a:cs typeface="Helvetica"/>
              </a:rPr>
              <a:t>system</a:t>
            </a:r>
            <a:endParaRPr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143000"/>
            <a:ext cx="1212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EP acid:</a:t>
            </a:r>
          </a:p>
          <a:p>
            <a:r>
              <a:rPr lang="en-US" altLang="ja-JP" dirty="0" smtClean="0"/>
              <a:t>HF +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SO</a:t>
            </a:r>
            <a:r>
              <a:rPr lang="en-US" altLang="ja-JP" baseline="-25000" dirty="0" smtClean="0"/>
              <a:t>4</a:t>
            </a:r>
            <a:endParaRPr kumimoji="1" lang="ja-JP" alt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4438590"/>
            <a:ext cx="175467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electrode: Aluminum pipe</a:t>
            </a:r>
          </a:p>
          <a:p>
            <a:r>
              <a:rPr lang="en-US" altLang="ja-JP" sz="1000" b="1" dirty="0" smtClean="0">
                <a:latin typeface="Helvetica"/>
                <a:cs typeface="Helvetica"/>
              </a:rPr>
              <a:t>(acid supply pipe)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4376440"/>
            <a:ext cx="1146593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cavity (rotating)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012" y="5181599"/>
            <a:ext cx="1502760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Acid supply flow inlet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5276" y="6172200"/>
            <a:ext cx="106952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Acid over-flow</a:t>
            </a:r>
          </a:p>
          <a:p>
            <a:r>
              <a:rPr kumimoji="1" lang="en-US" altLang="ja-JP" sz="1000" b="1" dirty="0" smtClean="0">
                <a:latin typeface="Helvetica"/>
                <a:cs typeface="Helvetica"/>
              </a:rPr>
              <a:t> outlet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0537" y="6172200"/>
            <a:ext cx="106952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Acid over-flow</a:t>
            </a:r>
          </a:p>
          <a:p>
            <a:r>
              <a:rPr kumimoji="1" lang="en-US" altLang="ja-JP" sz="1000" b="1" dirty="0" smtClean="0">
                <a:latin typeface="Helvetica"/>
                <a:cs typeface="Helvetica"/>
              </a:rPr>
              <a:t> outlet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9640" y="4253329"/>
            <a:ext cx="1367695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H2, HF gas exhaust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5524" y="4191000"/>
            <a:ext cx="769073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Air intake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0438" y="5227765"/>
            <a:ext cx="81171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Acid drain</a:t>
            </a:r>
          </a:p>
          <a:p>
            <a:r>
              <a:rPr kumimoji="1" lang="en-US" altLang="ja-JP" sz="1000" b="1" dirty="0" smtClean="0">
                <a:latin typeface="Helvetica"/>
                <a:cs typeface="Helvetica"/>
              </a:rPr>
              <a:t> outlet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9914" y="5972145"/>
            <a:ext cx="81171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latin typeface="Helvetica"/>
                <a:cs typeface="Helvetica"/>
              </a:rPr>
              <a:t>Acid drain</a:t>
            </a:r>
          </a:p>
          <a:p>
            <a:r>
              <a:rPr kumimoji="1" lang="en-US" altLang="ja-JP" sz="1000" b="1" dirty="0" smtClean="0">
                <a:latin typeface="Helvetica"/>
                <a:cs typeface="Helvetica"/>
              </a:rPr>
              <a:t> outlet</a:t>
            </a:r>
            <a:endParaRPr kumimoji="1" lang="ja-JP" altLang="en-US" sz="1000" b="1" dirty="0">
              <a:latin typeface="Helvetica"/>
              <a:cs typeface="Helvetic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923012" y="3690640"/>
            <a:ext cx="7687588" cy="3014960"/>
          </a:xfrm>
          <a:prstGeom prst="rect">
            <a:avLst/>
          </a:prstGeom>
          <a:noFill/>
          <a:ln w="1905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20081209Di-0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12800"/>
            <a:ext cx="5067300" cy="337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990600"/>
            <a:ext cx="26310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EP bed for 9 cell and 1 cell</a:t>
            </a:r>
            <a:endParaRPr kumimoji="1" lang="ja-JP" altLang="en-US" dirty="0"/>
          </a:p>
        </p:txBody>
      </p:sp>
      <p:pic>
        <p:nvPicPr>
          <p:cNvPr id="5" name="Picture 15" descr="UP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004840"/>
            <a:ext cx="1828800" cy="1371600"/>
          </a:xfrm>
          <a:prstGeom prst="rect">
            <a:avLst/>
          </a:prstGeom>
          <a:noFill/>
        </p:spPr>
      </p:pic>
      <p:pic>
        <p:nvPicPr>
          <p:cNvPr id="4" name="図 3" descr="20070614Di-006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3300"/>
            <a:ext cx="19431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090227-sae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2000250" y="1000125"/>
            <a:ext cx="2071688" cy="35718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286250" y="1000125"/>
            <a:ext cx="2143125" cy="35718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11268" name="タイトル 1"/>
          <p:cNvSpPr>
            <a:spLocks noGrp="1"/>
          </p:cNvSpPr>
          <p:nvPr>
            <p:ph type="title"/>
          </p:nvPr>
        </p:nvSpPr>
        <p:spPr>
          <a:xfrm>
            <a:off x="-71438" y="71438"/>
            <a:ext cx="9358313" cy="714375"/>
          </a:xfrm>
        </p:spPr>
        <p:txBody>
          <a:bodyPr/>
          <a:lstStyle/>
          <a:p>
            <a:r>
              <a:rPr lang="en-US" altLang="ja-JP" sz="2800" b="1" dirty="0" smtClean="0">
                <a:solidFill>
                  <a:srgbClr val="000000"/>
                </a:solidFill>
                <a:latin typeface="Helvetica"/>
                <a:cs typeface="Helvetica"/>
              </a:rPr>
              <a:t>Sulfur Removal Test</a:t>
            </a:r>
            <a:endParaRPr lang="ja-JP" altLang="en-US" sz="28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8" name="コンテンツ プレースホルダ 5"/>
          <p:cNvGraphicFramePr>
            <a:graphicFrameLocks noGrp="1"/>
          </p:cNvGraphicFramePr>
          <p:nvPr/>
        </p:nvGraphicFramePr>
        <p:xfrm>
          <a:off x="357188" y="4857750"/>
          <a:ext cx="8501062" cy="1357313"/>
        </p:xfrm>
        <a:graphic>
          <a:graphicData uri="http://schemas.openxmlformats.org/drawingml/2006/table">
            <a:tbl>
              <a:tblPr/>
              <a:tblGrid>
                <a:gridCol w="785812"/>
                <a:gridCol w="898525"/>
                <a:gridCol w="1135063"/>
                <a:gridCol w="1136650"/>
                <a:gridCol w="1136650"/>
                <a:gridCol w="1136650"/>
                <a:gridCol w="1057275"/>
                <a:gridCol w="1214437"/>
              </a:tblGrid>
              <a:tr h="6715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　</a:t>
                      </a:r>
                    </a:p>
                  </a:txBody>
                  <a:tcPr marL="7365" marR="7365" marT="736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新細明體" pitchFamily="-60" charset="-120"/>
                          <a:cs typeface="新細明體" pitchFamily="-60" charset="-120"/>
                        </a:rPr>
                        <a:t>U.P.W.  ultrasonic rinse</a:t>
                      </a:r>
                      <a:endParaRPr kumimoji="1" lang="zh-TW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ＭＳ Ｐゴシック" pitchFamily="-60" charset="-128"/>
                        <a:ea typeface="新細明體" pitchFamily="-60" charset="-120"/>
                        <a:cs typeface="新細明體" pitchFamily="-60" charset="-120"/>
                      </a:endParaRP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Ethanol rinse</a:t>
                      </a:r>
                      <a:r>
                        <a:rPr kumimoji="1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 </a:t>
                      </a: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(vibration)</a:t>
                      </a:r>
                      <a:endParaRPr kumimoji="1" lang="ja-JP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ＭＳ Ｐゴシック" pitchFamily="-60" charset="-128"/>
                        <a:ea typeface="ＭＳ Ｐゴシック" pitchFamily="-60" charset="-128"/>
                        <a:cs typeface="ＭＳ Ｐゴシック" pitchFamily="-60" charset="-128"/>
                      </a:endParaRP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Ethanol ultrasonic rinse</a:t>
                      </a:r>
                      <a:endParaRPr kumimoji="1" lang="ja-JP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ＭＳ Ｐゴシック" pitchFamily="-60" charset="-128"/>
                        <a:ea typeface="ＭＳ Ｐゴシック" pitchFamily="-60" charset="-128"/>
                        <a:cs typeface="ＭＳ Ｐゴシック" pitchFamily="-60" charset="-128"/>
                      </a:endParaRP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Detergent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FM-550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2 %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Detergent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FM-550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5 %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Detergent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FM-550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10 %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Detergent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FM-550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20 %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Cleaning Result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ＭＳ Ｐゴシック" pitchFamily="-60" charset="-128"/>
                        <a:ea typeface="ＭＳ Ｐゴシック" pitchFamily="-60" charset="-128"/>
                        <a:cs typeface="ＭＳ Ｐゴシック" pitchFamily="-60" charset="-128"/>
                      </a:endParaRPr>
                    </a:p>
                  </a:txBody>
                  <a:tcPr marL="7365" marR="7365" marT="736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×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△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○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△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△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○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60" charset="-128"/>
                          <a:ea typeface="ＭＳ Ｐゴシック" pitchFamily="-60" charset="-128"/>
                          <a:cs typeface="ＭＳ Ｐゴシック" pitchFamily="-60" charset="-128"/>
                        </a:rPr>
                        <a:t>○</a:t>
                      </a:r>
                    </a:p>
                  </a:txBody>
                  <a:tcPr marL="7365" marR="7365" marT="736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下矢印 8"/>
          <p:cNvSpPr/>
          <p:nvPr/>
        </p:nvSpPr>
        <p:spPr>
          <a:xfrm>
            <a:off x="5214938" y="2428875"/>
            <a:ext cx="285750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pic>
        <p:nvPicPr>
          <p:cNvPr id="10" name="Picture 2" descr="C:\Users\motoaki sawabe\Pictures\20090128Gas Bagのｲｵｳ\実験No.5(アルコールリンス)\ｴﾀﾉｰﾙ・超音波洗浄後(2)Small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4429124" y="3000372"/>
            <a:ext cx="1881273" cy="1409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motoaki sawabe\Pictures\20090128Gas Bagのｲｵｳ\実験No.5(アルコールリンス)\⑤前(8)Small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4429124" y="1071546"/>
            <a:ext cx="1857388" cy="1391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301" name="テキスト ボックス 11"/>
          <p:cNvSpPr txBox="1">
            <a:spLocks noChangeArrowheads="1"/>
          </p:cNvSpPr>
          <p:nvPr/>
        </p:nvSpPr>
        <p:spPr bwMode="auto">
          <a:xfrm>
            <a:off x="642938" y="1643063"/>
            <a:ext cx="1428750" cy="369887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Before rinse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11302" name="テキスト ボックス 12"/>
          <p:cNvSpPr txBox="1">
            <a:spLocks noChangeArrowheads="1"/>
          </p:cNvSpPr>
          <p:nvPr/>
        </p:nvSpPr>
        <p:spPr bwMode="auto">
          <a:xfrm>
            <a:off x="785813" y="3786188"/>
            <a:ext cx="1236662" cy="369887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After rinse</a:t>
            </a:r>
            <a:endParaRPr lang="ja-JP" altLang="en-US">
              <a:solidFill>
                <a:schemeClr val="bg1"/>
              </a:solidFill>
            </a:endParaRPr>
          </a:p>
        </p:txBody>
      </p:sp>
      <p:pic>
        <p:nvPicPr>
          <p:cNvPr id="14" name="図 1" descr="C:\Users\motoaki sawabe\Pictures\20090128Gas Bagのｲｵｳ\実験No.1(超音波洗浄)\090130実験前(1)Sm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1000108"/>
            <a:ext cx="1913476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9" descr="C:\Users\motoaki sawabe\Pictures\20090128Gas Bagのｲｵｳ\実験No.1(超音波洗浄)\090203実験後(4)Small.jpg"/>
          <p:cNvPicPr>
            <a:picLocks noChangeAspect="1" noChangeArrowheads="1"/>
          </p:cNvPicPr>
          <p:nvPr/>
        </p:nvPicPr>
        <p:blipFill>
          <a:blip r:embed="rId6">
            <a:lum bright="-10000" contrast="-20000"/>
          </a:blip>
          <a:srcRect/>
          <a:stretch>
            <a:fillRect/>
          </a:stretch>
        </p:blipFill>
        <p:spPr bwMode="auto">
          <a:xfrm>
            <a:off x="2071670" y="3070891"/>
            <a:ext cx="2000264" cy="1501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直線矢印コネクタ 24"/>
          <p:cNvCxnSpPr>
            <a:cxnSpLocks noChangeShapeType="1"/>
          </p:cNvCxnSpPr>
          <p:nvPr/>
        </p:nvCxnSpPr>
        <p:spPr bwMode="auto">
          <a:xfrm rot="10800000" flipV="1">
            <a:off x="1571625" y="4500563"/>
            <a:ext cx="4286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正方形/長方形 28"/>
          <p:cNvSpPr/>
          <p:nvPr/>
        </p:nvSpPr>
        <p:spPr>
          <a:xfrm>
            <a:off x="6643688" y="1000125"/>
            <a:ext cx="2143125" cy="35718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30" name="下矢印 29"/>
          <p:cNvSpPr/>
          <p:nvPr/>
        </p:nvSpPr>
        <p:spPr>
          <a:xfrm>
            <a:off x="7572375" y="2428875"/>
            <a:ext cx="285750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7188" y="2571750"/>
            <a:ext cx="1500187" cy="8572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600">
                <a:solidFill>
                  <a:srgbClr val="FFFFFF"/>
                </a:solidFill>
                <a:cs typeface="ＭＳ Ｐゴシック" pitchFamily="-60" charset="-128"/>
              </a:rPr>
              <a:t>Many white dots are sulfur contamination</a:t>
            </a:r>
            <a:endParaRPr lang="ja-JP" altLang="en-US" sz="1600">
              <a:solidFill>
                <a:srgbClr val="FFFFFF"/>
              </a:solidFill>
              <a:cs typeface="ＭＳ Ｐゴシック" pitchFamily="-60" charset="-128"/>
            </a:endParaRPr>
          </a:p>
        </p:txBody>
      </p:sp>
      <p:cxnSp>
        <p:nvCxnSpPr>
          <p:cNvPr id="34" name="直線矢印コネクタ 33"/>
          <p:cNvCxnSpPr>
            <a:cxnSpLocks noChangeShapeType="1"/>
          </p:cNvCxnSpPr>
          <p:nvPr/>
        </p:nvCxnSpPr>
        <p:spPr bwMode="auto">
          <a:xfrm rot="10800000" flipV="1">
            <a:off x="3857625" y="4572000"/>
            <a:ext cx="428625" cy="21431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6" name="直線矢印コネクタ 35"/>
          <p:cNvCxnSpPr>
            <a:cxnSpLocks noChangeShapeType="1"/>
          </p:cNvCxnSpPr>
          <p:nvPr/>
        </p:nvCxnSpPr>
        <p:spPr bwMode="auto">
          <a:xfrm flipV="1">
            <a:off x="1857375" y="2219325"/>
            <a:ext cx="566738" cy="352425"/>
          </a:xfrm>
          <a:prstGeom prst="straightConnector1">
            <a:avLst/>
          </a:prstGeom>
          <a:noFill/>
          <a:ln w="38100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22" name="直線矢印コネクタ 21"/>
          <p:cNvCxnSpPr/>
          <p:nvPr/>
        </p:nvCxnSpPr>
        <p:spPr>
          <a:xfrm>
            <a:off x="1857375" y="3286125"/>
            <a:ext cx="428625" cy="3571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rot="5400000">
            <a:off x="7072313" y="4572000"/>
            <a:ext cx="428625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3" name="テキスト ボックス 42"/>
          <p:cNvSpPr txBox="1">
            <a:spLocks noChangeArrowheads="1"/>
          </p:cNvSpPr>
          <p:nvPr/>
        </p:nvSpPr>
        <p:spPr bwMode="auto">
          <a:xfrm>
            <a:off x="4418013" y="2571750"/>
            <a:ext cx="1939925" cy="276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/>
              <a:t>Ethanol ultrasonic rinse</a:t>
            </a:r>
            <a:endParaRPr lang="ja-JP" altLang="en-US" sz="1200" b="1"/>
          </a:p>
        </p:txBody>
      </p:sp>
      <p:sp>
        <p:nvSpPr>
          <p:cNvPr id="11314" name="テキスト ボックス 43"/>
          <p:cNvSpPr txBox="1">
            <a:spLocks noChangeArrowheads="1"/>
          </p:cNvSpPr>
          <p:nvPr/>
        </p:nvSpPr>
        <p:spPr bwMode="auto">
          <a:xfrm>
            <a:off x="6907213" y="2571750"/>
            <a:ext cx="1665287" cy="276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/>
              <a:t>FM-550 (&gt;10%) rinse</a:t>
            </a:r>
            <a:endParaRPr lang="ja-JP" altLang="en-US" sz="1200" b="1"/>
          </a:p>
        </p:txBody>
      </p:sp>
      <p:pic>
        <p:nvPicPr>
          <p:cNvPr id="45" name="Picture 6" descr="C:\Users\motoaki sawabe\Pictures\20090128Gas Bagのｲｵｳ\実験No.4(脱脂剤。濃度変化)\④洗浄後(10)Small.jpg"/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/>
          <a:stretch>
            <a:fillRect/>
          </a:stretch>
        </p:blipFill>
        <p:spPr bwMode="auto">
          <a:xfrm>
            <a:off x="6786578" y="3001516"/>
            <a:ext cx="1857388" cy="1391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14" descr="C:\Users\motoaki sawabe\Pictures\20090128Gas Bagのｲｵｳ\実験No.1(超音波洗浄)\090203実験後(11)Smal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964851"/>
            <a:ext cx="1928826" cy="1440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4" name="直線矢印コネクタ 53"/>
          <p:cNvCxnSpPr>
            <a:cxnSpLocks noChangeShapeType="1"/>
          </p:cNvCxnSpPr>
          <p:nvPr/>
        </p:nvCxnSpPr>
        <p:spPr bwMode="auto">
          <a:xfrm rot="16200000" flipH="1">
            <a:off x="7965281" y="4607719"/>
            <a:ext cx="428625" cy="714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" name="正方形/長方形 60"/>
          <p:cNvSpPr/>
          <p:nvPr/>
        </p:nvSpPr>
        <p:spPr>
          <a:xfrm>
            <a:off x="4643438" y="4357688"/>
            <a:ext cx="1571625" cy="2143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600">
                <a:solidFill>
                  <a:srgbClr val="FFFFFF"/>
                </a:solidFill>
                <a:cs typeface="ＭＳ Ｐゴシック" pitchFamily="-60" charset="-128"/>
              </a:rPr>
              <a:t>Sulfur removed</a:t>
            </a:r>
            <a:endParaRPr lang="ja-JP" altLang="en-US" sz="1600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929438" y="4357688"/>
            <a:ext cx="1571625" cy="2143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600">
                <a:solidFill>
                  <a:srgbClr val="FFFFFF"/>
                </a:solidFill>
                <a:cs typeface="ＭＳ Ｐゴシック" pitchFamily="-60" charset="-128"/>
              </a:rPr>
              <a:t>Sulfur removed</a:t>
            </a:r>
            <a:endParaRPr lang="ja-JP" altLang="en-US" sz="1600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65" name="下矢印 64"/>
          <p:cNvSpPr/>
          <p:nvPr/>
        </p:nvSpPr>
        <p:spPr>
          <a:xfrm>
            <a:off x="2928938" y="2428875"/>
            <a:ext cx="285750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11321" name="テキスト ボックス 40"/>
          <p:cNvSpPr txBox="1">
            <a:spLocks noChangeArrowheads="1"/>
          </p:cNvSpPr>
          <p:nvPr/>
        </p:nvSpPr>
        <p:spPr bwMode="auto">
          <a:xfrm>
            <a:off x="2143125" y="2571750"/>
            <a:ext cx="1835150" cy="276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/>
              <a:t>U.P.W. ultrasonic rinse</a:t>
            </a:r>
            <a:endParaRPr lang="ja-JP" altLang="en-US" sz="1200" b="1"/>
          </a:p>
        </p:txBody>
      </p:sp>
      <p:sp>
        <p:nvSpPr>
          <p:cNvPr id="11322" name="テキスト ボックス 31"/>
          <p:cNvSpPr txBox="1">
            <a:spLocks noChangeArrowheads="1"/>
          </p:cNvSpPr>
          <p:nvPr/>
        </p:nvSpPr>
        <p:spPr bwMode="auto">
          <a:xfrm>
            <a:off x="285750" y="987425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Teflon texture</a:t>
            </a:r>
            <a:endParaRPr lang="ja-JP" altLang="en-US"/>
          </a:p>
        </p:txBody>
      </p:sp>
      <p:cxnSp>
        <p:nvCxnSpPr>
          <p:cNvPr id="33" name="直線矢印コネクタ 32"/>
          <p:cNvCxnSpPr>
            <a:stCxn id="11322" idx="3"/>
          </p:cNvCxnSpPr>
          <p:nvPr/>
        </p:nvCxnSpPr>
        <p:spPr>
          <a:xfrm>
            <a:off x="1855788" y="1173163"/>
            <a:ext cx="644525" cy="11271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0"/>
            <a:ext cx="5896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 Development of sponge wipe</a:t>
            </a:r>
          </a:p>
          <a:p>
            <a:r>
              <a:rPr lang="en-US" altLang="ja-JP" sz="3600" b="1" dirty="0" smtClean="0"/>
              <a:t>       mechanism for cavities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905000" y="3486329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図 1" descr="sponge_in_single_cell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1320800"/>
            <a:ext cx="50292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19" name="直線矢印コネクタ 4"/>
          <p:cNvCxnSpPr>
            <a:cxnSpLocks noChangeShapeType="1"/>
            <a:stCxn id="9221" idx="0"/>
          </p:cNvCxnSpPr>
          <p:nvPr/>
        </p:nvCxnSpPr>
        <p:spPr bwMode="auto">
          <a:xfrm rot="5400000" flipH="1" flipV="1">
            <a:off x="1500982" y="3345656"/>
            <a:ext cx="1344612" cy="511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0" name="直線矢印コネクタ 5"/>
          <p:cNvCxnSpPr>
            <a:cxnSpLocks noChangeShapeType="1"/>
          </p:cNvCxnSpPr>
          <p:nvPr/>
        </p:nvCxnSpPr>
        <p:spPr bwMode="auto">
          <a:xfrm rot="16200000" flipH="1">
            <a:off x="2215356" y="4785520"/>
            <a:ext cx="403225" cy="119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357188" y="4273550"/>
            <a:ext cx="3121025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latin typeface="Helvetica" pitchFamily="-60" charset="0"/>
                <a:ea typeface="Helvetica" pitchFamily="-60" charset="0"/>
                <a:cs typeface="Helvetica" pitchFamily="-60" charset="0"/>
              </a:rPr>
              <a:t>Poly-Ethylene (PE) sponge</a:t>
            </a:r>
            <a:endParaRPr lang="ja-JP" altLang="en-US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4214813" y="4352925"/>
            <a:ext cx="1212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wipe handle</a:t>
            </a:r>
            <a:endParaRPr lang="ja-JP" altLang="en-US" sz="14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cxnSp>
        <p:nvCxnSpPr>
          <p:cNvPr id="9223" name="直線矢印コネクタ 11"/>
          <p:cNvCxnSpPr>
            <a:cxnSpLocks noChangeShapeType="1"/>
          </p:cNvCxnSpPr>
          <p:nvPr/>
        </p:nvCxnSpPr>
        <p:spPr bwMode="auto">
          <a:xfrm rot="5400000" flipH="1" flipV="1">
            <a:off x="4230687" y="3724276"/>
            <a:ext cx="1160463" cy="131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4" name="直線矢印コネクタ 13"/>
          <p:cNvCxnSpPr>
            <a:cxnSpLocks noChangeShapeType="1"/>
          </p:cNvCxnSpPr>
          <p:nvPr/>
        </p:nvCxnSpPr>
        <p:spPr bwMode="auto">
          <a:xfrm rot="5400000">
            <a:off x="4518025" y="4887913"/>
            <a:ext cx="4540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225" name="TextBox 14"/>
          <p:cNvSpPr txBox="1">
            <a:spLocks noChangeArrowheads="1"/>
          </p:cNvSpPr>
          <p:nvPr/>
        </p:nvSpPr>
        <p:spPr bwMode="auto">
          <a:xfrm>
            <a:off x="4341813" y="1320800"/>
            <a:ext cx="1274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00009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Sponge mechanics</a:t>
            </a:r>
          </a:p>
          <a:p>
            <a:r>
              <a:rPr lang="en-US" altLang="ja-JP" sz="1000">
                <a:solidFill>
                  <a:srgbClr val="00009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Insertion</a:t>
            </a:r>
            <a:endParaRPr lang="ja-JP" altLang="en-US" sz="1000">
              <a:solidFill>
                <a:srgbClr val="000090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4133850" y="5989638"/>
            <a:ext cx="16017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00009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Sponge Expansion</a:t>
            </a:r>
          </a:p>
          <a:p>
            <a:r>
              <a:rPr lang="en-US" altLang="ja-JP" sz="1000">
                <a:solidFill>
                  <a:srgbClr val="00009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and</a:t>
            </a:r>
          </a:p>
          <a:p>
            <a:r>
              <a:rPr lang="en-US" altLang="ja-JP" sz="1000">
                <a:solidFill>
                  <a:srgbClr val="00009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Wipe by rotation</a:t>
            </a:r>
          </a:p>
        </p:txBody>
      </p:sp>
      <p:sp>
        <p:nvSpPr>
          <p:cNvPr id="9227" name="TextBox 16"/>
          <p:cNvSpPr txBox="1">
            <a:spLocks noChangeArrowheads="1"/>
          </p:cNvSpPr>
          <p:nvPr/>
        </p:nvSpPr>
        <p:spPr bwMode="auto">
          <a:xfrm>
            <a:off x="2624138" y="3987800"/>
            <a:ext cx="2044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UPW + detergent inlet</a:t>
            </a:r>
            <a:endParaRPr lang="ja-JP" altLang="en-US" sz="14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9228" name="TextBox 17"/>
          <p:cNvSpPr txBox="1">
            <a:spLocks noChangeArrowheads="1"/>
          </p:cNvSpPr>
          <p:nvPr/>
        </p:nvSpPr>
        <p:spPr bwMode="auto">
          <a:xfrm>
            <a:off x="630238" y="1074738"/>
            <a:ext cx="2224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UPW + detergent outlet</a:t>
            </a:r>
            <a:endParaRPr lang="ja-JP" altLang="en-US" sz="14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cxnSp>
        <p:nvCxnSpPr>
          <p:cNvPr id="9229" name="直線矢印コネクタ 19"/>
          <p:cNvCxnSpPr>
            <a:cxnSpLocks noChangeShapeType="1"/>
          </p:cNvCxnSpPr>
          <p:nvPr/>
        </p:nvCxnSpPr>
        <p:spPr bwMode="auto">
          <a:xfrm rot="5400000">
            <a:off x="-59531" y="1913731"/>
            <a:ext cx="1431925" cy="2460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30" name="直線矢印コネクタ 21"/>
          <p:cNvCxnSpPr>
            <a:cxnSpLocks noChangeShapeType="1"/>
            <a:stCxn id="9227" idx="0"/>
          </p:cNvCxnSpPr>
          <p:nvPr/>
        </p:nvCxnSpPr>
        <p:spPr bwMode="auto">
          <a:xfrm rot="5400000" flipH="1" flipV="1">
            <a:off x="3537744" y="3486944"/>
            <a:ext cx="609600" cy="3921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231" name="Rectangle 12"/>
          <p:cNvSpPr>
            <a:spLocks noChangeArrowheads="1"/>
          </p:cNvSpPr>
          <p:nvPr/>
        </p:nvSpPr>
        <p:spPr bwMode="auto">
          <a:xfrm>
            <a:off x="152400" y="1000125"/>
            <a:ext cx="8839200" cy="5562600"/>
          </a:xfrm>
          <a:prstGeom prst="rect">
            <a:avLst/>
          </a:prstGeom>
          <a:noFill/>
          <a:ln w="2857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latin typeface="Calibri" pitchFamily="-60" charset="0"/>
            </a:endParaRPr>
          </a:p>
        </p:txBody>
      </p:sp>
      <p:pic>
        <p:nvPicPr>
          <p:cNvPr id="9232" name="図 3" descr="P10003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228725"/>
            <a:ext cx="3302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図 4" descr="P100030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971925"/>
            <a:ext cx="3302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4" name="テキスト ボックス 18"/>
          <p:cNvSpPr txBox="1">
            <a:spLocks noChangeArrowheads="1"/>
          </p:cNvSpPr>
          <p:nvPr/>
        </p:nvSpPr>
        <p:spPr bwMode="auto">
          <a:xfrm>
            <a:off x="6715125" y="1857375"/>
            <a:ext cx="1312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PE sponge</a:t>
            </a: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9235" name="TextBox 2"/>
          <p:cNvSpPr txBox="1">
            <a:spLocks noChangeArrowheads="1"/>
          </p:cNvSpPr>
          <p:nvPr/>
        </p:nvSpPr>
        <p:spPr bwMode="auto">
          <a:xfrm>
            <a:off x="428625" y="98425"/>
            <a:ext cx="828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First wiping/fitting test of proto-type sponge-cleaner for single-cell cavity</a:t>
            </a:r>
            <a:endParaRPr lang="ja-JP" altLang="en-US" sz="24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12458" y="6488668"/>
            <a:ext cx="490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Mechanics for 9 cell cavity is under development.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ja-JP" sz="4000">
                <a:solidFill>
                  <a:srgbClr val="0070C0"/>
                </a:solidFill>
              </a:rPr>
              <a:t>Melting test of sponges for EP solution</a:t>
            </a:r>
            <a:endParaRPr lang="ja-JP" altLang="en-US" sz="4000">
              <a:solidFill>
                <a:srgbClr val="0070C0"/>
              </a:solidFill>
            </a:endParaRPr>
          </a:p>
        </p:txBody>
      </p:sp>
      <p:pic>
        <p:nvPicPr>
          <p:cNvPr id="31747" name="図 5" descr="C:\Users\motoaki sawabe\Pictures\スナップ\スポンジ溶出試験2008.6～7\腐食試験(1) 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500188"/>
            <a:ext cx="57562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テキスト ボックス 4"/>
          <p:cNvSpPr txBox="1">
            <a:spLocks noChangeArrowheads="1"/>
          </p:cNvSpPr>
          <p:nvPr/>
        </p:nvSpPr>
        <p:spPr bwMode="auto">
          <a:xfrm>
            <a:off x="1214438" y="1500188"/>
            <a:ext cx="1922462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Poly Vinyl Chloride</a:t>
            </a:r>
          </a:p>
          <a:p>
            <a:r>
              <a:rPr lang="en-US" altLang="ja-JP" sz="1600"/>
              <a:t>(PVC)</a:t>
            </a:r>
            <a:endParaRPr lang="ja-JP" altLang="en-US" sz="1600"/>
          </a:p>
        </p:txBody>
      </p:sp>
      <p:sp>
        <p:nvSpPr>
          <p:cNvPr id="31749" name="テキスト ボックス 5"/>
          <p:cNvSpPr txBox="1">
            <a:spLocks noChangeArrowheads="1"/>
          </p:cNvSpPr>
          <p:nvPr/>
        </p:nvSpPr>
        <p:spPr bwMode="auto">
          <a:xfrm>
            <a:off x="3429000" y="1500188"/>
            <a:ext cx="1795463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Poly Vinyl Alcohol</a:t>
            </a:r>
          </a:p>
          <a:p>
            <a:r>
              <a:rPr lang="en-US" altLang="ja-JP" sz="1600"/>
              <a:t>(PVA)</a:t>
            </a:r>
            <a:endParaRPr lang="ja-JP" altLang="en-US" sz="1600"/>
          </a:p>
        </p:txBody>
      </p:sp>
      <p:sp>
        <p:nvSpPr>
          <p:cNvPr id="31750" name="テキスト ボックス 6"/>
          <p:cNvSpPr txBox="1">
            <a:spLocks noChangeArrowheads="1"/>
          </p:cNvSpPr>
          <p:nvPr/>
        </p:nvSpPr>
        <p:spPr bwMode="auto">
          <a:xfrm>
            <a:off x="5572125" y="1643063"/>
            <a:ext cx="1135063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Melamine</a:t>
            </a:r>
            <a:endParaRPr lang="ja-JP" altLang="en-US"/>
          </a:p>
        </p:txBody>
      </p:sp>
      <p:pic>
        <p:nvPicPr>
          <p:cNvPr id="31751" name="図 4" descr="C:\Users\motoaki sawabe\Pictures\スナップ\スポンジ溶出試験2008.6～7\メラミン断面(3)a 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4429125"/>
            <a:ext cx="23383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6200000" flipH="1">
            <a:off x="6036469" y="3036094"/>
            <a:ext cx="1143000" cy="10715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直線矢印コネクタ 11"/>
          <p:cNvCxnSpPr/>
          <p:nvPr/>
        </p:nvCxnSpPr>
        <p:spPr>
          <a:xfrm rot="5400000">
            <a:off x="1357313" y="3643313"/>
            <a:ext cx="785812" cy="2143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テキスト ボックス 15"/>
          <p:cNvSpPr txBox="1">
            <a:spLocks noChangeArrowheads="1"/>
          </p:cNvSpPr>
          <p:nvPr/>
        </p:nvSpPr>
        <p:spPr bwMode="auto">
          <a:xfrm>
            <a:off x="6000750" y="4143375"/>
            <a:ext cx="271462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Melamine, cross-section</a:t>
            </a:r>
            <a:endParaRPr lang="ja-JP" altLang="en-US"/>
          </a:p>
        </p:txBody>
      </p:sp>
      <p:sp>
        <p:nvSpPr>
          <p:cNvPr id="31755" name="テキスト ボックス 16"/>
          <p:cNvSpPr txBox="1">
            <a:spLocks noChangeArrowheads="1"/>
          </p:cNvSpPr>
          <p:nvPr/>
        </p:nvSpPr>
        <p:spPr bwMode="auto">
          <a:xfrm>
            <a:off x="1000125" y="1071563"/>
            <a:ext cx="6862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20 micro litter of EP solution (no dilution) was dropped on each sponge.</a:t>
            </a:r>
            <a:endParaRPr lang="ja-JP" altLang="en-US"/>
          </a:p>
        </p:txBody>
      </p:sp>
      <p:pic>
        <p:nvPicPr>
          <p:cNvPr id="31756" name="図 4" descr="C:\Users\motoaki sawabe\Pictures\スナップ\スポンジ溶出試験2008.6～7\塩ビ断面(1)a Sm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500563"/>
            <a:ext cx="2190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線矢印コネクタ 21"/>
          <p:cNvCxnSpPr/>
          <p:nvPr/>
        </p:nvCxnSpPr>
        <p:spPr>
          <a:xfrm rot="5400000">
            <a:off x="3970338" y="3816350"/>
            <a:ext cx="633412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8" name="テキスト ボックス 23"/>
          <p:cNvSpPr txBox="1">
            <a:spLocks noChangeArrowheads="1"/>
          </p:cNvSpPr>
          <p:nvPr/>
        </p:nvSpPr>
        <p:spPr bwMode="auto">
          <a:xfrm>
            <a:off x="1143000" y="4143375"/>
            <a:ext cx="2214563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PVC, cross-section</a:t>
            </a:r>
            <a:endParaRPr lang="ja-JP" altLang="en-US"/>
          </a:p>
        </p:txBody>
      </p:sp>
      <p:sp>
        <p:nvSpPr>
          <p:cNvPr id="31759" name="テキスト ボックス 25"/>
          <p:cNvSpPr txBox="1">
            <a:spLocks noChangeArrowheads="1"/>
          </p:cNvSpPr>
          <p:nvPr/>
        </p:nvSpPr>
        <p:spPr bwMode="auto">
          <a:xfrm>
            <a:off x="1000125" y="6286500"/>
            <a:ext cx="7723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We used </a:t>
            </a:r>
            <a:r>
              <a:rPr lang="en-US" altLang="ja-JP">
                <a:solidFill>
                  <a:srgbClr val="FF0000"/>
                </a:solidFill>
              </a:rPr>
              <a:t>PVC sponge </a:t>
            </a:r>
            <a:r>
              <a:rPr lang="en-US" altLang="ja-JP"/>
              <a:t>for the first Nb-sample test (EP + Sponge cleaning).</a:t>
            </a:r>
            <a:endParaRPr lang="ja-JP" altLang="en-US"/>
          </a:p>
        </p:txBody>
      </p:sp>
      <p:pic>
        <p:nvPicPr>
          <p:cNvPr id="31760" name="図 2" descr="C:\Users\motoaki sawabe\Pictures\スナップ\スポンジ溶出試験2008.6～7\PVA断面(1) Sm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4500563"/>
            <a:ext cx="221456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テキスト ボックス 27"/>
          <p:cNvSpPr txBox="1">
            <a:spLocks noChangeArrowheads="1"/>
          </p:cNvSpPr>
          <p:nvPr/>
        </p:nvSpPr>
        <p:spPr bwMode="auto">
          <a:xfrm>
            <a:off x="3571875" y="4143375"/>
            <a:ext cx="2214563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PVA, cross-section</a:t>
            </a:r>
            <a:endParaRPr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857250" y="4572000"/>
            <a:ext cx="2643188" cy="1714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31763" name="テキスト ボックス 18"/>
          <p:cNvSpPr txBox="1">
            <a:spLocks noChangeArrowheads="1"/>
          </p:cNvSpPr>
          <p:nvPr/>
        </p:nvSpPr>
        <p:spPr bwMode="auto">
          <a:xfrm>
            <a:off x="7286625" y="3357563"/>
            <a:ext cx="1171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July 2008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図 1" descr="P10003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285875"/>
            <a:ext cx="37719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図 2" descr="P10003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905000"/>
            <a:ext cx="46688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214438" y="857250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Insertion of sponges</a:t>
            </a:r>
            <a:endParaRPr lang="ja-JP" altLang="en-US">
              <a:latin typeface="Calibri" pitchFamily="-60" charset="0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4357688" y="1416050"/>
            <a:ext cx="4618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Expansion and rotation of sponges inside cavity</a:t>
            </a:r>
            <a:endParaRPr lang="ja-JP" altLang="en-US">
              <a:latin typeface="Calibri" pitchFamily="-60" charset="0"/>
            </a:endParaRPr>
          </a:p>
        </p:txBody>
      </p:sp>
      <p:sp>
        <p:nvSpPr>
          <p:cNvPr id="10246" name="テキスト ボックス 6"/>
          <p:cNvSpPr txBox="1">
            <a:spLocks noChangeArrowheads="1"/>
          </p:cNvSpPr>
          <p:nvPr/>
        </p:nvSpPr>
        <p:spPr bwMode="auto">
          <a:xfrm>
            <a:off x="357188" y="357188"/>
            <a:ext cx="8520112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The single-cell cavity was EP’ed and UPW-rinsed before the sponge-cleaning test.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1" descr="P10003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0195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図 2" descr="P100035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4350" y="1643063"/>
            <a:ext cx="44196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矢印コネクタ 4"/>
          <p:cNvCxnSpPr>
            <a:cxnSpLocks noChangeShapeType="1"/>
          </p:cNvCxnSpPr>
          <p:nvPr/>
        </p:nvCxnSpPr>
        <p:spPr bwMode="auto">
          <a:xfrm rot="16200000" flipV="1">
            <a:off x="1905000" y="5638800"/>
            <a:ext cx="838200" cy="76200"/>
          </a:xfrm>
          <a:prstGeom prst="straightConnector1">
            <a:avLst/>
          </a:prstGeom>
          <a:noFill/>
          <a:ln w="57150">
            <a:solidFill>
              <a:srgbClr val="93CDDD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</p:cxnSp>
      <p:cxnSp>
        <p:nvCxnSpPr>
          <p:cNvPr id="6" name="直線矢印コネクタ 5"/>
          <p:cNvCxnSpPr>
            <a:cxnSpLocks noChangeShapeType="1"/>
          </p:cNvCxnSpPr>
          <p:nvPr/>
        </p:nvCxnSpPr>
        <p:spPr bwMode="auto">
          <a:xfrm rot="5400000">
            <a:off x="313531" y="4974432"/>
            <a:ext cx="744537" cy="228600"/>
          </a:xfrm>
          <a:prstGeom prst="straightConnector1">
            <a:avLst/>
          </a:prstGeom>
          <a:noFill/>
          <a:ln w="57150">
            <a:solidFill>
              <a:srgbClr val="93CDDD"/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2362200" y="5911850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93CDDD"/>
                </a:solidFill>
                <a:latin typeface="Calibri" pitchFamily="-60" charset="0"/>
              </a:rPr>
              <a:t>UPW</a:t>
            </a:r>
            <a:endParaRPr lang="ja-JP" altLang="en-US">
              <a:solidFill>
                <a:srgbClr val="93CDDD"/>
              </a:solidFill>
              <a:latin typeface="Calibri" pitchFamily="-60" charset="0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214313" y="285750"/>
            <a:ext cx="4429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latin typeface="Calibri" pitchFamily="-60" charset="0"/>
              </a:rPr>
              <a:t>Feeding UPW during the rotation of sponges for 1 – 2 minutes.</a:t>
            </a:r>
            <a:endParaRPr lang="ja-JP" altLang="en-US" dirty="0">
              <a:latin typeface="Calibri" pitchFamily="-60" charset="0"/>
            </a:endParaRP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4857750" y="1000125"/>
            <a:ext cx="306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Draining UPW inside the cavity</a:t>
            </a:r>
            <a:endParaRPr lang="ja-JP" altLang="en-US">
              <a:latin typeface="Calibri" pitchFamily="-60" charset="0"/>
            </a:endParaRP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214313" y="6345238"/>
            <a:ext cx="8983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latin typeface="Helvetica"/>
                <a:cs typeface="Helvetica"/>
              </a:rPr>
              <a:t>Drained UPW was kept in a container to analyze the components/contamination. </a:t>
            </a:r>
            <a:endParaRPr lang="ja-JP" altLang="en-US" b="1" dirty="0">
              <a:latin typeface="Helvetica"/>
              <a:cs typeface="Helvetica"/>
            </a:endParaRPr>
          </a:p>
        </p:txBody>
      </p:sp>
      <p:sp>
        <p:nvSpPr>
          <p:cNvPr id="11274" name="TextBox 7"/>
          <p:cNvSpPr txBox="1">
            <a:spLocks noChangeArrowheads="1"/>
          </p:cNvSpPr>
          <p:nvPr/>
        </p:nvSpPr>
        <p:spPr bwMode="auto">
          <a:xfrm>
            <a:off x="285750" y="5429250"/>
            <a:ext cx="1506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93CDDD"/>
                </a:solidFill>
                <a:latin typeface="Calibri" pitchFamily="-60" charset="0"/>
              </a:rPr>
              <a:t>Drained UPW</a:t>
            </a:r>
          </a:p>
          <a:p>
            <a:r>
              <a:rPr lang="en-US" altLang="ja-JP">
                <a:solidFill>
                  <a:srgbClr val="93CDDD"/>
                </a:solidFill>
                <a:latin typeface="Calibri" pitchFamily="-60" charset="0"/>
              </a:rPr>
              <a:t>to a container</a:t>
            </a:r>
            <a:endParaRPr lang="ja-JP" altLang="en-US">
              <a:solidFill>
                <a:srgbClr val="93CDDD"/>
              </a:solidFill>
              <a:latin typeface="Calibri" pitchFamily="-60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 flipH="1" flipV="1">
            <a:off x="4247356" y="4344194"/>
            <a:ext cx="2611438" cy="13906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175" cy="796925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Ion Chromatography </a:t>
            </a:r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for drained UPW</a:t>
            </a:r>
            <a:endParaRPr lang="ja-JP" altLang="en-US" sz="3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3315" name="コンテンツ プレースホルダ 2"/>
          <p:cNvSpPr>
            <a:spLocks noGrp="1"/>
          </p:cNvSpPr>
          <p:nvPr>
            <p:ph idx="1"/>
          </p:nvPr>
        </p:nvSpPr>
        <p:spPr>
          <a:xfrm>
            <a:off x="571500" y="1143000"/>
            <a:ext cx="7929563" cy="928688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b="1"/>
              <a:t>4.9 mg/L of F</a:t>
            </a:r>
            <a:r>
              <a:rPr lang="ja-JP" altLang="en-US" sz="2000" b="1" baseline="30000"/>
              <a:t>－</a:t>
            </a:r>
            <a:r>
              <a:rPr lang="en-US" altLang="ja-JP" sz="2000" b="1"/>
              <a:t>was detected from filtered/condensed UPW (70ml).</a:t>
            </a:r>
          </a:p>
          <a:p>
            <a:r>
              <a:rPr lang="en-US" altLang="ja-JP" sz="2000" b="1"/>
              <a:t>Sulfur ion (S, SO</a:t>
            </a:r>
            <a:r>
              <a:rPr lang="en-US" altLang="ja-JP" sz="1600" b="1"/>
              <a:t>4</a:t>
            </a:r>
            <a:r>
              <a:rPr lang="en-US" altLang="ja-JP" sz="2000" b="1"/>
              <a:t>, etc) was not detected. The components were different from that of EP acid. </a:t>
            </a:r>
            <a:r>
              <a:rPr lang="ja-JP" altLang="en-US" sz="2000" b="1"/>
              <a:t> </a:t>
            </a:r>
          </a:p>
        </p:txBody>
      </p:sp>
      <p:pic>
        <p:nvPicPr>
          <p:cNvPr id="13316" name="Picture 4" descr="C:\Users\motoaki sawabe\Pictures\20081015スポンジリンス\クロマトチャート\ろ液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2357438"/>
            <a:ext cx="7037387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テキスト ボックス 4"/>
          <p:cNvSpPr txBox="1">
            <a:spLocks noChangeArrowheads="1"/>
          </p:cNvSpPr>
          <p:nvPr/>
        </p:nvSpPr>
        <p:spPr bwMode="auto">
          <a:xfrm>
            <a:off x="5072063" y="6357938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Time (minutes)</a:t>
            </a:r>
            <a:endParaRPr lang="ja-JP" altLang="en-US"/>
          </a:p>
        </p:txBody>
      </p:sp>
      <p:sp>
        <p:nvSpPr>
          <p:cNvPr id="13318" name="テキスト ボックス 5"/>
          <p:cNvSpPr txBox="1">
            <a:spLocks noChangeArrowheads="1"/>
          </p:cNvSpPr>
          <p:nvPr/>
        </p:nvSpPr>
        <p:spPr bwMode="auto">
          <a:xfrm>
            <a:off x="2438400" y="2357438"/>
            <a:ext cx="4787900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IC analysis of drained UPW after sponge test</a:t>
            </a:r>
            <a:endParaRPr lang="ja-JP" altLang="en-US" dirty="0"/>
          </a:p>
        </p:txBody>
      </p:sp>
      <p:sp>
        <p:nvSpPr>
          <p:cNvPr id="13319" name="テキスト ボックス 6"/>
          <p:cNvSpPr txBox="1">
            <a:spLocks noChangeArrowheads="1"/>
          </p:cNvSpPr>
          <p:nvPr/>
        </p:nvSpPr>
        <p:spPr bwMode="auto">
          <a:xfrm>
            <a:off x="3571875" y="4357688"/>
            <a:ext cx="4000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Cl ion is normally contaminated in this kind of analysis. Tap water and sweat contain lots of Cl ions.</a:t>
            </a:r>
            <a:endParaRPr lang="ja-JP" altLang="en-US"/>
          </a:p>
        </p:txBody>
      </p:sp>
      <p:cxnSp>
        <p:nvCxnSpPr>
          <p:cNvPr id="9" name="直線矢印コネクタ 8"/>
          <p:cNvCxnSpPr>
            <a:cxnSpLocks noChangeShapeType="1"/>
            <a:stCxn id="13319" idx="1"/>
          </p:cNvCxnSpPr>
          <p:nvPr/>
        </p:nvCxnSpPr>
        <p:spPr bwMode="auto">
          <a:xfrm rot="10800000" flipV="1">
            <a:off x="2714625" y="4819650"/>
            <a:ext cx="857250" cy="895350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srgbClr val="000000"/>
                </a:solidFill>
                <a:latin typeface="Helvetica"/>
                <a:cs typeface="Helvetica"/>
              </a:rPr>
              <a:t>Residuals on the filter-paper</a:t>
            </a:r>
            <a:endParaRPr lang="ja-JP" altLang="en-US" sz="3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4339" name="Picture 3" descr="C:\Users\motoaki sawabe\Pictures\20081015スポンジリンス\IMG_1385補正Small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6250" y="2143125"/>
            <a:ext cx="3997325" cy="3000375"/>
          </a:xfrm>
          <a:noFill/>
        </p:spPr>
      </p:pic>
      <p:pic>
        <p:nvPicPr>
          <p:cNvPr id="14340" name="Picture 2" descr="C:\Users\motoaki sawabe\Pictures\20081015スポンジリンス\DSCN1010補正1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43125"/>
            <a:ext cx="40005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矢印コネクタ 5"/>
          <p:cNvCxnSpPr/>
          <p:nvPr/>
        </p:nvCxnSpPr>
        <p:spPr>
          <a:xfrm>
            <a:off x="7500938" y="5357813"/>
            <a:ext cx="285750" cy="158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テキスト ボックス 6"/>
          <p:cNvSpPr txBox="1">
            <a:spLocks noChangeArrowheads="1"/>
          </p:cNvSpPr>
          <p:nvPr/>
        </p:nvSpPr>
        <p:spPr bwMode="auto">
          <a:xfrm>
            <a:off x="7310438" y="5500688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 mm</a:t>
            </a:r>
            <a:endParaRPr lang="ja-JP" altLang="en-US"/>
          </a:p>
        </p:txBody>
      </p:sp>
      <p:sp>
        <p:nvSpPr>
          <p:cNvPr id="14343" name="テキスト ボックス 7"/>
          <p:cNvSpPr txBox="1">
            <a:spLocks noChangeArrowheads="1"/>
          </p:cNvSpPr>
          <p:nvPr/>
        </p:nvSpPr>
        <p:spPr bwMode="auto">
          <a:xfrm>
            <a:off x="714375" y="5357813"/>
            <a:ext cx="4535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/>
              <a:t>Residuals look like fibers/particles</a:t>
            </a:r>
            <a:endParaRPr lang="ja-JP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6172200"/>
            <a:ext cx="536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Problems of sponge wipe? </a:t>
            </a:r>
            <a:r>
              <a:rPr kumimoji="1" lang="en-US" altLang="ja-JP" dirty="0" err="1" smtClean="0">
                <a:sym typeface="Wingdings"/>
              </a:rPr>
              <a:t></a:t>
            </a:r>
            <a:r>
              <a:rPr kumimoji="1" lang="en-US" altLang="ja-JP" dirty="0" smtClean="0">
                <a:sym typeface="Wingdings"/>
              </a:rPr>
              <a:t> HPR will help to clean up.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685365"/>
            <a:ext cx="608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 Upgrade of Inspection Camera</a:t>
            </a:r>
            <a:endParaRPr kumimoji="1" lang="ja-JP" altLang="en-US" sz="3600" b="1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1752600" y="35052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1" descr="20081028Di-01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858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図 2" descr="20081028Di-04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200400"/>
            <a:ext cx="2362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図 3" descr="20081028Di-049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685800"/>
            <a:ext cx="2133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図 4" descr="20081028Di-057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685800"/>
            <a:ext cx="2133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図 5" descr="20081028Di-062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41148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2065338" y="150167"/>
            <a:ext cx="474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latin typeface="Helvetica"/>
                <a:cs typeface="Helvetica"/>
              </a:rPr>
              <a:t>STF EP system commissioning</a:t>
            </a:r>
            <a:endParaRPr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738187" y="750888"/>
            <a:ext cx="1531938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1. Flange CP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533400" y="3200400"/>
            <a:ext cx="1736725" cy="646113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2. mount cavity</a:t>
            </a:r>
          </a:p>
          <a:p>
            <a:r>
              <a:rPr lang="en-US" altLang="ja-JP" dirty="0"/>
              <a:t>to EP bed</a:t>
            </a:r>
            <a:endParaRPr lang="ja-JP" altLang="en-US" dirty="0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3236118" y="3476625"/>
            <a:ext cx="2062163" cy="368300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3. Wash Electrode</a:t>
            </a:r>
            <a:endParaRPr lang="ja-JP" altLang="en-US" dirty="0"/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6811199" y="565944"/>
            <a:ext cx="2057400" cy="369888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4. Insert Electrode</a:t>
            </a:r>
            <a:endParaRPr lang="ja-JP" altLang="en-US" dirty="0"/>
          </a:p>
        </p:txBody>
      </p:sp>
      <p:sp>
        <p:nvSpPr>
          <p:cNvPr id="16396" name="TextBox 11"/>
          <p:cNvSpPr txBox="1">
            <a:spLocks noChangeArrowheads="1"/>
          </p:cNvSpPr>
          <p:nvPr/>
        </p:nvSpPr>
        <p:spPr bwMode="auto">
          <a:xfrm>
            <a:off x="3833049" y="4267200"/>
            <a:ext cx="2978150" cy="369888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5. final assembly to EP bed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714375" y="142875"/>
            <a:ext cx="7924800" cy="868363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Inspection Camera</a:t>
            </a:r>
            <a:endParaRPr lang="ja-JP" altLang="en-US" sz="3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1" name="図 15" descr="20080619Di-01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566" y="1150938"/>
            <a:ext cx="4483893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8566" y="4495800"/>
            <a:ext cx="421645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 7µm/pix resolution, 13mm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9mm view,</a:t>
            </a:r>
          </a:p>
          <a:p>
            <a:r>
              <a:rPr lang="en-US" altLang="ja-JP" dirty="0" smtClean="0"/>
              <a:t>      several 10µm object observable.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(2)direct LED illumination,</a:t>
            </a:r>
          </a:p>
          <a:p>
            <a:r>
              <a:rPr kumimoji="1" lang="en-US" altLang="ja-JP" dirty="0" smtClean="0"/>
              <a:t>     14 EL strip illumination for </a:t>
            </a:r>
          </a:p>
          <a:p>
            <a:r>
              <a:rPr kumimoji="1" lang="en-US" altLang="ja-JP" dirty="0" smtClean="0"/>
              <a:t>      wall </a:t>
            </a:r>
            <a:r>
              <a:rPr kumimoji="1" lang="en-US" altLang="ja-JP" dirty="0" smtClean="0"/>
              <a:t>gradient measurement capability</a:t>
            </a:r>
            <a:endParaRPr kumimoji="1" lang="ja-JP" altLang="en-US" dirty="0"/>
          </a:p>
        </p:txBody>
      </p:sp>
      <p:pic>
        <p:nvPicPr>
          <p:cNvPr id="10" name="図 21" descr="BL-#6-pit_example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3999" y="1150938"/>
            <a:ext cx="3610197" cy="558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32986" y="1150938"/>
            <a:ext cx="290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of MHI cavity defect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rot="5400000">
            <a:off x="7512330" y="5138461"/>
            <a:ext cx="36933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995" y="4953794"/>
            <a:ext cx="6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5µm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25450" y="227013"/>
            <a:ext cx="4991100" cy="5753100"/>
            <a:chOff x="0" y="0"/>
            <a:chExt cx="3144" cy="3624"/>
          </a:xfrm>
        </p:grpSpPr>
        <p:pic>
          <p:nvPicPr>
            <p:cNvPr id="5" name="Picture 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68" y="1800"/>
              <a:ext cx="1576" cy="181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08"/>
              <a:ext cx="1576" cy="181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576" cy="181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68" y="8"/>
              <a:ext cx="1576" cy="181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</p:grp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20650" y="3108326"/>
            <a:ext cx="8204200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800000">
            <a:off x="2836862" y="3041034"/>
            <a:ext cx="331787" cy="303828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rot="10800000" flipH="1">
            <a:off x="2927350" y="3113088"/>
            <a:ext cx="42545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rot="10800000" flipH="1">
            <a:off x="2927350" y="271463"/>
            <a:ext cx="125413" cy="2832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10800000" flipH="1">
            <a:off x="2917825" y="2212976"/>
            <a:ext cx="0" cy="2897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Rectangle 11"/>
          <p:cNvSpPr>
            <a:spLocks/>
          </p:cNvSpPr>
          <p:nvPr/>
        </p:nvSpPr>
        <p:spPr bwMode="auto">
          <a:xfrm>
            <a:off x="2039938" y="3073401"/>
            <a:ext cx="7969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sz="2400">
                <a:solidFill>
                  <a:srgbClr val="0000FF"/>
                </a:solidFill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mirror</a:t>
            </a:r>
          </a:p>
        </p:txBody>
      </p:sp>
      <p:sp>
        <p:nvSpPr>
          <p:cNvPr id="15" name="Rectangle 12"/>
          <p:cNvSpPr>
            <a:spLocks/>
          </p:cNvSpPr>
          <p:nvPr/>
        </p:nvSpPr>
        <p:spPr bwMode="auto">
          <a:xfrm>
            <a:off x="5099050" y="1498601"/>
            <a:ext cx="97462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~100 mm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0800000" flipH="1">
            <a:off x="1377950" y="242888"/>
            <a:ext cx="4254500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Rectangle 14"/>
          <p:cNvSpPr>
            <a:spLocks/>
          </p:cNvSpPr>
          <p:nvPr/>
        </p:nvSpPr>
        <p:spPr bwMode="auto">
          <a:xfrm>
            <a:off x="5272088" y="3124201"/>
            <a:ext cx="70545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25 mm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120650" y="2765426"/>
            <a:ext cx="8204200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205163" y="2770188"/>
            <a:ext cx="2541587" cy="1588"/>
          </a:xfrm>
          <a:prstGeom prst="line">
            <a:avLst/>
          </a:prstGeom>
          <a:noFill/>
          <a:ln w="1270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5429250" y="2735263"/>
            <a:ext cx="1588" cy="39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Rectangle 18"/>
          <p:cNvSpPr>
            <a:spLocks/>
          </p:cNvSpPr>
          <p:nvPr/>
        </p:nvSpPr>
        <p:spPr bwMode="auto">
          <a:xfrm>
            <a:off x="5922420" y="2827180"/>
            <a:ext cx="91230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sz="1600">
                <a:solidFill>
                  <a:srgbClr val="FF0000"/>
                </a:solidFill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to camera</a:t>
            </a:r>
          </a:p>
        </p:txBody>
      </p:sp>
      <p:sp>
        <p:nvSpPr>
          <p:cNvPr id="22" name="Rectangle 19"/>
          <p:cNvSpPr>
            <a:spLocks/>
          </p:cNvSpPr>
          <p:nvPr/>
        </p:nvSpPr>
        <p:spPr bwMode="auto">
          <a:xfrm>
            <a:off x="7143750" y="3455989"/>
            <a:ext cx="16256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cylinder</a:t>
            </a: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rot="10800000">
            <a:off x="3054350" y="246063"/>
            <a:ext cx="315913" cy="2476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Rectangle 21"/>
          <p:cNvSpPr>
            <a:spLocks/>
          </p:cNvSpPr>
          <p:nvPr/>
        </p:nvSpPr>
        <p:spPr bwMode="auto">
          <a:xfrm>
            <a:off x="1665510" y="1143001"/>
            <a:ext cx="12491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sz="2400" dirty="0" smtClean="0">
                <a:solidFill>
                  <a:srgbClr val="FF0000"/>
                </a:solidFill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light path</a:t>
            </a:r>
            <a:endParaRPr lang="en-US" altLang="ja-JP" sz="2400" dirty="0">
              <a:solidFill>
                <a:srgbClr val="FF0000"/>
              </a:solidFill>
              <a:latin typeface="Helvetica" pitchFamily="-29" charset="0"/>
              <a:ea typeface="Helvetica" pitchFamily="-29" charset="0"/>
              <a:cs typeface="Helvetica" pitchFamily="-29" charset="0"/>
              <a:sym typeface="Helvetica" pitchFamily="-29" charset="0"/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117475" y="2770188"/>
            <a:ext cx="2543175" cy="1588"/>
          </a:xfrm>
          <a:prstGeom prst="line">
            <a:avLst/>
          </a:prstGeom>
          <a:noFill/>
          <a:ln w="127000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" name="Rectangle 23"/>
          <p:cNvSpPr>
            <a:spLocks/>
          </p:cNvSpPr>
          <p:nvPr/>
        </p:nvSpPr>
        <p:spPr bwMode="auto">
          <a:xfrm>
            <a:off x="8411368" y="2916039"/>
            <a:ext cx="438944" cy="3623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838200" algn="l"/>
              </a:tabLst>
            </a:pPr>
            <a:r>
              <a:rPr lang="en-US" altLang="ja-JP" sz="1400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axis</a:t>
            </a:r>
          </a:p>
        </p:txBody>
      </p:sp>
      <p:sp>
        <p:nvSpPr>
          <p:cNvPr id="27" name="Rectangle 24"/>
          <p:cNvSpPr>
            <a:spLocks/>
          </p:cNvSpPr>
          <p:nvPr/>
        </p:nvSpPr>
        <p:spPr bwMode="auto">
          <a:xfrm>
            <a:off x="713352" y="635001"/>
            <a:ext cx="59004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cavity</a:t>
            </a: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H="1">
            <a:off x="5060950" y="233363"/>
            <a:ext cx="0" cy="288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Rectangle 26"/>
          <p:cNvSpPr>
            <a:spLocks/>
          </p:cNvSpPr>
          <p:nvPr/>
        </p:nvSpPr>
        <p:spPr bwMode="auto">
          <a:xfrm>
            <a:off x="1981791" y="2032001"/>
            <a:ext cx="77669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~45deg</a:t>
            </a: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120650" y="3476626"/>
            <a:ext cx="8204200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rot="10800000">
            <a:off x="2411102" y="2595563"/>
            <a:ext cx="1046472" cy="1044574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117475" y="3482976"/>
            <a:ext cx="562927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" name="Rectangle 30"/>
          <p:cNvSpPr txBox="1">
            <a:spLocks noChangeArrowheads="1"/>
          </p:cNvSpPr>
          <p:nvPr/>
        </p:nvSpPr>
        <p:spPr bwMode="auto">
          <a:xfrm>
            <a:off x="4094162" y="779464"/>
            <a:ext cx="4756150" cy="36353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  <a:defRPr/>
            </a:pP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Optics of inspection camera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-29" charset="0"/>
              <a:ea typeface="ヒラギノ角ゴ Pro W6" pitchFamily="-29" charset="-128"/>
              <a:cs typeface="ヒラギノ角ゴ Pro W6" pitchFamily="-29" charset="-128"/>
              <a:sym typeface="Helvetica" pitchFamily="-29" charset="0"/>
            </a:endParaRPr>
          </a:p>
        </p:txBody>
      </p:sp>
      <p:sp>
        <p:nvSpPr>
          <p:cNvPr id="34" name="AutoShape 31"/>
          <p:cNvSpPr>
            <a:spLocks/>
          </p:cNvSpPr>
          <p:nvPr/>
        </p:nvSpPr>
        <p:spPr bwMode="auto">
          <a:xfrm>
            <a:off x="2559050" y="2468563"/>
            <a:ext cx="330200" cy="127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lnTo>
                  <a:pt x="14897" y="2400"/>
                </a:lnTo>
                <a:lnTo>
                  <a:pt x="8938" y="7200"/>
                </a:lnTo>
                <a:lnTo>
                  <a:pt x="5214" y="13200"/>
                </a:lnTo>
                <a:lnTo>
                  <a:pt x="0" y="21600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>
            <a:off x="120650" y="2570163"/>
            <a:ext cx="0" cy="2540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Line 33"/>
          <p:cNvSpPr>
            <a:spLocks noChangeShapeType="1"/>
          </p:cNvSpPr>
          <p:nvPr/>
        </p:nvSpPr>
        <p:spPr bwMode="auto">
          <a:xfrm>
            <a:off x="5746750" y="2570163"/>
            <a:ext cx="0" cy="2540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2927350" y="4360863"/>
            <a:ext cx="281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95250" y="4360863"/>
            <a:ext cx="281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Rectangle 36"/>
          <p:cNvSpPr>
            <a:spLocks/>
          </p:cNvSpPr>
          <p:nvPr/>
        </p:nvSpPr>
        <p:spPr bwMode="auto">
          <a:xfrm>
            <a:off x="1073150" y="4394201"/>
            <a:ext cx="64132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70mm</a:t>
            </a:r>
          </a:p>
        </p:txBody>
      </p:sp>
      <p:sp>
        <p:nvSpPr>
          <p:cNvPr id="40" name="Rectangle 37"/>
          <p:cNvSpPr>
            <a:spLocks/>
          </p:cNvSpPr>
          <p:nvPr/>
        </p:nvSpPr>
        <p:spPr bwMode="auto">
          <a:xfrm>
            <a:off x="4044950" y="4394201"/>
            <a:ext cx="64132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70mm</a:t>
            </a:r>
          </a:p>
        </p:txBody>
      </p:sp>
      <p:sp>
        <p:nvSpPr>
          <p:cNvPr id="41" name="Rectangle 38"/>
          <p:cNvSpPr>
            <a:spLocks/>
          </p:cNvSpPr>
          <p:nvPr/>
        </p:nvSpPr>
        <p:spPr bwMode="auto">
          <a:xfrm>
            <a:off x="7321550" y="2913063"/>
            <a:ext cx="635000" cy="3810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7181850" y="3367883"/>
            <a:ext cx="939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714375" y="2212976"/>
            <a:ext cx="4244975" cy="276225"/>
            <a:chOff x="134" y="1"/>
            <a:chExt cx="2674" cy="174"/>
          </a:xfrm>
        </p:grpSpPr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126" y="1"/>
              <a:ext cx="682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38200" algn="l"/>
                </a:tabLst>
              </a:pPr>
              <a:r>
                <a:rPr lang="en-US" altLang="ja-JP" dirty="0">
                  <a:latin typeface="Helvetica" pitchFamily="-29" charset="0"/>
                  <a:ea typeface="Helvetica" pitchFamily="-29" charset="0"/>
                  <a:cs typeface="Helvetica" pitchFamily="-29" charset="0"/>
                  <a:sym typeface="Helvetica" pitchFamily="-29" charset="0"/>
                </a:rPr>
                <a:t>7 EL strips</a:t>
              </a:r>
            </a:p>
          </p:txBody>
        </p:sp>
        <p:sp>
          <p:nvSpPr>
            <p:cNvPr id="48" name="Rectangle 105"/>
            <p:cNvSpPr>
              <a:spLocks/>
            </p:cNvSpPr>
            <p:nvPr/>
          </p:nvSpPr>
          <p:spPr bwMode="auto">
            <a:xfrm>
              <a:off x="134" y="1"/>
              <a:ext cx="682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38200" algn="l"/>
                </a:tabLst>
              </a:pPr>
              <a:r>
                <a:rPr lang="en-US" altLang="ja-JP" dirty="0">
                  <a:latin typeface="Helvetica" pitchFamily="-29" charset="0"/>
                  <a:ea typeface="Helvetica" pitchFamily="-29" charset="0"/>
                  <a:cs typeface="Helvetica" pitchFamily="-29" charset="0"/>
                  <a:sym typeface="Helvetica" pitchFamily="-29" charset="0"/>
                </a:rPr>
                <a:t>7 EL strips</a:t>
              </a:r>
            </a:p>
          </p:txBody>
        </p:sp>
      </p:grpSp>
      <p:graphicFrame>
        <p:nvGraphicFramePr>
          <p:cNvPr id="49" name="Group 45"/>
          <p:cNvGraphicFramePr>
            <a:graphicFrameLocks noGrp="1"/>
          </p:cNvGraphicFramePr>
          <p:nvPr/>
        </p:nvGraphicFramePr>
        <p:xfrm>
          <a:off x="120650" y="2709863"/>
          <a:ext cx="2538413" cy="127000"/>
        </p:xfrm>
        <a:graphic>
          <a:graphicData uri="http://schemas.openxmlformats.org/drawingml/2006/table">
            <a:tbl>
              <a:tblPr/>
              <a:tblGrid>
                <a:gridCol w="361950"/>
                <a:gridCol w="363538"/>
                <a:gridCol w="361950"/>
                <a:gridCol w="363537"/>
                <a:gridCol w="361950"/>
                <a:gridCol w="363538"/>
                <a:gridCol w="361950"/>
              </a:tblGrid>
              <a:tr h="12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Group 75"/>
          <p:cNvGraphicFramePr>
            <a:graphicFrameLocks noGrp="1"/>
          </p:cNvGraphicFramePr>
          <p:nvPr/>
        </p:nvGraphicFramePr>
        <p:xfrm>
          <a:off x="3206750" y="2709863"/>
          <a:ext cx="2540000" cy="127000"/>
        </p:xfrm>
        <a:graphic>
          <a:graphicData uri="http://schemas.openxmlformats.org/drawingml/2006/table">
            <a:tbl>
              <a:tblPr/>
              <a:tblGrid>
                <a:gridCol w="361950"/>
                <a:gridCol w="363538"/>
                <a:gridCol w="361950"/>
                <a:gridCol w="365125"/>
                <a:gridCol w="361950"/>
                <a:gridCol w="363537"/>
                <a:gridCol w="361950"/>
              </a:tblGrid>
              <a:tr h="12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38200" algn="l"/>
                        </a:tabLst>
                      </a:pPr>
                      <a:endParaRPr kumimoji="0" lang="ja-JP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29" charset="0"/>
                        <a:ea typeface="Gill Sans" pitchFamily="-29" charset="0"/>
                        <a:cs typeface="Gill Sans" pitchFamily="-29" charset="0"/>
                        <a:sym typeface="Gill Sans" pitchFamily="-29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621213" y="3640139"/>
            <a:ext cx="4522787" cy="32178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17475" y="4699001"/>
            <a:ext cx="2559050" cy="2158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5" name="Line 42"/>
          <p:cNvSpPr>
            <a:spLocks noChangeShapeType="1"/>
          </p:cNvSpPr>
          <p:nvPr/>
        </p:nvSpPr>
        <p:spPr bwMode="auto">
          <a:xfrm flipH="1">
            <a:off x="1797050" y="3283744"/>
            <a:ext cx="1203325" cy="26836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" name="Line 42"/>
          <p:cNvSpPr>
            <a:spLocks noChangeShapeType="1"/>
          </p:cNvSpPr>
          <p:nvPr/>
        </p:nvSpPr>
        <p:spPr bwMode="auto">
          <a:xfrm flipH="1">
            <a:off x="6172199" y="3640138"/>
            <a:ext cx="662529" cy="103106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2" name="Line 8"/>
          <p:cNvSpPr>
            <a:spLocks noChangeAspect="1" noChangeShapeType="1"/>
          </p:cNvSpPr>
          <p:nvPr/>
        </p:nvSpPr>
        <p:spPr bwMode="auto">
          <a:xfrm rot="10800000" flipH="1">
            <a:off x="2805984" y="2767013"/>
            <a:ext cx="217332" cy="21733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sz="1200"/>
          </a:p>
        </p:txBody>
      </p:sp>
      <p:sp>
        <p:nvSpPr>
          <p:cNvPr id="53" name="Oval 9"/>
          <p:cNvSpPr>
            <a:spLocks noChangeAspect="1"/>
          </p:cNvSpPr>
          <p:nvPr/>
        </p:nvSpPr>
        <p:spPr bwMode="auto">
          <a:xfrm>
            <a:off x="1840043" y="2757539"/>
            <a:ext cx="283495" cy="28349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 sz="1200"/>
          </a:p>
        </p:txBody>
      </p:sp>
      <p:sp>
        <p:nvSpPr>
          <p:cNvPr id="54" name="AutoShape 11"/>
          <p:cNvSpPr>
            <a:spLocks noChangeAspect="1"/>
          </p:cNvSpPr>
          <p:nvPr/>
        </p:nvSpPr>
        <p:spPr bwMode="auto">
          <a:xfrm>
            <a:off x="2226855" y="2827180"/>
            <a:ext cx="368491" cy="137497"/>
          </a:xfrm>
          <a:prstGeom prst="rightArrow">
            <a:avLst>
              <a:gd name="adj1" fmla="val 32000"/>
              <a:gd name="adj2" fmla="val 176011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 sz="1200"/>
          </a:p>
        </p:txBody>
      </p:sp>
      <p:sp>
        <p:nvSpPr>
          <p:cNvPr id="55" name="Rectangle 12"/>
          <p:cNvSpPr>
            <a:spLocks noChangeAspect="1"/>
          </p:cNvSpPr>
          <p:nvPr/>
        </p:nvSpPr>
        <p:spPr bwMode="auto">
          <a:xfrm>
            <a:off x="1008374" y="2856369"/>
            <a:ext cx="701364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sz="1200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white LED</a:t>
            </a:r>
          </a:p>
        </p:txBody>
      </p:sp>
      <p:sp>
        <p:nvSpPr>
          <p:cNvPr id="56" name="Rectangle 13"/>
          <p:cNvSpPr>
            <a:spLocks noChangeAspect="1"/>
          </p:cNvSpPr>
          <p:nvPr/>
        </p:nvSpPr>
        <p:spPr bwMode="auto">
          <a:xfrm>
            <a:off x="3052763" y="2856368"/>
            <a:ext cx="692572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sz="1200" dirty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half mirror</a:t>
            </a:r>
          </a:p>
        </p:txBody>
      </p:sp>
      <p:sp>
        <p:nvSpPr>
          <p:cNvPr id="57" name="AutoShape 14"/>
          <p:cNvSpPr>
            <a:spLocks noChangeAspect="1"/>
          </p:cNvSpPr>
          <p:nvPr/>
        </p:nvSpPr>
        <p:spPr bwMode="auto">
          <a:xfrm rot="16200000">
            <a:off x="2716850" y="1704164"/>
            <a:ext cx="382898" cy="142871"/>
          </a:xfrm>
          <a:prstGeom prst="rightArrow">
            <a:avLst>
              <a:gd name="adj1" fmla="val 32000"/>
              <a:gd name="adj2" fmla="val 176011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 sz="1200"/>
          </a:p>
        </p:txBody>
      </p:sp>
      <p:pic>
        <p:nvPicPr>
          <p:cNvPr id="58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4729" y="5576500"/>
            <a:ext cx="3600000" cy="9139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5" name="Rectangle 24"/>
          <p:cNvSpPr>
            <a:spLocks/>
          </p:cNvSpPr>
          <p:nvPr/>
        </p:nvSpPr>
        <p:spPr bwMode="auto">
          <a:xfrm>
            <a:off x="0" y="6490492"/>
            <a:ext cx="184688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 smtClean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mirror mechanism</a:t>
            </a:r>
            <a:endParaRPr lang="en-US" altLang="ja-JP" dirty="0">
              <a:latin typeface="Helvetica" pitchFamily="-29" charset="0"/>
              <a:ea typeface="Helvetica" pitchFamily="-29" charset="0"/>
              <a:cs typeface="Helvetica" pitchFamily="-29" charset="0"/>
              <a:sym typeface="Helvetica" pitchFamily="-29" charset="0"/>
            </a:endParaRPr>
          </a:p>
        </p:txBody>
      </p:sp>
      <p:sp>
        <p:nvSpPr>
          <p:cNvPr id="66" name="Rectangle 24"/>
          <p:cNvSpPr>
            <a:spLocks/>
          </p:cNvSpPr>
          <p:nvPr/>
        </p:nvSpPr>
        <p:spPr bwMode="auto">
          <a:xfrm>
            <a:off x="4422045" y="6490492"/>
            <a:ext cx="121040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 smtClean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14 EL strips</a:t>
            </a:r>
            <a:endParaRPr lang="en-US" altLang="ja-JP" dirty="0">
              <a:latin typeface="Helvetica" pitchFamily="-29" charset="0"/>
              <a:ea typeface="Helvetica" pitchFamily="-29" charset="0"/>
              <a:cs typeface="Helvetica" pitchFamily="-29" charset="0"/>
              <a:sym typeface="Helvetica" pitchFamily="-29" charset="0"/>
            </a:endParaRPr>
          </a:p>
        </p:txBody>
      </p:sp>
      <p:sp>
        <p:nvSpPr>
          <p:cNvPr id="67" name="Rectangle 24"/>
          <p:cNvSpPr>
            <a:spLocks/>
          </p:cNvSpPr>
          <p:nvPr/>
        </p:nvSpPr>
        <p:spPr bwMode="auto">
          <a:xfrm>
            <a:off x="7321550" y="4833164"/>
            <a:ext cx="162924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altLang="ja-JP" dirty="0" smtClean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50mm dia.</a:t>
            </a:r>
          </a:p>
          <a:p>
            <a:pPr>
              <a:tabLst>
                <a:tab pos="838200" algn="l"/>
              </a:tabLst>
            </a:pPr>
            <a:r>
              <a:rPr lang="en-US" altLang="ja-JP" dirty="0" smtClean="0">
                <a:latin typeface="Helvetica" pitchFamily="-29" charset="0"/>
                <a:ea typeface="Helvetica" pitchFamily="-29" charset="0"/>
                <a:cs typeface="Helvetica" pitchFamily="-29" charset="0"/>
                <a:sym typeface="Helvetica" pitchFamily="-29" charset="0"/>
              </a:rPr>
              <a:t>camera cylinder</a:t>
            </a:r>
            <a:endParaRPr lang="en-US" altLang="ja-JP" dirty="0">
              <a:latin typeface="Helvetica" pitchFamily="-29" charset="0"/>
              <a:ea typeface="Helvetica" pitchFamily="-29" charset="0"/>
              <a:cs typeface="Helvetica" pitchFamily="-29" charset="0"/>
              <a:sym typeface="Helvetica" pitchFamily="-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ew-Kyoto-camer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3330"/>
            <a:ext cx="7505347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3771" y="0"/>
            <a:ext cx="5091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Introduction of camera-cylinder rotation mechanism</a:t>
            </a:r>
          </a:p>
          <a:p>
            <a:r>
              <a:rPr lang="en-US" altLang="ja-JP" dirty="0" smtClean="0"/>
              <a:t> for cavity inspection with EP-VT support jigs, </a:t>
            </a:r>
          </a:p>
          <a:p>
            <a:r>
              <a:rPr lang="en-US" altLang="ja-JP" dirty="0" smtClean="0"/>
              <a:t>and for jacketed cavity.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81200" y="1752600"/>
            <a:ext cx="2057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3141" y="1688068"/>
            <a:ext cx="76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motor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828800" y="2286000"/>
            <a:ext cx="2590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2438400"/>
            <a:ext cx="157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rotary encoder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rot="5400000" flipH="1" flipV="1">
            <a:off x="2142315" y="3701534"/>
            <a:ext cx="2373868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7800" y="580286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rotation limiter</a:t>
            </a:r>
            <a:endParaRPr kumimoji="1" lang="ja-JP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0" y="2787134"/>
            <a:ext cx="89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bearing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rot="10800000">
            <a:off x="6096000" y="1752600"/>
            <a:ext cx="1447800" cy="1055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3" idx="1"/>
          </p:cNvCxnSpPr>
          <p:nvPr/>
        </p:nvCxnSpPr>
        <p:spPr>
          <a:xfrm rot="10800000">
            <a:off x="4419600" y="2667000"/>
            <a:ext cx="2819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5239" y="314980"/>
            <a:ext cx="62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Helvetica"/>
                <a:cs typeface="Helvetica"/>
              </a:rPr>
              <a:t>Upgraded camera </a:t>
            </a:r>
            <a:r>
              <a:rPr kumimoji="1" lang="en-US" altLang="ja-JP" sz="2800" b="1" dirty="0" smtClean="0">
                <a:latin typeface="Helvetica"/>
                <a:cs typeface="Helvetica"/>
              </a:rPr>
              <a:t>under fabrication</a:t>
            </a:r>
            <a:endParaRPr kumimoji="1" lang="ja-JP" altLang="en-US" sz="28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83" y="990600"/>
            <a:ext cx="87438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kumimoji="1" lang="en-US" altLang="ja-JP" sz="2400" b="1" dirty="0" smtClean="0"/>
              <a:t>CCD camera upgrade</a:t>
            </a:r>
          </a:p>
          <a:p>
            <a:pPr marL="342900" indent="-342900"/>
            <a:r>
              <a:rPr lang="en-US" altLang="ja-JP" sz="2400" dirty="0" smtClean="0"/>
              <a:t>               from 5µm CCD pixel </a:t>
            </a:r>
          </a:p>
          <a:p>
            <a:pPr marL="342900" indent="-342900"/>
            <a:r>
              <a:rPr lang="en-US" altLang="ja-JP" sz="2400" dirty="0" smtClean="0"/>
              <a:t>               to 2.2µm CCD pixel camera.</a:t>
            </a:r>
          </a:p>
          <a:p>
            <a:pPr marL="342900" indent="-342900"/>
            <a:r>
              <a:rPr lang="en-US" altLang="ja-JP" sz="2400" b="1" dirty="0" smtClean="0"/>
              <a:t>(2) Lens upgrade</a:t>
            </a:r>
          </a:p>
          <a:p>
            <a:pPr marL="342900" indent="-342900"/>
            <a:r>
              <a:rPr kumimoji="1" lang="en-US" altLang="ja-JP" sz="2400" dirty="0" smtClean="0"/>
              <a:t>               more magnification </a:t>
            </a:r>
          </a:p>
          <a:p>
            <a:pPr marL="342900" indent="-342900"/>
            <a:r>
              <a:rPr lang="en-US" altLang="ja-JP" sz="2400" dirty="0" smtClean="0"/>
              <a:t>               </a:t>
            </a:r>
            <a:r>
              <a:rPr kumimoji="1" lang="en-US" altLang="ja-JP" sz="2400" dirty="0" smtClean="0"/>
              <a:t>with more larger aperture.</a:t>
            </a:r>
            <a:endParaRPr lang="en-US" altLang="ja-JP" sz="2400" dirty="0" smtClean="0"/>
          </a:p>
          <a:p>
            <a:pPr marL="342900" indent="-342900"/>
            <a:r>
              <a:rPr kumimoji="1" lang="en-US" altLang="ja-JP" sz="2400" b="1" dirty="0" smtClean="0"/>
              <a:t>(3) illumination upgrade</a:t>
            </a:r>
          </a:p>
          <a:p>
            <a:pPr marL="342900" indent="-342900"/>
            <a:r>
              <a:rPr lang="en-US" altLang="ja-JP" sz="2400" dirty="0" smtClean="0"/>
              <a:t>              EL panel has limited life with more high voltage </a:t>
            </a:r>
          </a:p>
          <a:p>
            <a:pPr marL="342900" indent="-342900"/>
            <a:r>
              <a:rPr lang="en-US" altLang="ja-JP" sz="2400" dirty="0" smtClean="0"/>
              <a:t>              (for more brightness).</a:t>
            </a:r>
          </a:p>
          <a:p>
            <a:pPr marL="342900" indent="-342900"/>
            <a:r>
              <a:rPr kumimoji="1" lang="en-US" altLang="ja-JP" sz="2400" dirty="0" smtClean="0"/>
              <a:t>              -&gt; LED + light guide with scattered surface (twice more light).</a:t>
            </a:r>
          </a:p>
          <a:p>
            <a:pPr marL="342900" indent="-342900"/>
            <a:endParaRPr kumimoji="1" lang="ja-JP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6308" y="6219855"/>
            <a:ext cx="4193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~7µm/pixel  </a:t>
            </a:r>
            <a:r>
              <a:rPr lang="en-US" altLang="ja-JP" sz="2000" b="1" dirty="0" err="1" smtClean="0">
                <a:sym typeface="Wingdings"/>
              </a:rPr>
              <a:t></a:t>
            </a:r>
            <a:r>
              <a:rPr lang="en-US" altLang="ja-JP" sz="2000" b="1" dirty="0" smtClean="0">
                <a:sym typeface="Wingdings"/>
              </a:rPr>
              <a:t>  targeting</a:t>
            </a:r>
            <a:r>
              <a:rPr lang="en-US" altLang="ja-JP" sz="2000" b="1" dirty="0" smtClean="0">
                <a:sym typeface="Wingdings"/>
              </a:rPr>
              <a:t> ~3 </a:t>
            </a:r>
            <a:r>
              <a:rPr lang="en-US" altLang="ja-JP" sz="2000" b="1" dirty="0" smtClean="0">
                <a:sym typeface="Wingdings"/>
              </a:rPr>
              <a:t>µ</a:t>
            </a:r>
            <a:r>
              <a:rPr lang="en-US" altLang="ja-JP" sz="2000" b="1" dirty="0" err="1" smtClean="0">
                <a:sym typeface="Wingdings"/>
              </a:rPr>
              <a:t>m</a:t>
            </a:r>
            <a:r>
              <a:rPr lang="en-US" altLang="ja-JP" sz="2000" b="1" dirty="0" smtClean="0">
                <a:sym typeface="Wingdings"/>
              </a:rPr>
              <a:t>/pixel </a:t>
            </a:r>
            <a:endParaRPr kumimoji="1" lang="ja-JP" altLang="en-US" sz="2000" b="1" dirty="0"/>
          </a:p>
        </p:txBody>
      </p:sp>
      <p:pic>
        <p:nvPicPr>
          <p:cNvPr id="173058" name="Picture 2" descr="CIMG490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783" y="990600"/>
            <a:ext cx="24638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LED_illuminatio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315" y="4876800"/>
            <a:ext cx="2077087" cy="1943220"/>
          </a:xfrm>
          <a:prstGeom prst="rect">
            <a:avLst/>
          </a:prstGeom>
        </p:spPr>
      </p:pic>
      <p:pic>
        <p:nvPicPr>
          <p:cNvPr id="7" name="図 6" descr="LED_strip_exp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402" y="4876800"/>
            <a:ext cx="1686181" cy="1943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0" y="52255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white LED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570491" y="5594866"/>
            <a:ext cx="687309" cy="196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14311" y="4776252"/>
            <a:ext cx="11669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guide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705600" y="5145584"/>
            <a:ext cx="762000" cy="188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576590"/>
            <a:ext cx="4712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Image capture automation</a:t>
            </a:r>
            <a:endParaRPr kumimoji="1" lang="ja-JP" alt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54828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kumimoji="1" lang="en-US" altLang="ja-JP" sz="2400" b="1" dirty="0" smtClean="0"/>
              <a:t>control of cavity position</a:t>
            </a:r>
          </a:p>
          <a:p>
            <a:pPr marL="342900" indent="-342900"/>
            <a:r>
              <a:rPr lang="en-US" altLang="ja-JP" sz="2400" dirty="0" smtClean="0"/>
              <a:t>               being done by VB application.</a:t>
            </a:r>
          </a:p>
          <a:p>
            <a:pPr marL="342900" indent="-342900"/>
            <a:endParaRPr lang="en-US" altLang="ja-JP" sz="2400" dirty="0" smtClean="0"/>
          </a:p>
          <a:p>
            <a:pPr marL="342900" indent="-342900"/>
            <a:r>
              <a:rPr lang="en-US" altLang="ja-JP" sz="2400" b="1" dirty="0" smtClean="0"/>
              <a:t>(2) Image capture and automated file-save</a:t>
            </a:r>
          </a:p>
          <a:p>
            <a:pPr marL="342900" indent="-342900"/>
            <a:r>
              <a:rPr kumimoji="1" lang="en-US" altLang="ja-JP" sz="2400" dirty="0" smtClean="0"/>
              <a:t>               already</a:t>
            </a:r>
            <a:r>
              <a:rPr lang="en-US" altLang="ja-JP" sz="2400" dirty="0" smtClean="0"/>
              <a:t> done by VB application.  </a:t>
            </a:r>
          </a:p>
          <a:p>
            <a:pPr marL="342900" indent="-342900"/>
            <a:r>
              <a:rPr kumimoji="1" lang="en-US" altLang="ja-JP" sz="2400" dirty="0" smtClean="0"/>
              <a:t>              (speed is enough fast, but must wait for vibration damping)</a:t>
            </a:r>
          </a:p>
          <a:p>
            <a:pPr marL="342900" indent="-342900"/>
            <a:r>
              <a:rPr lang="en-US" altLang="ja-JP" sz="2400" dirty="0" smtClean="0"/>
              <a:t>              (automated focus is the next concern)</a:t>
            </a:r>
            <a:endParaRPr kumimoji="1" lang="en-US" altLang="ja-JP" sz="2400" dirty="0" smtClean="0"/>
          </a:p>
          <a:p>
            <a:pPr marL="342900" indent="-342900"/>
            <a:endParaRPr lang="en-US" altLang="ja-JP" sz="2400" dirty="0" smtClean="0"/>
          </a:p>
          <a:p>
            <a:pPr marL="342900" indent="-342900"/>
            <a:r>
              <a:rPr kumimoji="1" lang="en-US" altLang="ja-JP" sz="2400" b="1" dirty="0" smtClean="0"/>
              <a:t>(3) defect pattern matching</a:t>
            </a:r>
          </a:p>
          <a:p>
            <a:pPr marL="342900" indent="-342900"/>
            <a:r>
              <a:rPr lang="en-US" altLang="ja-JP" sz="2400" dirty="0" smtClean="0"/>
              <a:t>              the software already fabricated in </a:t>
            </a:r>
            <a:r>
              <a:rPr lang="en-US" altLang="ja-JP" sz="2400" dirty="0" smtClean="0"/>
              <a:t>2007</a:t>
            </a:r>
          </a:p>
          <a:p>
            <a:pPr marL="342900" indent="-342900"/>
            <a:r>
              <a:rPr lang="en-US" altLang="ja-JP" sz="2400" dirty="0" smtClean="0"/>
              <a:t>             </a:t>
            </a:r>
            <a:r>
              <a:rPr lang="en-US" altLang="ja-JP" sz="2400" dirty="0" smtClean="0"/>
              <a:t> was tested using </a:t>
            </a:r>
            <a:r>
              <a:rPr lang="en-US" altLang="ja-JP" sz="2400" dirty="0" smtClean="0"/>
              <a:t>recent high quality pictures.</a:t>
            </a:r>
          </a:p>
          <a:p>
            <a:pPr marL="342900" indent="-342900"/>
            <a:r>
              <a:rPr kumimoji="1" lang="en-US" altLang="ja-JP" sz="2400" dirty="0" smtClean="0"/>
              <a:t>              -&gt; no good results, so far. </a:t>
            </a:r>
          </a:p>
          <a:p>
            <a:pPr marL="342900" indent="-342900"/>
            <a:r>
              <a:rPr lang="en-US" altLang="ja-JP" sz="2400" dirty="0" smtClean="0"/>
              <a:t>                  </a:t>
            </a:r>
            <a:r>
              <a:rPr kumimoji="1" lang="en-US" altLang="ja-JP" sz="2400" dirty="0" smtClean="0"/>
              <a:t>(match to every bright traces, not suspected defects only)</a:t>
            </a:r>
          </a:p>
          <a:p>
            <a:pPr marL="342900" indent="-342900"/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0"/>
            <a:ext cx="6135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 Development of Local grinding</a:t>
            </a:r>
          </a:p>
          <a:p>
            <a:r>
              <a:rPr lang="en-US" altLang="ja-JP" sz="3600" b="1" dirty="0" smtClean="0"/>
              <a:t>       mechanism for cavities</a:t>
            </a:r>
            <a:endParaRPr kumimoji="1" lang="ja-JP" altLang="en-US" sz="3600" b="1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1752600" y="35814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14313" y="142875"/>
            <a:ext cx="8929687" cy="500063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200" b="1" dirty="0" smtClean="0">
                <a:solidFill>
                  <a:srgbClr val="0070C0"/>
                </a:solidFill>
                <a:latin typeface="Calibri" pitchFamily="-60" charset="0"/>
              </a:rPr>
              <a:t>EP test of intentional pit sample (</a:t>
            </a:r>
            <a:r>
              <a:rPr lang="en-US" altLang="ja-JP" sz="2200" b="1" dirty="0" err="1" smtClean="0">
                <a:solidFill>
                  <a:srgbClr val="0070C0"/>
                </a:solidFill>
                <a:latin typeface="Calibri" pitchFamily="-60" charset="0"/>
              </a:rPr>
              <a:t>Jlab</a:t>
            </a:r>
            <a:r>
              <a:rPr lang="en-US" altLang="ja-JP" sz="2200" b="1" dirty="0" smtClean="0">
                <a:solidFill>
                  <a:srgbClr val="0070C0"/>
                </a:solidFill>
                <a:latin typeface="Calibri" pitchFamily="-60" charset="0"/>
              </a:rPr>
              <a:t> made)</a:t>
            </a:r>
            <a:endParaRPr lang="ja-JP" altLang="en-US" sz="2200" b="1" dirty="0">
              <a:solidFill>
                <a:srgbClr val="0070C0"/>
              </a:solidFill>
              <a:latin typeface="Calibri" pitchFamily="-60" charset="0"/>
            </a:endParaRPr>
          </a:p>
        </p:txBody>
      </p:sp>
      <p:pic>
        <p:nvPicPr>
          <p:cNvPr id="12291" name="Picture 2" descr="D:\home\Doc\KEK\ILC\S0study\KEK-CavitySurfaceStudy\Materials\LaserMicroScope\2008SepToOct-JLabPitSamples\JLab-Nb-sample1-w-pits\Nb-sample-w-pit-CP31um\50times-pi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823913"/>
            <a:ext cx="22574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テキスト ボックス 6"/>
          <p:cNvSpPr txBox="1">
            <a:spLocks noChangeArrowheads="1"/>
          </p:cNvSpPr>
          <p:nvPr/>
        </p:nvSpPr>
        <p:spPr bwMode="auto">
          <a:xfrm>
            <a:off x="3805238" y="2505075"/>
            <a:ext cx="133826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BCP (30um) </a:t>
            </a:r>
          </a:p>
        </p:txBody>
      </p:sp>
      <p:pic>
        <p:nvPicPr>
          <p:cNvPr id="12293" name="Picture 3" descr="D:\home\Doc\KEK\ILC\S0study\KEK-CavitySurfaceStudy\Materials\LaserMicroScope\2008SepToOct-JLabPitSamples\JLab-Nb-sample1-w-pits\Nb-sample-w-pit-EP30um\50times-pit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8239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テキスト ボックス 6"/>
          <p:cNvSpPr txBox="1">
            <a:spLocks noChangeArrowheads="1"/>
          </p:cNvSpPr>
          <p:nvPr/>
        </p:nvSpPr>
        <p:spPr bwMode="auto">
          <a:xfrm>
            <a:off x="6634163" y="2538413"/>
            <a:ext cx="1295400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EP (30um) </a:t>
            </a:r>
          </a:p>
        </p:txBody>
      </p:sp>
      <p:pic>
        <p:nvPicPr>
          <p:cNvPr id="12295" name="Picture 4" descr="D:\home\Doc\KEK\ILC\S0study\KEK-CavitySurfaceStudy\Materials\LaserMicroScope\2008SepToOct-JLabPitSamples\JLab-Nb-sample1-w-pits\Nb-sample-w-pit-EP60um\50times-pit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36814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テキスト ボックス 8"/>
          <p:cNvSpPr txBox="1">
            <a:spLocks noChangeArrowheads="1"/>
          </p:cNvSpPr>
          <p:nvPr/>
        </p:nvSpPr>
        <p:spPr bwMode="auto">
          <a:xfrm>
            <a:off x="6715125" y="5395913"/>
            <a:ext cx="1295400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EP (60um) </a:t>
            </a:r>
          </a:p>
        </p:txBody>
      </p:sp>
      <p:pic>
        <p:nvPicPr>
          <p:cNvPr id="12297" name="Picture 5" descr="D:\home\Doc\KEK\ILC\S0study\KEK-CavitySurfaceStudy\Materials\LaserMicroScope\2008SepToOct-JLabPitSamples\JLab-Nb-sample1-w-pits\Nb-sample-w-pit-EP90um\50times-pit3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6814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テキスト ボックス 10"/>
          <p:cNvSpPr txBox="1">
            <a:spLocks noChangeArrowheads="1"/>
          </p:cNvSpPr>
          <p:nvPr/>
        </p:nvSpPr>
        <p:spPr bwMode="auto">
          <a:xfrm>
            <a:off x="3990975" y="5395913"/>
            <a:ext cx="1295400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EP (90um) </a:t>
            </a:r>
          </a:p>
        </p:txBody>
      </p:sp>
      <p:pic>
        <p:nvPicPr>
          <p:cNvPr id="12299" name="Picture 6" descr="D:\home\Doc\KEK\ILC\S0study\KEK-CavitySurfaceStudy\Materials\LaserMicroScope\2008SepToOct-JLabPitSamples\JLab-Nb-sample1-w-pits\Nb-sample-w-pit-EP120um\50times-pit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" y="36814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7" descr="D:\home\Doc\KEK\ILC\S0study\KEK-CavitySurfaceStudy\Materials\LaserMicroScope\2008SepToOct-JLabPitSamples\JLab-Nb-sample1-w-pits\Nb-sample-w-pits-AsRecvd\50times-pit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" y="82391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テキスト ボックス 6"/>
          <p:cNvSpPr txBox="1">
            <a:spLocks noChangeArrowheads="1"/>
          </p:cNvSpPr>
          <p:nvPr/>
        </p:nvSpPr>
        <p:spPr bwMode="auto">
          <a:xfrm>
            <a:off x="928688" y="2538413"/>
            <a:ext cx="1311275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As received </a:t>
            </a:r>
          </a:p>
        </p:txBody>
      </p:sp>
      <p:sp>
        <p:nvSpPr>
          <p:cNvPr id="12302" name="テキスト ボックス 15"/>
          <p:cNvSpPr txBox="1">
            <a:spLocks noChangeArrowheads="1"/>
          </p:cNvSpPr>
          <p:nvPr/>
        </p:nvSpPr>
        <p:spPr bwMode="auto">
          <a:xfrm>
            <a:off x="1285875" y="1252538"/>
            <a:ext cx="582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Pit3</a:t>
            </a: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3000375" y="1323975"/>
            <a:ext cx="357188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18" name="右矢印 17"/>
          <p:cNvSpPr>
            <a:spLocks noChangeArrowheads="1"/>
          </p:cNvSpPr>
          <p:nvPr/>
        </p:nvSpPr>
        <p:spPr bwMode="auto">
          <a:xfrm flipH="1">
            <a:off x="3000375" y="4181475"/>
            <a:ext cx="357188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5715000" y="1323975"/>
            <a:ext cx="357188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20" name="右矢印 19"/>
          <p:cNvSpPr>
            <a:spLocks noChangeArrowheads="1"/>
          </p:cNvSpPr>
          <p:nvPr/>
        </p:nvSpPr>
        <p:spPr bwMode="auto">
          <a:xfrm flipH="1">
            <a:off x="5715000" y="4181475"/>
            <a:ext cx="357188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21" name="下矢印 20"/>
          <p:cNvSpPr/>
          <p:nvPr/>
        </p:nvSpPr>
        <p:spPr>
          <a:xfrm>
            <a:off x="7072313" y="3109913"/>
            <a:ext cx="500062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12308" name="テキスト ボックス 21"/>
          <p:cNvSpPr txBox="1">
            <a:spLocks noChangeArrowheads="1"/>
          </p:cNvSpPr>
          <p:nvPr/>
        </p:nvSpPr>
        <p:spPr bwMode="auto">
          <a:xfrm>
            <a:off x="1214438" y="5395913"/>
            <a:ext cx="1357312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EP (120um) </a:t>
            </a:r>
          </a:p>
        </p:txBody>
      </p:sp>
      <p:sp>
        <p:nvSpPr>
          <p:cNvPr id="12309" name="テキスト ボックス 6"/>
          <p:cNvSpPr txBox="1">
            <a:spLocks noChangeArrowheads="1"/>
          </p:cNvSpPr>
          <p:nvPr/>
        </p:nvSpPr>
        <p:spPr bwMode="auto">
          <a:xfrm>
            <a:off x="500063" y="5929313"/>
            <a:ext cx="5541576" cy="707886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latin typeface="Calibri" pitchFamily="-60" charset="0"/>
              </a:rPr>
              <a:t>Still sharp edge even after BCP</a:t>
            </a:r>
            <a:r>
              <a:rPr lang="en-US" altLang="ja-JP" sz="2000" b="1" dirty="0">
                <a:latin typeface="Calibri" pitchFamily="-60" charset="0"/>
              </a:rPr>
              <a:t>(30um)+EP(120um</a:t>
            </a:r>
            <a:r>
              <a:rPr lang="en-US" altLang="ja-JP" sz="2000" b="1" dirty="0" smtClean="0">
                <a:latin typeface="Calibri" pitchFamily="-60" charset="0"/>
              </a:rPr>
              <a:t>).</a:t>
            </a:r>
          </a:p>
          <a:p>
            <a:r>
              <a:rPr lang="en-US" altLang="ja-JP" sz="2000" b="1" dirty="0" smtClean="0">
                <a:latin typeface="Calibri" pitchFamily="-60" charset="0"/>
              </a:rPr>
              <a:t>EP seems difficult to remove pit sharp edge.</a:t>
            </a:r>
            <a:endParaRPr lang="en-US" altLang="ja-JP" sz="2000" b="1" dirty="0">
              <a:latin typeface="Calibri" pitchFamily="-60" charset="0"/>
            </a:endParaRPr>
          </a:p>
        </p:txBody>
      </p:sp>
      <p:cxnSp>
        <p:nvCxnSpPr>
          <p:cNvPr id="25" name="直線矢印コネクタ 24"/>
          <p:cNvCxnSpPr>
            <a:cxnSpLocks noChangeShapeType="1"/>
          </p:cNvCxnSpPr>
          <p:nvPr/>
        </p:nvCxnSpPr>
        <p:spPr bwMode="auto">
          <a:xfrm rot="16200000" flipV="1">
            <a:off x="2643188" y="5110162"/>
            <a:ext cx="928688" cy="785813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311" name="テキスト ボックス 6"/>
          <p:cNvSpPr txBox="1">
            <a:spLocks noChangeArrowheads="1"/>
          </p:cNvSpPr>
          <p:nvPr/>
        </p:nvSpPr>
        <p:spPr bwMode="auto">
          <a:xfrm>
            <a:off x="1285875" y="3109913"/>
            <a:ext cx="4073525" cy="36988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pitchFamily="-60" charset="0"/>
              </a:rPr>
              <a:t>Large steps at grain-boundaries after BCP.</a:t>
            </a:r>
          </a:p>
        </p:txBody>
      </p:sp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rot="5400000" flipH="1" flipV="1">
            <a:off x="2928938" y="2395538"/>
            <a:ext cx="1000125" cy="4286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6" name="直線矢印コネクタ 25"/>
          <p:cNvCxnSpPr>
            <a:cxnSpLocks noChangeShapeType="1"/>
          </p:cNvCxnSpPr>
          <p:nvPr/>
        </p:nvCxnSpPr>
        <p:spPr bwMode="auto">
          <a:xfrm rot="10800000" flipV="1">
            <a:off x="2286000" y="2324100"/>
            <a:ext cx="357188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8" name="直線矢印コネクタ 27"/>
          <p:cNvCxnSpPr>
            <a:cxnSpLocks noChangeShapeType="1"/>
          </p:cNvCxnSpPr>
          <p:nvPr/>
        </p:nvCxnSpPr>
        <p:spPr bwMode="auto">
          <a:xfrm rot="16200000" flipV="1">
            <a:off x="2455070" y="2135981"/>
            <a:ext cx="366712" cy="95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315" name="テキスト ボックス 6"/>
          <p:cNvSpPr txBox="1">
            <a:spLocks noChangeArrowheads="1"/>
          </p:cNvSpPr>
          <p:nvPr/>
        </p:nvSpPr>
        <p:spPr bwMode="auto">
          <a:xfrm>
            <a:off x="2357438" y="2395538"/>
            <a:ext cx="581025" cy="276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>
                <a:latin typeface="Calibri" pitchFamily="-60" charset="0"/>
              </a:rPr>
              <a:t>40 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838200"/>
            <a:ext cx="3708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図 22" descr="grinder-06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72464"/>
            <a:ext cx="3124200" cy="21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500938" y="3244850"/>
            <a:ext cx="1643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/>
              <a:t>CCD</a:t>
            </a:r>
            <a:r>
              <a:rPr lang="ja-JP" altLang="en-US" sz="1800"/>
              <a:t> </a:t>
            </a:r>
            <a:r>
              <a:rPr lang="en-US" altLang="ja-JP" sz="1800"/>
              <a:t>camera</a:t>
            </a:r>
            <a:r>
              <a:rPr lang="ja-JP" altLang="en-US" sz="1800"/>
              <a:t>＋</a:t>
            </a:r>
            <a:r>
              <a:rPr lang="en-US" altLang="ja-JP" sz="1800"/>
              <a:t>LED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7772400" y="1981200"/>
            <a:ext cx="7620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7924800" y="3886200"/>
            <a:ext cx="533400" cy="129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6781800" y="1219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867400" y="8382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/>
              <a:t>Head : Diamond seat </a:t>
            </a:r>
            <a:endParaRPr lang="ja-JP" altLang="en-US" sz="1800"/>
          </a:p>
        </p:txBody>
      </p:sp>
      <p:sp>
        <p:nvSpPr>
          <p:cNvPr id="14" name="テキスト ボックス 15"/>
          <p:cNvSpPr txBox="1">
            <a:spLocks noChangeArrowheads="1"/>
          </p:cNvSpPr>
          <p:nvPr/>
        </p:nvSpPr>
        <p:spPr bwMode="auto">
          <a:xfrm>
            <a:off x="4857750" y="5783263"/>
            <a:ext cx="40005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800" b="1" dirty="0">
                <a:solidFill>
                  <a:srgbClr val="2D2D8A"/>
                </a:solidFill>
              </a:rPr>
              <a:t>Grinding machine was </a:t>
            </a:r>
            <a:r>
              <a:rPr kumimoji="1" lang="en-US" altLang="ja-JP" sz="1800" b="1" dirty="0" smtClean="0">
                <a:solidFill>
                  <a:srgbClr val="2D2D8A"/>
                </a:solidFill>
              </a:rPr>
              <a:t>delivered,</a:t>
            </a:r>
          </a:p>
          <a:p>
            <a:r>
              <a:rPr lang="en-US" altLang="ja-JP" b="1" dirty="0" smtClean="0">
                <a:solidFill>
                  <a:srgbClr val="2D2D8A"/>
                </a:solidFill>
              </a:rPr>
              <a:t>and tested.</a:t>
            </a:r>
            <a:endParaRPr kumimoji="1" lang="ja-JP" altLang="en-US" sz="1800" b="1" dirty="0">
              <a:solidFill>
                <a:srgbClr val="2D2D8A"/>
              </a:solidFill>
            </a:endParaRPr>
          </a:p>
        </p:txBody>
      </p:sp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319" y="4558464"/>
            <a:ext cx="2515486" cy="1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33400" y="4206434"/>
            <a:ext cx="3895725" cy="6309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ctr" hangingPunct="0">
              <a:spcBef>
                <a:spcPct val="50000"/>
              </a:spcBef>
            </a:pPr>
            <a:r>
              <a:rPr kumimoji="0" lang="en-US" altLang="ja-JP" sz="1400" dirty="0">
                <a:latin typeface="Arial" pitchFamily="-60" charset="0"/>
              </a:rPr>
              <a:t>Material for grind</a:t>
            </a:r>
            <a:r>
              <a:rPr kumimoji="0" lang="ja-JP" altLang="en-US" sz="1400" dirty="0">
                <a:latin typeface="Arial" pitchFamily="-60" charset="0"/>
              </a:rPr>
              <a:t>：</a:t>
            </a:r>
            <a:r>
              <a:rPr kumimoji="0" lang="en-US" altLang="ja-JP" sz="1400" dirty="0">
                <a:latin typeface="Arial" pitchFamily="-60" charset="0"/>
              </a:rPr>
              <a:t>Diamond seat #</a:t>
            </a:r>
            <a:r>
              <a:rPr kumimoji="0" lang="en-US" altLang="ja-JP" sz="1400" dirty="0" smtClean="0">
                <a:latin typeface="Arial" pitchFamily="-60" charset="0"/>
              </a:rPr>
              <a:t>400 - #3000</a:t>
            </a:r>
            <a:r>
              <a:rPr kumimoji="0" lang="ja-JP" altLang="en-US" sz="1400" dirty="0" smtClean="0">
                <a:latin typeface="Arial" pitchFamily="-60" charset="0"/>
              </a:rPr>
              <a:t>　</a:t>
            </a:r>
            <a:endParaRPr kumimoji="0" lang="en-US" altLang="ja-JP" sz="1400" dirty="0" smtClean="0">
              <a:latin typeface="Arial" pitchFamily="-60" charset="0"/>
            </a:endParaRPr>
          </a:p>
          <a:p>
            <a:pPr eaLnBrk="0" fontAlgn="ctr" hangingPunct="0">
              <a:spcBef>
                <a:spcPct val="50000"/>
              </a:spcBef>
            </a:pPr>
            <a:r>
              <a:rPr kumimoji="0" lang="en-US" altLang="ja-JP" sz="1400" dirty="0" smtClean="0">
                <a:latin typeface="Arial" pitchFamily="-60" charset="0"/>
              </a:rPr>
              <a:t>(</a:t>
            </a:r>
            <a:r>
              <a:rPr kumimoji="0" lang="en-US" altLang="ja-JP" sz="1400" dirty="0">
                <a:latin typeface="Arial" pitchFamily="-60" charset="0"/>
              </a:rPr>
              <a:t>particle size = 40 ~</a:t>
            </a:r>
            <a:r>
              <a:rPr kumimoji="0" lang="en-US" altLang="ja-JP" sz="1400" dirty="0" smtClean="0">
                <a:latin typeface="Arial" pitchFamily="-60" charset="0"/>
              </a:rPr>
              <a:t> 3 </a:t>
            </a:r>
            <a:r>
              <a:rPr kumimoji="0" lang="en-US" altLang="ja-JP" sz="1400" dirty="0">
                <a:latin typeface="Arial" pitchFamily="-60" charset="0"/>
              </a:rPr>
              <a:t>um), (POLYMOND)</a:t>
            </a:r>
          </a:p>
        </p:txBody>
      </p:sp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2" y="5783263"/>
            <a:ext cx="3000375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41"/>
          <p:cNvSpPr txBox="1">
            <a:spLocks noChangeArrowheads="1"/>
          </p:cNvSpPr>
          <p:nvPr/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-60" charset="0"/>
                <a:ea typeface="Helvetica" pitchFamily="-60" charset="0"/>
                <a:cs typeface="Helvetica" pitchFamily="-60" charset="0"/>
              </a:rPr>
              <a:t>Local Grinder development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319" y="835026"/>
            <a:ext cx="2895600" cy="209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9" descr="#400_Polymond.jpg"/>
          <p:cNvPicPr>
            <a:picLocks noChangeAspect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0" y="1066800"/>
            <a:ext cx="2971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0" descr="#1000_Polymond.jpg"/>
          <p:cNvPicPr>
            <a:picLocks noChangeAspect="1"/>
          </p:cNvPicPr>
          <p:nvPr/>
        </p:nvPicPr>
        <p:blipFill>
          <a:blip r:embed="rId3">
            <a:lum bright="12000" contrast="18000"/>
          </a:blip>
          <a:srcRect/>
          <a:stretch>
            <a:fillRect/>
          </a:stretch>
        </p:blipFill>
        <p:spPr bwMode="auto">
          <a:xfrm>
            <a:off x="3094038" y="1066800"/>
            <a:ext cx="29559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21" descr="#3000_Polymond.jpg"/>
          <p:cNvPicPr>
            <a:picLocks noChangeAspect="1"/>
          </p:cNvPicPr>
          <p:nvPr/>
        </p:nvPicPr>
        <p:blipFill>
          <a:blip r:embed="rId4">
            <a:lum bright="12000" contrast="18000"/>
          </a:blip>
          <a:srcRect/>
          <a:stretch>
            <a:fillRect/>
          </a:stretch>
        </p:blipFill>
        <p:spPr bwMode="auto">
          <a:xfrm>
            <a:off x="6188075" y="1077913"/>
            <a:ext cx="29559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22" descr="081215_EP50um_Polymond_#40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08488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23" descr="081215_EP50um_Polymond_#100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4038" y="4408488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24" descr="081215_EP50um_Polymond_#300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8075" y="4419600"/>
            <a:ext cx="29559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0" y="3275013"/>
            <a:ext cx="2818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 dirty="0">
                <a:latin typeface="Arial" pitchFamily="-60" charset="0"/>
              </a:rPr>
              <a:t>15min grind by </a:t>
            </a:r>
            <a:r>
              <a:rPr lang="en-US" altLang="ja-JP" sz="1400" b="1" dirty="0" smtClean="0">
                <a:latin typeface="Arial" pitchFamily="-60" charset="0"/>
              </a:rPr>
              <a:t>polymond</a:t>
            </a:r>
            <a:r>
              <a:rPr lang="en-US" altLang="ja-JP" sz="1400" b="1" dirty="0" smtClean="0">
                <a:solidFill>
                  <a:srgbClr val="FF0000"/>
                </a:solidFill>
                <a:latin typeface="Arial" pitchFamily="-60" charset="0"/>
              </a:rPr>
              <a:t>#</a:t>
            </a:r>
            <a:r>
              <a:rPr lang="en-US" altLang="ja-JP" sz="1400" b="1" dirty="0">
                <a:solidFill>
                  <a:srgbClr val="FF0000"/>
                </a:solidFill>
                <a:latin typeface="Arial" pitchFamily="-60" charset="0"/>
              </a:rPr>
              <a:t>400</a:t>
            </a:r>
          </a:p>
          <a:p>
            <a:pPr defTabSz="457200"/>
            <a:r>
              <a:rPr lang="en-US" altLang="ja-JP" sz="1400" b="1" dirty="0">
                <a:latin typeface="Arial" pitchFamily="-60" charset="0"/>
              </a:rPr>
              <a:t>(40-60µm diamond)</a:t>
            </a:r>
          </a:p>
        </p:txBody>
      </p: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3211513" y="3275013"/>
            <a:ext cx="29182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 dirty="0">
                <a:latin typeface="Arial" pitchFamily="-60" charset="0"/>
              </a:rPr>
              <a:t>15min grind by </a:t>
            </a:r>
            <a:r>
              <a:rPr lang="en-US" altLang="ja-JP" sz="1400" b="1" dirty="0" smtClean="0">
                <a:latin typeface="Arial" pitchFamily="-60" charset="0"/>
              </a:rPr>
              <a:t>polymond</a:t>
            </a:r>
            <a:r>
              <a:rPr lang="en-US" altLang="ja-JP" sz="1400" b="1" dirty="0" smtClean="0">
                <a:solidFill>
                  <a:srgbClr val="FF0000"/>
                </a:solidFill>
                <a:latin typeface="Arial" pitchFamily="-60" charset="0"/>
              </a:rPr>
              <a:t>#</a:t>
            </a:r>
            <a:r>
              <a:rPr lang="en-US" altLang="ja-JP" sz="1400" b="1" dirty="0">
                <a:solidFill>
                  <a:srgbClr val="FF0000"/>
                </a:solidFill>
                <a:latin typeface="Arial" pitchFamily="-60" charset="0"/>
              </a:rPr>
              <a:t>1000</a:t>
            </a:r>
          </a:p>
          <a:p>
            <a:pPr defTabSz="457200"/>
            <a:r>
              <a:rPr lang="en-US" altLang="ja-JP" sz="1400" b="1" dirty="0">
                <a:latin typeface="Arial" pitchFamily="-60" charset="0"/>
              </a:rPr>
              <a:t>(10-20µm diamond)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6275388" y="3275013"/>
            <a:ext cx="2868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 dirty="0">
                <a:latin typeface="Arial" pitchFamily="-60" charset="0"/>
              </a:rPr>
              <a:t>30min grind by polymond</a:t>
            </a:r>
            <a:r>
              <a:rPr lang="en-US" altLang="ja-JP" sz="1400" b="1" dirty="0">
                <a:solidFill>
                  <a:srgbClr val="FF0000"/>
                </a:solidFill>
                <a:latin typeface="Arial" pitchFamily="-60" charset="0"/>
              </a:rPr>
              <a:t>#3000</a:t>
            </a:r>
          </a:p>
          <a:p>
            <a:pPr defTabSz="457200"/>
            <a:r>
              <a:rPr lang="en-US" altLang="ja-JP" sz="1400" b="1" dirty="0">
                <a:latin typeface="Arial" pitchFamily="-60" charset="0"/>
              </a:rPr>
              <a:t>(3-8µm diamond)</a:t>
            </a:r>
          </a:p>
        </p:txBody>
      </p:sp>
      <p:sp>
        <p:nvSpPr>
          <p:cNvPr id="11" name="TextBox 28"/>
          <p:cNvSpPr txBox="1">
            <a:spLocks noChangeArrowheads="1"/>
          </p:cNvSpPr>
          <p:nvPr/>
        </p:nvSpPr>
        <p:spPr bwMode="auto">
          <a:xfrm>
            <a:off x="2286000" y="654050"/>
            <a:ext cx="4899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800" b="1">
                <a:latin typeface="Arial" pitchFamily="-60" charset="0"/>
              </a:rPr>
              <a:t>Just after grinding (~6mm diameter region)</a:t>
            </a:r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3581400" y="4038600"/>
            <a:ext cx="175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800" b="1">
                <a:latin typeface="Arial" pitchFamily="-60" charset="0"/>
              </a:rPr>
              <a:t>After 50µm EP</a:t>
            </a: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1143000" y="6530975"/>
            <a:ext cx="53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800">
                <a:latin typeface="Arial" pitchFamily="-60" charset="0"/>
              </a:rPr>
              <a:t>NG</a:t>
            </a:r>
          </a:p>
        </p:txBody>
      </p:sp>
      <p:sp>
        <p:nvSpPr>
          <p:cNvPr id="14" name="TextBox 31"/>
          <p:cNvSpPr txBox="1">
            <a:spLocks noChangeArrowheads="1"/>
          </p:cNvSpPr>
          <p:nvPr/>
        </p:nvSpPr>
        <p:spPr bwMode="auto">
          <a:xfrm>
            <a:off x="4343400" y="6488113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800">
                <a:latin typeface="Arial" pitchFamily="-60" charset="0"/>
              </a:rPr>
              <a:t>Good</a:t>
            </a: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7315200" y="6488113"/>
            <a:ext cx="109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800">
                <a:latin typeface="Arial" pitchFamily="-60" charset="0"/>
              </a:rPr>
              <a:t>excellent</a:t>
            </a:r>
          </a:p>
        </p:txBody>
      </p:sp>
      <p:sp>
        <p:nvSpPr>
          <p:cNvPr id="16" name="Rectangle 1041"/>
          <p:cNvSpPr txBox="1">
            <a:spLocks noChangeArrowheads="1"/>
          </p:cNvSpPr>
          <p:nvPr/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-60" charset="0"/>
                <a:ea typeface="Helvetica" pitchFamily="-60" charset="0"/>
                <a:cs typeface="Helvetica" pitchFamily="-60" charset="0"/>
              </a:rPr>
              <a:t>Grind Test  </a:t>
            </a: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-60" charset="0"/>
                <a:ea typeface="Helvetica" pitchFamily="-60" charset="0"/>
                <a:cs typeface="Helvetica" pitchFamily="-60" charset="0"/>
              </a:rPr>
              <a:t>Results for </a:t>
            </a:r>
            <a:r>
              <a:rPr kumimoji="1" lang="en-US" altLang="ja-JP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-60" charset="0"/>
                <a:ea typeface="Helvetica" pitchFamily="-60" charset="0"/>
                <a:cs typeface="Helvetica" pitchFamily="-60" charset="0"/>
              </a:rPr>
              <a:t>Nb</a:t>
            </a: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-60" charset="0"/>
                <a:ea typeface="Helvetica" pitchFamily="-60" charset="0"/>
                <a:cs typeface="Helvetica" pitchFamily="-60" charset="0"/>
              </a:rPr>
              <a:t> plate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1981200" y="3962400"/>
            <a:ext cx="533400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8392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6858000" y="3810000"/>
            <a:ext cx="0" cy="2286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6172200" y="3276600"/>
            <a:ext cx="0" cy="2667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477000" y="6096000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equator location</a:t>
            </a:r>
            <a:endParaRPr lang="ja-JP" alt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81600" y="59436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Iris location</a:t>
            </a:r>
            <a:endParaRPr lang="ja-JP" altLang="en-US" dirty="0"/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</a:rPr>
              <a:t>Single cell cavity grind test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7200" y="2630269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FFFF00"/>
                </a:solidFill>
              </a:rPr>
              <a:t>grinder cylinder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67000" y="43434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FFFF00"/>
                </a:solidFill>
              </a:rPr>
              <a:t>mover for cavity</a:t>
            </a:r>
            <a:endParaRPr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図 1" descr="20081029Di-00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276600"/>
            <a:ext cx="203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図 2" descr="20081029Di-01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276600"/>
            <a:ext cx="203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図 3" descr="20081030Di-02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276600"/>
            <a:ext cx="203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図 4" descr="20081031Di-00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3276600"/>
            <a:ext cx="203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図 7" descr="EP2_20081029_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" y="533400"/>
            <a:ext cx="41910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図 8" descr="EP2_20081029_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7588" y="582613"/>
            <a:ext cx="399256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2475706" y="1034256"/>
            <a:ext cx="941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voltage</a:t>
            </a:r>
            <a:endParaRPr lang="ja-JP" altLang="en-US" dirty="0"/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2043113" y="1752600"/>
            <a:ext cx="903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current</a:t>
            </a:r>
            <a:endParaRPr lang="ja-JP" altLang="en-US"/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5797550" y="1219200"/>
            <a:ext cx="191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acid temperature</a:t>
            </a:r>
            <a:endParaRPr lang="ja-JP" altLang="en-US"/>
          </a:p>
        </p:txBody>
      </p:sp>
      <p:sp>
        <p:nvSpPr>
          <p:cNvPr id="17419" name="TextBox 12"/>
          <p:cNvSpPr txBox="1">
            <a:spLocks noChangeArrowheads="1"/>
          </p:cNvSpPr>
          <p:nvPr/>
        </p:nvSpPr>
        <p:spPr bwMode="auto">
          <a:xfrm>
            <a:off x="6477000" y="193675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removal [µm]</a:t>
            </a:r>
            <a:endParaRPr lang="ja-JP" altLang="en-US"/>
          </a:p>
        </p:txBody>
      </p:sp>
      <p:sp>
        <p:nvSpPr>
          <p:cNvPr id="17420" name="TextBox 13"/>
          <p:cNvSpPr txBox="1">
            <a:spLocks noChangeArrowheads="1"/>
          </p:cNvSpPr>
          <p:nvPr/>
        </p:nvSpPr>
        <p:spPr bwMode="auto">
          <a:xfrm>
            <a:off x="2390775" y="71438"/>
            <a:ext cx="474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latin typeface="Helvetica"/>
                <a:cs typeface="Helvetica"/>
              </a:rPr>
              <a:t>STF EP system commissioning</a:t>
            </a:r>
            <a:endParaRPr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63513" y="6324600"/>
            <a:ext cx="2173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ultra-sonic cleaning</a:t>
            </a:r>
            <a:endParaRPr lang="ja-JP" altLang="en-US"/>
          </a:p>
        </p:txBody>
      </p:sp>
      <p:sp>
        <p:nvSpPr>
          <p:cNvPr id="17422" name="TextBox 15"/>
          <p:cNvSpPr txBox="1">
            <a:spLocks noChangeArrowheads="1"/>
          </p:cNvSpPr>
          <p:nvPr/>
        </p:nvSpPr>
        <p:spPr bwMode="auto">
          <a:xfrm>
            <a:off x="2551113" y="6324600"/>
            <a:ext cx="182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HPR installation</a:t>
            </a:r>
            <a:endParaRPr lang="ja-JP" altLang="en-US"/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4827588" y="6324600"/>
            <a:ext cx="1979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HPR dismounting</a:t>
            </a:r>
            <a:endParaRPr lang="ja-JP" altLang="en-US"/>
          </a:p>
        </p:txBody>
      </p:sp>
      <p:sp>
        <p:nvSpPr>
          <p:cNvPr id="17424" name="TextBox 17"/>
          <p:cNvSpPr txBox="1">
            <a:spLocks noChangeArrowheads="1"/>
          </p:cNvSpPr>
          <p:nvPr/>
        </p:nvSpPr>
        <p:spPr bwMode="auto">
          <a:xfrm>
            <a:off x="7350125" y="6324600"/>
            <a:ext cx="130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120C bake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0" y="4200525"/>
            <a:ext cx="2971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lum bright="12000" contrast="18000"/>
          </a:blip>
          <a:srcRect/>
          <a:stretch>
            <a:fillRect/>
          </a:stretch>
        </p:blipFill>
        <p:spPr bwMode="auto">
          <a:xfrm>
            <a:off x="3124200" y="4200525"/>
            <a:ext cx="2971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lum bright="12000" contrast="18000"/>
          </a:blip>
          <a:srcRect/>
          <a:stretch>
            <a:fillRect/>
          </a:stretch>
        </p:blipFill>
        <p:spPr bwMode="auto">
          <a:xfrm>
            <a:off x="6172200" y="4200525"/>
            <a:ext cx="2971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lum bright="12000" contrast="18000"/>
          </a:blip>
          <a:srcRect/>
          <a:stretch>
            <a:fillRect/>
          </a:stretch>
        </p:blipFill>
        <p:spPr bwMode="auto">
          <a:xfrm>
            <a:off x="0" y="1304925"/>
            <a:ext cx="2971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lum bright="12000" contrast="18000"/>
          </a:blip>
          <a:srcRect/>
          <a:stretch>
            <a:fillRect/>
          </a:stretch>
        </p:blipFill>
        <p:spPr bwMode="auto">
          <a:xfrm>
            <a:off x="3124200" y="1304925"/>
            <a:ext cx="2971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lum bright="12000" contrast="18000"/>
          </a:blip>
          <a:srcRect/>
          <a:stretch>
            <a:fillRect/>
          </a:stretch>
        </p:blipFill>
        <p:spPr bwMode="auto">
          <a:xfrm>
            <a:off x="6172200" y="1304925"/>
            <a:ext cx="29718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124200" y="762000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equator(2) used #1000, 15min</a:t>
            </a:r>
            <a:endParaRPr lang="en-US" altLang="ja-JP" sz="1600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219200" y="3438525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267200" y="3438525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7467600" y="3438525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28600" y="792778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equator(1) new#1000, 15min</a:t>
            </a:r>
            <a:endParaRPr lang="en-US" altLang="ja-JP" sz="1600" dirty="0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438400" y="3590925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after EP 50µm</a:t>
            </a:r>
            <a:endParaRPr lang="ja-JP" altLang="en-US" dirty="0"/>
          </a:p>
        </p:txBody>
      </p:sp>
      <p:sp>
        <p:nvSpPr>
          <p:cNvPr id="16" name="Rectangle 15"/>
          <p:cNvSpPr txBox="1"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Grinding examples at equator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334000" y="3590925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after EP 50µm</a:t>
            </a:r>
            <a:endParaRPr lang="ja-JP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72200" y="762000"/>
            <a:ext cx="302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equator(3) used #1000, 15min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-6000" contrast="36000"/>
          </a:blip>
          <a:srcRect/>
          <a:stretch>
            <a:fillRect/>
          </a:stretch>
        </p:blipFill>
        <p:spPr bwMode="auto">
          <a:xfrm>
            <a:off x="0" y="3973513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bright="12000" contrast="24000"/>
          </a:blip>
          <a:srcRect/>
          <a:stretch>
            <a:fillRect/>
          </a:stretch>
        </p:blipFill>
        <p:spPr bwMode="auto">
          <a:xfrm>
            <a:off x="6172200" y="3973513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lum bright="12000" contrast="24000"/>
          </a:blip>
          <a:srcRect/>
          <a:stretch>
            <a:fillRect/>
          </a:stretch>
        </p:blipFill>
        <p:spPr bwMode="auto">
          <a:xfrm>
            <a:off x="3124200" y="3973513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lum bright="12000" contrast="24000"/>
          </a:blip>
          <a:srcRect/>
          <a:stretch>
            <a:fillRect/>
          </a:stretch>
        </p:blipFill>
        <p:spPr bwMode="auto">
          <a:xfrm>
            <a:off x="0" y="1077913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lum bright="12000" contrast="24000"/>
          </a:blip>
          <a:srcRect/>
          <a:stretch>
            <a:fillRect/>
          </a:stretch>
        </p:blipFill>
        <p:spPr bwMode="auto">
          <a:xfrm>
            <a:off x="3124200" y="1077913"/>
            <a:ext cx="29718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lum bright="12000" contrast="24000"/>
          </a:blip>
          <a:srcRect/>
          <a:stretch>
            <a:fillRect/>
          </a:stretch>
        </p:blipFill>
        <p:spPr bwMode="auto">
          <a:xfrm>
            <a:off x="6172200" y="1066800"/>
            <a:ext cx="2971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219200" y="3200400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267200" y="3200400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7467600" y="3200400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895600" y="33528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after EP 50µm</a:t>
            </a:r>
            <a:endParaRPr lang="ja-JP" alt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0" y="6172200"/>
            <a:ext cx="899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Helvetica"/>
                <a:cs typeface="Helvetica"/>
              </a:rPr>
              <a:t>The grinder touches on small area of iris, need to pay attention for smooth start of grind. Otherwise it make scratches.</a:t>
            </a:r>
            <a:endParaRPr lang="ja-JP" altLang="en-US" sz="1800" dirty="0">
              <a:latin typeface="Helvetica"/>
              <a:cs typeface="Helvetica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038600" y="1219200"/>
            <a:ext cx="9906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695700" y="18288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FF00"/>
                </a:solidFill>
              </a:rPr>
              <a:t>step</a:t>
            </a:r>
            <a:endParaRPr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172200" y="2390775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FF00"/>
                </a:solidFill>
              </a:rPr>
              <a:t>not good finish, </a:t>
            </a:r>
          </a:p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FF00"/>
                </a:solidFill>
              </a:rPr>
              <a:t>grinding did not smooth start</a:t>
            </a:r>
            <a:endParaRPr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20" name="Rectangle 15"/>
          <p:cNvSpPr txBox="1">
            <a:spLocks noChangeArrowheads="1"/>
          </p:cNvSpPr>
          <p:nvPr/>
        </p:nvSpPr>
        <p:spPr bwMode="auto">
          <a:xfrm>
            <a:off x="8382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Grinding examples at iris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543300" y="685056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Iris(2) new #1000, 15min</a:t>
            </a:r>
            <a:endParaRPr lang="en-US" altLang="ja-JP" sz="1600" dirty="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28600" y="685056"/>
            <a:ext cx="266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Iris(1) new#1000, 15min</a:t>
            </a:r>
            <a:endParaRPr lang="en-US" altLang="ja-JP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354445" y="654278"/>
            <a:ext cx="256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Iris(3) used #1000, 15min</a:t>
            </a:r>
          </a:p>
          <a:p>
            <a:endParaRPr kumimoji="1" lang="ja-JP" altLang="en-US" dirty="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334000" y="33528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after EP 50µm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505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9100" y="780871"/>
            <a:ext cx="7943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Before to grind AC71 iris, the grinding test was done using Cornell Iris weld sample,</a:t>
            </a:r>
          </a:p>
          <a:p>
            <a:r>
              <a:rPr lang="en-US" altLang="ja-JP" dirty="0" smtClean="0"/>
              <a:t>which was given to Akira Yamamoto last year. Thanks to Cornell people.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The iris is 78mm diameter with flat EBW seam, no surface treatment.</a:t>
            </a:r>
            <a:endParaRPr kumimoji="1" lang="ja-JP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027872"/>
            <a:ext cx="73980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 Check of the grinding head fitting to iris EBW seam.</a:t>
            </a:r>
          </a:p>
          <a:p>
            <a:r>
              <a:rPr lang="en-US" altLang="ja-JP" dirty="0" smtClean="0"/>
              <a:t>(2) evaluate surface finish for #1000 diamond sheet or #3000 diamond sheet.</a:t>
            </a:r>
          </a:p>
          <a:p>
            <a:r>
              <a:rPr lang="en-US" altLang="ja-JP" dirty="0" smtClean="0"/>
              <a:t>(3) estimate grinding time, grinding rotation speed.</a:t>
            </a:r>
          </a:p>
          <a:p>
            <a:r>
              <a:rPr lang="en-US" altLang="ja-JP" dirty="0" smtClean="0"/>
              <a:t>(4) use of water injection pipe.</a:t>
            </a:r>
          </a:p>
          <a:p>
            <a:r>
              <a:rPr lang="en-US" altLang="ja-JP" dirty="0" smtClean="0"/>
              <a:t>(5) use of pre-installed CCD camera ( grinder camera). </a:t>
            </a:r>
          </a:p>
          <a:p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4648200"/>
            <a:ext cx="43230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water should be injected just before </a:t>
            </a:r>
          </a:p>
          <a:p>
            <a:r>
              <a:rPr kumimoji="1" lang="en-US" altLang="ja-JP" dirty="0" smtClean="0"/>
              <a:t>to start rotation.</a:t>
            </a:r>
          </a:p>
          <a:p>
            <a:r>
              <a:rPr lang="en-US" altLang="ja-JP" dirty="0" smtClean="0"/>
              <a:t>Otherwise,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rotation </a:t>
            </a:r>
            <a:r>
              <a:rPr lang="en-US" altLang="ja-JP" dirty="0" smtClean="0"/>
              <a:t>head is easy to bite into </a:t>
            </a:r>
            <a:r>
              <a:rPr lang="en-US" altLang="ja-JP" dirty="0" err="1" smtClean="0"/>
              <a:t>Nb</a:t>
            </a:r>
            <a:r>
              <a:rPr lang="en-US" altLang="ja-JP" dirty="0" smtClean="0"/>
              <a:t> surface, </a:t>
            </a:r>
          </a:p>
          <a:p>
            <a:r>
              <a:rPr lang="en-US" altLang="ja-JP" dirty="0" smtClean="0"/>
              <a:t>and no rotation anymore.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57651"/>
            <a:ext cx="768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Helvetica"/>
                <a:cs typeface="Helvetica"/>
              </a:rPr>
              <a:t>G</a:t>
            </a:r>
            <a:r>
              <a:rPr lang="en-US" altLang="ja-JP" sz="2800" b="1" dirty="0" smtClean="0">
                <a:latin typeface="Helvetica"/>
                <a:cs typeface="Helvetica"/>
              </a:rPr>
              <a:t>rinding test </a:t>
            </a:r>
            <a:r>
              <a:rPr lang="en-US" altLang="ja-JP" sz="2800" b="1" dirty="0" smtClean="0">
                <a:latin typeface="Helvetica"/>
                <a:cs typeface="Helvetica"/>
              </a:rPr>
              <a:t>using Cornell Iris weld sample</a:t>
            </a:r>
            <a:endParaRPr kumimoji="1" lang="ja-JP" altLang="en-US" sz="2800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457200" y="609600"/>
            <a:ext cx="39624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lum bright="12000" contrast="24000"/>
          </a:blip>
          <a:srcRect/>
          <a:stretch>
            <a:fillRect/>
          </a:stretch>
        </p:blipFill>
        <p:spPr bwMode="auto">
          <a:xfrm>
            <a:off x="457200" y="4027488"/>
            <a:ext cx="39624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 smtClean="0"/>
              <a:t>Before scratching (view by Kyoto-</a:t>
            </a:r>
            <a:r>
              <a:rPr lang="en-US" altLang="ja-JP" sz="1800" b="1" dirty="0" smtClean="0">
                <a:latin typeface="Helvetica"/>
                <a:cs typeface="Helvetica"/>
              </a:rPr>
              <a:t>camera</a:t>
            </a:r>
            <a:r>
              <a:rPr lang="en-US" altLang="ja-JP" sz="1800" b="1" dirty="0" smtClean="0"/>
              <a:t>)</a:t>
            </a:r>
            <a:endParaRPr lang="ja-JP" altLang="en-US" sz="1800" b="1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914400" y="3657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 smtClean="0">
                <a:latin typeface="Helvetica"/>
                <a:cs typeface="Helvetica"/>
              </a:rPr>
              <a:t>After intentional scratch</a:t>
            </a:r>
            <a:r>
              <a:rPr lang="ja-JP" altLang="en-US" sz="1800" b="1" dirty="0" smtClean="0">
                <a:latin typeface="Helvetica"/>
                <a:cs typeface="Helvetica"/>
              </a:rPr>
              <a:t>（</a:t>
            </a:r>
            <a:r>
              <a:rPr lang="ja-JP" altLang="en-US" sz="1800" b="1" dirty="0">
                <a:latin typeface="Helvetica"/>
                <a:cs typeface="Helvetica"/>
              </a:rPr>
              <a:t>１）</a:t>
            </a: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2171700" y="3543300"/>
            <a:ext cx="3429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057400" y="47244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600200" y="5257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752600" y="60960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③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20801"/>
            <a:ext cx="3962400" cy="282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81800" y="1635918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477000" y="2002631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629400" y="2840831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③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049801"/>
            <a:ext cx="3962400" cy="282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934200" y="4593431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629400" y="5126831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781800" y="5965031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5715000" y="707231"/>
            <a:ext cx="1981200" cy="2057400"/>
          </a:xfrm>
          <a:prstGeom prst="ellipse">
            <a:avLst/>
          </a:prstGeom>
          <a:noFill/>
          <a:ln w="25400">
            <a:solidFill>
              <a:srgbClr val="339966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5867400" y="4898231"/>
            <a:ext cx="1981200" cy="1981200"/>
          </a:xfrm>
          <a:prstGeom prst="ellipse">
            <a:avLst/>
          </a:prstGeom>
          <a:noFill/>
          <a:ln w="25400">
            <a:solidFill>
              <a:srgbClr val="339966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276850" y="173884"/>
            <a:ext cx="3009900" cy="42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840"/>
              </a:lnSpc>
              <a:spcBef>
                <a:spcPct val="50000"/>
              </a:spcBef>
            </a:pPr>
            <a:r>
              <a:rPr lang="en-US" altLang="ja-JP" sz="1400" b="1" dirty="0">
                <a:latin typeface="Helvetica"/>
                <a:cs typeface="Helvetica"/>
              </a:rPr>
              <a:t>using #3000</a:t>
            </a:r>
            <a:r>
              <a:rPr lang="en-US" altLang="ja-JP" sz="1400" b="1" dirty="0" smtClean="0">
                <a:latin typeface="Helvetica"/>
                <a:cs typeface="Helvetica"/>
              </a:rPr>
              <a:t> </a:t>
            </a:r>
            <a:r>
              <a:rPr lang="en-US" altLang="ja-JP" sz="1400" b="1" dirty="0">
                <a:latin typeface="Helvetica"/>
                <a:cs typeface="Helvetica"/>
              </a:rPr>
              <a:t>diamond </a:t>
            </a:r>
            <a:r>
              <a:rPr lang="en-US" altLang="ja-JP" sz="1400" b="1" dirty="0" smtClean="0">
                <a:latin typeface="Helvetica"/>
                <a:cs typeface="Helvetica"/>
              </a:rPr>
              <a:t>sheet</a:t>
            </a:r>
          </a:p>
          <a:p>
            <a:pPr>
              <a:lnSpc>
                <a:spcPts val="840"/>
              </a:lnSpc>
              <a:spcBef>
                <a:spcPct val="50000"/>
              </a:spcBef>
            </a:pPr>
            <a:r>
              <a:rPr lang="en-US" altLang="ja-JP" sz="1400" b="1" dirty="0" smtClean="0">
                <a:latin typeface="Helvetica"/>
                <a:cs typeface="Helvetica"/>
              </a:rPr>
              <a:t>with </a:t>
            </a:r>
            <a:r>
              <a:rPr lang="en-US" altLang="ja-JP" sz="1400" b="1" dirty="0" smtClean="0">
                <a:latin typeface="Helvetica"/>
                <a:cs typeface="Helvetica"/>
              </a:rPr>
              <a:t>110 </a:t>
            </a:r>
            <a:r>
              <a:rPr lang="en-US" altLang="ja-JP" sz="1400" b="1" dirty="0">
                <a:latin typeface="Helvetica"/>
                <a:cs typeface="Helvetica"/>
              </a:rPr>
              <a:t>+ 20 + 30 min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486400" y="3559876"/>
            <a:ext cx="2895600" cy="42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780"/>
              </a:lnSpc>
              <a:spcBef>
                <a:spcPct val="50000"/>
              </a:spcBef>
            </a:pPr>
            <a:r>
              <a:rPr lang="en-US" altLang="ja-JP" sz="1400" b="1" dirty="0">
                <a:latin typeface="Helvetica"/>
                <a:cs typeface="Helvetica"/>
              </a:rPr>
              <a:t>using #3000</a:t>
            </a:r>
            <a:r>
              <a:rPr lang="en-US" altLang="ja-JP" sz="1400" b="1" dirty="0" smtClean="0">
                <a:latin typeface="Helvetica"/>
                <a:cs typeface="Helvetica"/>
              </a:rPr>
              <a:t> </a:t>
            </a:r>
            <a:r>
              <a:rPr lang="en-US" altLang="ja-JP" sz="1400" b="1" dirty="0">
                <a:latin typeface="Helvetica"/>
                <a:cs typeface="Helvetica"/>
              </a:rPr>
              <a:t>diamond </a:t>
            </a:r>
            <a:r>
              <a:rPr lang="en-US" altLang="ja-JP" sz="1400" b="1" dirty="0" smtClean="0">
                <a:latin typeface="Helvetica"/>
                <a:cs typeface="Helvetica"/>
              </a:rPr>
              <a:t>sheet</a:t>
            </a:r>
          </a:p>
          <a:p>
            <a:pPr>
              <a:lnSpc>
                <a:spcPts val="780"/>
              </a:lnSpc>
              <a:spcBef>
                <a:spcPct val="50000"/>
              </a:spcBef>
            </a:pPr>
            <a:r>
              <a:rPr lang="en-US" altLang="ja-JP" sz="1400" b="1" dirty="0" smtClean="0">
                <a:latin typeface="Helvetica"/>
                <a:cs typeface="Helvetica"/>
              </a:rPr>
              <a:t> with 110 </a:t>
            </a:r>
            <a:r>
              <a:rPr lang="en-US" altLang="ja-JP" sz="1400" b="1" dirty="0">
                <a:latin typeface="Helvetica"/>
                <a:cs typeface="Helvetica"/>
              </a:rPr>
              <a:t>+ 20 + 30</a:t>
            </a:r>
            <a:r>
              <a:rPr lang="en-US" altLang="ja-JP" sz="1400" b="1" dirty="0" smtClean="0">
                <a:latin typeface="Helvetica"/>
                <a:cs typeface="Helvetica"/>
              </a:rPr>
              <a:t>   + </a:t>
            </a:r>
            <a:r>
              <a:rPr lang="en-US" altLang="ja-JP" sz="1400" b="1" dirty="0">
                <a:latin typeface="Helvetica"/>
                <a:cs typeface="Helvetica"/>
              </a:rPr>
              <a:t>80 min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24400" y="6488668"/>
            <a:ext cx="432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#3000 sheet ground surface is very smooth!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0" y="2514600"/>
          <a:ext cx="5045861" cy="4038600"/>
        </p:xfrm>
        <a:graphic>
          <a:graphicData uri="http://schemas.openxmlformats.org/presentationml/2006/ole">
            <p:oleObj spid="_x0000_s161794" name="KGPlot" r:id="rId3" imgW="7315200" imgH="5854700" progId="">
              <p:embed/>
            </p:oleObj>
          </a:graphicData>
        </a:graphic>
      </p:graphicFrame>
      <p:graphicFrame>
        <p:nvGraphicFramePr>
          <p:cNvPr id="161795" name="Object 3"/>
          <p:cNvGraphicFramePr>
            <a:graphicFrameLocks noChangeAspect="1"/>
          </p:cNvGraphicFramePr>
          <p:nvPr/>
        </p:nvGraphicFramePr>
        <p:xfrm>
          <a:off x="4431210" y="2514600"/>
          <a:ext cx="4712790" cy="4038600"/>
        </p:xfrm>
        <a:graphic>
          <a:graphicData uri="http://schemas.openxmlformats.org/presentationml/2006/ole">
            <p:oleObj spid="_x0000_s161795" name="KGPlot" r:id="rId4" imgW="7315200" imgH="6273800" progId="">
              <p:embed/>
            </p:oleObj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8200" y="865958"/>
            <a:ext cx="3352800" cy="19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Instrument</a:t>
            </a:r>
            <a:r>
              <a:rPr lang="ja-JP" altLang="en-US" sz="1400" dirty="0" smtClean="0">
                <a:latin typeface="Helvetica"/>
                <a:cs typeface="Helvetica"/>
              </a:rPr>
              <a:t>：</a:t>
            </a:r>
            <a:r>
              <a:rPr lang="en-US" altLang="ja-JP" sz="1400" dirty="0" err="1">
                <a:latin typeface="Helvetica"/>
                <a:cs typeface="Helvetica"/>
              </a:rPr>
              <a:t>Mitutoyo</a:t>
            </a:r>
            <a:r>
              <a:rPr lang="ja-JP" altLang="en-US" sz="1400" dirty="0">
                <a:latin typeface="Helvetica"/>
                <a:cs typeface="Helvetica"/>
              </a:rPr>
              <a:t>　</a:t>
            </a:r>
            <a:r>
              <a:rPr lang="en-US" altLang="ja-JP" sz="1400" dirty="0">
                <a:latin typeface="Helvetica"/>
                <a:cs typeface="Helvetica"/>
              </a:rPr>
              <a:t>SJ-301</a:t>
            </a:r>
            <a:endParaRPr lang="en-US" altLang="ja-JP" sz="1400" dirty="0" smtClean="0">
              <a:latin typeface="Helvetica"/>
              <a:cs typeface="Helvetica"/>
            </a:endParaRPr>
          </a:p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sweep scan along beam </a:t>
            </a:r>
            <a:r>
              <a:rPr lang="en-US" altLang="ja-JP" sz="1400" dirty="0" smtClean="0">
                <a:latin typeface="Helvetica"/>
                <a:cs typeface="Helvetica"/>
              </a:rPr>
              <a:t>direction for </a:t>
            </a:r>
            <a:endParaRPr lang="en-US" altLang="ja-JP" sz="1400" dirty="0" smtClean="0">
              <a:latin typeface="Helvetica"/>
              <a:cs typeface="Helvetica"/>
            </a:endParaRPr>
          </a:p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(1)ground surface by #3000 sheet</a:t>
            </a:r>
          </a:p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(2)ground surface by #1000 sheet</a:t>
            </a:r>
          </a:p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(3)EBW surface</a:t>
            </a:r>
          </a:p>
          <a:p>
            <a:pPr>
              <a:spcBef>
                <a:spcPct val="50000"/>
              </a:spcBef>
            </a:pPr>
            <a:r>
              <a:rPr lang="en-US" altLang="ja-JP" sz="1400" dirty="0" smtClean="0">
                <a:latin typeface="Helvetica"/>
                <a:cs typeface="Helvetica"/>
              </a:rPr>
              <a:t>(4)raw </a:t>
            </a:r>
            <a:r>
              <a:rPr lang="en-US" altLang="ja-JP" sz="1400" dirty="0" err="1" smtClean="0">
                <a:latin typeface="Helvetica"/>
                <a:cs typeface="Helvetica"/>
              </a:rPr>
              <a:t>Nb</a:t>
            </a:r>
            <a:r>
              <a:rPr lang="en-US" altLang="ja-JP" sz="1400" dirty="0" smtClean="0">
                <a:latin typeface="Helvetica"/>
                <a:cs typeface="Helvetica"/>
              </a:rPr>
              <a:t> surface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24135"/>
            <a:ext cx="505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Surface roughness measurement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pic>
        <p:nvPicPr>
          <p:cNvPr id="7" name="図 6" descr="Mitsutoy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498" y="140190"/>
            <a:ext cx="3525702" cy="2649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4" descr="AC71_scrach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83430" y="307031"/>
            <a:ext cx="16938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685800" y="76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Local grinding for AC71 #1-#2 Iris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36000" contrast="36000"/>
          </a:blip>
          <a:srcRect/>
          <a:stretch>
            <a:fillRect/>
          </a:stretch>
        </p:blipFill>
        <p:spPr bwMode="auto">
          <a:xfrm>
            <a:off x="3230562" y="2733675"/>
            <a:ext cx="2865438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4">
            <a:lum bright="36000" contrast="36000"/>
          </a:blip>
          <a:srcRect/>
          <a:stretch>
            <a:fillRect/>
          </a:stretch>
        </p:blipFill>
        <p:spPr bwMode="auto">
          <a:xfrm>
            <a:off x="3230562" y="600075"/>
            <a:ext cx="2865438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459162" y="1971675"/>
            <a:ext cx="1181100" cy="4445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611562" y="4029075"/>
            <a:ext cx="1384300" cy="493713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0562" y="4791075"/>
            <a:ext cx="2895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687762" y="5934075"/>
            <a:ext cx="1384300" cy="493713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lum bright="24000" contrast="24000"/>
          </a:blip>
          <a:srcRect/>
          <a:stretch>
            <a:fillRect/>
          </a:stretch>
        </p:blipFill>
        <p:spPr bwMode="auto">
          <a:xfrm>
            <a:off x="6248400" y="1981201"/>
            <a:ext cx="2743200" cy="195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lum bright="24000" contrast="24000"/>
          </a:blip>
          <a:srcRect/>
          <a:stretch>
            <a:fillRect/>
          </a:stretch>
        </p:blipFill>
        <p:spPr bwMode="auto">
          <a:xfrm>
            <a:off x="6248400" y="4114801"/>
            <a:ext cx="2743200" cy="195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7086600" y="2362200"/>
            <a:ext cx="1295400" cy="2743200"/>
          </a:xfrm>
          <a:prstGeom prst="rect">
            <a:avLst/>
          </a:prstGeom>
          <a:noFill/>
          <a:ln w="44450">
            <a:solidFill>
              <a:srgbClr val="99CC00"/>
            </a:solidFill>
            <a:prstDash val="dash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248400" y="609600"/>
            <a:ext cx="28956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000" b="1" dirty="0" smtClean="0">
                <a:latin typeface="Helvetica"/>
                <a:ea typeface="+mn-ea"/>
                <a:cs typeface="Helvetica"/>
              </a:rPr>
              <a:t>AC71 was local sponge wipe with ethanol,</a:t>
            </a:r>
          </a:p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000" b="1" dirty="0" smtClean="0">
                <a:latin typeface="Helvetica"/>
                <a:cs typeface="Helvetica"/>
              </a:rPr>
              <a:t>then, mechanical grinding,</a:t>
            </a:r>
          </a:p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000" b="1" dirty="0" smtClean="0">
                <a:latin typeface="Helvetica"/>
                <a:ea typeface="+mn-ea"/>
                <a:cs typeface="Helvetica"/>
              </a:rPr>
              <a:t>then, sponge wipe and HPR,</a:t>
            </a:r>
          </a:p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000" b="1" dirty="0" smtClean="0">
                <a:latin typeface="Helvetica"/>
                <a:cs typeface="Helvetica"/>
              </a:rPr>
              <a:t>then, EP 30µm, ultrasonic UPW rinse, HPR</a:t>
            </a:r>
          </a:p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000" b="1" dirty="0" smtClean="0">
                <a:latin typeface="Helvetica"/>
                <a:ea typeface="+mn-ea"/>
                <a:cs typeface="Helvetica"/>
              </a:rPr>
              <a:t>drying in clean room, inspection,</a:t>
            </a:r>
          </a:p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000" b="1" dirty="0" smtClean="0">
                <a:latin typeface="Helvetica"/>
                <a:cs typeface="Helvetica"/>
              </a:rPr>
              <a:t>Then, sent back to DESY.</a:t>
            </a:r>
            <a:endParaRPr kumimoji="0" lang="en-US" altLang="ja-JP" sz="1000" b="1" dirty="0">
              <a:latin typeface="Helvetica"/>
              <a:ea typeface="+mn-ea"/>
              <a:cs typeface="Helvetica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382962" y="716548"/>
            <a:ext cx="251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FF0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As received from DESY</a:t>
            </a:r>
            <a:endParaRPr lang="en-US" altLang="ja-JP" sz="1600" dirty="0">
              <a:solidFill>
                <a:srgbClr val="FFFF00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49362" y="3199349"/>
            <a:ext cx="2133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000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before grinding, we applied sponge wipe with ethanol. Then it went away. Still there is some trace.</a:t>
            </a:r>
            <a:endParaRPr lang="en-US" altLang="ja-JP" sz="1600" dirty="0">
              <a:solidFill>
                <a:srgbClr val="FF0000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382962" y="4800600"/>
            <a:ext cx="2713038" cy="5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Local grinding was applied</a:t>
            </a:r>
          </a:p>
          <a:p>
            <a:pPr>
              <a:spcBef>
                <a:spcPct val="50000"/>
              </a:spcBef>
            </a:pPr>
            <a:r>
              <a:rPr lang="en-US" altLang="ja-JP" sz="900" dirty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(#1000</a:t>
            </a:r>
            <a:r>
              <a:rPr lang="ja-JP" altLang="en-US" sz="900" dirty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＋</a:t>
            </a:r>
            <a:r>
              <a:rPr lang="en-US" altLang="ja-JP" sz="900" dirty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#</a:t>
            </a:r>
            <a:r>
              <a:rPr lang="en-US" altLang="ja-JP" sz="900" dirty="0" smtClean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3000 diamond sheet</a:t>
            </a:r>
            <a:r>
              <a:rPr lang="ja-JP" altLang="en-US" sz="900" dirty="0" smtClean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）</a:t>
            </a:r>
            <a:endParaRPr lang="en-US" altLang="ja-JP" sz="900" dirty="0">
              <a:solidFill>
                <a:srgbClr val="FFFFFF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48400" y="5735891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FFFF0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Then, EP 30µm was applied.</a:t>
            </a:r>
            <a:endParaRPr lang="en-US" altLang="ja-JP" sz="1600" dirty="0">
              <a:solidFill>
                <a:srgbClr val="FFFF00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230562" y="1676400"/>
            <a:ext cx="15700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smtClean="0">
                <a:solidFill>
                  <a:srgbClr val="FFFF00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We thought this, scratch</a:t>
            </a:r>
            <a:endParaRPr lang="en-US" altLang="ja-JP" sz="900" dirty="0">
              <a:solidFill>
                <a:srgbClr val="FFFF00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15961" y="2473969"/>
            <a:ext cx="1295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smtClean="0">
                <a:solidFill>
                  <a:srgbClr val="FFFFFF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expanded image</a:t>
            </a:r>
            <a:endParaRPr lang="en-US" altLang="ja-JP" sz="900" dirty="0">
              <a:solidFill>
                <a:srgbClr val="FFFFFF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10800000">
            <a:off x="2875032" y="2120891"/>
            <a:ext cx="58413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477000" y="6400800"/>
            <a:ext cx="2362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ctr" hangingPunct="0">
              <a:spcBef>
                <a:spcPct val="50000"/>
              </a:spcBef>
              <a:defRPr/>
            </a:pPr>
            <a:r>
              <a:rPr kumimoji="0" lang="en-US" altLang="ja-JP" sz="1200" b="1" dirty="0" smtClean="0">
                <a:latin typeface="Helvetica"/>
                <a:ea typeface="+mn-ea"/>
                <a:cs typeface="Helvetica"/>
              </a:rPr>
              <a:t>We could get smooth surface.</a:t>
            </a:r>
            <a:endParaRPr kumimoji="0" lang="en-US" altLang="ja-JP" sz="1200" b="1" dirty="0">
              <a:latin typeface="Helvetica"/>
              <a:ea typeface="+mn-ea"/>
              <a:cs typeface="Helvetica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61" y="4783671"/>
            <a:ext cx="2636839" cy="20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53424"/>
            <a:ext cx="4978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Next </a:t>
            </a:r>
            <a:r>
              <a:rPr kumimoji="1" lang="en-US" altLang="ja-JP" sz="3200" b="1" dirty="0" smtClean="0"/>
              <a:t>version </a:t>
            </a:r>
            <a:r>
              <a:rPr kumimoji="1" lang="en-US" altLang="ja-JP" sz="3200" b="1" dirty="0" smtClean="0"/>
              <a:t>of local grinder</a:t>
            </a:r>
            <a:endParaRPr kumimoji="1" lang="ja-JP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3234" y="1630233"/>
            <a:ext cx="4355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for flexibility of angle of grinder surface,</a:t>
            </a:r>
          </a:p>
          <a:p>
            <a:r>
              <a:rPr lang="en-US" altLang="ja-JP" dirty="0" smtClean="0"/>
              <a:t> easy to adjust grinder head to cavity surface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298080"/>
            <a:ext cx="235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Now under fabrication.</a:t>
            </a:r>
            <a:endParaRPr kumimoji="1" lang="ja-JP" altLang="en-US" dirty="0"/>
          </a:p>
        </p:txBody>
      </p:sp>
      <p:pic>
        <p:nvPicPr>
          <p:cNvPr id="7" name="図 6" descr="Grinder_mark2_0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94139"/>
            <a:ext cx="4419600" cy="3473273"/>
          </a:xfrm>
          <a:prstGeom prst="rect">
            <a:avLst/>
          </a:prstGeom>
        </p:spPr>
      </p:pic>
      <p:pic>
        <p:nvPicPr>
          <p:cNvPr id="9" name="図 8" descr="Grinder_mark2_0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43" y="3686386"/>
            <a:ext cx="3886201" cy="2611694"/>
          </a:xfrm>
          <a:prstGeom prst="rect">
            <a:avLst/>
          </a:prstGeom>
        </p:spPr>
      </p:pic>
      <p:pic>
        <p:nvPicPr>
          <p:cNvPr id="8" name="図 7" descr="Grinder_mark2_0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49" y="943063"/>
            <a:ext cx="4341195" cy="2985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6431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Summary of</a:t>
            </a:r>
          </a:p>
          <a:p>
            <a:pPr algn="ctr"/>
            <a:r>
              <a:rPr kumimoji="1"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High </a:t>
            </a:r>
            <a:r>
              <a:rPr kumimoji="1" lang="en-US" altLang="ja-JP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Gradient basic R&amp;D in STF</a:t>
            </a:r>
            <a:endParaRPr kumimoji="1" lang="ja-JP" altLang="en-US" sz="3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828800"/>
            <a:ext cx="634019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2800" dirty="0" smtClean="0"/>
              <a:t>Electro-chemical Polishing Facility in STF</a:t>
            </a:r>
          </a:p>
          <a:p>
            <a:pPr marL="342900" indent="-342900"/>
            <a:endParaRPr kumimoji="1" lang="en-US" altLang="ja-JP" sz="2800" dirty="0" smtClean="0"/>
          </a:p>
          <a:p>
            <a:pPr marL="342900" indent="-342900">
              <a:buAutoNum type="arabicPeriod"/>
            </a:pPr>
            <a:r>
              <a:rPr lang="en-US" altLang="ja-JP" sz="2800" dirty="0" smtClean="0"/>
              <a:t>Surface Analysis of </a:t>
            </a:r>
            <a:r>
              <a:rPr lang="en-US" altLang="ja-JP" sz="2800" dirty="0" err="1" smtClean="0"/>
              <a:t>EP’d</a:t>
            </a:r>
            <a:r>
              <a:rPr lang="en-US" altLang="ja-JP" sz="2800" dirty="0" smtClean="0"/>
              <a:t> </a:t>
            </a:r>
            <a:r>
              <a:rPr lang="en-US" altLang="ja-JP" sz="2800" dirty="0" err="1" smtClean="0"/>
              <a:t>Nb</a:t>
            </a:r>
            <a:endParaRPr lang="en-US" altLang="ja-JP" sz="2800" dirty="0" smtClean="0"/>
          </a:p>
          <a:p>
            <a:pPr marL="342900" indent="-342900">
              <a:buAutoNum type="arabicPeriod"/>
            </a:pPr>
            <a:r>
              <a:rPr kumimoji="1" lang="en-US" altLang="ja-JP" sz="2800" dirty="0" smtClean="0"/>
              <a:t>Sulfur </a:t>
            </a:r>
            <a:r>
              <a:rPr kumimoji="1" lang="en-US" altLang="ja-JP" sz="2800" dirty="0" smtClean="0"/>
              <a:t>removal</a:t>
            </a:r>
          </a:p>
          <a:p>
            <a:pPr marL="342900" indent="-342900">
              <a:buAutoNum type="arabicPeriod"/>
            </a:pPr>
            <a:r>
              <a:rPr lang="en-US" altLang="ja-JP" sz="2800" dirty="0" smtClean="0"/>
              <a:t>Sponge </a:t>
            </a:r>
            <a:r>
              <a:rPr lang="en-US" altLang="ja-JP" sz="2800" dirty="0" smtClean="0"/>
              <a:t>wipe</a:t>
            </a:r>
          </a:p>
          <a:p>
            <a:pPr marL="342900" indent="-342900"/>
            <a:endParaRPr lang="en-US" altLang="ja-JP" sz="2800" dirty="0" smtClean="0"/>
          </a:p>
          <a:p>
            <a:pPr marL="342900" indent="-342900">
              <a:buAutoNum type="arabicPeriod"/>
            </a:pPr>
            <a:r>
              <a:rPr lang="en-US" altLang="ja-JP" sz="2800" dirty="0" smtClean="0"/>
              <a:t>Inspection Camera</a:t>
            </a:r>
          </a:p>
          <a:p>
            <a:pPr marL="342900" indent="-342900">
              <a:buAutoNum type="arabicPeriod"/>
            </a:pPr>
            <a:r>
              <a:rPr lang="en-US" altLang="ja-JP" sz="2800" dirty="0" smtClean="0"/>
              <a:t>Local</a:t>
            </a:r>
            <a:r>
              <a:rPr kumimoji="1" lang="en-US" altLang="ja-JP" sz="2800" dirty="0" smtClean="0"/>
              <a:t> grinding</a:t>
            </a:r>
          </a:p>
          <a:p>
            <a:pPr marL="342900" indent="-342900">
              <a:buAutoNum type="arabicPeriod"/>
            </a:pPr>
            <a:endParaRPr lang="en-US" altLang="ja-JP" sz="2800" dirty="0" smtClean="0"/>
          </a:p>
          <a:p>
            <a:pPr marL="342900" indent="-342900">
              <a:buAutoNum type="arabicPeriod"/>
            </a:pPr>
            <a:endParaRPr kumimoji="1" lang="ja-JP" altLang="en-US" sz="28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1600200" y="1524000"/>
            <a:ext cx="55626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67000" y="2253734"/>
            <a:ext cx="60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Commissioned in last summer, 9 cell cavity process is in routine.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3124200"/>
            <a:ext cx="5209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First round of analysis is under-going.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Caught Sulfur is utilized for rinse method comparison.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Sponge wipe is proposed to remove contaminations.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Its</a:t>
            </a:r>
            <a:r>
              <a:rPr kumimoji="1" lang="en-US" altLang="ja-JP" dirty="0" smtClean="0">
                <a:solidFill>
                  <a:srgbClr val="FF0000"/>
                </a:solidFill>
              </a:rPr>
              <a:t> mechanism is under development.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5306675"/>
            <a:ext cx="6408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Inspection camera was demonstrated its capability of defect catch</a:t>
            </a:r>
            <a:r>
              <a:rPr kumimoji="1" lang="en-US" altLang="ja-JP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For more performance, the camera is under upgrading.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Local grinding is proposed to remove defects in the cavity</a:t>
            </a:r>
            <a:r>
              <a:rPr kumimoji="1" lang="en-US" altLang="ja-JP" dirty="0" smtClean="0">
                <a:solidFill>
                  <a:srgbClr val="FF0000"/>
                </a:solidFill>
              </a:rPr>
              <a:t>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7594" y="6520934"/>
            <a:ext cx="54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end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 bwMode="auto">
          <a:xfrm>
            <a:off x="714375" y="2786063"/>
            <a:ext cx="82296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altLang="ja-JP" sz="3600">
                <a:solidFill>
                  <a:srgbClr val="0070C0"/>
                </a:solidFill>
                <a:latin typeface="Calibri" pitchFamily="-60" charset="0"/>
              </a:rPr>
              <a:t>Backup slides</a:t>
            </a:r>
            <a:endParaRPr lang="ja-JP" altLang="en-US" sz="3600">
              <a:solidFill>
                <a:srgbClr val="0070C0"/>
              </a:solidFill>
              <a:latin typeface="Calibri" pitchFamily="-6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28625" y="142875"/>
            <a:ext cx="8229600" cy="796925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ja-JP" sz="3200" dirty="0" smtClean="0">
                <a:solidFill>
                  <a:srgbClr val="0070C0"/>
                </a:solidFill>
                <a:latin typeface="Calibri" pitchFamily="-60" charset="0"/>
              </a:rPr>
              <a:t>UPW filled container for transportation</a:t>
            </a:r>
            <a:endParaRPr lang="ja-JP" altLang="en-US" sz="3200" dirty="0">
              <a:solidFill>
                <a:srgbClr val="0070C0"/>
              </a:solidFill>
              <a:latin typeface="Calibri" pitchFamily="-60" charset="0"/>
            </a:endParaRPr>
          </a:p>
        </p:txBody>
      </p:sp>
      <p:pic>
        <p:nvPicPr>
          <p:cNvPr id="8195" name="Picture 2" descr="D:\home\写真\ILC\ILC2008\20080725KEK-B3\DSC07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143000"/>
            <a:ext cx="4786313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D:\home\写真\ILC\ILC2008\20080725KEK-B3\DSC070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714750"/>
            <a:ext cx="28575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D:\home\写真\ILC\ILC2008\20080725KEK-B3\DSC070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2143125"/>
            <a:ext cx="28575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D:\home\写真\ILC\ILC2008\20080725KEK-B3\DSC07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8" y="3714750"/>
            <a:ext cx="1258887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右矢印 8"/>
          <p:cNvSpPr/>
          <p:nvPr/>
        </p:nvSpPr>
        <p:spPr>
          <a:xfrm>
            <a:off x="5357813" y="2643188"/>
            <a:ext cx="500062" cy="50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cxnSp>
        <p:nvCxnSpPr>
          <p:cNvPr id="14" name="直線矢印コネクタ 13"/>
          <p:cNvCxnSpPr>
            <a:cxnSpLocks noChangeShapeType="1"/>
          </p:cNvCxnSpPr>
          <p:nvPr/>
        </p:nvCxnSpPr>
        <p:spPr bwMode="auto">
          <a:xfrm rot="5400000" flipH="1" flipV="1">
            <a:off x="892175" y="4822825"/>
            <a:ext cx="642938" cy="1588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5" name="直線矢印コネクタ 14"/>
          <p:cNvCxnSpPr/>
          <p:nvPr/>
        </p:nvCxnSpPr>
        <p:spPr>
          <a:xfrm>
            <a:off x="1357313" y="4429125"/>
            <a:ext cx="1071562" cy="21431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cxnSpLocks noChangeShapeType="1"/>
          </p:cNvCxnSpPr>
          <p:nvPr/>
        </p:nvCxnSpPr>
        <p:spPr bwMode="auto">
          <a:xfrm rot="16200000" flipV="1">
            <a:off x="821531" y="2321719"/>
            <a:ext cx="2357438" cy="11430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rot="5400000" flipH="1" flipV="1">
            <a:off x="1036638" y="2178050"/>
            <a:ext cx="642938" cy="1587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3" name="直線矢印コネクタ 12"/>
          <p:cNvCxnSpPr>
            <a:cxnSpLocks noChangeShapeType="1"/>
          </p:cNvCxnSpPr>
          <p:nvPr/>
        </p:nvCxnSpPr>
        <p:spPr bwMode="auto">
          <a:xfrm flipV="1">
            <a:off x="5000625" y="3714750"/>
            <a:ext cx="1143000" cy="5715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8205" name="テキスト ボックス 16"/>
          <p:cNvSpPr txBox="1">
            <a:spLocks noChangeArrowheads="1"/>
          </p:cNvSpPr>
          <p:nvPr/>
        </p:nvSpPr>
        <p:spPr bwMode="auto">
          <a:xfrm>
            <a:off x="3786188" y="3714750"/>
            <a:ext cx="1095172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PVD</a:t>
            </a:r>
            <a:r>
              <a:rPr lang="en-US" altLang="ja-JP" dirty="0" smtClean="0"/>
              <a:t> bolts</a:t>
            </a:r>
            <a:endParaRPr lang="en-US" altLang="ja-JP" dirty="0"/>
          </a:p>
        </p:txBody>
      </p:sp>
      <p:sp>
        <p:nvSpPr>
          <p:cNvPr id="8206" name="テキスト ボックス 249"/>
          <p:cNvSpPr txBox="1">
            <a:spLocks noChangeArrowheads="1"/>
          </p:cNvSpPr>
          <p:nvPr/>
        </p:nvSpPr>
        <p:spPr bwMode="auto">
          <a:xfrm>
            <a:off x="5357813" y="1357313"/>
            <a:ext cx="264687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latin typeface="Calibri" pitchFamily="-60" charset="0"/>
              </a:rPr>
              <a:t>transparent PVC container</a:t>
            </a:r>
            <a:endParaRPr lang="ja-JP" altLang="en-US" dirty="0">
              <a:latin typeface="Calibri" pitchFamily="-60" charset="0"/>
            </a:endParaRPr>
          </a:p>
        </p:txBody>
      </p:sp>
      <p:sp>
        <p:nvSpPr>
          <p:cNvPr id="8207" name="テキスト ボックス 20"/>
          <p:cNvSpPr txBox="1">
            <a:spLocks noChangeArrowheads="1"/>
          </p:cNvSpPr>
          <p:nvPr/>
        </p:nvSpPr>
        <p:spPr bwMode="auto">
          <a:xfrm>
            <a:off x="785813" y="6143625"/>
            <a:ext cx="274796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Nb sample and Teflon parts</a:t>
            </a:r>
          </a:p>
        </p:txBody>
      </p:sp>
      <p:sp>
        <p:nvSpPr>
          <p:cNvPr id="8208" name="テキスト ボックス 15"/>
          <p:cNvSpPr txBox="1">
            <a:spLocks noChangeArrowheads="1"/>
          </p:cNvSpPr>
          <p:nvPr/>
        </p:nvSpPr>
        <p:spPr bwMode="auto">
          <a:xfrm>
            <a:off x="5297349" y="5059918"/>
            <a:ext cx="38466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/>
              <a:t>Use of UPW container is intended</a:t>
            </a:r>
          </a:p>
          <a:p>
            <a:r>
              <a:rPr lang="en-US" altLang="ja-JP" b="1" dirty="0" smtClean="0"/>
              <a:t>for long distance transport like JPN-US</a:t>
            </a:r>
            <a:endParaRPr lang="en-US" altLang="ja-JP" b="1" dirty="0"/>
          </a:p>
        </p:txBody>
      </p:sp>
      <p:sp>
        <p:nvSpPr>
          <p:cNvPr id="8209" name="テキスト ボックス 21"/>
          <p:cNvSpPr txBox="1">
            <a:spLocks noChangeArrowheads="1"/>
          </p:cNvSpPr>
          <p:nvPr/>
        </p:nvSpPr>
        <p:spPr bwMode="auto">
          <a:xfrm>
            <a:off x="714375" y="5429250"/>
            <a:ext cx="119891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err="1" smtClean="0"/>
              <a:t>Nb</a:t>
            </a:r>
            <a:r>
              <a:rPr lang="en-US" altLang="ja-JP" sz="1200" dirty="0" smtClean="0"/>
              <a:t> sample plate</a:t>
            </a:r>
            <a:endParaRPr lang="en-US" altLang="ja-JP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otoaki sawabe\Pictures\20090218BL#5EP\IR_0103(補正）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448050"/>
            <a:ext cx="2743200" cy="298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3078162"/>
            <a:ext cx="104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No.7 Cell</a:t>
            </a:r>
            <a:endParaRPr kumimoji="1" lang="ja-JP" altLang="en-US" dirty="0"/>
          </a:p>
        </p:txBody>
      </p:sp>
      <p:pic>
        <p:nvPicPr>
          <p:cNvPr id="5" name="Picture 2" descr="C:\Users\motoaki sawabe\Pictures\20090218BL#5EP\IR_0119(補正）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153" y="3448050"/>
            <a:ext cx="2985247" cy="298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381000" y="3078162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latin typeface="Calibri" pitchFamily="-29" charset="0"/>
              </a:rPr>
              <a:t>EP acid over-flow pipe</a:t>
            </a:r>
            <a:endParaRPr lang="ja-JP" altLang="en-US" b="1" dirty="0">
              <a:latin typeface="Calibri" pitchFamily="-29" charset="0"/>
            </a:endParaRPr>
          </a:p>
        </p:txBody>
      </p:sp>
      <p:pic>
        <p:nvPicPr>
          <p:cNvPr id="7" name="Picture 2" descr="C:\Users\motoaki sawabe\Pictures\スナップ\ｻｰﾓｶﾒﾗ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93214"/>
            <a:ext cx="3276601" cy="246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3" descr="C:\Users\motoaki sawabe\Pictures\20090218BL#5EP\IR_0110(補正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448050"/>
            <a:ext cx="2985247" cy="298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6553201" y="3078162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atin typeface="Calibri" pitchFamily="-29" charset="0"/>
              </a:rPr>
              <a:t>No.2</a:t>
            </a:r>
            <a:r>
              <a:rPr lang="ja-JP" altLang="en-US" b="1" dirty="0">
                <a:latin typeface="Calibri" pitchFamily="-29" charset="0"/>
              </a:rPr>
              <a:t>～</a:t>
            </a:r>
            <a:r>
              <a:rPr lang="en-US" altLang="ja-JP" b="1" dirty="0">
                <a:latin typeface="Calibri" pitchFamily="-29" charset="0"/>
              </a:rPr>
              <a:t>3</a:t>
            </a:r>
            <a:r>
              <a:rPr lang="ja-JP" altLang="en-US" b="1" dirty="0" smtClean="0">
                <a:latin typeface="Calibri" pitchFamily="-29" charset="0"/>
              </a:rPr>
              <a:t>　</a:t>
            </a:r>
            <a:r>
              <a:rPr lang="en-US" altLang="ja-JP" b="1" dirty="0" smtClean="0">
                <a:latin typeface="Calibri" pitchFamily="-29" charset="0"/>
              </a:rPr>
              <a:t>Iris</a:t>
            </a:r>
            <a:endParaRPr lang="ja-JP" altLang="en-US" b="1" dirty="0">
              <a:latin typeface="Calibri" pitchFamily="-2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703" y="378767"/>
            <a:ext cx="577739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Monitoring cavity surface temperature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371600"/>
            <a:ext cx="3615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Use of infra-red viewer during EP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図 20" descr="SEM-EP-sample-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657600"/>
            <a:ext cx="36576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図 19" descr="SEM-EP-sample-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533400"/>
            <a:ext cx="36576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図 18" descr="SEM-EP-sample-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657600"/>
            <a:ext cx="36576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図 16" descr="SEM-EP-sample-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533400"/>
            <a:ext cx="36576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1371601" y="3505200"/>
            <a:ext cx="5943600" cy="3175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1" name="TextBox 9"/>
          <p:cNvSpPr txBox="1">
            <a:spLocks noChangeArrowheads="1"/>
          </p:cNvSpPr>
          <p:nvPr/>
        </p:nvSpPr>
        <p:spPr bwMode="auto">
          <a:xfrm>
            <a:off x="762000" y="3276600"/>
            <a:ext cx="3173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Lots of Nb-O particles (white)</a:t>
            </a:r>
          </a:p>
        </p:txBody>
      </p:sp>
      <p:sp>
        <p:nvSpPr>
          <p:cNvPr id="57352" name="TextBox 10"/>
          <p:cNvSpPr txBox="1">
            <a:spLocks noChangeArrowheads="1"/>
          </p:cNvSpPr>
          <p:nvPr/>
        </p:nvSpPr>
        <p:spPr bwMode="auto">
          <a:xfrm>
            <a:off x="4773613" y="3276600"/>
            <a:ext cx="3852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Significantly reduced Nb-O particles</a:t>
            </a:r>
          </a:p>
        </p:txBody>
      </p:sp>
      <p:sp>
        <p:nvSpPr>
          <p:cNvPr id="57353" name="TextBox 11"/>
          <p:cNvSpPr txBox="1">
            <a:spLocks noChangeArrowheads="1"/>
          </p:cNvSpPr>
          <p:nvPr/>
        </p:nvSpPr>
        <p:spPr bwMode="auto">
          <a:xfrm>
            <a:off x="533400" y="6324600"/>
            <a:ext cx="3546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Suspected bacteria (black worm) </a:t>
            </a:r>
          </a:p>
        </p:txBody>
      </p:sp>
      <p:sp>
        <p:nvSpPr>
          <p:cNvPr id="57354" name="TextBox 12"/>
          <p:cNvSpPr txBox="1">
            <a:spLocks noChangeArrowheads="1"/>
          </p:cNvSpPr>
          <p:nvPr/>
        </p:nvSpPr>
        <p:spPr bwMode="auto">
          <a:xfrm>
            <a:off x="4724400" y="6324600"/>
            <a:ext cx="3663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Somehow less bacteria growth, but new type of</a:t>
            </a:r>
          </a:p>
          <a:p>
            <a:r>
              <a:rPr lang="en-US" altLang="ja-JP" sz="1400"/>
              <a:t>Contamination (black particulate)</a:t>
            </a:r>
          </a:p>
        </p:txBody>
      </p:sp>
      <p:cxnSp>
        <p:nvCxnSpPr>
          <p:cNvPr id="573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1295400" y="2743200"/>
            <a:ext cx="1143000" cy="762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57356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990600" y="5486400"/>
            <a:ext cx="1066800" cy="7620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5735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6019800" y="4724400"/>
            <a:ext cx="1752600" cy="16002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7358" name="TextBox 7"/>
          <p:cNvSpPr txBox="1">
            <a:spLocks noChangeArrowheads="1"/>
          </p:cNvSpPr>
          <p:nvPr/>
        </p:nvSpPr>
        <p:spPr bwMode="auto">
          <a:xfrm>
            <a:off x="914400" y="228600"/>
            <a:ext cx="2149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Helvetica" pitchFamily="-29" charset="0"/>
                <a:ea typeface="Helvetica" pitchFamily="-29" charset="0"/>
                <a:cs typeface="Helvetica" pitchFamily="-29" charset="0"/>
              </a:rPr>
              <a:t>Sample#1(just EP'd)</a:t>
            </a:r>
          </a:p>
        </p:txBody>
      </p:sp>
      <p:sp>
        <p:nvSpPr>
          <p:cNvPr id="57359" name="TextBox 8"/>
          <p:cNvSpPr txBox="1">
            <a:spLocks noChangeArrowheads="1"/>
          </p:cNvSpPr>
          <p:nvPr/>
        </p:nvSpPr>
        <p:spPr bwMode="auto">
          <a:xfrm>
            <a:off x="6061075" y="228600"/>
            <a:ext cx="3082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Helvetica" pitchFamily="-29" charset="0"/>
                <a:ea typeface="Helvetica" pitchFamily="-29" charset="0"/>
                <a:cs typeface="Helvetica" pitchFamily="-29" charset="0"/>
              </a:rPr>
              <a:t>Sample#2 (EP + sponge wipe)</a:t>
            </a:r>
          </a:p>
        </p:txBody>
      </p:sp>
      <p:sp>
        <p:nvSpPr>
          <p:cNvPr id="57360" name="TextBox 21"/>
          <p:cNvSpPr txBox="1">
            <a:spLocks noChangeArrowheads="1"/>
          </p:cNvSpPr>
          <p:nvPr/>
        </p:nvSpPr>
        <p:spPr bwMode="auto">
          <a:xfrm>
            <a:off x="3581400" y="152400"/>
            <a:ext cx="1870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2400" b="1">
                <a:latin typeface="Helvetica" pitchFamily="-29" charset="0"/>
                <a:ea typeface="Helvetica" pitchFamily="-29" charset="0"/>
                <a:cs typeface="Helvetica" pitchFamily="-29" charset="0"/>
              </a:rPr>
              <a:t>SEM@JLab</a:t>
            </a:r>
            <a:endParaRPr kumimoji="1" lang="ja-JP" altLang="en-US" sz="2400" b="1">
              <a:latin typeface="Helvetica" pitchFamily="-29" charset="0"/>
              <a:ea typeface="Helvetica" pitchFamily="-29" charset="0"/>
              <a:cs typeface="Helvetica" pitchFamily="-29" charset="0"/>
            </a:endParaRPr>
          </a:p>
        </p:txBody>
      </p:sp>
      <p:sp>
        <p:nvSpPr>
          <p:cNvPr id="57361" name="TextBox 22"/>
          <p:cNvSpPr txBox="1">
            <a:spLocks noChangeArrowheads="1"/>
          </p:cNvSpPr>
          <p:nvPr/>
        </p:nvSpPr>
        <p:spPr bwMode="auto">
          <a:xfrm>
            <a:off x="0" y="0"/>
            <a:ext cx="111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1200" b="1">
                <a:solidFill>
                  <a:srgbClr val="6600CC"/>
                </a:solidFill>
                <a:latin typeface="Helvetica" pitchFamily="-29" charset="0"/>
                <a:ea typeface="Helvetica" pitchFamily="-29" charset="0"/>
                <a:cs typeface="Helvetica" pitchFamily="-29" charset="0"/>
              </a:rPr>
              <a:t>JLab sample</a:t>
            </a:r>
            <a:endParaRPr kumimoji="1" lang="ja-JP" altLang="en-US" sz="1200" b="1">
              <a:solidFill>
                <a:srgbClr val="6600CC"/>
              </a:solidFill>
              <a:latin typeface="Helvetica" pitchFamily="-29" charset="0"/>
              <a:ea typeface="Helvetica" pitchFamily="-29" charset="0"/>
              <a:cs typeface="Helvetica" pitchFamily="-29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TF20080926nishiwa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TF20080926nishiwak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0388"/>
            <a:ext cx="9144000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294563" y="871538"/>
            <a:ext cx="998537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Nb 3d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65175" y="4305300"/>
            <a:ext cx="1301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equator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819150" y="3254375"/>
            <a:ext cx="641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iris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1685925" y="449263"/>
            <a:ext cx="10366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Nb</a:t>
            </a:r>
            <a:r>
              <a:rPr lang="en-US" altLang="ja-JP" sz="2400" baseline="-250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2</a:t>
            </a:r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O</a:t>
            </a:r>
            <a:r>
              <a:rPr lang="en-US" altLang="ja-JP" sz="2400" baseline="-250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5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408488" y="1716088"/>
            <a:ext cx="574675" cy="45720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ea typeface="ＭＳ Ｐゴシック" pitchFamily="-60" charset="-128"/>
                <a:cs typeface="ＭＳ Ｐゴシック" pitchFamily="-60" charset="-128"/>
              </a:rPr>
              <a:t>Nb</a:t>
            </a: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2846388" y="915988"/>
            <a:ext cx="309562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2266950" y="969963"/>
            <a:ext cx="58738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4949825" y="2135188"/>
            <a:ext cx="309563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4340225" y="2159000"/>
            <a:ext cx="323850" cy="633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4783138" y="4745038"/>
            <a:ext cx="106838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ea typeface="ＭＳ Ｐゴシック" pitchFamily="-60" charset="-128"/>
                <a:cs typeface="ＭＳ Ｐゴシック" pitchFamily="-60" charset="-128"/>
              </a:rPr>
              <a:t>Nb 3d </a:t>
            </a:r>
            <a:r>
              <a:rPr lang="en-US" altLang="ja-JP" sz="1800" baseline="-25000">
                <a:ea typeface="ＭＳ Ｐゴシック" pitchFamily="-60" charset="-128"/>
                <a:cs typeface="ＭＳ Ｐゴシック" pitchFamily="-60" charset="-128"/>
              </a:rPr>
              <a:t>5/2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3435350" y="4487863"/>
            <a:ext cx="106838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ea typeface="ＭＳ Ｐゴシック" pitchFamily="-60" charset="-128"/>
                <a:cs typeface="ＭＳ Ｐゴシック" pitchFamily="-60" charset="-128"/>
              </a:rPr>
              <a:t>Nb 3d </a:t>
            </a:r>
            <a:r>
              <a:rPr lang="en-US" altLang="ja-JP" sz="1800" baseline="-25000">
                <a:ea typeface="ＭＳ Ｐゴシック" pitchFamily="-60" charset="-128"/>
                <a:cs typeface="ＭＳ Ｐゴシック" pitchFamily="-60" charset="-128"/>
              </a:rPr>
              <a:t>3/2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725488" y="5830888"/>
            <a:ext cx="80549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33CC"/>
                </a:solidFill>
              </a:rPr>
              <a:t>Iris </a:t>
            </a:r>
            <a:r>
              <a:rPr lang="ja-JP" altLang="en-US" sz="2400" b="1">
                <a:solidFill>
                  <a:srgbClr val="0033CC"/>
                </a:solidFill>
              </a:rPr>
              <a:t>と</a:t>
            </a:r>
            <a:r>
              <a:rPr lang="en-US" altLang="ja-JP" sz="2400" b="1">
                <a:solidFill>
                  <a:srgbClr val="0033CC"/>
                </a:solidFill>
              </a:rPr>
              <a:t> equator</a:t>
            </a:r>
            <a:r>
              <a:rPr lang="ja-JP" altLang="en-US" sz="2400" b="1">
                <a:solidFill>
                  <a:srgbClr val="0033CC"/>
                </a:solidFill>
              </a:rPr>
              <a:t>で、酸化ニオブと金属ニオブの比率が違う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0090116 nb-1cell-5 xps n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908050"/>
            <a:ext cx="9086850" cy="5057775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885113" y="1268413"/>
            <a:ext cx="998537" cy="457200"/>
          </a:xfrm>
          <a:prstGeom prst="rect">
            <a:avLst/>
          </a:prstGeom>
          <a:solidFill>
            <a:srgbClr val="FFFF99">
              <a:alpha val="6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Nb 3d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613025" y="5373688"/>
            <a:ext cx="15113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lg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2613025" y="4005263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4156075" y="1065213"/>
            <a:ext cx="0" cy="445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884363" y="6088063"/>
            <a:ext cx="298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酸化ニオブから金属ニオブへ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8643937" cy="857250"/>
          </a:xfrm>
        </p:spPr>
        <p:txBody>
          <a:bodyPr/>
          <a:lstStyle/>
          <a:p>
            <a:r>
              <a:rPr lang="en-US" altLang="ja-JP" sz="3200" b="1">
                <a:solidFill>
                  <a:srgbClr val="0070C0"/>
                </a:solidFill>
              </a:rPr>
              <a:t>Poly-Ethylene (PE) sponge test with EP acid</a:t>
            </a:r>
            <a:endParaRPr lang="ja-JP" altLang="en-US" sz="3200" b="1">
              <a:solidFill>
                <a:srgbClr val="0070C0"/>
              </a:solidFill>
            </a:endParaRPr>
          </a:p>
        </p:txBody>
      </p:sp>
      <p:sp>
        <p:nvSpPr>
          <p:cNvPr id="32771" name="コンテンツ プレースホルダ 2"/>
          <p:cNvSpPr>
            <a:spLocks noGrp="1"/>
          </p:cNvSpPr>
          <p:nvPr>
            <p:ph idx="1"/>
          </p:nvPr>
        </p:nvSpPr>
        <p:spPr>
          <a:xfrm>
            <a:off x="571500" y="1214438"/>
            <a:ext cx="8215313" cy="642937"/>
          </a:xfrm>
        </p:spPr>
        <p:txBody>
          <a:bodyPr/>
          <a:lstStyle/>
          <a:p>
            <a:r>
              <a:rPr lang="en-US" altLang="ja-JP" sz="2800" b="1"/>
              <a:t>Almost no corrosion of PE sponge by the EP acid.</a:t>
            </a:r>
            <a:endParaRPr lang="ja-JP" altLang="en-US" sz="2800" b="1"/>
          </a:p>
        </p:txBody>
      </p:sp>
      <p:pic>
        <p:nvPicPr>
          <p:cNvPr id="32772" name="Picture 2" descr="C:\Users\motoaki sawabe\Pictures\スナップ\IMG_1149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2500313"/>
            <a:ext cx="4110037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下矢印 6"/>
          <p:cNvSpPr/>
          <p:nvPr/>
        </p:nvSpPr>
        <p:spPr>
          <a:xfrm>
            <a:off x="4214813" y="2000250"/>
            <a:ext cx="928687" cy="1428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32774" name="テキスト ボックス 7"/>
          <p:cNvSpPr txBox="1">
            <a:spLocks noChangeArrowheads="1"/>
          </p:cNvSpPr>
          <p:nvPr/>
        </p:nvSpPr>
        <p:spPr bwMode="auto">
          <a:xfrm>
            <a:off x="5072063" y="2071688"/>
            <a:ext cx="976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EP acid</a:t>
            </a:r>
            <a:endParaRPr lang="ja-JP" altLang="en-US"/>
          </a:p>
        </p:txBody>
      </p:sp>
      <p:sp>
        <p:nvSpPr>
          <p:cNvPr id="32775" name="テキスト ボックス 8"/>
          <p:cNvSpPr txBox="1">
            <a:spLocks noChangeArrowheads="1"/>
          </p:cNvSpPr>
          <p:nvPr/>
        </p:nvSpPr>
        <p:spPr bwMode="auto">
          <a:xfrm>
            <a:off x="857250" y="5786438"/>
            <a:ext cx="7439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No corrosion after dropping EP acid on PE sponge.</a:t>
            </a:r>
          </a:p>
          <a:p>
            <a:r>
              <a:rPr lang="en-US" altLang="ja-JP">
                <a:solidFill>
                  <a:srgbClr val="FF0000"/>
                </a:solidFill>
              </a:rPr>
              <a:t>Let’s made a sponge-cleaning tool for single-cell cavity with PE sponge.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2776" name="テキスト ボックス 9"/>
          <p:cNvSpPr txBox="1">
            <a:spLocks noChangeArrowheads="1"/>
          </p:cNvSpPr>
          <p:nvPr/>
        </p:nvSpPr>
        <p:spPr bwMode="auto">
          <a:xfrm>
            <a:off x="5000625" y="4143375"/>
            <a:ext cx="1312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PE sponge</a:t>
            </a: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32777" name="テキスト ボックス 10"/>
          <p:cNvSpPr txBox="1">
            <a:spLocks noChangeArrowheads="1"/>
          </p:cNvSpPr>
          <p:nvPr/>
        </p:nvSpPr>
        <p:spPr bwMode="auto">
          <a:xfrm>
            <a:off x="6643688" y="3929063"/>
            <a:ext cx="158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October 2008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4" descr="sample_in_single_cell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45180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図 5" descr="sample_in_equator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286000"/>
            <a:ext cx="31242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62000" y="152400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Analysis of EP’d surface by using single-cell cavity with de-toutchable button Nb-samples</a:t>
            </a:r>
          </a:p>
          <a:p>
            <a:endParaRPr lang="ja-JP" altLang="en-US" sz="24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33" name="円/楕円 7"/>
          <p:cNvSpPr>
            <a:spLocks noChangeArrowheads="1"/>
          </p:cNvSpPr>
          <p:nvPr/>
        </p:nvSpPr>
        <p:spPr bwMode="auto">
          <a:xfrm>
            <a:off x="1981200" y="4038600"/>
            <a:ext cx="6858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>
              <a:latin typeface="Calibri" pitchFamily="-60" charset="0"/>
            </a:endParaRPr>
          </a:p>
        </p:txBody>
      </p:sp>
      <p:cxnSp>
        <p:nvCxnSpPr>
          <p:cNvPr id="22534" name="直線矢印コネクタ 9"/>
          <p:cNvCxnSpPr>
            <a:cxnSpLocks noChangeShapeType="1"/>
            <a:stCxn id="22533" idx="6"/>
          </p:cNvCxnSpPr>
          <p:nvPr/>
        </p:nvCxnSpPr>
        <p:spPr bwMode="auto">
          <a:xfrm flipV="1">
            <a:off x="2667000" y="3962400"/>
            <a:ext cx="2743200" cy="4191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2535" name="TextBox 10"/>
          <p:cNvSpPr txBox="1">
            <a:spLocks noChangeArrowheads="1"/>
          </p:cNvSpPr>
          <p:nvPr/>
        </p:nvSpPr>
        <p:spPr bwMode="auto">
          <a:xfrm>
            <a:off x="5791200" y="5638800"/>
            <a:ext cx="2082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KEK button sample</a:t>
            </a:r>
            <a:endParaRPr lang="ja-JP" altLang="en-US" sz="16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7315200" y="1828800"/>
            <a:ext cx="1338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back holder</a:t>
            </a:r>
            <a:endParaRPr lang="ja-JP" altLang="en-US" sz="16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7670800" y="5181600"/>
            <a:ext cx="1373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Helvetica" pitchFamily="-60" charset="0"/>
                <a:ea typeface="Helvetica" pitchFamily="-60" charset="0"/>
                <a:cs typeface="Helvetica" pitchFamily="-60" charset="0"/>
              </a:rPr>
              <a:t>O-ring seals</a:t>
            </a:r>
            <a:endParaRPr lang="ja-JP" altLang="en-US" sz="1600" b="1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cxnSp>
        <p:nvCxnSpPr>
          <p:cNvPr id="22538" name="直線矢印コネクタ 14"/>
          <p:cNvCxnSpPr>
            <a:cxnSpLocks noChangeShapeType="1"/>
            <a:stCxn id="22535" idx="0"/>
          </p:cNvCxnSpPr>
          <p:nvPr/>
        </p:nvCxnSpPr>
        <p:spPr bwMode="auto">
          <a:xfrm rot="5400000" flipH="1" flipV="1">
            <a:off x="6273800" y="5054600"/>
            <a:ext cx="1143000" cy="25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9" name="直線矢印コネクタ 16"/>
          <p:cNvCxnSpPr>
            <a:cxnSpLocks noChangeShapeType="1"/>
            <a:stCxn id="22537" idx="0"/>
          </p:cNvCxnSpPr>
          <p:nvPr/>
        </p:nvCxnSpPr>
        <p:spPr bwMode="auto">
          <a:xfrm rot="16200000" flipV="1">
            <a:off x="7404100" y="4229100"/>
            <a:ext cx="762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0" name="直線矢印コネクタ 18"/>
          <p:cNvCxnSpPr>
            <a:cxnSpLocks noChangeShapeType="1"/>
            <a:stCxn id="22537" idx="0"/>
          </p:cNvCxnSpPr>
          <p:nvPr/>
        </p:nvCxnSpPr>
        <p:spPr bwMode="auto">
          <a:xfrm rot="16200000" flipV="1">
            <a:off x="7442200" y="4267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1" name="直線矢印コネクタ 20"/>
          <p:cNvCxnSpPr>
            <a:cxnSpLocks noChangeShapeType="1"/>
            <a:stCxn id="22536" idx="2"/>
          </p:cNvCxnSpPr>
          <p:nvPr/>
        </p:nvCxnSpPr>
        <p:spPr bwMode="auto">
          <a:xfrm rot="5400000">
            <a:off x="6600032" y="2653506"/>
            <a:ext cx="1871662" cy="898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42" name="TextBox 21"/>
          <p:cNvSpPr txBox="1">
            <a:spLocks noChangeArrowheads="1"/>
          </p:cNvSpPr>
          <p:nvPr/>
        </p:nvSpPr>
        <p:spPr bwMode="auto">
          <a:xfrm>
            <a:off x="4419600" y="62484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solidFill>
                  <a:srgbClr val="6600CC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for analysis of production-EP</a:t>
            </a:r>
            <a:endParaRPr lang="ja-JP" altLang="en-US" sz="2400">
              <a:solidFill>
                <a:srgbClr val="6600CC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43" name="TextBox 22"/>
          <p:cNvSpPr txBox="1">
            <a:spLocks noChangeArrowheads="1"/>
          </p:cNvSpPr>
          <p:nvPr/>
        </p:nvSpPr>
        <p:spPr bwMode="auto">
          <a:xfrm>
            <a:off x="304800" y="4038600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Helvetica" pitchFamily="-60" charset="0"/>
                <a:ea typeface="Helvetica" pitchFamily="-60" charset="0"/>
                <a:cs typeface="Helvetica" pitchFamily="-60" charset="0"/>
              </a:rPr>
              <a:t>2 for equator</a:t>
            </a:r>
            <a:endParaRPr lang="ja-JP" altLang="en-US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44" name="TextBox 23"/>
          <p:cNvSpPr txBox="1">
            <a:spLocks noChangeArrowheads="1"/>
          </p:cNvSpPr>
          <p:nvPr/>
        </p:nvSpPr>
        <p:spPr bwMode="auto">
          <a:xfrm>
            <a:off x="2819400" y="14478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Helvetica" pitchFamily="-60" charset="0"/>
                <a:ea typeface="Helvetica" pitchFamily="-60" charset="0"/>
                <a:cs typeface="Helvetica" pitchFamily="-60" charset="0"/>
              </a:rPr>
              <a:t>2 for near iris</a:t>
            </a:r>
            <a:endParaRPr lang="ja-JP" altLang="en-US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45" name="TextBox 24"/>
          <p:cNvSpPr txBox="1">
            <a:spLocks noChangeArrowheads="1"/>
          </p:cNvSpPr>
          <p:nvPr/>
        </p:nvSpPr>
        <p:spPr bwMode="auto">
          <a:xfrm>
            <a:off x="3505200" y="4495800"/>
            <a:ext cx="1789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Helvetica" pitchFamily="-60" charset="0"/>
                <a:ea typeface="Helvetica" pitchFamily="-60" charset="0"/>
                <a:cs typeface="Helvetica" pitchFamily="-60" charset="0"/>
              </a:rPr>
              <a:t>2 for beam pipe</a:t>
            </a:r>
            <a:endParaRPr lang="ja-JP" altLang="en-US"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  <p:sp>
        <p:nvSpPr>
          <p:cNvPr id="22546" name="Rectangle 12"/>
          <p:cNvSpPr>
            <a:spLocks noChangeArrowheads="1"/>
          </p:cNvSpPr>
          <p:nvPr/>
        </p:nvSpPr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2857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latin typeface="Calibri" pitchFamily="-60" charset="0"/>
            </a:endParaRPr>
          </a:p>
        </p:txBody>
      </p:sp>
      <p:sp>
        <p:nvSpPr>
          <p:cNvPr id="22547" name="TextBox 18"/>
          <p:cNvSpPr txBox="1">
            <a:spLocks noChangeArrowheads="1"/>
          </p:cNvSpPr>
          <p:nvPr/>
        </p:nvSpPr>
        <p:spPr bwMode="auto">
          <a:xfrm>
            <a:off x="52578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6600CC"/>
                </a:solidFill>
                <a:latin typeface="Helvetica" pitchFamily="-60" charset="0"/>
                <a:ea typeface="Helvetica" pitchFamily="-60" charset="0"/>
                <a:cs typeface="Helvetica" pitchFamily="-60" charset="0"/>
              </a:rPr>
              <a:t>under fabrication</a:t>
            </a:r>
            <a:endParaRPr lang="ja-JP" altLang="en-US" b="1">
              <a:solidFill>
                <a:srgbClr val="6600CC"/>
              </a:solidFill>
              <a:latin typeface="Helvetica" pitchFamily="-60" charset="0"/>
              <a:ea typeface="Helvetica" pitchFamily="-60" charset="0"/>
              <a:cs typeface="Helvetica" pitchFamily="-6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home\写真\ILC\ILC2008\2008111KEK-PSS\DSC07542.JPG"/>
          <p:cNvPicPr>
            <a:picLocks noChangeAspect="1" noChangeArrowheads="1"/>
          </p:cNvPicPr>
          <p:nvPr/>
        </p:nvPicPr>
        <p:blipFill>
          <a:blip r:embed="rId3"/>
          <a:srcRect l="9766" r="5598" b="11024"/>
          <a:stretch>
            <a:fillRect/>
          </a:stretch>
        </p:blipFill>
        <p:spPr bwMode="auto">
          <a:xfrm>
            <a:off x="4643438" y="2214563"/>
            <a:ext cx="37147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D:\home\写真\ILC\ILC2008\2008111KEK-PSS\DSC07540.JPG"/>
          <p:cNvPicPr>
            <a:picLocks noChangeAspect="1" noChangeArrowheads="1"/>
          </p:cNvPicPr>
          <p:nvPr/>
        </p:nvPicPr>
        <p:blipFill>
          <a:blip r:embed="rId4"/>
          <a:srcRect l="37434" t="2170" r="2121" b="11615"/>
          <a:stretch>
            <a:fillRect/>
          </a:stretch>
        </p:blipFill>
        <p:spPr bwMode="auto">
          <a:xfrm>
            <a:off x="1071563" y="2000250"/>
            <a:ext cx="30718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/楕円 3"/>
          <p:cNvSpPr/>
          <p:nvPr/>
        </p:nvSpPr>
        <p:spPr>
          <a:xfrm>
            <a:off x="2000250" y="3500438"/>
            <a:ext cx="714375" cy="7143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857875" y="3000375"/>
            <a:ext cx="714375" cy="7143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pitchFamily="-6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338138"/>
            <a:ext cx="8229600" cy="741362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ja-JP" sz="3600">
                <a:solidFill>
                  <a:srgbClr val="0070C0"/>
                </a:solidFill>
                <a:latin typeface="Calibri" pitchFamily="-60" charset="0"/>
              </a:rPr>
              <a:t>Special single-cell cavity for sample-study</a:t>
            </a:r>
            <a:endParaRPr lang="ja-JP" altLang="en-US" sz="3600">
              <a:solidFill>
                <a:srgbClr val="0070C0"/>
              </a:solidFill>
              <a:latin typeface="Calibri" pitchFamily="-60" charset="0"/>
            </a:endParaRPr>
          </a:p>
        </p:txBody>
      </p:sp>
      <p:sp>
        <p:nvSpPr>
          <p:cNvPr id="33799" name="テキスト ボックス 31"/>
          <p:cNvSpPr txBox="1">
            <a:spLocks noChangeArrowheads="1"/>
          </p:cNvSpPr>
          <p:nvPr/>
        </p:nvSpPr>
        <p:spPr bwMode="auto">
          <a:xfrm>
            <a:off x="1214438" y="5357813"/>
            <a:ext cx="2786062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Nb-sample at beam-pipe</a:t>
            </a:r>
          </a:p>
        </p:txBody>
      </p:sp>
      <p:sp>
        <p:nvSpPr>
          <p:cNvPr id="33800" name="テキスト ボックス 31"/>
          <p:cNvSpPr txBox="1">
            <a:spLocks noChangeArrowheads="1"/>
          </p:cNvSpPr>
          <p:nvPr/>
        </p:nvSpPr>
        <p:spPr bwMode="auto">
          <a:xfrm>
            <a:off x="5286375" y="5286375"/>
            <a:ext cx="2071688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Calibri" pitchFamily="-60" charset="0"/>
              </a:rPr>
              <a:t>Nb-sample at iris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8" descr="AES01_te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038600"/>
            <a:ext cx="3619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図 34" descr="AES01-#3-181-twea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514600"/>
            <a:ext cx="234950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図 33" descr="AES01-#3-169-twea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762000"/>
            <a:ext cx="23622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図 26" descr="AES01_3rd_VT_at_FNAL.tif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762000"/>
            <a:ext cx="39624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6781800" cy="533400"/>
          </a:xfrm>
        </p:spPr>
        <p:txBody>
          <a:bodyPr anchor="t"/>
          <a:lstStyle/>
          <a:p>
            <a:r>
              <a:rPr kumimoji="0" lang="en-US" altLang="ja-JP" sz="2800" b="1" smtClean="0">
                <a:solidFill>
                  <a:srgbClr val="000000"/>
                </a:solidFill>
                <a:latin typeface="Helvetica" pitchFamily="-29" charset="0"/>
              </a:rPr>
              <a:t>Inspection of AES01 (FNAL)</a:t>
            </a:r>
            <a:endParaRPr kumimoji="0" lang="en-US" altLang="ja-JP" sz="2400" smtClean="0">
              <a:solidFill>
                <a:srgbClr val="000000"/>
              </a:solidFill>
              <a:latin typeface="Times" pitchFamily="-29" charset="0"/>
            </a:endParaRPr>
          </a:p>
        </p:txBody>
      </p:sp>
      <p:sp>
        <p:nvSpPr>
          <p:cNvPr id="44039" name="Rectangle 12"/>
          <p:cNvSpPr>
            <a:spLocks noChangeArrowheads="1"/>
          </p:cNvSpPr>
          <p:nvPr/>
        </p:nvSpPr>
        <p:spPr bwMode="auto">
          <a:xfrm>
            <a:off x="152400" y="685800"/>
            <a:ext cx="8839200" cy="6019800"/>
          </a:xfrm>
          <a:prstGeom prst="rect">
            <a:avLst/>
          </a:prstGeom>
          <a:noFill/>
          <a:ln w="2857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4040" name="Picture 16" descr="AES01_thermometr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4343400"/>
            <a:ext cx="25908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7" descr="AES01_themo_po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4419600"/>
            <a:ext cx="22098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ext Box 19"/>
          <p:cNvSpPr txBox="1">
            <a:spLocks noChangeArrowheads="1"/>
          </p:cNvSpPr>
          <p:nvPr/>
        </p:nvSpPr>
        <p:spPr bwMode="auto">
          <a:xfrm>
            <a:off x="8153400" y="4267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8E400"/>
                </a:solidFill>
                <a:latin typeface="Helvetica" pitchFamily="-29" charset="0"/>
              </a:rPr>
              <a:t>5</a:t>
            </a:r>
          </a:p>
        </p:txBody>
      </p:sp>
      <p:sp>
        <p:nvSpPr>
          <p:cNvPr id="44043" name="Text Box 21"/>
          <p:cNvSpPr txBox="1">
            <a:spLocks noChangeArrowheads="1"/>
          </p:cNvSpPr>
          <p:nvPr/>
        </p:nvSpPr>
        <p:spPr bwMode="auto">
          <a:xfrm>
            <a:off x="7620000" y="44958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B107F"/>
                </a:solidFill>
                <a:latin typeface="Helvetica" pitchFamily="-29" charset="0"/>
              </a:rPr>
              <a:t>4</a:t>
            </a:r>
          </a:p>
        </p:txBody>
      </p:sp>
      <p:sp>
        <p:nvSpPr>
          <p:cNvPr id="44044" name="Text Box 22"/>
          <p:cNvSpPr txBox="1">
            <a:spLocks noChangeArrowheads="1"/>
          </p:cNvSpPr>
          <p:nvPr/>
        </p:nvSpPr>
        <p:spPr bwMode="auto">
          <a:xfrm>
            <a:off x="8305800" y="56388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8E400"/>
                </a:solidFill>
                <a:latin typeface="Helvetica" pitchFamily="-29" charset="0"/>
              </a:rPr>
              <a:t>6</a:t>
            </a:r>
          </a:p>
        </p:txBody>
      </p:sp>
      <p:sp>
        <p:nvSpPr>
          <p:cNvPr id="44045" name="Text Box 23"/>
          <p:cNvSpPr txBox="1">
            <a:spLocks noChangeArrowheads="1"/>
          </p:cNvSpPr>
          <p:nvPr/>
        </p:nvSpPr>
        <p:spPr bwMode="auto">
          <a:xfrm>
            <a:off x="8382000" y="5943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chemeClr val="hlink"/>
                </a:solidFill>
                <a:latin typeface="Helvetica" pitchFamily="-29" charset="0"/>
              </a:rPr>
              <a:t>2</a:t>
            </a:r>
            <a:endParaRPr lang="en-US" altLang="ja-JP" sz="1400" b="1">
              <a:solidFill>
                <a:srgbClr val="08E400"/>
              </a:solidFill>
              <a:latin typeface="Helvetica" pitchFamily="-29" charset="0"/>
            </a:endParaRPr>
          </a:p>
        </p:txBody>
      </p:sp>
      <p:sp>
        <p:nvSpPr>
          <p:cNvPr id="44046" name="Text Box 24"/>
          <p:cNvSpPr txBox="1">
            <a:spLocks noChangeArrowheads="1"/>
          </p:cNvSpPr>
          <p:nvPr/>
        </p:nvSpPr>
        <p:spPr bwMode="auto">
          <a:xfrm>
            <a:off x="7696200" y="5715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chemeClr val="hlink"/>
                </a:solidFill>
                <a:latin typeface="Helvetica" pitchFamily="-29" charset="0"/>
              </a:rPr>
              <a:t>1</a:t>
            </a:r>
            <a:endParaRPr lang="en-US" altLang="ja-JP" sz="1400" b="1">
              <a:solidFill>
                <a:srgbClr val="08E400"/>
              </a:solidFill>
              <a:latin typeface="Helvetica" pitchFamily="-29" charset="0"/>
            </a:endParaRPr>
          </a:p>
        </p:txBody>
      </p:sp>
      <p:sp>
        <p:nvSpPr>
          <p:cNvPr id="44047" name="Text Box 25"/>
          <p:cNvSpPr txBox="1">
            <a:spLocks noChangeArrowheads="1"/>
          </p:cNvSpPr>
          <p:nvPr/>
        </p:nvSpPr>
        <p:spPr bwMode="auto">
          <a:xfrm>
            <a:off x="8382000" y="6248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B107F"/>
                </a:solidFill>
                <a:latin typeface="Helvetica" pitchFamily="-29" charset="0"/>
              </a:rPr>
              <a:t>3</a:t>
            </a:r>
          </a:p>
        </p:txBody>
      </p:sp>
      <p:sp>
        <p:nvSpPr>
          <p:cNvPr id="44048" name="Oval 26"/>
          <p:cNvSpPr>
            <a:spLocks noChangeArrowheads="1"/>
          </p:cNvSpPr>
          <p:nvPr/>
        </p:nvSpPr>
        <p:spPr bwMode="auto">
          <a:xfrm>
            <a:off x="4419600" y="5257800"/>
            <a:ext cx="304800" cy="304800"/>
          </a:xfrm>
          <a:prstGeom prst="ellipse">
            <a:avLst/>
          </a:prstGeom>
          <a:noFill/>
          <a:ln w="9525">
            <a:solidFill>
              <a:srgbClr val="0B10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9" name="Oval 27"/>
          <p:cNvSpPr>
            <a:spLocks noChangeArrowheads="1"/>
          </p:cNvSpPr>
          <p:nvPr/>
        </p:nvSpPr>
        <p:spPr bwMode="auto">
          <a:xfrm>
            <a:off x="3657600" y="5334000"/>
            <a:ext cx="304800" cy="304800"/>
          </a:xfrm>
          <a:prstGeom prst="ellipse">
            <a:avLst/>
          </a:prstGeom>
          <a:noFill/>
          <a:ln w="9525">
            <a:solidFill>
              <a:srgbClr val="08E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0" name="Text Box 28"/>
          <p:cNvSpPr txBox="1">
            <a:spLocks noChangeArrowheads="1"/>
          </p:cNvSpPr>
          <p:nvPr/>
        </p:nvSpPr>
        <p:spPr bwMode="auto">
          <a:xfrm>
            <a:off x="8077200" y="5105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15F7FC"/>
                </a:solidFill>
                <a:latin typeface="Helvetica" pitchFamily="-29" charset="0"/>
              </a:rPr>
              <a:t>8</a:t>
            </a:r>
            <a:endParaRPr lang="en-US" altLang="ja-JP" sz="1400" b="1">
              <a:solidFill>
                <a:srgbClr val="08E400"/>
              </a:solidFill>
              <a:latin typeface="Helvetica" pitchFamily="-29" charset="0"/>
            </a:endParaRPr>
          </a:p>
        </p:txBody>
      </p:sp>
      <p:sp>
        <p:nvSpPr>
          <p:cNvPr id="44051" name="Text Box 29"/>
          <p:cNvSpPr txBox="1">
            <a:spLocks noChangeArrowheads="1"/>
          </p:cNvSpPr>
          <p:nvPr/>
        </p:nvSpPr>
        <p:spPr bwMode="auto">
          <a:xfrm>
            <a:off x="8382000" y="5410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15F7FC"/>
                </a:solidFill>
                <a:latin typeface="Helvetica" pitchFamily="-29" charset="0"/>
              </a:rPr>
              <a:t>7</a:t>
            </a:r>
            <a:endParaRPr lang="en-US" altLang="ja-JP" sz="1400" b="1">
              <a:solidFill>
                <a:srgbClr val="08E400"/>
              </a:solidFill>
              <a:latin typeface="Helvetica" pitchFamily="-29" charset="0"/>
            </a:endParaRPr>
          </a:p>
        </p:txBody>
      </p:sp>
      <p:sp>
        <p:nvSpPr>
          <p:cNvPr id="44052" name="Text Box 30"/>
          <p:cNvSpPr txBox="1">
            <a:spLocks noChangeArrowheads="1"/>
          </p:cNvSpPr>
          <p:nvPr/>
        </p:nvSpPr>
        <p:spPr bwMode="auto">
          <a:xfrm>
            <a:off x="304800" y="3733800"/>
            <a:ext cx="4654550" cy="581025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Helvetica" pitchFamily="-29" charset="0"/>
                <a:ea typeface="Osaka" pitchFamily="-29" charset="-128"/>
                <a:cs typeface="Osaka" pitchFamily="-29" charset="-128"/>
              </a:rPr>
              <a:t>AES01 has hard quench at 15MV/m, </a:t>
            </a:r>
          </a:p>
          <a:p>
            <a:r>
              <a:rPr lang="en-US" altLang="ja-JP" sz="1600" b="1">
                <a:latin typeface="Helvetica" pitchFamily="-29" charset="0"/>
                <a:ea typeface="Osaka" pitchFamily="-29" charset="-128"/>
                <a:cs typeface="Osaka" pitchFamily="-29" charset="-128"/>
              </a:rPr>
              <a:t>its location was identified by Cernox at FNAL. </a:t>
            </a:r>
            <a:endParaRPr lang="en-US" altLang="ja-JP" sz="2400">
              <a:latin typeface="Times" pitchFamily="-29" charset="0"/>
              <a:ea typeface="Osaka" pitchFamily="-29" charset="-128"/>
              <a:cs typeface="Osaka" pitchFamily="-29" charset="-128"/>
            </a:endParaRPr>
          </a:p>
        </p:txBody>
      </p:sp>
      <p:sp>
        <p:nvSpPr>
          <p:cNvPr id="44053" name="Text Box 31"/>
          <p:cNvSpPr txBox="1">
            <a:spLocks noChangeArrowheads="1"/>
          </p:cNvSpPr>
          <p:nvPr/>
        </p:nvSpPr>
        <p:spPr bwMode="auto">
          <a:xfrm>
            <a:off x="609600" y="6324600"/>
            <a:ext cx="5121275" cy="338138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  <a:latin typeface="Helvetica" pitchFamily="-29" charset="0"/>
                <a:ea typeface="Osaka" pitchFamily="-29" charset="-128"/>
                <a:cs typeface="Osaka" pitchFamily="-29" charset="-128"/>
              </a:rPr>
              <a:t>Kyoto-camera found 3 spots in their exact location</a:t>
            </a:r>
            <a:endParaRPr lang="en-US" altLang="ja-JP" sz="2400">
              <a:solidFill>
                <a:srgbClr val="FF0000"/>
              </a:solidFill>
              <a:latin typeface="Times" pitchFamily="-29" charset="0"/>
              <a:ea typeface="Osaka" pitchFamily="-29" charset="-128"/>
              <a:cs typeface="Osaka" pitchFamily="-29" charset="-128"/>
            </a:endParaRPr>
          </a:p>
        </p:txBody>
      </p:sp>
      <p:sp>
        <p:nvSpPr>
          <p:cNvPr id="44054" name="Line 33"/>
          <p:cNvSpPr>
            <a:spLocks noChangeShapeType="1"/>
          </p:cNvSpPr>
          <p:nvPr/>
        </p:nvSpPr>
        <p:spPr bwMode="auto">
          <a:xfrm>
            <a:off x="5715000" y="1447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5" name="Line 34"/>
          <p:cNvSpPr>
            <a:spLocks noChangeShapeType="1"/>
          </p:cNvSpPr>
          <p:nvPr/>
        </p:nvSpPr>
        <p:spPr bwMode="auto">
          <a:xfrm>
            <a:off x="5715000" y="14478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6" name="Line 35"/>
          <p:cNvSpPr>
            <a:spLocks noChangeShapeType="1"/>
          </p:cNvSpPr>
          <p:nvPr/>
        </p:nvSpPr>
        <p:spPr bwMode="auto">
          <a:xfrm>
            <a:off x="5715000" y="3429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7" name="Text Box 36"/>
          <p:cNvSpPr txBox="1">
            <a:spLocks noChangeArrowheads="1"/>
          </p:cNvSpPr>
          <p:nvPr/>
        </p:nvSpPr>
        <p:spPr bwMode="auto">
          <a:xfrm>
            <a:off x="5181600" y="2362200"/>
            <a:ext cx="8016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latin typeface="Helvetica" pitchFamily="-29" charset="0"/>
              </a:rPr>
              <a:t>~21mm</a:t>
            </a:r>
            <a:endParaRPr lang="en-US" altLang="ja-JP"/>
          </a:p>
        </p:txBody>
      </p:sp>
      <p:cxnSp>
        <p:nvCxnSpPr>
          <p:cNvPr id="29" name="直線矢印コネクタ 28"/>
          <p:cNvCxnSpPr/>
          <p:nvPr/>
        </p:nvCxnSpPr>
        <p:spPr>
          <a:xfrm rot="5400000">
            <a:off x="3238501" y="2781300"/>
            <a:ext cx="9906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5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2895600"/>
            <a:ext cx="1206500" cy="1092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4060" name="TextBox 30"/>
          <p:cNvSpPr txBox="1">
            <a:spLocks noChangeArrowheads="1"/>
          </p:cNvSpPr>
          <p:nvPr/>
        </p:nvSpPr>
        <p:spPr bwMode="auto">
          <a:xfrm>
            <a:off x="4495800" y="1066800"/>
            <a:ext cx="1547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>
                <a:solidFill>
                  <a:srgbClr val="FF0000"/>
                </a:solidFill>
                <a:latin typeface="Helvetica" pitchFamily="-29" charset="0"/>
                <a:ea typeface="Helvetica" pitchFamily="-29" charset="0"/>
                <a:cs typeface="Helvetica" pitchFamily="-29" charset="0"/>
              </a:rPr>
              <a:t>84µm height bump</a:t>
            </a:r>
            <a:endParaRPr lang="ja-JP" altLang="en-US" sz="1200" b="1">
              <a:solidFill>
                <a:srgbClr val="FF0000"/>
              </a:solidFill>
              <a:latin typeface="Helvetica" pitchFamily="-29" charset="0"/>
              <a:ea typeface="Helvetica" pitchFamily="-29" charset="0"/>
              <a:cs typeface="Helvetica" pitchFamily="-29" charset="0"/>
            </a:endParaRPr>
          </a:p>
        </p:txBody>
      </p:sp>
      <p:sp>
        <p:nvSpPr>
          <p:cNvPr id="44061" name="TextBox 31"/>
          <p:cNvSpPr txBox="1">
            <a:spLocks noChangeArrowheads="1"/>
          </p:cNvSpPr>
          <p:nvPr/>
        </p:nvSpPr>
        <p:spPr bwMode="auto">
          <a:xfrm>
            <a:off x="4267200" y="1371600"/>
            <a:ext cx="1547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>
                <a:solidFill>
                  <a:srgbClr val="FF0000"/>
                </a:solidFill>
                <a:latin typeface="Helvetica" pitchFamily="-29" charset="0"/>
                <a:ea typeface="Helvetica" pitchFamily="-29" charset="0"/>
                <a:cs typeface="Helvetica" pitchFamily="-29" charset="0"/>
              </a:rPr>
              <a:t>60µm height bump</a:t>
            </a:r>
            <a:endParaRPr lang="ja-JP" altLang="en-US" sz="1200" b="1">
              <a:solidFill>
                <a:srgbClr val="FF0000"/>
              </a:solidFill>
              <a:latin typeface="Helvetica" pitchFamily="-29" charset="0"/>
              <a:ea typeface="Helvetica" pitchFamily="-29" charset="0"/>
              <a:cs typeface="Helvetica" pitchFamily="-29" charset="0"/>
            </a:endParaRPr>
          </a:p>
        </p:txBody>
      </p:sp>
      <p:sp>
        <p:nvSpPr>
          <p:cNvPr id="44062" name="TextBox 32"/>
          <p:cNvSpPr txBox="1">
            <a:spLocks noChangeArrowheads="1"/>
          </p:cNvSpPr>
          <p:nvPr/>
        </p:nvSpPr>
        <p:spPr bwMode="auto">
          <a:xfrm>
            <a:off x="3962400" y="2743200"/>
            <a:ext cx="1547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1">
                <a:solidFill>
                  <a:srgbClr val="FF0000"/>
                </a:solidFill>
                <a:latin typeface="Helvetica" pitchFamily="-29" charset="0"/>
                <a:ea typeface="Helvetica" pitchFamily="-29" charset="0"/>
                <a:cs typeface="Helvetica" pitchFamily="-29" charset="0"/>
              </a:rPr>
              <a:t>43µm height bump</a:t>
            </a:r>
            <a:endParaRPr lang="ja-JP" altLang="en-US" sz="1200" b="1">
              <a:solidFill>
                <a:srgbClr val="FF0000"/>
              </a:solidFill>
              <a:latin typeface="Helvetica" pitchFamily="-29" charset="0"/>
              <a:ea typeface="Helvetica" pitchFamily="-29" charset="0"/>
              <a:cs typeface="Helvetica" pitchFamily="-29" charset="0"/>
            </a:endParaRPr>
          </a:p>
        </p:txBody>
      </p:sp>
      <p:cxnSp>
        <p:nvCxnSpPr>
          <p:cNvPr id="37" name="直線矢印コネクタ 36"/>
          <p:cNvCxnSpPr>
            <a:stCxn id="44060" idx="3"/>
          </p:cNvCxnSpPr>
          <p:nvPr/>
        </p:nvCxnSpPr>
        <p:spPr>
          <a:xfrm>
            <a:off x="6043613" y="1204913"/>
            <a:ext cx="738187" cy="90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5715000" y="1524000"/>
            <a:ext cx="1200150" cy="90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5562600" y="3352800"/>
            <a:ext cx="1428750" cy="1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66" name="Oval 27"/>
          <p:cNvSpPr>
            <a:spLocks noChangeArrowheads="1"/>
          </p:cNvSpPr>
          <p:nvPr/>
        </p:nvSpPr>
        <p:spPr bwMode="auto">
          <a:xfrm>
            <a:off x="8153400" y="4267200"/>
            <a:ext cx="304800" cy="304800"/>
          </a:xfrm>
          <a:prstGeom prst="ellipse">
            <a:avLst/>
          </a:prstGeom>
          <a:noFill/>
          <a:ln w="9525">
            <a:solidFill>
              <a:srgbClr val="08E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67" name="Oval 26"/>
          <p:cNvSpPr>
            <a:spLocks noChangeArrowheads="1"/>
          </p:cNvSpPr>
          <p:nvPr/>
        </p:nvSpPr>
        <p:spPr bwMode="auto">
          <a:xfrm>
            <a:off x="7620000" y="4495800"/>
            <a:ext cx="304800" cy="304800"/>
          </a:xfrm>
          <a:prstGeom prst="ellipse">
            <a:avLst/>
          </a:prstGeom>
          <a:noFill/>
          <a:ln w="9525">
            <a:solidFill>
              <a:srgbClr val="0B107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92513"/>
            <a:ext cx="4572000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92513"/>
            <a:ext cx="4572000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1029"/>
          <p:cNvSpPr txBox="1">
            <a:spLocks noChangeArrowheads="1"/>
          </p:cNvSpPr>
          <p:nvPr/>
        </p:nvSpPr>
        <p:spPr bwMode="auto">
          <a:xfrm>
            <a:off x="4724400" y="6335713"/>
            <a:ext cx="2971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EP-1 (25 + 100 um removed)</a:t>
            </a:r>
          </a:p>
        </p:txBody>
      </p:sp>
      <p:sp>
        <p:nvSpPr>
          <p:cNvPr id="54278" name="Text Box 1030"/>
          <p:cNvSpPr txBox="1">
            <a:spLocks noChangeArrowheads="1"/>
          </p:cNvSpPr>
          <p:nvPr/>
        </p:nvSpPr>
        <p:spPr bwMode="auto">
          <a:xfrm>
            <a:off x="152400" y="2808288"/>
            <a:ext cx="1828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After Fabrication</a:t>
            </a:r>
          </a:p>
        </p:txBody>
      </p:sp>
      <p:sp>
        <p:nvSpPr>
          <p:cNvPr id="54279" name="Text Box 1031"/>
          <p:cNvSpPr txBox="1">
            <a:spLocks noChangeArrowheads="1"/>
          </p:cNvSpPr>
          <p:nvPr/>
        </p:nvSpPr>
        <p:spPr bwMode="auto">
          <a:xfrm>
            <a:off x="152400" y="6400800"/>
            <a:ext cx="2438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EP-1 (25 um removed)</a:t>
            </a:r>
          </a:p>
        </p:txBody>
      </p:sp>
      <p:sp>
        <p:nvSpPr>
          <p:cNvPr id="54280" name="Oval 1032"/>
          <p:cNvSpPr>
            <a:spLocks noChangeArrowheads="1"/>
          </p:cNvSpPr>
          <p:nvPr/>
        </p:nvSpPr>
        <p:spPr bwMode="auto">
          <a:xfrm>
            <a:off x="2895600" y="2274888"/>
            <a:ext cx="1143000" cy="990600"/>
          </a:xfrm>
          <a:prstGeom prst="ellipse">
            <a:avLst/>
          </a:prstGeom>
          <a:noFill/>
          <a:ln w="444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1" name="Oval 1033"/>
          <p:cNvSpPr>
            <a:spLocks noChangeArrowheads="1"/>
          </p:cNvSpPr>
          <p:nvPr/>
        </p:nvSpPr>
        <p:spPr bwMode="auto">
          <a:xfrm>
            <a:off x="2743200" y="5562600"/>
            <a:ext cx="1143000" cy="990600"/>
          </a:xfrm>
          <a:prstGeom prst="ellipse">
            <a:avLst/>
          </a:prstGeom>
          <a:noFill/>
          <a:ln w="444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2" name="Oval 1034"/>
          <p:cNvSpPr>
            <a:spLocks noChangeArrowheads="1"/>
          </p:cNvSpPr>
          <p:nvPr/>
        </p:nvSpPr>
        <p:spPr bwMode="auto">
          <a:xfrm>
            <a:off x="7620000" y="4659313"/>
            <a:ext cx="1143000" cy="990600"/>
          </a:xfrm>
          <a:prstGeom prst="ellipse">
            <a:avLst/>
          </a:prstGeom>
          <a:noFill/>
          <a:ln w="444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3" name="Rectangle 1035"/>
          <p:cNvSpPr>
            <a:spLocks noChangeArrowheads="1"/>
          </p:cNvSpPr>
          <p:nvPr/>
        </p:nvSpPr>
        <p:spPr bwMode="auto">
          <a:xfrm>
            <a:off x="4572000" y="0"/>
            <a:ext cx="4572000" cy="205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000">
                <a:solidFill>
                  <a:schemeClr val="tx2"/>
                </a:solidFill>
              </a:rPr>
              <a:t>Comparison of each EP treatment</a:t>
            </a:r>
            <a:br>
              <a:rPr lang="en-US" altLang="ja-JP" sz="2000">
                <a:solidFill>
                  <a:schemeClr val="tx2"/>
                </a:solidFill>
              </a:rPr>
            </a:br>
            <a:r>
              <a:rPr lang="en-US" altLang="ja-JP" sz="2000">
                <a:solidFill>
                  <a:schemeClr val="tx2"/>
                </a:solidFill>
              </a:rPr>
              <a:t> #3 cell equator, Z=402mm, t=10 deg</a:t>
            </a:r>
          </a:p>
        </p:txBody>
      </p:sp>
      <p:sp>
        <p:nvSpPr>
          <p:cNvPr id="54284" name="TextBox 14"/>
          <p:cNvSpPr txBox="1">
            <a:spLocks noChangeArrowheads="1"/>
          </p:cNvSpPr>
          <p:nvPr/>
        </p:nvSpPr>
        <p:spPr bwMode="auto">
          <a:xfrm>
            <a:off x="5105400" y="2590800"/>
            <a:ext cx="3287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1800" b="1">
                <a:latin typeface="Helvetica" pitchFamily="-29" charset="0"/>
                <a:ea typeface="Helvetica" pitchFamily="-29" charset="0"/>
                <a:cs typeface="Helvetica" pitchFamily="-29" charset="0"/>
              </a:rPr>
              <a:t>Pit exist from the beginning, </a:t>
            </a:r>
          </a:p>
          <a:p>
            <a:r>
              <a:rPr kumimoji="1" lang="en-US" altLang="ja-JP" sz="1800" b="1">
                <a:latin typeface="Helvetica" pitchFamily="-29" charset="0"/>
                <a:ea typeface="Helvetica" pitchFamily="-29" charset="0"/>
                <a:cs typeface="Helvetica" pitchFamily="-29" charset="0"/>
              </a:rPr>
              <a:t>and not disappear</a:t>
            </a:r>
            <a:endParaRPr kumimoji="1" lang="ja-JP" altLang="en-US" sz="1800" b="1">
              <a:latin typeface="Helvetica" pitchFamily="-29" charset="0"/>
              <a:ea typeface="Helvetica" pitchFamily="-29" charset="0"/>
              <a:cs typeface="Helvetica" pitchFamily="-29" charset="0"/>
            </a:endParaRPr>
          </a:p>
        </p:txBody>
      </p:sp>
      <p:sp>
        <p:nvSpPr>
          <p:cNvPr id="54285" name="TextBox 11"/>
          <p:cNvSpPr txBox="1">
            <a:spLocks noChangeArrowheads="1"/>
          </p:cNvSpPr>
          <p:nvPr/>
        </p:nvSpPr>
        <p:spPr bwMode="auto">
          <a:xfrm>
            <a:off x="152400" y="141288"/>
            <a:ext cx="441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FF00"/>
                </a:solidFill>
              </a:rPr>
              <a:t>1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54286" name="TextBox 12"/>
          <p:cNvSpPr txBox="1">
            <a:spLocks noChangeArrowheads="1"/>
          </p:cNvSpPr>
          <p:nvPr/>
        </p:nvSpPr>
        <p:spPr bwMode="auto">
          <a:xfrm>
            <a:off x="152400" y="3733800"/>
            <a:ext cx="44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FF00"/>
                </a:solidFill>
              </a:rPr>
              <a:t>2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54287" name="TextBox 13"/>
          <p:cNvSpPr txBox="1">
            <a:spLocks noChangeArrowheads="1"/>
          </p:cNvSpPr>
          <p:nvPr/>
        </p:nvSpPr>
        <p:spPr bwMode="auto">
          <a:xfrm>
            <a:off x="4724400" y="3592513"/>
            <a:ext cx="441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FF00"/>
                </a:solidFill>
              </a:rPr>
              <a:t>3</a:t>
            </a:r>
            <a:endParaRPr kumimoji="1" lang="ja-JP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TOC_count_0219200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495799"/>
            <a:ext cx="3859307" cy="2362201"/>
          </a:xfrm>
          <a:prstGeom prst="rect">
            <a:avLst/>
          </a:prstGeom>
        </p:spPr>
      </p:pic>
      <p:pic>
        <p:nvPicPr>
          <p:cNvPr id="6" name="図 5" descr="P10002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505225"/>
            <a:ext cx="1652591" cy="2203455"/>
          </a:xfrm>
          <a:prstGeom prst="rect">
            <a:avLst/>
          </a:prstGeom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4286235" y="1040600"/>
            <a:ext cx="4662517" cy="7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29" charset="0"/>
              <a:buChar char="•"/>
              <a:tabLst/>
              <a:defRPr/>
            </a:pPr>
            <a:r>
              <a:rPr lang="en-US" altLang="ja-JP" sz="1400" dirty="0" smtClean="0">
                <a:cs typeface="ＭＳ Ｐゴシック" pitchFamily="-29" charset="-128"/>
              </a:rPr>
              <a:t>HPR with port open 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4Hr.</a:t>
            </a:r>
            <a:r>
              <a:rPr kumimoji="1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（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No.1</a:t>
            </a:r>
            <a:r>
              <a:rPr kumimoji="1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）　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2009/02/18</a:t>
            </a:r>
            <a:r>
              <a:rPr kumimoji="1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 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BL#5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29" charset="0"/>
              <a:buChar char="•"/>
              <a:tabLst/>
              <a:defRPr/>
            </a:pPr>
            <a:r>
              <a:rPr lang="en-US" altLang="ja-JP" sz="1400" dirty="0" smtClean="0">
                <a:cs typeface="ＭＳ Ｐゴシック" pitchFamily="-29" charset="-128"/>
              </a:rPr>
              <a:t>HPR with port close 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4Hr.</a:t>
            </a:r>
            <a:r>
              <a:rPr kumimoji="1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（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No.2</a:t>
            </a:r>
            <a:r>
              <a:rPr kumimoji="1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）　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2009/02/19</a:t>
            </a:r>
            <a:r>
              <a:rPr kumimoji="1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 </a:t>
            </a:r>
            <a:r>
              <a:rPr kumimoji="1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29" charset="-128"/>
              </a:rPr>
              <a:t>BL#5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29" charset="-128"/>
            </a:endParaRPr>
          </a:p>
        </p:txBody>
      </p:sp>
      <p:graphicFrame>
        <p:nvGraphicFramePr>
          <p:cNvPr id="4" name="グラフ 3"/>
          <p:cNvGraphicFramePr/>
          <p:nvPr/>
        </p:nvGraphicFramePr>
        <p:xfrm>
          <a:off x="214282" y="1509706"/>
          <a:ext cx="4362455" cy="283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グラフ 4"/>
          <p:cNvGraphicFramePr/>
          <p:nvPr/>
        </p:nvGraphicFramePr>
        <p:xfrm>
          <a:off x="4429124" y="1543044"/>
          <a:ext cx="4376741" cy="280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282" y="228600"/>
            <a:ext cx="5205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Helvetica"/>
                <a:cs typeface="Helvetica"/>
              </a:rPr>
              <a:t>Monitoring </a:t>
            </a:r>
            <a:r>
              <a:rPr kumimoji="1" lang="en-US" altLang="ja-JP" sz="2800" b="1" dirty="0" smtClean="0">
                <a:latin typeface="Helvetica"/>
                <a:cs typeface="Helvetica"/>
              </a:rPr>
              <a:t>particles and TOC </a:t>
            </a:r>
          </a:p>
          <a:p>
            <a:r>
              <a:rPr kumimoji="1" lang="en-US" altLang="ja-JP" sz="2800" b="1" dirty="0" smtClean="0">
                <a:latin typeface="Helvetica"/>
                <a:cs typeface="Helvetica"/>
              </a:rPr>
              <a:t>in </a:t>
            </a:r>
            <a:r>
              <a:rPr kumimoji="1" lang="en-US" altLang="ja-JP" sz="2800" b="1" dirty="0" smtClean="0">
                <a:latin typeface="Helvetica"/>
                <a:cs typeface="Helvetica"/>
              </a:rPr>
              <a:t>the wash-out </a:t>
            </a:r>
            <a:r>
              <a:rPr kumimoji="1" lang="en-US" altLang="ja-JP" sz="2800" b="1" dirty="0" smtClean="0">
                <a:latin typeface="Helvetica"/>
                <a:cs typeface="Helvetica"/>
              </a:rPr>
              <a:t>water of HPR</a:t>
            </a:r>
            <a:endParaRPr kumimoji="1" lang="ja-JP" altLang="en-US" sz="2800" b="1" dirty="0">
              <a:latin typeface="Helvetica"/>
              <a:cs typeface="Helvetica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62000" y="4348161"/>
            <a:ext cx="366712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23835" y="4341910"/>
            <a:ext cx="99564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~ 3.5 hours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4953000" y="4349749"/>
            <a:ext cx="366712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48400" y="4197448"/>
            <a:ext cx="99564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~ 4.5 hours</a:t>
            </a:r>
            <a:endParaRPr kumimoji="1" lang="ja-JP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90800" y="6292334"/>
            <a:ext cx="627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HPR</a:t>
            </a:r>
            <a:endParaRPr kumimoji="1" lang="ja-JP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735013"/>
            <a:ext cx="75438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657600" y="2590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505200" y="1752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</a:rPr>
              <a:t>#3000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657600" y="57150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chemeClr val="accent1"/>
                </a:solidFill>
              </a:rPr>
              <a:t>#1000</a:t>
            </a: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3124200" y="3581400"/>
            <a:ext cx="2590800" cy="2667000"/>
          </a:xfrm>
          <a:prstGeom prst="ellipse">
            <a:avLst/>
          </a:prstGeom>
          <a:noFill/>
          <a:ln w="31750">
            <a:solidFill>
              <a:srgbClr val="99CC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537868" y="6248400"/>
            <a:ext cx="637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Additional grind by #1000 diamond sheet for 2-5min in 4 locations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日付プレースホルダ 3"/>
          <p:cNvSpPr txBox="1">
            <a:spLocks/>
          </p:cNvSpPr>
          <p:nvPr/>
        </p:nvSpPr>
        <p:spPr bwMode="auto">
          <a:xfrm>
            <a:off x="1524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/>
            <a:r>
              <a:rPr lang="en-US" altLang="ja-JP" sz="1200"/>
              <a:t>4.4.2008 Lutz Lilje</a:t>
            </a:r>
          </a:p>
          <a:p>
            <a:pPr fontAlgn="base"/>
            <a:r>
              <a:rPr lang="en-US" altLang="ja-JP" sz="1200"/>
              <a:t>ILC Project@DESY</a:t>
            </a:r>
          </a:p>
        </p:txBody>
      </p:sp>
      <p:sp>
        <p:nvSpPr>
          <p:cNvPr id="63491" name="Rectangle 2"/>
          <p:cNvSpPr txBox="1">
            <a:spLocks noChangeArrowheads="1"/>
          </p:cNvSpPr>
          <p:nvPr/>
        </p:nvSpPr>
        <p:spPr bwMode="auto">
          <a:xfrm>
            <a:off x="1524000" y="0"/>
            <a:ext cx="6019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base" hangingPunct="1"/>
            <a:r>
              <a:rPr lang="en-US" altLang="ja-JP" sz="2800" b="1" dirty="0">
                <a:solidFill>
                  <a:srgbClr val="23346C"/>
                </a:solidFill>
                <a:latin typeface="Helvetica"/>
                <a:cs typeface="Helvetica"/>
              </a:rPr>
              <a:t>ILC S0 Feedback Loop</a:t>
            </a:r>
          </a:p>
        </p:txBody>
      </p:sp>
      <p:sp>
        <p:nvSpPr>
          <p:cNvPr id="63492" name="AutoShape 8"/>
          <p:cNvSpPr>
            <a:spLocks noChangeArrowheads="1"/>
          </p:cNvSpPr>
          <p:nvPr/>
        </p:nvSpPr>
        <p:spPr bwMode="auto">
          <a:xfrm>
            <a:off x="1066800" y="838200"/>
            <a:ext cx="2133600" cy="304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Cavity Incoming QC</a:t>
            </a:r>
            <a:endParaRPr lang="en-GB" altLang="ja-JP" sz="1600"/>
          </a:p>
        </p:txBody>
      </p:sp>
      <p:sp>
        <p:nvSpPr>
          <p:cNvPr id="63493" name="AutoShape 11"/>
          <p:cNvSpPr>
            <a:spLocks noChangeArrowheads="1"/>
          </p:cNvSpPr>
          <p:nvPr/>
        </p:nvSpPr>
        <p:spPr bwMode="auto">
          <a:xfrm>
            <a:off x="3962400" y="2438400"/>
            <a:ext cx="16764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Countermeasure</a:t>
            </a:r>
          </a:p>
          <a:p>
            <a:pPr algn="ctr"/>
            <a:r>
              <a:rPr lang="de-DE" altLang="ja-JP" sz="1600"/>
              <a:t>(Guided Repair)</a:t>
            </a:r>
            <a:endParaRPr lang="en-GB" altLang="ja-JP" sz="1600"/>
          </a:p>
        </p:txBody>
      </p:sp>
      <p:sp>
        <p:nvSpPr>
          <p:cNvPr id="63494" name="AutoShape 12"/>
          <p:cNvSpPr>
            <a:spLocks noChangeArrowheads="1"/>
          </p:cNvSpPr>
          <p:nvPr/>
        </p:nvSpPr>
        <p:spPr bwMode="auto">
          <a:xfrm>
            <a:off x="1219200" y="1447800"/>
            <a:ext cx="1828800" cy="533400"/>
          </a:xfrm>
          <a:prstGeom prst="flowChartProcess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Huge Irregularities</a:t>
            </a:r>
          </a:p>
          <a:p>
            <a:pPr algn="ctr"/>
            <a:r>
              <a:rPr lang="de-DE" altLang="ja-JP" sz="1600"/>
              <a:t>eg. Scratches</a:t>
            </a:r>
            <a:endParaRPr lang="en-GB" altLang="ja-JP" sz="1600"/>
          </a:p>
        </p:txBody>
      </p:sp>
      <p:sp>
        <p:nvSpPr>
          <p:cNvPr id="63495" name="AutoShape 13"/>
          <p:cNvSpPr>
            <a:spLocks noChangeArrowheads="1"/>
          </p:cNvSpPr>
          <p:nvPr/>
        </p:nvSpPr>
        <p:spPr bwMode="auto">
          <a:xfrm>
            <a:off x="6629400" y="1066800"/>
            <a:ext cx="1752600" cy="914400"/>
          </a:xfrm>
          <a:prstGeom prst="flowChartProcess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Feedback:</a:t>
            </a:r>
          </a:p>
          <a:p>
            <a:pPr algn="ctr"/>
            <a:r>
              <a:rPr lang="de-DE" altLang="ja-JP" sz="1600"/>
              <a:t>Improve </a:t>
            </a:r>
          </a:p>
          <a:p>
            <a:pPr algn="ctr"/>
            <a:r>
              <a:rPr lang="de-DE" altLang="ja-JP" sz="1600"/>
              <a:t>Specification/QC</a:t>
            </a:r>
            <a:endParaRPr lang="en-GB" altLang="ja-JP" sz="1600"/>
          </a:p>
        </p:txBody>
      </p:sp>
      <p:sp>
        <p:nvSpPr>
          <p:cNvPr id="63496" name="AutoShape 14"/>
          <p:cNvSpPr>
            <a:spLocks noChangeArrowheads="1"/>
          </p:cNvSpPr>
          <p:nvPr/>
        </p:nvSpPr>
        <p:spPr bwMode="auto">
          <a:xfrm>
            <a:off x="609600" y="2438400"/>
            <a:ext cx="18288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Standard Cavity </a:t>
            </a:r>
          </a:p>
          <a:p>
            <a:pPr algn="ctr"/>
            <a:r>
              <a:rPr lang="de-DE" altLang="ja-JP" sz="1600"/>
              <a:t>Preparation Cycle </a:t>
            </a:r>
            <a:endParaRPr lang="en-GB" altLang="ja-JP" sz="1600"/>
          </a:p>
        </p:txBody>
      </p:sp>
      <p:sp>
        <p:nvSpPr>
          <p:cNvPr id="63497" name="AutoShape 16"/>
          <p:cNvSpPr>
            <a:spLocks noChangeArrowheads="1"/>
          </p:cNvSpPr>
          <p:nvPr/>
        </p:nvSpPr>
        <p:spPr bwMode="auto">
          <a:xfrm>
            <a:off x="3810000" y="3505200"/>
            <a:ext cx="1981200" cy="533400"/>
          </a:xfrm>
          <a:prstGeom prst="flowChartProcess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Identify Irregularities</a:t>
            </a:r>
          </a:p>
          <a:p>
            <a:pPr algn="ctr"/>
            <a:r>
              <a:rPr lang="de-DE" altLang="ja-JP" sz="1600"/>
              <a:t>eg. pits</a:t>
            </a:r>
            <a:endParaRPr lang="en-GB" altLang="ja-JP" sz="1600"/>
          </a:p>
        </p:txBody>
      </p:sp>
      <p:sp>
        <p:nvSpPr>
          <p:cNvPr id="63498" name="AutoShape 17"/>
          <p:cNvSpPr>
            <a:spLocks noChangeArrowheads="1"/>
          </p:cNvSpPr>
          <p:nvPr/>
        </p:nvSpPr>
        <p:spPr bwMode="auto">
          <a:xfrm>
            <a:off x="609600" y="3505200"/>
            <a:ext cx="18288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Standard Vertical </a:t>
            </a:r>
          </a:p>
          <a:p>
            <a:pPr algn="ctr"/>
            <a:r>
              <a:rPr lang="de-DE" altLang="ja-JP" sz="1600"/>
              <a:t>Test Cavity</a:t>
            </a:r>
            <a:endParaRPr lang="en-GB" altLang="ja-JP" sz="1600"/>
          </a:p>
        </p:txBody>
      </p:sp>
      <p:sp>
        <p:nvSpPr>
          <p:cNvPr id="63499" name="AutoShape 19"/>
          <p:cNvSpPr>
            <a:spLocks noChangeArrowheads="1"/>
          </p:cNvSpPr>
          <p:nvPr/>
        </p:nvSpPr>
        <p:spPr bwMode="auto">
          <a:xfrm>
            <a:off x="76200" y="6019800"/>
            <a:ext cx="3429000" cy="304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Horizontal Tests or Module Assembly</a:t>
            </a:r>
            <a:endParaRPr lang="en-GB" altLang="ja-JP" sz="1600"/>
          </a:p>
        </p:txBody>
      </p:sp>
      <p:sp>
        <p:nvSpPr>
          <p:cNvPr id="63500" name="AutoShape 20"/>
          <p:cNvSpPr>
            <a:spLocks noChangeArrowheads="1"/>
          </p:cNvSpPr>
          <p:nvPr/>
        </p:nvSpPr>
        <p:spPr bwMode="auto">
          <a:xfrm>
            <a:off x="457200" y="4876800"/>
            <a:ext cx="2667000" cy="381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Additonal Processing Cycle</a:t>
            </a:r>
            <a:endParaRPr lang="en-GB" altLang="ja-JP" sz="1600"/>
          </a:p>
        </p:txBody>
      </p:sp>
      <p:sp>
        <p:nvSpPr>
          <p:cNvPr id="63501" name="AutoShape 21"/>
          <p:cNvSpPr>
            <a:spLocks noChangeArrowheads="1"/>
          </p:cNvSpPr>
          <p:nvPr/>
        </p:nvSpPr>
        <p:spPr bwMode="auto">
          <a:xfrm>
            <a:off x="6400800" y="4267200"/>
            <a:ext cx="2286000" cy="990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600"/>
              <a:t>Understand nature of </a:t>
            </a:r>
          </a:p>
          <a:p>
            <a:pPr algn="ctr"/>
            <a:r>
              <a:rPr lang="en-US" altLang="ja-JP" sz="1600"/>
              <a:t>high gradient limitation</a:t>
            </a:r>
          </a:p>
          <a:p>
            <a:pPr algn="ctr"/>
            <a:r>
              <a:rPr lang="en-US" altLang="ja-JP" sz="1600"/>
              <a:t>e.g. does minor EP </a:t>
            </a:r>
          </a:p>
          <a:p>
            <a:pPr algn="ctr"/>
            <a:r>
              <a:rPr lang="en-US" altLang="ja-JP" sz="1600"/>
              <a:t>move quench location</a:t>
            </a:r>
            <a:endParaRPr lang="en-GB" altLang="ja-JP" sz="1600"/>
          </a:p>
        </p:txBody>
      </p:sp>
      <p:sp>
        <p:nvSpPr>
          <p:cNvPr id="63502" name="AutoShape 22"/>
          <p:cNvSpPr>
            <a:spLocks noChangeArrowheads="1"/>
          </p:cNvSpPr>
          <p:nvPr/>
        </p:nvSpPr>
        <p:spPr bwMode="auto">
          <a:xfrm>
            <a:off x="7924800" y="5638800"/>
            <a:ext cx="9144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Single </a:t>
            </a:r>
          </a:p>
          <a:p>
            <a:pPr algn="ctr"/>
            <a:r>
              <a:rPr lang="de-DE" altLang="ja-JP" sz="1600"/>
              <a:t>Cells</a:t>
            </a:r>
            <a:endParaRPr lang="en-GB" altLang="ja-JP" sz="1600"/>
          </a:p>
        </p:txBody>
      </p:sp>
      <p:sp>
        <p:nvSpPr>
          <p:cNvPr id="63503" name="AutoShape 23"/>
          <p:cNvSpPr>
            <a:spLocks noChangeArrowheads="1"/>
          </p:cNvSpPr>
          <p:nvPr/>
        </p:nvSpPr>
        <p:spPr bwMode="auto">
          <a:xfrm>
            <a:off x="6400800" y="3048000"/>
            <a:ext cx="9144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Witness</a:t>
            </a:r>
          </a:p>
          <a:p>
            <a:pPr algn="ctr"/>
            <a:r>
              <a:rPr lang="de-DE" altLang="ja-JP" sz="1600"/>
              <a:t>Samples</a:t>
            </a:r>
            <a:endParaRPr lang="en-GB" altLang="ja-JP" sz="1600"/>
          </a:p>
        </p:txBody>
      </p:sp>
      <p:sp>
        <p:nvSpPr>
          <p:cNvPr id="63504" name="AutoShape 24"/>
          <p:cNvSpPr>
            <a:spLocks noChangeArrowheads="1"/>
          </p:cNvSpPr>
          <p:nvPr/>
        </p:nvSpPr>
        <p:spPr bwMode="auto">
          <a:xfrm>
            <a:off x="6248400" y="5638800"/>
            <a:ext cx="9144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Samples</a:t>
            </a:r>
            <a:endParaRPr lang="en-GB" altLang="ja-JP" sz="1600"/>
          </a:p>
        </p:txBody>
      </p:sp>
      <p:cxnSp>
        <p:nvCxnSpPr>
          <p:cNvPr id="63505" name="AutoShape 26"/>
          <p:cNvCxnSpPr>
            <a:cxnSpLocks noChangeShapeType="1"/>
            <a:stCxn id="63492" idx="2"/>
            <a:endCxn id="63494" idx="0"/>
          </p:cNvCxnSpPr>
          <p:nvPr/>
        </p:nvCxnSpPr>
        <p:spPr bwMode="auto">
          <a:xfrm>
            <a:off x="2133600" y="1143000"/>
            <a:ext cx="0" cy="3048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06" name="AutoShape 27"/>
          <p:cNvCxnSpPr>
            <a:cxnSpLocks noChangeShapeType="1"/>
            <a:stCxn id="63494" idx="2"/>
            <a:endCxn id="63496" idx="0"/>
          </p:cNvCxnSpPr>
          <p:nvPr/>
        </p:nvCxnSpPr>
        <p:spPr bwMode="auto">
          <a:xfrm flipH="1">
            <a:off x="1524000" y="1981200"/>
            <a:ext cx="609600" cy="4572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07" name="AutoShape 29"/>
          <p:cNvCxnSpPr>
            <a:cxnSpLocks noChangeShapeType="1"/>
            <a:stCxn id="63494" idx="3"/>
            <a:endCxn id="63493" idx="0"/>
          </p:cNvCxnSpPr>
          <p:nvPr/>
        </p:nvCxnSpPr>
        <p:spPr bwMode="auto">
          <a:xfrm>
            <a:off x="3048000" y="1714500"/>
            <a:ext cx="1752600" cy="7239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08" name="AutoShape 30"/>
          <p:cNvCxnSpPr>
            <a:cxnSpLocks noChangeShapeType="1"/>
            <a:stCxn id="63493" idx="1"/>
            <a:endCxn id="63496" idx="3"/>
          </p:cNvCxnSpPr>
          <p:nvPr/>
        </p:nvCxnSpPr>
        <p:spPr bwMode="auto">
          <a:xfrm flipH="1">
            <a:off x="2438400" y="2705100"/>
            <a:ext cx="1524000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09" name="AutoShape 31"/>
          <p:cNvCxnSpPr>
            <a:cxnSpLocks noChangeShapeType="1"/>
            <a:stCxn id="63496" idx="2"/>
            <a:endCxn id="63498" idx="0"/>
          </p:cNvCxnSpPr>
          <p:nvPr/>
        </p:nvCxnSpPr>
        <p:spPr bwMode="auto">
          <a:xfrm>
            <a:off x="1524000" y="2971800"/>
            <a:ext cx="0" cy="5334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10" name="AutoShape 32"/>
          <p:cNvCxnSpPr>
            <a:cxnSpLocks noChangeShapeType="1"/>
            <a:stCxn id="63498" idx="3"/>
            <a:endCxn id="63521" idx="1"/>
          </p:cNvCxnSpPr>
          <p:nvPr/>
        </p:nvCxnSpPr>
        <p:spPr bwMode="auto">
          <a:xfrm>
            <a:off x="2438400" y="3771900"/>
            <a:ext cx="381000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11" name="AutoShape 33"/>
          <p:cNvCxnSpPr>
            <a:cxnSpLocks noChangeShapeType="1"/>
            <a:stCxn id="63497" idx="0"/>
            <a:endCxn id="63493" idx="2"/>
          </p:cNvCxnSpPr>
          <p:nvPr/>
        </p:nvCxnSpPr>
        <p:spPr bwMode="auto">
          <a:xfrm flipV="1">
            <a:off x="4800600" y="2971800"/>
            <a:ext cx="0" cy="5334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12" name="AutoShape 35"/>
          <p:cNvCxnSpPr>
            <a:cxnSpLocks noChangeShapeType="1"/>
            <a:stCxn id="63500" idx="2"/>
            <a:endCxn id="63528" idx="0"/>
          </p:cNvCxnSpPr>
          <p:nvPr/>
        </p:nvCxnSpPr>
        <p:spPr bwMode="auto">
          <a:xfrm>
            <a:off x="1790700" y="5257800"/>
            <a:ext cx="0" cy="2286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13" name="AutoShape 36"/>
          <p:cNvCxnSpPr>
            <a:cxnSpLocks noChangeShapeType="1"/>
            <a:stCxn id="63502" idx="0"/>
            <a:endCxn id="63501" idx="2"/>
          </p:cNvCxnSpPr>
          <p:nvPr/>
        </p:nvCxnSpPr>
        <p:spPr bwMode="auto">
          <a:xfrm flipH="1" flipV="1">
            <a:off x="7543800" y="5257800"/>
            <a:ext cx="838200" cy="381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14" name="AutoShape 37"/>
          <p:cNvCxnSpPr>
            <a:cxnSpLocks noChangeShapeType="1"/>
            <a:stCxn id="63528" idx="3"/>
            <a:endCxn id="63501" idx="1"/>
          </p:cNvCxnSpPr>
          <p:nvPr/>
        </p:nvCxnSpPr>
        <p:spPr bwMode="auto">
          <a:xfrm flipV="1">
            <a:off x="3200400" y="4762500"/>
            <a:ext cx="32004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15" name="AutoShape 38"/>
          <p:cNvCxnSpPr>
            <a:cxnSpLocks noChangeShapeType="1"/>
            <a:stCxn id="63503" idx="2"/>
            <a:endCxn id="63501" idx="0"/>
          </p:cNvCxnSpPr>
          <p:nvPr/>
        </p:nvCxnSpPr>
        <p:spPr bwMode="auto">
          <a:xfrm>
            <a:off x="6858000" y="3581400"/>
            <a:ext cx="685800" cy="6858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16" name="AutoShape 39"/>
          <p:cNvCxnSpPr>
            <a:cxnSpLocks noChangeShapeType="1"/>
            <a:stCxn id="63504" idx="0"/>
            <a:endCxn id="63501" idx="2"/>
          </p:cNvCxnSpPr>
          <p:nvPr/>
        </p:nvCxnSpPr>
        <p:spPr bwMode="auto">
          <a:xfrm flipV="1">
            <a:off x="6705600" y="5257800"/>
            <a:ext cx="838200" cy="381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17" name="AutoShape 40"/>
          <p:cNvCxnSpPr>
            <a:cxnSpLocks noChangeShapeType="1"/>
            <a:stCxn id="63496" idx="2"/>
            <a:endCxn id="63503" idx="1"/>
          </p:cNvCxnSpPr>
          <p:nvPr/>
        </p:nvCxnSpPr>
        <p:spPr bwMode="auto">
          <a:xfrm rot="16200000" flipH="1">
            <a:off x="3790950" y="704850"/>
            <a:ext cx="342900" cy="4876800"/>
          </a:xfrm>
          <a:prstGeom prst="bentConnector2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 type="triangle" w="lg" len="med"/>
          </a:ln>
        </p:spPr>
      </p:cxnSp>
      <p:cxnSp>
        <p:nvCxnSpPr>
          <p:cNvPr id="63518" name="AutoShape 41"/>
          <p:cNvCxnSpPr>
            <a:cxnSpLocks noChangeShapeType="1"/>
            <a:stCxn id="63501" idx="0"/>
            <a:endCxn id="63495" idx="2"/>
          </p:cNvCxnSpPr>
          <p:nvPr/>
        </p:nvCxnSpPr>
        <p:spPr bwMode="auto">
          <a:xfrm flipH="1" flipV="1">
            <a:off x="7505700" y="1981200"/>
            <a:ext cx="38100" cy="2286000"/>
          </a:xfrm>
          <a:prstGeom prst="straightConnector1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19" name="AutoShape 42"/>
          <p:cNvCxnSpPr>
            <a:cxnSpLocks noChangeShapeType="1"/>
            <a:stCxn id="63497" idx="2"/>
            <a:endCxn id="63501" idx="1"/>
          </p:cNvCxnSpPr>
          <p:nvPr/>
        </p:nvCxnSpPr>
        <p:spPr bwMode="auto">
          <a:xfrm>
            <a:off x="4800600" y="4038600"/>
            <a:ext cx="1600200" cy="723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lg" len="med"/>
          </a:ln>
        </p:spPr>
      </p:cxnSp>
      <p:sp>
        <p:nvSpPr>
          <p:cNvPr id="63520" name="Rectangle 43"/>
          <p:cNvSpPr>
            <a:spLocks noChangeArrowheads="1"/>
          </p:cNvSpPr>
          <p:nvPr/>
        </p:nvSpPr>
        <p:spPr bwMode="auto">
          <a:xfrm>
            <a:off x="990600" y="4267200"/>
            <a:ext cx="1066800" cy="304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&gt; XX MV/m</a:t>
            </a:r>
            <a:endParaRPr lang="en-GB" altLang="ja-JP" sz="1600"/>
          </a:p>
        </p:txBody>
      </p:sp>
      <p:sp>
        <p:nvSpPr>
          <p:cNvPr id="63521" name="Rectangle 44"/>
          <p:cNvSpPr>
            <a:spLocks noChangeArrowheads="1"/>
          </p:cNvSpPr>
          <p:nvPr/>
        </p:nvSpPr>
        <p:spPr bwMode="auto">
          <a:xfrm>
            <a:off x="2819400" y="3505200"/>
            <a:ext cx="685800" cy="533400"/>
          </a:xfrm>
          <a:prstGeom prst="rect">
            <a:avLst/>
          </a:prstGeom>
          <a:solidFill>
            <a:srgbClr val="FF0000">
              <a:alpha val="7607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&lt; XX </a:t>
            </a:r>
          </a:p>
          <a:p>
            <a:pPr algn="ctr"/>
            <a:r>
              <a:rPr lang="de-DE" altLang="ja-JP" sz="1600"/>
              <a:t>MV/m</a:t>
            </a:r>
            <a:endParaRPr lang="en-GB" altLang="ja-JP" sz="1600"/>
          </a:p>
        </p:txBody>
      </p:sp>
      <p:cxnSp>
        <p:nvCxnSpPr>
          <p:cNvPr id="63522" name="AutoShape 46"/>
          <p:cNvCxnSpPr>
            <a:cxnSpLocks noChangeShapeType="1"/>
            <a:stCxn id="63498" idx="2"/>
            <a:endCxn id="63520" idx="0"/>
          </p:cNvCxnSpPr>
          <p:nvPr/>
        </p:nvCxnSpPr>
        <p:spPr bwMode="auto">
          <a:xfrm>
            <a:off x="1524000" y="4038600"/>
            <a:ext cx="0" cy="2286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23" name="AutoShape 47"/>
          <p:cNvCxnSpPr>
            <a:cxnSpLocks noChangeShapeType="1"/>
            <a:stCxn id="63520" idx="2"/>
            <a:endCxn id="63500" idx="0"/>
          </p:cNvCxnSpPr>
          <p:nvPr/>
        </p:nvCxnSpPr>
        <p:spPr bwMode="auto">
          <a:xfrm>
            <a:off x="1524000" y="4572000"/>
            <a:ext cx="266700" cy="3048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24" name="AutoShape 48"/>
          <p:cNvCxnSpPr>
            <a:cxnSpLocks noChangeShapeType="1"/>
            <a:stCxn id="63521" idx="3"/>
            <a:endCxn id="63497" idx="1"/>
          </p:cNvCxnSpPr>
          <p:nvPr/>
        </p:nvCxnSpPr>
        <p:spPr bwMode="auto">
          <a:xfrm>
            <a:off x="3505200" y="3771900"/>
            <a:ext cx="304800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  <p:cxnSp>
        <p:nvCxnSpPr>
          <p:cNvPr id="63525" name="AutoShape 49"/>
          <p:cNvCxnSpPr>
            <a:cxnSpLocks noChangeShapeType="1"/>
            <a:stCxn id="63495" idx="1"/>
            <a:endCxn id="63492" idx="3"/>
          </p:cNvCxnSpPr>
          <p:nvPr/>
        </p:nvCxnSpPr>
        <p:spPr bwMode="auto">
          <a:xfrm flipH="1" flipV="1">
            <a:off x="3200400" y="990600"/>
            <a:ext cx="3429000" cy="533400"/>
          </a:xfrm>
          <a:prstGeom prst="straightConnector1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26" name="AutoShape 50"/>
          <p:cNvCxnSpPr>
            <a:cxnSpLocks noChangeShapeType="1"/>
            <a:stCxn id="63495" idx="1"/>
            <a:endCxn id="63496" idx="3"/>
          </p:cNvCxnSpPr>
          <p:nvPr/>
        </p:nvCxnSpPr>
        <p:spPr bwMode="auto">
          <a:xfrm flipH="1">
            <a:off x="2438400" y="1524000"/>
            <a:ext cx="4191000" cy="1181100"/>
          </a:xfrm>
          <a:prstGeom prst="straightConnector1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triangle" w="lg" len="med"/>
          </a:ln>
        </p:spPr>
      </p:cxnSp>
      <p:cxnSp>
        <p:nvCxnSpPr>
          <p:cNvPr id="63527" name="AutoShape 51"/>
          <p:cNvCxnSpPr>
            <a:cxnSpLocks noChangeShapeType="1"/>
            <a:stCxn id="63492" idx="3"/>
            <a:endCxn id="63503" idx="1"/>
          </p:cNvCxnSpPr>
          <p:nvPr/>
        </p:nvCxnSpPr>
        <p:spPr bwMode="auto">
          <a:xfrm>
            <a:off x="3200400" y="990600"/>
            <a:ext cx="3200400" cy="2324100"/>
          </a:xfrm>
          <a:prstGeom prst="bentConnector3">
            <a:avLst>
              <a:gd name="adj1" fmla="val 17806"/>
            </a:avLst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 type="triangle" w="lg" len="med"/>
          </a:ln>
        </p:spPr>
      </p:cxnSp>
      <p:sp>
        <p:nvSpPr>
          <p:cNvPr id="63528" name="AutoShape 52"/>
          <p:cNvSpPr>
            <a:spLocks noChangeArrowheads="1"/>
          </p:cNvSpPr>
          <p:nvPr/>
        </p:nvSpPr>
        <p:spPr bwMode="auto">
          <a:xfrm>
            <a:off x="381000" y="5486400"/>
            <a:ext cx="2819400" cy="228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de-DE" altLang="ja-JP" sz="1600"/>
              <a:t>Standard Vertical Test Cavity</a:t>
            </a:r>
            <a:endParaRPr lang="en-GB" altLang="ja-JP" sz="1600"/>
          </a:p>
        </p:txBody>
      </p:sp>
      <p:cxnSp>
        <p:nvCxnSpPr>
          <p:cNvPr id="63529" name="AutoShape 53"/>
          <p:cNvCxnSpPr>
            <a:cxnSpLocks noChangeShapeType="1"/>
            <a:stCxn id="63528" idx="2"/>
            <a:endCxn id="63499" idx="0"/>
          </p:cNvCxnSpPr>
          <p:nvPr/>
        </p:nvCxnSpPr>
        <p:spPr bwMode="auto">
          <a:xfrm>
            <a:off x="1790700" y="5715000"/>
            <a:ext cx="0" cy="3048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8211</TotalTime>
  <Words>3835</Words>
  <Application>Microsoft Macintosh PowerPoint</Application>
  <PresentationFormat>画面に合わせる (4:3)</PresentationFormat>
  <Paragraphs>707</Paragraphs>
  <Slides>91</Slides>
  <Notes>26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91</vt:i4>
      </vt:variant>
    </vt:vector>
  </HeadingPairs>
  <TitlesOfParts>
    <vt:vector size="93" baseType="lpstr">
      <vt:lpstr>Office テーマ</vt:lpstr>
      <vt:lpstr>KGPlot</vt:lpstr>
      <vt:lpstr>Basic R&amp;D for High gradient ILC SC cavity in KEK-STF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Nb samples preparation</vt:lpstr>
      <vt:lpstr>スライド 14</vt:lpstr>
      <vt:lpstr>スライド 15</vt:lpstr>
      <vt:lpstr>KEK-type Nb-sample 1</vt:lpstr>
      <vt:lpstr>UPW container to vacuum container, then stored in the surface analysis device</vt:lpstr>
      <vt:lpstr>スライド 18</vt:lpstr>
      <vt:lpstr>Lab-EP samples with UPW storage</vt:lpstr>
      <vt:lpstr>スライド 20</vt:lpstr>
      <vt:lpstr>More SEM images</vt:lpstr>
      <vt:lpstr>EDX Analysis for black area</vt:lpstr>
      <vt:lpstr>スライド 23</vt:lpstr>
      <vt:lpstr>スライド 24</vt:lpstr>
      <vt:lpstr>スライド 25</vt:lpstr>
      <vt:lpstr>XPS Analysis of KEK-type Nb-sample-1’ &amp; 2’  (BCP+EP w/ &amp; w/o sponge wipe) at KEK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Lab-EP samples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Sulfur Removal Test</vt:lpstr>
      <vt:lpstr>スライド 52</vt:lpstr>
      <vt:lpstr>スライド 53</vt:lpstr>
      <vt:lpstr>Melting test of sponges for EP solution</vt:lpstr>
      <vt:lpstr>スライド 55</vt:lpstr>
      <vt:lpstr>スライド 56</vt:lpstr>
      <vt:lpstr>Ion Chromatography for drained UPW</vt:lpstr>
      <vt:lpstr>Residuals on the filter-paper</vt:lpstr>
      <vt:lpstr>スライド 59</vt:lpstr>
      <vt:lpstr>Inspection Camera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  <vt:lpstr>スライド 81</vt:lpstr>
      <vt:lpstr>スライド 82</vt:lpstr>
      <vt:lpstr>スライド 83</vt:lpstr>
      <vt:lpstr>スライド 84</vt:lpstr>
      <vt:lpstr>Poly-Ethylene (PE) sponge test with EP acid</vt:lpstr>
      <vt:lpstr>スライド 86</vt:lpstr>
      <vt:lpstr>スライド 87</vt:lpstr>
      <vt:lpstr>Inspection of AES01 (FNAL)</vt:lpstr>
      <vt:lpstr>スライド 89</vt:lpstr>
      <vt:lpstr>スライド 90</vt:lpstr>
      <vt:lpstr>スライド 91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gradient R&amp;D for ILC SC cavity in KEK-STF</dc:title>
  <dc:creator>早野 仁司</dc:creator>
  <cp:lastModifiedBy>早野 仁司</cp:lastModifiedBy>
  <cp:revision>218</cp:revision>
  <dcterms:created xsi:type="dcterms:W3CDTF">2009-03-06T08:03:41Z</dcterms:created>
  <dcterms:modified xsi:type="dcterms:W3CDTF">2009-03-10T12:07:01Z</dcterms:modified>
</cp:coreProperties>
</file>