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 id="2147483655" r:id="rId3"/>
  </p:sldMasterIdLst>
  <p:notesMasterIdLst>
    <p:notesMasterId r:id="rId19"/>
  </p:notesMasterIdLst>
  <p:sldIdLst>
    <p:sldId id="263" r:id="rId4"/>
    <p:sldId id="347" r:id="rId5"/>
    <p:sldId id="358" r:id="rId6"/>
    <p:sldId id="348" r:id="rId7"/>
    <p:sldId id="349" r:id="rId8"/>
    <p:sldId id="350" r:id="rId9"/>
    <p:sldId id="351" r:id="rId10"/>
    <p:sldId id="359" r:id="rId11"/>
    <p:sldId id="353" r:id="rId12"/>
    <p:sldId id="354" r:id="rId13"/>
    <p:sldId id="355" r:id="rId14"/>
    <p:sldId id="362" r:id="rId15"/>
    <p:sldId id="356" r:id="rId16"/>
    <p:sldId id="360" r:id="rId17"/>
    <p:sldId id="361" r:id="rId18"/>
  </p:sldIdLst>
  <p:sldSz cx="9144000" cy="6858000" type="screen4x3"/>
  <p:notesSz cx="6858000" cy="9144000"/>
  <p:defaultTextStyle>
    <a:defPPr>
      <a:defRPr lang="en-GB"/>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0C0C0"/>
    <a:srgbClr val="0000FF"/>
    <a:srgbClr val="FFFF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32" autoAdjust="0"/>
    <p:restoredTop sz="94660"/>
  </p:normalViewPr>
  <p:slideViewPr>
    <p:cSldViewPr snapToGrid="0">
      <p:cViewPr>
        <p:scale>
          <a:sx n="100" d="100"/>
          <a:sy n="100" d="100"/>
        </p:scale>
        <p:origin x="-62" y="706"/>
      </p:cViewPr>
      <p:guideLst>
        <p:guide orient="horz" pos="2864"/>
        <p:guide pos="2880"/>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round/>
            <a:headEnd/>
            <a:tailEnd/>
          </a:ln>
        </p:spPr>
        <p:txBody>
          <a:bodyPr wrap="none" anchor="ctr"/>
          <a:lstStyle/>
          <a:p>
            <a:pPr>
              <a:defRPr/>
            </a:pPr>
            <a:endParaRPr lang="en-US" dirty="0"/>
          </a:p>
        </p:txBody>
      </p:sp>
      <p:sp>
        <p:nvSpPr>
          <p:cNvPr id="16387" name="Rectangle 2"/>
          <p:cNvSpPr>
            <a:spLocks noGrp="1" noRot="1" noChangeAspect="1" noChangeArrowheads="1" noTextEdit="1"/>
          </p:cNvSpPr>
          <p:nvPr>
            <p:ph type="sldImg"/>
          </p:nvPr>
        </p:nvSpPr>
        <p:spPr bwMode="auto">
          <a:xfrm>
            <a:off x="0" y="303213"/>
            <a:ext cx="1588" cy="15517812"/>
          </a:xfrm>
          <a:prstGeom prst="rect">
            <a:avLst/>
          </a:prstGeom>
          <a:solidFill>
            <a:srgbClr val="FFFFFF"/>
          </a:solidFill>
          <a:ln w="9525">
            <a:solidFill>
              <a:srgbClr val="000000"/>
            </a:solidFill>
            <a:miter lim="800000"/>
            <a:headEnd/>
            <a:tailEnd/>
          </a:ln>
        </p:spPr>
      </p:sp>
      <p:sp>
        <p:nvSpPr>
          <p:cNvPr id="2051" name="Rectangle 3"/>
          <p:cNvSpPr txBox="1">
            <a:spLocks noGrp="1" noChangeArrowheads="1"/>
          </p:cNvSpPr>
          <p:nvPr>
            <p:ph type="body" idx="1"/>
          </p:nvPr>
        </p:nvSpPr>
        <p:spPr bwMode="auto">
          <a:xfrm>
            <a:off x="503238" y="4316413"/>
            <a:ext cx="5856287" cy="4059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43000" y="685800"/>
            <a:ext cx="4572000" cy="3429000"/>
          </a:xfrm>
          <a:noFill/>
          <a:ln/>
        </p:spPr>
      </p:sp>
      <p:sp>
        <p:nvSpPr>
          <p:cNvPr id="17411" name="Rectangle 3"/>
          <p:cNvSpPr txBox="1">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44150" y="303213"/>
            <a:ext cx="20689888" cy="15517812"/>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blueLogo"/>
          <p:cNvPicPr>
            <a:picLocks noChangeAspect="1" noChangeArrowheads="1"/>
          </p:cNvPicPr>
          <p:nvPr/>
        </p:nvPicPr>
        <p:blipFill>
          <a:blip r:embed="rId2" cstate="print"/>
          <a:srcRect l="4716" t="11333" r="5832" b="6572"/>
          <a:stretch>
            <a:fillRect/>
          </a:stretch>
        </p:blipFill>
        <p:spPr bwMode="auto">
          <a:xfrm>
            <a:off x="12700" y="177800"/>
            <a:ext cx="1219200" cy="1008063"/>
          </a:xfrm>
          <a:prstGeom prst="rect">
            <a:avLst/>
          </a:prstGeom>
          <a:noFill/>
          <a:ln w="9525">
            <a:noFill/>
            <a:miter lim="800000"/>
            <a:headEnd/>
            <a:tailEnd/>
          </a:ln>
        </p:spPr>
      </p:pic>
      <p:pic>
        <p:nvPicPr>
          <p:cNvPr id="5" name="Picture 6" descr="techxSlideFooter"/>
          <p:cNvPicPr>
            <a:picLocks noChangeAspect="1" noChangeArrowheads="1"/>
          </p:cNvPicPr>
          <p:nvPr/>
        </p:nvPicPr>
        <p:blipFill>
          <a:blip r:embed="rId3" cstate="print"/>
          <a:srcRect/>
          <a:stretch>
            <a:fillRect/>
          </a:stretch>
        </p:blipFill>
        <p:spPr bwMode="auto">
          <a:xfrm>
            <a:off x="0" y="6200775"/>
            <a:ext cx="9144000" cy="657225"/>
          </a:xfrm>
          <a:prstGeom prst="rect">
            <a:avLst/>
          </a:prstGeom>
          <a:noFill/>
          <a:ln w="9525">
            <a:noFill/>
            <a:miter lim="800000"/>
            <a:headEnd/>
            <a:tailEnd/>
          </a:ln>
        </p:spPr>
      </p:pic>
      <p:pic>
        <p:nvPicPr>
          <p:cNvPr id="6" name="Picture 7" descr="techxSlideFooter"/>
          <p:cNvPicPr>
            <a:picLocks noChangeAspect="1" noChangeArrowheads="1"/>
          </p:cNvPicPr>
          <p:nvPr/>
        </p:nvPicPr>
        <p:blipFill>
          <a:blip r:embed="rId3" cstate="print"/>
          <a:srcRect b="76811"/>
          <a:stretch>
            <a:fillRect/>
          </a:stretch>
        </p:blipFill>
        <p:spPr bwMode="auto">
          <a:xfrm>
            <a:off x="0" y="0"/>
            <a:ext cx="9144000" cy="152400"/>
          </a:xfrm>
          <a:prstGeom prst="rect">
            <a:avLst/>
          </a:prstGeom>
          <a:noFill/>
          <a:ln w="9525">
            <a:noFill/>
            <a:miter lim="800000"/>
            <a:headEnd/>
            <a:tailEnd/>
          </a:ln>
        </p:spPr>
      </p:pic>
      <p:sp>
        <p:nvSpPr>
          <p:cNvPr id="194562" name="Rectangle 2"/>
          <p:cNvSpPr>
            <a:spLocks noGrp="1" noChangeArrowheads="1"/>
          </p:cNvSpPr>
          <p:nvPr>
            <p:ph type="ctrTitle"/>
          </p:nvPr>
        </p:nvSpPr>
        <p:spPr>
          <a:xfrm>
            <a:off x="1187450" y="247650"/>
            <a:ext cx="6769100" cy="1217613"/>
          </a:xfrm>
        </p:spPr>
        <p:txBody>
          <a:bodyPr tIns="45720" bIns="45720"/>
          <a:lstStyle>
            <a:lvl1pPr>
              <a:defRPr sz="3400">
                <a:solidFill>
                  <a:srgbClr val="336699"/>
                </a:solidFill>
              </a:defRPr>
            </a:lvl1pPr>
          </a:lstStyle>
          <a:p>
            <a:r>
              <a:rPr lang="en-US"/>
              <a:t>Click to edit Master title style</a:t>
            </a:r>
          </a:p>
        </p:txBody>
      </p:sp>
      <p:sp>
        <p:nvSpPr>
          <p:cNvPr id="194563" name="Rectangle 3"/>
          <p:cNvSpPr>
            <a:spLocks noGrp="1" noChangeArrowheads="1"/>
          </p:cNvSpPr>
          <p:nvPr>
            <p:ph type="subTitle" idx="1"/>
          </p:nvPr>
        </p:nvSpPr>
        <p:spPr>
          <a:xfrm>
            <a:off x="146050" y="2616200"/>
            <a:ext cx="8820150" cy="34417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4"/>
          <p:cNvSpPr>
            <a:spLocks noGrp="1" noChangeArrowheads="1"/>
          </p:cNvSpPr>
          <p:nvPr>
            <p:ph type="sldNum" sz="quarter" idx="11"/>
          </p:nvPr>
        </p:nvSpPr>
        <p:spPr>
          <a:ln/>
        </p:spPr>
        <p:txBody>
          <a:bodyPr/>
          <a:lstStyle>
            <a:lvl1pPr>
              <a:defRPr/>
            </a:lvl1pPr>
          </a:lstStyle>
          <a:p>
            <a:pPr>
              <a:defRPr/>
            </a:pPr>
            <a:fld id="{1E138B95-0F51-4EE8-8D63-A307D5E48FC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1325" y="38100"/>
            <a:ext cx="2211388" cy="6338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
            <a:ext cx="6486525" cy="6338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4"/>
          <p:cNvSpPr>
            <a:spLocks noGrp="1" noChangeArrowheads="1"/>
          </p:cNvSpPr>
          <p:nvPr>
            <p:ph type="sldNum" sz="quarter" idx="11"/>
          </p:nvPr>
        </p:nvSpPr>
        <p:spPr>
          <a:ln/>
        </p:spPr>
        <p:txBody>
          <a:bodyPr/>
          <a:lstStyle>
            <a:lvl1pPr>
              <a:defRPr/>
            </a:lvl1pPr>
          </a:lstStyle>
          <a:p>
            <a:pPr>
              <a:defRPr/>
            </a:pPr>
            <a:fld id="{9EC57D60-FC38-4979-8C42-FDE9DD19C96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lueLogo"/>
          <p:cNvPicPr>
            <a:picLocks noChangeAspect="1" noChangeArrowheads="1"/>
          </p:cNvPicPr>
          <p:nvPr/>
        </p:nvPicPr>
        <p:blipFill>
          <a:blip r:embed="rId2" cstate="print"/>
          <a:srcRect l="4716" t="11333" r="5832" b="6572"/>
          <a:stretch>
            <a:fillRect/>
          </a:stretch>
        </p:blipFill>
        <p:spPr bwMode="auto">
          <a:xfrm>
            <a:off x="12700" y="177800"/>
            <a:ext cx="1219200" cy="1008063"/>
          </a:xfrm>
          <a:prstGeom prst="rect">
            <a:avLst/>
          </a:prstGeom>
          <a:noFill/>
          <a:ln w="9525">
            <a:noFill/>
            <a:miter lim="800000"/>
            <a:headEnd/>
            <a:tailEnd/>
          </a:ln>
        </p:spPr>
      </p:pic>
      <p:pic>
        <p:nvPicPr>
          <p:cNvPr id="5" name="Picture 5" descr="techxSlideFooter"/>
          <p:cNvPicPr>
            <a:picLocks noChangeAspect="1" noChangeArrowheads="1"/>
          </p:cNvPicPr>
          <p:nvPr/>
        </p:nvPicPr>
        <p:blipFill>
          <a:blip r:embed="rId3" cstate="print"/>
          <a:srcRect/>
          <a:stretch>
            <a:fillRect/>
          </a:stretch>
        </p:blipFill>
        <p:spPr bwMode="auto">
          <a:xfrm>
            <a:off x="0" y="6200775"/>
            <a:ext cx="9144000" cy="657225"/>
          </a:xfrm>
          <a:prstGeom prst="rect">
            <a:avLst/>
          </a:prstGeom>
          <a:noFill/>
          <a:ln w="9525">
            <a:noFill/>
            <a:miter lim="800000"/>
            <a:headEnd/>
            <a:tailEnd/>
          </a:ln>
        </p:spPr>
      </p:pic>
      <p:pic>
        <p:nvPicPr>
          <p:cNvPr id="6" name="Picture 6" descr="techxSlideFooter"/>
          <p:cNvPicPr>
            <a:picLocks noChangeAspect="1" noChangeArrowheads="1"/>
          </p:cNvPicPr>
          <p:nvPr/>
        </p:nvPicPr>
        <p:blipFill>
          <a:blip r:embed="rId3" cstate="print"/>
          <a:srcRect b="76811"/>
          <a:stretch>
            <a:fillRect/>
          </a:stretch>
        </p:blipFill>
        <p:spPr bwMode="auto">
          <a:xfrm>
            <a:off x="0" y="0"/>
            <a:ext cx="9144000" cy="152400"/>
          </a:xfrm>
          <a:prstGeom prst="rect">
            <a:avLst/>
          </a:prstGeom>
          <a:noFill/>
          <a:ln w="9525">
            <a:noFill/>
            <a:miter lim="800000"/>
            <a:headEnd/>
            <a:tailEnd/>
          </a:ln>
        </p:spPr>
      </p:pic>
      <p:sp>
        <p:nvSpPr>
          <p:cNvPr id="201730" name="Rectangle 2"/>
          <p:cNvSpPr>
            <a:spLocks noGrp="1" noChangeArrowheads="1"/>
          </p:cNvSpPr>
          <p:nvPr>
            <p:ph type="ctrTitle"/>
          </p:nvPr>
        </p:nvSpPr>
        <p:spPr>
          <a:xfrm>
            <a:off x="1187450" y="247650"/>
            <a:ext cx="6769100" cy="1217613"/>
          </a:xfrm>
        </p:spPr>
        <p:txBody>
          <a:bodyPr tIns="45720" bIns="45720"/>
          <a:lstStyle>
            <a:lvl1pPr>
              <a:defRPr sz="3400">
                <a:solidFill>
                  <a:srgbClr val="336699"/>
                </a:solidFill>
              </a:defRPr>
            </a:lvl1pPr>
          </a:lstStyle>
          <a:p>
            <a:r>
              <a:rPr lang="en-US"/>
              <a:t>Click to edit Master title style</a:t>
            </a:r>
          </a:p>
        </p:txBody>
      </p:sp>
      <p:sp>
        <p:nvSpPr>
          <p:cNvPr id="201731" name="Rectangle 3"/>
          <p:cNvSpPr>
            <a:spLocks noGrp="1" noChangeArrowheads="1"/>
          </p:cNvSpPr>
          <p:nvPr>
            <p:ph type="subTitle" idx="1"/>
          </p:nvPr>
        </p:nvSpPr>
        <p:spPr>
          <a:xfrm>
            <a:off x="146050" y="2616200"/>
            <a:ext cx="8820150" cy="34417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4"/>
          <p:cNvSpPr>
            <a:spLocks noGrp="1" noChangeArrowheads="1"/>
          </p:cNvSpPr>
          <p:nvPr>
            <p:ph type="sldNum" sz="quarter" idx="11"/>
          </p:nvPr>
        </p:nvSpPr>
        <p:spPr>
          <a:ln/>
        </p:spPr>
        <p:txBody>
          <a:bodyPr/>
          <a:lstStyle>
            <a:lvl1pPr>
              <a:defRPr/>
            </a:lvl1pPr>
          </a:lstStyle>
          <a:p>
            <a:pPr>
              <a:defRPr/>
            </a:pPr>
            <a:fld id="{8E166C36-556A-48B4-9870-5F2FDFF5B73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4"/>
          <p:cNvSpPr>
            <a:spLocks noGrp="1" noChangeArrowheads="1"/>
          </p:cNvSpPr>
          <p:nvPr>
            <p:ph type="sldNum" sz="quarter" idx="11"/>
          </p:nvPr>
        </p:nvSpPr>
        <p:spPr>
          <a:ln/>
        </p:spPr>
        <p:txBody>
          <a:bodyPr/>
          <a:lstStyle>
            <a:lvl1pPr>
              <a:defRPr/>
            </a:lvl1pPr>
          </a:lstStyle>
          <a:p>
            <a:pPr>
              <a:defRPr/>
            </a:pPr>
            <a:fld id="{BAF5D995-4FA5-4FD9-B17D-9669C1BC3083}"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6213" y="1177925"/>
            <a:ext cx="4337050" cy="5175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5663" y="1177925"/>
            <a:ext cx="4337050" cy="5175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4"/>
          <p:cNvSpPr>
            <a:spLocks noGrp="1" noChangeArrowheads="1"/>
          </p:cNvSpPr>
          <p:nvPr>
            <p:ph type="sldNum" sz="quarter" idx="11"/>
          </p:nvPr>
        </p:nvSpPr>
        <p:spPr>
          <a:ln/>
        </p:spPr>
        <p:txBody>
          <a:bodyPr/>
          <a:lstStyle>
            <a:lvl1pPr>
              <a:defRPr/>
            </a:lvl1pPr>
          </a:lstStyle>
          <a:p>
            <a:pPr>
              <a:defRPr/>
            </a:pPr>
            <a:fld id="{8E199393-40AE-484D-ABB7-2EC6B870D72E}"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8" name="Rectangle 4"/>
          <p:cNvSpPr>
            <a:spLocks noGrp="1" noChangeArrowheads="1"/>
          </p:cNvSpPr>
          <p:nvPr>
            <p:ph type="sldNum" sz="quarter" idx="11"/>
          </p:nvPr>
        </p:nvSpPr>
        <p:spPr>
          <a:ln/>
        </p:spPr>
        <p:txBody>
          <a:bodyPr/>
          <a:lstStyle>
            <a:lvl1pPr>
              <a:defRPr/>
            </a:lvl1pPr>
          </a:lstStyle>
          <a:p>
            <a:pPr>
              <a:defRPr/>
            </a:pPr>
            <a:fld id="{E88869F2-942F-4F94-82D7-8A565B2BC12C}"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4" name="Rectangle 4"/>
          <p:cNvSpPr>
            <a:spLocks noGrp="1" noChangeArrowheads="1"/>
          </p:cNvSpPr>
          <p:nvPr>
            <p:ph type="sldNum" sz="quarter" idx="11"/>
          </p:nvPr>
        </p:nvSpPr>
        <p:spPr>
          <a:ln/>
        </p:spPr>
        <p:txBody>
          <a:bodyPr/>
          <a:lstStyle>
            <a:lvl1pPr>
              <a:defRPr/>
            </a:lvl1pPr>
          </a:lstStyle>
          <a:p>
            <a:pPr>
              <a:defRPr/>
            </a:pPr>
            <a:fld id="{A435589E-082A-40BD-B10F-756285BA2E96}"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3" name="Rectangle 4"/>
          <p:cNvSpPr>
            <a:spLocks noGrp="1" noChangeArrowheads="1"/>
          </p:cNvSpPr>
          <p:nvPr>
            <p:ph type="sldNum" sz="quarter" idx="11"/>
          </p:nvPr>
        </p:nvSpPr>
        <p:spPr>
          <a:ln/>
        </p:spPr>
        <p:txBody>
          <a:bodyPr/>
          <a:lstStyle>
            <a:lvl1pPr>
              <a:defRPr/>
            </a:lvl1pPr>
          </a:lstStyle>
          <a:p>
            <a:pPr>
              <a:defRPr/>
            </a:pPr>
            <a:fld id="{6D6FA2E5-D041-4FFA-8343-502E4E4BBB6D}"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4"/>
          <p:cNvSpPr>
            <a:spLocks noGrp="1" noChangeArrowheads="1"/>
          </p:cNvSpPr>
          <p:nvPr>
            <p:ph type="sldNum" sz="quarter" idx="11"/>
          </p:nvPr>
        </p:nvSpPr>
        <p:spPr>
          <a:ln/>
        </p:spPr>
        <p:txBody>
          <a:bodyPr/>
          <a:lstStyle>
            <a:lvl1pPr>
              <a:defRPr/>
            </a:lvl1pPr>
          </a:lstStyle>
          <a:p>
            <a:pPr>
              <a:defRPr/>
            </a:pPr>
            <a:fld id="{F71EE0E2-289C-4AA4-9886-4C3720A4F85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4"/>
          <p:cNvSpPr>
            <a:spLocks noGrp="1" noChangeArrowheads="1"/>
          </p:cNvSpPr>
          <p:nvPr>
            <p:ph type="sldNum" sz="quarter" idx="11"/>
          </p:nvPr>
        </p:nvSpPr>
        <p:spPr>
          <a:ln/>
        </p:spPr>
        <p:txBody>
          <a:bodyPr/>
          <a:lstStyle>
            <a:lvl1pPr>
              <a:defRPr/>
            </a:lvl1pPr>
          </a:lstStyle>
          <a:p>
            <a:pPr>
              <a:defRPr/>
            </a:pPr>
            <a:fld id="{E30F08E1-0205-40A5-AB28-487207B7EAD7}"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4"/>
          <p:cNvSpPr>
            <a:spLocks noGrp="1" noChangeArrowheads="1"/>
          </p:cNvSpPr>
          <p:nvPr>
            <p:ph type="sldNum" sz="quarter" idx="11"/>
          </p:nvPr>
        </p:nvSpPr>
        <p:spPr>
          <a:ln/>
        </p:spPr>
        <p:txBody>
          <a:bodyPr/>
          <a:lstStyle>
            <a:lvl1pPr>
              <a:defRPr/>
            </a:lvl1pPr>
          </a:lstStyle>
          <a:p>
            <a:pPr>
              <a:defRPr/>
            </a:pPr>
            <a:fld id="{47FCFD0F-87FF-4888-8283-5278B9696EB2}"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4"/>
          <p:cNvSpPr>
            <a:spLocks noGrp="1" noChangeArrowheads="1"/>
          </p:cNvSpPr>
          <p:nvPr>
            <p:ph type="sldNum" sz="quarter" idx="11"/>
          </p:nvPr>
        </p:nvSpPr>
        <p:spPr>
          <a:ln/>
        </p:spPr>
        <p:txBody>
          <a:bodyPr/>
          <a:lstStyle>
            <a:lvl1pPr>
              <a:defRPr/>
            </a:lvl1pPr>
          </a:lstStyle>
          <a:p>
            <a:pPr>
              <a:defRPr/>
            </a:pPr>
            <a:fld id="{EEF55816-C944-4412-9A5B-7F2A3021CB75}"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1325" y="38100"/>
            <a:ext cx="2211388" cy="6315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
            <a:ext cx="6486525" cy="6315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4"/>
          <p:cNvSpPr>
            <a:spLocks noGrp="1" noChangeArrowheads="1"/>
          </p:cNvSpPr>
          <p:nvPr>
            <p:ph type="sldNum" sz="quarter" idx="11"/>
          </p:nvPr>
        </p:nvSpPr>
        <p:spPr>
          <a:ln/>
        </p:spPr>
        <p:txBody>
          <a:bodyPr/>
          <a:lstStyle>
            <a:lvl1pPr>
              <a:defRPr/>
            </a:lvl1pPr>
          </a:lstStyle>
          <a:p>
            <a:pPr>
              <a:defRPr/>
            </a:pPr>
            <a:fld id="{F175F4AA-AB11-4962-9762-4B3D06C88AD5}"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1476375" y="533400"/>
            <a:ext cx="0" cy="1504950"/>
          </a:xfrm>
          <a:prstGeom prst="line">
            <a:avLst/>
          </a:prstGeom>
          <a:noFill/>
          <a:ln w="34925">
            <a:solidFill>
              <a:schemeClr val="tx2"/>
            </a:solidFill>
            <a:round/>
            <a:headEnd/>
            <a:tailEnd/>
          </a:ln>
          <a:effectLst/>
        </p:spPr>
        <p:txBody>
          <a:bodyPr/>
          <a:lstStyle/>
          <a:p>
            <a:pPr>
              <a:defRPr/>
            </a:pPr>
            <a:endParaRPr lang="en-US" dirty="0"/>
          </a:p>
        </p:txBody>
      </p:sp>
      <p:pic>
        <p:nvPicPr>
          <p:cNvPr id="5" name="Picture 5" descr="blueLogo"/>
          <p:cNvPicPr>
            <a:picLocks noChangeAspect="1" noChangeArrowheads="1"/>
          </p:cNvPicPr>
          <p:nvPr/>
        </p:nvPicPr>
        <p:blipFill>
          <a:blip r:embed="rId2" cstate="print"/>
          <a:srcRect l="4716" t="11333" r="5832" b="6572"/>
          <a:stretch>
            <a:fillRect/>
          </a:stretch>
        </p:blipFill>
        <p:spPr bwMode="auto">
          <a:xfrm>
            <a:off x="114300" y="466725"/>
            <a:ext cx="1219200" cy="1008063"/>
          </a:xfrm>
          <a:prstGeom prst="rect">
            <a:avLst/>
          </a:prstGeom>
          <a:noFill/>
          <a:ln w="9525">
            <a:noFill/>
            <a:miter lim="800000"/>
            <a:headEnd/>
            <a:tailEnd/>
          </a:ln>
        </p:spPr>
      </p:pic>
      <p:pic>
        <p:nvPicPr>
          <p:cNvPr id="6" name="Picture 6" descr="techxSlideFooter"/>
          <p:cNvPicPr>
            <a:picLocks noChangeAspect="1" noChangeArrowheads="1"/>
          </p:cNvPicPr>
          <p:nvPr/>
        </p:nvPicPr>
        <p:blipFill>
          <a:blip r:embed="rId3" cstate="print"/>
          <a:srcRect/>
          <a:stretch>
            <a:fillRect/>
          </a:stretch>
        </p:blipFill>
        <p:spPr bwMode="auto">
          <a:xfrm>
            <a:off x="0" y="6200775"/>
            <a:ext cx="9144000" cy="657225"/>
          </a:xfrm>
          <a:prstGeom prst="rect">
            <a:avLst/>
          </a:prstGeom>
          <a:noFill/>
          <a:ln w="9525">
            <a:noFill/>
            <a:miter lim="800000"/>
            <a:headEnd/>
            <a:tailEnd/>
          </a:ln>
        </p:spPr>
      </p:pic>
      <p:pic>
        <p:nvPicPr>
          <p:cNvPr id="7" name="Picture 7" descr="techxSlideFooter"/>
          <p:cNvPicPr>
            <a:picLocks noChangeAspect="1" noChangeArrowheads="1"/>
          </p:cNvPicPr>
          <p:nvPr/>
        </p:nvPicPr>
        <p:blipFill>
          <a:blip r:embed="rId3" cstate="print"/>
          <a:srcRect b="76811"/>
          <a:stretch>
            <a:fillRect/>
          </a:stretch>
        </p:blipFill>
        <p:spPr bwMode="auto">
          <a:xfrm>
            <a:off x="0" y="0"/>
            <a:ext cx="9144000" cy="152400"/>
          </a:xfrm>
          <a:prstGeom prst="rect">
            <a:avLst/>
          </a:prstGeom>
          <a:noFill/>
          <a:ln w="9525">
            <a:noFill/>
            <a:miter lim="800000"/>
            <a:headEnd/>
            <a:tailEnd/>
          </a:ln>
        </p:spPr>
      </p:pic>
      <p:sp>
        <p:nvSpPr>
          <p:cNvPr id="214018" name="Rectangle 2"/>
          <p:cNvSpPr>
            <a:spLocks noGrp="1" noChangeArrowheads="1"/>
          </p:cNvSpPr>
          <p:nvPr>
            <p:ph type="ctrTitle"/>
          </p:nvPr>
        </p:nvSpPr>
        <p:spPr>
          <a:xfrm>
            <a:off x="1695450" y="514350"/>
            <a:ext cx="6553200" cy="1504950"/>
          </a:xfrm>
        </p:spPr>
        <p:txBody>
          <a:bodyPr tIns="45720" bIns="45720"/>
          <a:lstStyle>
            <a:lvl1pPr algn="ctr">
              <a:defRPr sz="3400">
                <a:solidFill>
                  <a:srgbClr val="336699"/>
                </a:solidFill>
              </a:defRPr>
            </a:lvl1pPr>
          </a:lstStyle>
          <a:p>
            <a:r>
              <a:rPr lang="en-US"/>
              <a:t>Click to edit Master title style</a:t>
            </a:r>
          </a:p>
        </p:txBody>
      </p:sp>
      <p:sp>
        <p:nvSpPr>
          <p:cNvPr id="214019" name="Rectangle 3"/>
          <p:cNvSpPr>
            <a:spLocks noGrp="1" noChangeArrowheads="1"/>
          </p:cNvSpPr>
          <p:nvPr>
            <p:ph type="subTitle" idx="1"/>
          </p:nvPr>
        </p:nvSpPr>
        <p:spPr>
          <a:xfrm>
            <a:off x="146050" y="2209800"/>
            <a:ext cx="8820150" cy="38481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5"/>
          <p:cNvSpPr>
            <a:spLocks noGrp="1" noChangeArrowheads="1"/>
          </p:cNvSpPr>
          <p:nvPr>
            <p:ph type="sldNum" sz="quarter" idx="11"/>
          </p:nvPr>
        </p:nvSpPr>
        <p:spPr>
          <a:ln/>
        </p:spPr>
        <p:txBody>
          <a:bodyPr/>
          <a:lstStyle>
            <a:lvl1pPr>
              <a:defRPr/>
            </a:lvl1pPr>
          </a:lstStyle>
          <a:p>
            <a:pPr>
              <a:defRPr/>
            </a:pPr>
            <a:fld id="{849B420D-FFF2-48D9-8CF7-6ABF99AD7509}"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5"/>
          <p:cNvSpPr>
            <a:spLocks noGrp="1" noChangeArrowheads="1"/>
          </p:cNvSpPr>
          <p:nvPr>
            <p:ph type="sldNum" sz="quarter" idx="11"/>
          </p:nvPr>
        </p:nvSpPr>
        <p:spPr>
          <a:ln/>
        </p:spPr>
        <p:txBody>
          <a:bodyPr/>
          <a:lstStyle>
            <a:lvl1pPr>
              <a:defRPr/>
            </a:lvl1pPr>
          </a:lstStyle>
          <a:p>
            <a:pPr>
              <a:defRPr/>
            </a:pPr>
            <a:fld id="{214EB9FD-16B1-4D9E-8ABC-830E3CABB5E2}"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 y="1219200"/>
            <a:ext cx="433705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219200"/>
            <a:ext cx="433705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5"/>
          <p:cNvSpPr>
            <a:spLocks noGrp="1" noChangeArrowheads="1"/>
          </p:cNvSpPr>
          <p:nvPr>
            <p:ph type="sldNum" sz="quarter" idx="11"/>
          </p:nvPr>
        </p:nvSpPr>
        <p:spPr>
          <a:ln/>
        </p:spPr>
        <p:txBody>
          <a:bodyPr/>
          <a:lstStyle>
            <a:lvl1pPr>
              <a:defRPr/>
            </a:lvl1pPr>
          </a:lstStyle>
          <a:p>
            <a:pPr>
              <a:defRPr/>
            </a:pPr>
            <a:fld id="{51297BFD-6C1B-4EDE-B5B9-FCCF22E3FBBC}"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8" name="Rectangle 5"/>
          <p:cNvSpPr>
            <a:spLocks noGrp="1" noChangeArrowheads="1"/>
          </p:cNvSpPr>
          <p:nvPr>
            <p:ph type="sldNum" sz="quarter" idx="11"/>
          </p:nvPr>
        </p:nvSpPr>
        <p:spPr>
          <a:ln/>
        </p:spPr>
        <p:txBody>
          <a:bodyPr/>
          <a:lstStyle>
            <a:lvl1pPr>
              <a:defRPr/>
            </a:lvl1pPr>
          </a:lstStyle>
          <a:p>
            <a:pPr>
              <a:defRPr/>
            </a:pPr>
            <a:fld id="{DB3C477F-0718-4315-8991-22117A3970EA}"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4" name="Rectangle 5"/>
          <p:cNvSpPr>
            <a:spLocks noGrp="1" noChangeArrowheads="1"/>
          </p:cNvSpPr>
          <p:nvPr>
            <p:ph type="sldNum" sz="quarter" idx="11"/>
          </p:nvPr>
        </p:nvSpPr>
        <p:spPr>
          <a:ln/>
        </p:spPr>
        <p:txBody>
          <a:bodyPr/>
          <a:lstStyle>
            <a:lvl1pPr>
              <a:defRPr/>
            </a:lvl1pPr>
          </a:lstStyle>
          <a:p>
            <a:pPr>
              <a:defRPr/>
            </a:pPr>
            <a:fld id="{8A4BF0A4-1789-4018-940B-D02042CB2F7F}"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3" name="Rectangle 5"/>
          <p:cNvSpPr>
            <a:spLocks noGrp="1" noChangeArrowheads="1"/>
          </p:cNvSpPr>
          <p:nvPr>
            <p:ph type="sldNum" sz="quarter" idx="11"/>
          </p:nvPr>
        </p:nvSpPr>
        <p:spPr>
          <a:ln/>
        </p:spPr>
        <p:txBody>
          <a:bodyPr/>
          <a:lstStyle>
            <a:lvl1pPr>
              <a:defRPr/>
            </a:lvl1pPr>
          </a:lstStyle>
          <a:p>
            <a:pPr>
              <a:defRPr/>
            </a:pPr>
            <a:fld id="{0D9C11A6-7A6B-48C6-8CC9-B0A83714EE2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4"/>
          <p:cNvSpPr>
            <a:spLocks noGrp="1" noChangeArrowheads="1"/>
          </p:cNvSpPr>
          <p:nvPr>
            <p:ph type="sldNum" sz="quarter" idx="11"/>
          </p:nvPr>
        </p:nvSpPr>
        <p:spPr>
          <a:ln/>
        </p:spPr>
        <p:txBody>
          <a:bodyPr/>
          <a:lstStyle>
            <a:lvl1pPr>
              <a:defRPr/>
            </a:lvl1pPr>
          </a:lstStyle>
          <a:p>
            <a:pPr>
              <a:defRPr/>
            </a:pPr>
            <a:fld id="{A4519C45-13F7-424A-8C58-D001D83F0117}"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5"/>
          <p:cNvSpPr>
            <a:spLocks noGrp="1" noChangeArrowheads="1"/>
          </p:cNvSpPr>
          <p:nvPr>
            <p:ph type="sldNum" sz="quarter" idx="11"/>
          </p:nvPr>
        </p:nvSpPr>
        <p:spPr>
          <a:ln/>
        </p:spPr>
        <p:txBody>
          <a:bodyPr/>
          <a:lstStyle>
            <a:lvl1pPr>
              <a:defRPr/>
            </a:lvl1pPr>
          </a:lstStyle>
          <a:p>
            <a:pPr>
              <a:defRPr/>
            </a:pPr>
            <a:fld id="{151E68A5-67F6-4304-BF97-EAF6B58D9058}"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5"/>
          <p:cNvSpPr>
            <a:spLocks noGrp="1" noChangeArrowheads="1"/>
          </p:cNvSpPr>
          <p:nvPr>
            <p:ph type="sldNum" sz="quarter" idx="11"/>
          </p:nvPr>
        </p:nvSpPr>
        <p:spPr>
          <a:ln/>
        </p:spPr>
        <p:txBody>
          <a:bodyPr/>
          <a:lstStyle>
            <a:lvl1pPr>
              <a:defRPr/>
            </a:lvl1pPr>
          </a:lstStyle>
          <a:p>
            <a:pPr>
              <a:defRPr/>
            </a:pPr>
            <a:fld id="{3FCBAF83-7339-4866-A2DB-8B3519DB3C78}"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5"/>
          <p:cNvSpPr>
            <a:spLocks noGrp="1" noChangeArrowheads="1"/>
          </p:cNvSpPr>
          <p:nvPr>
            <p:ph type="sldNum" sz="quarter" idx="11"/>
          </p:nvPr>
        </p:nvSpPr>
        <p:spPr>
          <a:ln/>
        </p:spPr>
        <p:txBody>
          <a:bodyPr/>
          <a:lstStyle>
            <a:lvl1pPr>
              <a:defRPr/>
            </a:lvl1pPr>
          </a:lstStyle>
          <a:p>
            <a:pPr>
              <a:defRPr/>
            </a:pPr>
            <a:fld id="{5B0C5C7C-8FF4-46C0-B39E-2DFD6F0A4DB3}"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38100"/>
            <a:ext cx="2206625" cy="6292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5100" y="38100"/>
            <a:ext cx="6467475" cy="6292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5" name="Rectangle 5"/>
          <p:cNvSpPr>
            <a:spLocks noGrp="1" noChangeArrowheads="1"/>
          </p:cNvSpPr>
          <p:nvPr>
            <p:ph type="sldNum" sz="quarter" idx="11"/>
          </p:nvPr>
        </p:nvSpPr>
        <p:spPr>
          <a:ln/>
        </p:spPr>
        <p:txBody>
          <a:bodyPr/>
          <a:lstStyle>
            <a:lvl1pPr>
              <a:defRPr/>
            </a:lvl1pPr>
          </a:lstStyle>
          <a:p>
            <a:pPr>
              <a:defRPr/>
            </a:pPr>
            <a:fld id="{93550E31-5182-4506-9C1D-3F5E817C4FE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6213" y="1201738"/>
            <a:ext cx="4337050" cy="5175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5663" y="1201738"/>
            <a:ext cx="4337050" cy="5175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4"/>
          <p:cNvSpPr>
            <a:spLocks noGrp="1" noChangeArrowheads="1"/>
          </p:cNvSpPr>
          <p:nvPr>
            <p:ph type="sldNum" sz="quarter" idx="11"/>
          </p:nvPr>
        </p:nvSpPr>
        <p:spPr>
          <a:ln/>
        </p:spPr>
        <p:txBody>
          <a:bodyPr/>
          <a:lstStyle>
            <a:lvl1pPr>
              <a:defRPr/>
            </a:lvl1pPr>
          </a:lstStyle>
          <a:p>
            <a:pPr>
              <a:defRPr/>
            </a:pPr>
            <a:fld id="{4AFD592C-0C54-4DA4-B988-034C7E43C68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8" name="Rectangle 4"/>
          <p:cNvSpPr>
            <a:spLocks noGrp="1" noChangeArrowheads="1"/>
          </p:cNvSpPr>
          <p:nvPr>
            <p:ph type="sldNum" sz="quarter" idx="11"/>
          </p:nvPr>
        </p:nvSpPr>
        <p:spPr>
          <a:ln/>
        </p:spPr>
        <p:txBody>
          <a:bodyPr/>
          <a:lstStyle>
            <a:lvl1pPr>
              <a:defRPr/>
            </a:lvl1pPr>
          </a:lstStyle>
          <a:p>
            <a:pPr>
              <a:defRPr/>
            </a:pPr>
            <a:fld id="{6CE3F147-E319-43B6-93BA-C64CF55B3BC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4" name="Rectangle 4"/>
          <p:cNvSpPr>
            <a:spLocks noGrp="1" noChangeArrowheads="1"/>
          </p:cNvSpPr>
          <p:nvPr>
            <p:ph type="sldNum" sz="quarter" idx="11"/>
          </p:nvPr>
        </p:nvSpPr>
        <p:spPr>
          <a:ln/>
        </p:spPr>
        <p:txBody>
          <a:bodyPr/>
          <a:lstStyle>
            <a:lvl1pPr>
              <a:defRPr/>
            </a:lvl1pPr>
          </a:lstStyle>
          <a:p>
            <a:pPr>
              <a:defRPr/>
            </a:pPr>
            <a:fld id="{80111876-23D0-439C-9544-8DF16142165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3" name="Rectangle 4"/>
          <p:cNvSpPr>
            <a:spLocks noGrp="1" noChangeArrowheads="1"/>
          </p:cNvSpPr>
          <p:nvPr>
            <p:ph type="sldNum" sz="quarter" idx="11"/>
          </p:nvPr>
        </p:nvSpPr>
        <p:spPr>
          <a:ln/>
        </p:spPr>
        <p:txBody>
          <a:bodyPr/>
          <a:lstStyle>
            <a:lvl1pPr>
              <a:defRPr/>
            </a:lvl1pPr>
          </a:lstStyle>
          <a:p>
            <a:pPr>
              <a:defRPr/>
            </a:pPr>
            <a:fld id="{69E12537-355A-466D-9B95-8A4DDA57AEF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4"/>
          <p:cNvSpPr>
            <a:spLocks noGrp="1" noChangeArrowheads="1"/>
          </p:cNvSpPr>
          <p:nvPr>
            <p:ph type="sldNum" sz="quarter" idx="11"/>
          </p:nvPr>
        </p:nvSpPr>
        <p:spPr>
          <a:ln/>
        </p:spPr>
        <p:txBody>
          <a:bodyPr/>
          <a:lstStyle>
            <a:lvl1pPr>
              <a:defRPr/>
            </a:lvl1pPr>
          </a:lstStyle>
          <a:p>
            <a:pPr>
              <a:defRPr/>
            </a:pPr>
            <a:fld id="{A0F717BC-9664-4C6E-952B-70B1E816CE9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r>
              <a:rPr lang="en-US" dirty="0"/>
              <a:t>Tech-X Corporation</a:t>
            </a:r>
          </a:p>
        </p:txBody>
      </p:sp>
      <p:sp>
        <p:nvSpPr>
          <p:cNvPr id="6" name="Rectangle 4"/>
          <p:cNvSpPr>
            <a:spLocks noGrp="1" noChangeArrowheads="1"/>
          </p:cNvSpPr>
          <p:nvPr>
            <p:ph type="sldNum" sz="quarter" idx="11"/>
          </p:nvPr>
        </p:nvSpPr>
        <p:spPr>
          <a:ln/>
        </p:spPr>
        <p:txBody>
          <a:bodyPr/>
          <a:lstStyle>
            <a:lvl1pPr>
              <a:defRPr/>
            </a:lvl1pPr>
          </a:lstStyle>
          <a:p>
            <a:pPr>
              <a:defRPr/>
            </a:pPr>
            <a:fld id="{40535184-B622-4FB8-9185-977B62AE2CA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6213" y="1201738"/>
            <a:ext cx="8826500" cy="5175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3539" name="Rectangle 3"/>
          <p:cNvSpPr>
            <a:spLocks noGrp="1" noChangeArrowheads="1"/>
          </p:cNvSpPr>
          <p:nvPr>
            <p:ph type="ftr" sz="quarter" idx="3"/>
          </p:nvPr>
        </p:nvSpPr>
        <p:spPr bwMode="auto">
          <a:xfrm>
            <a:off x="142875" y="6597650"/>
            <a:ext cx="75596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smtClean="0">
                <a:solidFill>
                  <a:srgbClr val="336699"/>
                </a:solidFill>
              </a:defRPr>
            </a:lvl1pPr>
          </a:lstStyle>
          <a:p>
            <a:pPr>
              <a:defRPr/>
            </a:pPr>
            <a:r>
              <a:rPr lang="en-US" dirty="0"/>
              <a:t>Tech-X Corporation</a:t>
            </a:r>
          </a:p>
        </p:txBody>
      </p:sp>
      <p:sp>
        <p:nvSpPr>
          <p:cNvPr id="193540" name="Rectangle 4"/>
          <p:cNvSpPr>
            <a:spLocks noGrp="1" noChangeArrowheads="1"/>
          </p:cNvSpPr>
          <p:nvPr>
            <p:ph type="sldNum" sz="quarter" idx="4"/>
          </p:nvPr>
        </p:nvSpPr>
        <p:spPr bwMode="auto">
          <a:xfrm>
            <a:off x="8604250" y="6589713"/>
            <a:ext cx="395288" cy="268287"/>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bodyPr>
          <a:lstStyle>
            <a:lvl1pPr algn="r" eaLnBrk="1" hangingPunct="1">
              <a:defRPr sz="1000" smtClean="0">
                <a:solidFill>
                  <a:srgbClr val="336699"/>
                </a:solidFill>
              </a:defRPr>
            </a:lvl1pPr>
          </a:lstStyle>
          <a:p>
            <a:pPr>
              <a:defRPr/>
            </a:pPr>
            <a:fld id="{C8EEB71D-C1D3-411F-B67A-367C64F388B1}" type="slidenum">
              <a:rPr lang="en-US"/>
              <a:pPr>
                <a:defRPr/>
              </a:pPr>
              <a:t>‹#›</a:t>
            </a:fld>
            <a:endParaRPr lang="en-US" dirty="0"/>
          </a:p>
        </p:txBody>
      </p:sp>
      <p:sp>
        <p:nvSpPr>
          <p:cNvPr id="193541" name="Line 5"/>
          <p:cNvSpPr>
            <a:spLocks noChangeShapeType="1"/>
          </p:cNvSpPr>
          <p:nvPr/>
        </p:nvSpPr>
        <p:spPr bwMode="auto">
          <a:xfrm>
            <a:off x="142875" y="6489700"/>
            <a:ext cx="8858250" cy="0"/>
          </a:xfrm>
          <a:prstGeom prst="line">
            <a:avLst/>
          </a:prstGeom>
          <a:noFill/>
          <a:ln w="38100">
            <a:solidFill>
              <a:srgbClr val="9DBEDF"/>
            </a:solidFill>
            <a:round/>
            <a:headEnd/>
            <a:tailEnd/>
          </a:ln>
          <a:effectLst/>
        </p:spPr>
        <p:txBody>
          <a:bodyPr/>
          <a:lstStyle/>
          <a:p>
            <a:pPr>
              <a:defRPr/>
            </a:pPr>
            <a:endParaRPr lang="en-US" dirty="0"/>
          </a:p>
        </p:txBody>
      </p:sp>
      <p:sp>
        <p:nvSpPr>
          <p:cNvPr id="193542" name="Line 6"/>
          <p:cNvSpPr>
            <a:spLocks noChangeShapeType="1"/>
          </p:cNvSpPr>
          <p:nvPr/>
        </p:nvSpPr>
        <p:spPr bwMode="auto">
          <a:xfrm>
            <a:off x="142875" y="6524625"/>
            <a:ext cx="8858250" cy="0"/>
          </a:xfrm>
          <a:prstGeom prst="line">
            <a:avLst/>
          </a:prstGeom>
          <a:noFill/>
          <a:ln w="38100">
            <a:solidFill>
              <a:srgbClr val="5F5F5F"/>
            </a:solidFill>
            <a:round/>
            <a:headEnd/>
            <a:tailEnd/>
          </a:ln>
          <a:effectLst/>
        </p:spPr>
        <p:txBody>
          <a:bodyPr/>
          <a:lstStyle/>
          <a:p>
            <a:pPr>
              <a:defRPr/>
            </a:pPr>
            <a:endParaRPr lang="en-US" dirty="0"/>
          </a:p>
        </p:txBody>
      </p:sp>
      <p:pic>
        <p:nvPicPr>
          <p:cNvPr id="1031" name="Picture 7" descr="techxSlideBanner"/>
          <p:cNvPicPr>
            <a:picLocks noChangeAspect="1" noChangeArrowheads="1"/>
          </p:cNvPicPr>
          <p:nvPr/>
        </p:nvPicPr>
        <p:blipFill>
          <a:blip r:embed="rId13" cstate="print"/>
          <a:srcRect/>
          <a:stretch>
            <a:fillRect/>
          </a:stretch>
        </p:blipFill>
        <p:spPr bwMode="auto">
          <a:xfrm>
            <a:off x="0" y="1588"/>
            <a:ext cx="9148763" cy="1058862"/>
          </a:xfrm>
          <a:prstGeom prst="rect">
            <a:avLst/>
          </a:prstGeom>
          <a:noFill/>
          <a:ln w="9525">
            <a:noFill/>
            <a:miter lim="800000"/>
            <a:headEnd/>
            <a:tailEnd/>
          </a:ln>
        </p:spPr>
      </p:pic>
      <p:sp>
        <p:nvSpPr>
          <p:cNvPr id="1032" name="Rectangle 8"/>
          <p:cNvSpPr>
            <a:spLocks noGrp="1" noChangeArrowheads="1"/>
          </p:cNvSpPr>
          <p:nvPr>
            <p:ph type="title"/>
          </p:nvPr>
        </p:nvSpPr>
        <p:spPr bwMode="auto">
          <a:xfrm>
            <a:off x="152400" y="38100"/>
            <a:ext cx="7612063" cy="936625"/>
          </a:xfrm>
          <a:prstGeom prst="rect">
            <a:avLst/>
          </a:prstGeom>
          <a:noFill/>
          <a:ln w="9525">
            <a:noFill/>
            <a:miter lim="800000"/>
            <a:headEnd/>
            <a:tailEnd/>
          </a:ln>
        </p:spPr>
        <p:txBody>
          <a:bodyPr vert="horz" wrap="square" lIns="91440" tIns="0" rIns="91440" bIns="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2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dt="0"/>
  <p:txStyles>
    <p:titleStyle>
      <a:lvl1pPr algn="l" rtl="0" eaLnBrk="0" fontAlgn="base" hangingPunct="0">
        <a:spcBef>
          <a:spcPct val="0"/>
        </a:spcBef>
        <a:spcAft>
          <a:spcPct val="0"/>
        </a:spcAft>
        <a:defRPr sz="3000" b="1">
          <a:solidFill>
            <a:srgbClr val="FF0000"/>
          </a:solidFill>
          <a:latin typeface="+mj-lt"/>
          <a:ea typeface="+mj-ea"/>
          <a:cs typeface="+mj-cs"/>
        </a:defRPr>
      </a:lvl1pPr>
      <a:lvl2pPr algn="l" rtl="0" eaLnBrk="0" fontAlgn="base" hangingPunct="0">
        <a:spcBef>
          <a:spcPct val="0"/>
        </a:spcBef>
        <a:spcAft>
          <a:spcPct val="0"/>
        </a:spcAft>
        <a:defRPr sz="3000" b="1">
          <a:solidFill>
            <a:srgbClr val="FF0000"/>
          </a:solidFill>
          <a:latin typeface="Arial" charset="0"/>
        </a:defRPr>
      </a:lvl2pPr>
      <a:lvl3pPr algn="l" rtl="0" eaLnBrk="0" fontAlgn="base" hangingPunct="0">
        <a:spcBef>
          <a:spcPct val="0"/>
        </a:spcBef>
        <a:spcAft>
          <a:spcPct val="0"/>
        </a:spcAft>
        <a:defRPr sz="3000" b="1">
          <a:solidFill>
            <a:srgbClr val="FF0000"/>
          </a:solidFill>
          <a:latin typeface="Arial" charset="0"/>
        </a:defRPr>
      </a:lvl3pPr>
      <a:lvl4pPr algn="l" rtl="0" eaLnBrk="0" fontAlgn="base" hangingPunct="0">
        <a:spcBef>
          <a:spcPct val="0"/>
        </a:spcBef>
        <a:spcAft>
          <a:spcPct val="0"/>
        </a:spcAft>
        <a:defRPr sz="3000" b="1">
          <a:solidFill>
            <a:srgbClr val="FF0000"/>
          </a:solidFill>
          <a:latin typeface="Arial" charset="0"/>
        </a:defRPr>
      </a:lvl4pPr>
      <a:lvl5pPr algn="l" rtl="0" eaLnBrk="0" fontAlgn="base" hangingPunct="0">
        <a:spcBef>
          <a:spcPct val="0"/>
        </a:spcBef>
        <a:spcAft>
          <a:spcPct val="0"/>
        </a:spcAft>
        <a:defRPr sz="3000" b="1">
          <a:solidFill>
            <a:srgbClr val="FF0000"/>
          </a:solidFill>
          <a:latin typeface="Arial" charset="0"/>
        </a:defRPr>
      </a:lvl5pPr>
      <a:lvl6pPr marL="457200" algn="l" rtl="0" fontAlgn="base">
        <a:spcBef>
          <a:spcPct val="0"/>
        </a:spcBef>
        <a:spcAft>
          <a:spcPct val="0"/>
        </a:spcAft>
        <a:defRPr sz="3000" b="1">
          <a:solidFill>
            <a:srgbClr val="FF0000"/>
          </a:solidFill>
          <a:latin typeface="Arial" charset="0"/>
        </a:defRPr>
      </a:lvl6pPr>
      <a:lvl7pPr marL="914400" algn="l" rtl="0" fontAlgn="base">
        <a:spcBef>
          <a:spcPct val="0"/>
        </a:spcBef>
        <a:spcAft>
          <a:spcPct val="0"/>
        </a:spcAft>
        <a:defRPr sz="3000" b="1">
          <a:solidFill>
            <a:srgbClr val="FF0000"/>
          </a:solidFill>
          <a:latin typeface="Arial" charset="0"/>
        </a:defRPr>
      </a:lvl7pPr>
      <a:lvl8pPr marL="1371600" algn="l" rtl="0" fontAlgn="base">
        <a:spcBef>
          <a:spcPct val="0"/>
        </a:spcBef>
        <a:spcAft>
          <a:spcPct val="0"/>
        </a:spcAft>
        <a:defRPr sz="3000" b="1">
          <a:solidFill>
            <a:srgbClr val="FF0000"/>
          </a:solidFill>
          <a:latin typeface="Arial" charset="0"/>
        </a:defRPr>
      </a:lvl8pPr>
      <a:lvl9pPr marL="1828800" algn="l" rtl="0" fontAlgn="base">
        <a:spcBef>
          <a:spcPct val="0"/>
        </a:spcBef>
        <a:spcAft>
          <a:spcPct val="0"/>
        </a:spcAft>
        <a:defRPr sz="3000" b="1">
          <a:solidFill>
            <a:srgbClr val="FF0000"/>
          </a:solidFill>
          <a:latin typeface="Arial" charset="0"/>
        </a:defRPr>
      </a:lvl9pPr>
    </p:titleStyle>
    <p:bodyStyle>
      <a:lvl1pPr marL="342900" indent="-342900" algn="l" rtl="0" eaLnBrk="0" fontAlgn="base" hangingPunct="0">
        <a:lnSpc>
          <a:spcPct val="90000"/>
        </a:lnSpc>
        <a:spcBef>
          <a:spcPct val="15000"/>
        </a:spcBef>
        <a:spcAft>
          <a:spcPct val="0"/>
        </a:spcAft>
        <a:buClr>
          <a:srgbClr val="003399"/>
        </a:buClr>
        <a:buSzPct val="120000"/>
        <a:buChar char="•"/>
        <a:defRPr sz="2800" b="1">
          <a:solidFill>
            <a:srgbClr val="0066CC"/>
          </a:solidFill>
          <a:latin typeface="+mn-lt"/>
          <a:ea typeface="+mn-ea"/>
          <a:cs typeface="+mn-cs"/>
        </a:defRPr>
      </a:lvl1pPr>
      <a:lvl2pPr marL="742950" indent="-285750" algn="l" rtl="0" eaLnBrk="0" fontAlgn="base" hangingPunct="0">
        <a:lnSpc>
          <a:spcPct val="90000"/>
        </a:lnSpc>
        <a:spcBef>
          <a:spcPct val="15000"/>
        </a:spcBef>
        <a:spcAft>
          <a:spcPct val="0"/>
        </a:spcAft>
        <a:buChar char="–"/>
        <a:defRPr sz="2600">
          <a:solidFill>
            <a:schemeClr val="tx1"/>
          </a:solidFill>
          <a:latin typeface="+mn-lt"/>
          <a:ea typeface="ＭＳ Ｐゴシック" charset="-128"/>
        </a:defRPr>
      </a:lvl2pPr>
      <a:lvl3pPr marL="1143000" indent="-228600" algn="l" rtl="0" eaLnBrk="0" fontAlgn="base" hangingPunct="0">
        <a:lnSpc>
          <a:spcPct val="90000"/>
        </a:lnSpc>
        <a:spcBef>
          <a:spcPct val="15000"/>
        </a:spcBef>
        <a:spcAft>
          <a:spcPct val="0"/>
        </a:spcAft>
        <a:buChar char="•"/>
        <a:defRPr sz="2400">
          <a:solidFill>
            <a:schemeClr val="tx1"/>
          </a:solidFill>
          <a:latin typeface="+mn-lt"/>
          <a:ea typeface="ＭＳ Ｐゴシック" charset="-128"/>
        </a:defRPr>
      </a:lvl3pPr>
      <a:lvl4pPr marL="1600200" indent="-228600" algn="l" rtl="0" eaLnBrk="0" fontAlgn="base" hangingPunct="0">
        <a:lnSpc>
          <a:spcPct val="90000"/>
        </a:lnSpc>
        <a:spcBef>
          <a:spcPct val="15000"/>
        </a:spcBef>
        <a:spcAft>
          <a:spcPct val="0"/>
        </a:spcAft>
        <a:buChar char="–"/>
        <a:defRPr sz="2000">
          <a:solidFill>
            <a:schemeClr val="tx1"/>
          </a:solidFill>
          <a:latin typeface="+mn-lt"/>
          <a:ea typeface="ＭＳ Ｐゴシック" charset="-128"/>
        </a:defRPr>
      </a:lvl4pPr>
      <a:lvl5pPr marL="2057400" indent="-228600" algn="l" rtl="0" eaLnBrk="0" fontAlgn="base" hangingPunct="0">
        <a:lnSpc>
          <a:spcPct val="90000"/>
        </a:lnSpc>
        <a:spcBef>
          <a:spcPct val="15000"/>
        </a:spcBef>
        <a:spcAft>
          <a:spcPct val="0"/>
        </a:spcAft>
        <a:buChar char="»"/>
        <a:defRPr sz="2000">
          <a:solidFill>
            <a:schemeClr val="tx1"/>
          </a:solidFill>
          <a:latin typeface="+mn-lt"/>
          <a:ea typeface="ＭＳ Ｐゴシック" charset="-128"/>
        </a:defRPr>
      </a:lvl5pPr>
      <a:lvl6pPr marL="2514600" indent="-228600" algn="l" rtl="0" fontAlgn="base">
        <a:lnSpc>
          <a:spcPct val="90000"/>
        </a:lnSpc>
        <a:spcBef>
          <a:spcPct val="15000"/>
        </a:spcBef>
        <a:spcAft>
          <a:spcPct val="0"/>
        </a:spcAft>
        <a:buChar char="»"/>
        <a:defRPr sz="2000">
          <a:solidFill>
            <a:schemeClr val="tx1"/>
          </a:solidFill>
          <a:latin typeface="+mn-lt"/>
          <a:ea typeface="ＭＳ Ｐゴシック" charset="-128"/>
        </a:defRPr>
      </a:lvl6pPr>
      <a:lvl7pPr marL="2971800" indent="-228600" algn="l" rtl="0" fontAlgn="base">
        <a:lnSpc>
          <a:spcPct val="90000"/>
        </a:lnSpc>
        <a:spcBef>
          <a:spcPct val="15000"/>
        </a:spcBef>
        <a:spcAft>
          <a:spcPct val="0"/>
        </a:spcAft>
        <a:buChar char="»"/>
        <a:defRPr sz="2000">
          <a:solidFill>
            <a:schemeClr val="tx1"/>
          </a:solidFill>
          <a:latin typeface="+mn-lt"/>
          <a:ea typeface="ＭＳ Ｐゴシック" charset="-128"/>
        </a:defRPr>
      </a:lvl7pPr>
      <a:lvl8pPr marL="3429000" indent="-228600" algn="l" rtl="0" fontAlgn="base">
        <a:lnSpc>
          <a:spcPct val="90000"/>
        </a:lnSpc>
        <a:spcBef>
          <a:spcPct val="15000"/>
        </a:spcBef>
        <a:spcAft>
          <a:spcPct val="0"/>
        </a:spcAft>
        <a:buChar char="»"/>
        <a:defRPr sz="2000">
          <a:solidFill>
            <a:schemeClr val="tx1"/>
          </a:solidFill>
          <a:latin typeface="+mn-lt"/>
          <a:ea typeface="ＭＳ Ｐゴシック" charset="-128"/>
        </a:defRPr>
      </a:lvl8pPr>
      <a:lvl9pPr marL="3886200" indent="-228600" algn="l" rtl="0" fontAlgn="base">
        <a:lnSpc>
          <a:spcPct val="90000"/>
        </a:lnSpc>
        <a:spcBef>
          <a:spcPct val="15000"/>
        </a:spcBef>
        <a:spcAft>
          <a:spcPct val="0"/>
        </a:spcAft>
        <a:buChar char="»"/>
        <a:defRPr sz="2000">
          <a:solidFill>
            <a:schemeClr val="tx1"/>
          </a:solidFill>
          <a:latin typeface="+mn-lt"/>
          <a:ea typeface="ＭＳ Ｐゴシック"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9" descr="logoWatermark"/>
          <p:cNvPicPr>
            <a:picLocks noChangeAspect="1" noChangeArrowheads="1"/>
          </p:cNvPicPr>
          <p:nvPr userDrawn="1"/>
        </p:nvPicPr>
        <p:blipFill>
          <a:blip r:embed="rId13" cstate="print"/>
          <a:srcRect t="-3056" b="3055"/>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body" idx="1"/>
          </p:nvPr>
        </p:nvSpPr>
        <p:spPr bwMode="auto">
          <a:xfrm>
            <a:off x="176213" y="1177925"/>
            <a:ext cx="8826500" cy="5175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0707" name="Rectangle 3"/>
          <p:cNvSpPr>
            <a:spLocks noGrp="1" noChangeArrowheads="1"/>
          </p:cNvSpPr>
          <p:nvPr>
            <p:ph type="ftr" sz="quarter" idx="3"/>
          </p:nvPr>
        </p:nvSpPr>
        <p:spPr bwMode="auto">
          <a:xfrm>
            <a:off x="142875" y="6597650"/>
            <a:ext cx="75596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smtClean="0">
                <a:solidFill>
                  <a:srgbClr val="336699"/>
                </a:solidFill>
              </a:defRPr>
            </a:lvl1pPr>
          </a:lstStyle>
          <a:p>
            <a:pPr>
              <a:defRPr/>
            </a:pPr>
            <a:r>
              <a:rPr lang="en-US" dirty="0"/>
              <a:t>Tech-X Corporation</a:t>
            </a:r>
          </a:p>
        </p:txBody>
      </p:sp>
      <p:sp>
        <p:nvSpPr>
          <p:cNvPr id="200708" name="Rectangle 4"/>
          <p:cNvSpPr>
            <a:spLocks noGrp="1" noChangeArrowheads="1"/>
          </p:cNvSpPr>
          <p:nvPr>
            <p:ph type="sldNum" sz="quarter" idx="4"/>
          </p:nvPr>
        </p:nvSpPr>
        <p:spPr bwMode="auto">
          <a:xfrm>
            <a:off x="8604250" y="6589713"/>
            <a:ext cx="395288" cy="268287"/>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bodyPr>
          <a:lstStyle>
            <a:lvl1pPr algn="r" eaLnBrk="1" hangingPunct="1">
              <a:defRPr sz="1000" smtClean="0">
                <a:solidFill>
                  <a:srgbClr val="336699"/>
                </a:solidFill>
              </a:defRPr>
            </a:lvl1pPr>
          </a:lstStyle>
          <a:p>
            <a:pPr>
              <a:defRPr/>
            </a:pPr>
            <a:fld id="{2338DA73-7EA5-429D-9A82-71A7BE23237E}" type="slidenum">
              <a:rPr lang="en-US"/>
              <a:pPr>
                <a:defRPr/>
              </a:pPr>
              <a:t>‹#›</a:t>
            </a:fld>
            <a:endParaRPr lang="en-US" dirty="0"/>
          </a:p>
        </p:txBody>
      </p:sp>
      <p:sp>
        <p:nvSpPr>
          <p:cNvPr id="200709" name="Line 5"/>
          <p:cNvSpPr>
            <a:spLocks noChangeShapeType="1"/>
          </p:cNvSpPr>
          <p:nvPr/>
        </p:nvSpPr>
        <p:spPr bwMode="auto">
          <a:xfrm>
            <a:off x="142875" y="6489700"/>
            <a:ext cx="8858250" cy="0"/>
          </a:xfrm>
          <a:prstGeom prst="line">
            <a:avLst/>
          </a:prstGeom>
          <a:noFill/>
          <a:ln w="38100">
            <a:solidFill>
              <a:srgbClr val="9DBEDF"/>
            </a:solidFill>
            <a:round/>
            <a:headEnd/>
            <a:tailEnd/>
          </a:ln>
          <a:effectLst/>
        </p:spPr>
        <p:txBody>
          <a:bodyPr/>
          <a:lstStyle/>
          <a:p>
            <a:pPr>
              <a:defRPr/>
            </a:pPr>
            <a:endParaRPr lang="en-US" dirty="0"/>
          </a:p>
        </p:txBody>
      </p:sp>
      <p:sp>
        <p:nvSpPr>
          <p:cNvPr id="200710" name="Line 6"/>
          <p:cNvSpPr>
            <a:spLocks noChangeShapeType="1"/>
          </p:cNvSpPr>
          <p:nvPr/>
        </p:nvSpPr>
        <p:spPr bwMode="auto">
          <a:xfrm>
            <a:off x="142875" y="6524625"/>
            <a:ext cx="8858250" cy="0"/>
          </a:xfrm>
          <a:prstGeom prst="line">
            <a:avLst/>
          </a:prstGeom>
          <a:noFill/>
          <a:ln w="38100">
            <a:solidFill>
              <a:srgbClr val="5F5F5F"/>
            </a:solidFill>
            <a:round/>
            <a:headEnd/>
            <a:tailEnd/>
          </a:ln>
          <a:effectLst/>
        </p:spPr>
        <p:txBody>
          <a:bodyPr/>
          <a:lstStyle/>
          <a:p>
            <a:pPr>
              <a:defRPr/>
            </a:pPr>
            <a:endParaRPr lang="en-US" dirty="0"/>
          </a:p>
        </p:txBody>
      </p:sp>
      <p:pic>
        <p:nvPicPr>
          <p:cNvPr id="2056" name="Picture 7" descr="techxSlideBanner"/>
          <p:cNvPicPr>
            <a:picLocks noChangeAspect="1" noChangeArrowheads="1"/>
          </p:cNvPicPr>
          <p:nvPr/>
        </p:nvPicPr>
        <p:blipFill>
          <a:blip r:embed="rId14" cstate="print"/>
          <a:srcRect/>
          <a:stretch>
            <a:fillRect/>
          </a:stretch>
        </p:blipFill>
        <p:spPr bwMode="auto">
          <a:xfrm>
            <a:off x="0" y="1588"/>
            <a:ext cx="9148763" cy="1058862"/>
          </a:xfrm>
          <a:prstGeom prst="rect">
            <a:avLst/>
          </a:prstGeom>
          <a:noFill/>
          <a:ln w="9525">
            <a:noFill/>
            <a:miter lim="800000"/>
            <a:headEnd/>
            <a:tailEnd/>
          </a:ln>
        </p:spPr>
      </p:pic>
      <p:sp>
        <p:nvSpPr>
          <p:cNvPr id="2057" name="Rectangle 8"/>
          <p:cNvSpPr>
            <a:spLocks noGrp="1" noChangeArrowheads="1"/>
          </p:cNvSpPr>
          <p:nvPr>
            <p:ph type="title"/>
          </p:nvPr>
        </p:nvSpPr>
        <p:spPr bwMode="auto">
          <a:xfrm>
            <a:off x="152400" y="38100"/>
            <a:ext cx="7612063" cy="936625"/>
          </a:xfrm>
          <a:prstGeom prst="rect">
            <a:avLst/>
          </a:prstGeom>
          <a:noFill/>
          <a:ln w="9525">
            <a:noFill/>
            <a:miter lim="800000"/>
            <a:headEnd/>
            <a:tailEnd/>
          </a:ln>
        </p:spPr>
        <p:txBody>
          <a:bodyPr vert="horz" wrap="square" lIns="91440" tIns="0" rIns="91440" bIns="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21"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l" rtl="0" eaLnBrk="0" fontAlgn="base" hangingPunct="0">
        <a:spcBef>
          <a:spcPct val="0"/>
        </a:spcBef>
        <a:spcAft>
          <a:spcPct val="0"/>
        </a:spcAft>
        <a:defRPr sz="3000" b="1">
          <a:solidFill>
            <a:srgbClr val="FF0000"/>
          </a:solidFill>
          <a:latin typeface="+mj-lt"/>
          <a:ea typeface="+mj-ea"/>
          <a:cs typeface="+mj-cs"/>
        </a:defRPr>
      </a:lvl1pPr>
      <a:lvl2pPr algn="l" rtl="0" eaLnBrk="0" fontAlgn="base" hangingPunct="0">
        <a:spcBef>
          <a:spcPct val="0"/>
        </a:spcBef>
        <a:spcAft>
          <a:spcPct val="0"/>
        </a:spcAft>
        <a:defRPr sz="3000" b="1">
          <a:solidFill>
            <a:srgbClr val="FF0000"/>
          </a:solidFill>
          <a:latin typeface="Arial" charset="0"/>
        </a:defRPr>
      </a:lvl2pPr>
      <a:lvl3pPr algn="l" rtl="0" eaLnBrk="0" fontAlgn="base" hangingPunct="0">
        <a:spcBef>
          <a:spcPct val="0"/>
        </a:spcBef>
        <a:spcAft>
          <a:spcPct val="0"/>
        </a:spcAft>
        <a:defRPr sz="3000" b="1">
          <a:solidFill>
            <a:srgbClr val="FF0000"/>
          </a:solidFill>
          <a:latin typeface="Arial" charset="0"/>
        </a:defRPr>
      </a:lvl3pPr>
      <a:lvl4pPr algn="l" rtl="0" eaLnBrk="0" fontAlgn="base" hangingPunct="0">
        <a:spcBef>
          <a:spcPct val="0"/>
        </a:spcBef>
        <a:spcAft>
          <a:spcPct val="0"/>
        </a:spcAft>
        <a:defRPr sz="3000" b="1">
          <a:solidFill>
            <a:srgbClr val="FF0000"/>
          </a:solidFill>
          <a:latin typeface="Arial" charset="0"/>
        </a:defRPr>
      </a:lvl4pPr>
      <a:lvl5pPr algn="l" rtl="0" eaLnBrk="0" fontAlgn="base" hangingPunct="0">
        <a:spcBef>
          <a:spcPct val="0"/>
        </a:spcBef>
        <a:spcAft>
          <a:spcPct val="0"/>
        </a:spcAft>
        <a:defRPr sz="3000" b="1">
          <a:solidFill>
            <a:srgbClr val="FF0000"/>
          </a:solidFill>
          <a:latin typeface="Arial" charset="0"/>
        </a:defRPr>
      </a:lvl5pPr>
      <a:lvl6pPr marL="457200" algn="l" rtl="0" fontAlgn="base">
        <a:spcBef>
          <a:spcPct val="0"/>
        </a:spcBef>
        <a:spcAft>
          <a:spcPct val="0"/>
        </a:spcAft>
        <a:defRPr sz="3000" b="1">
          <a:solidFill>
            <a:srgbClr val="FF0000"/>
          </a:solidFill>
          <a:latin typeface="Arial" charset="0"/>
        </a:defRPr>
      </a:lvl6pPr>
      <a:lvl7pPr marL="914400" algn="l" rtl="0" fontAlgn="base">
        <a:spcBef>
          <a:spcPct val="0"/>
        </a:spcBef>
        <a:spcAft>
          <a:spcPct val="0"/>
        </a:spcAft>
        <a:defRPr sz="3000" b="1">
          <a:solidFill>
            <a:srgbClr val="FF0000"/>
          </a:solidFill>
          <a:latin typeface="Arial" charset="0"/>
        </a:defRPr>
      </a:lvl7pPr>
      <a:lvl8pPr marL="1371600" algn="l" rtl="0" fontAlgn="base">
        <a:spcBef>
          <a:spcPct val="0"/>
        </a:spcBef>
        <a:spcAft>
          <a:spcPct val="0"/>
        </a:spcAft>
        <a:defRPr sz="3000" b="1">
          <a:solidFill>
            <a:srgbClr val="FF0000"/>
          </a:solidFill>
          <a:latin typeface="Arial" charset="0"/>
        </a:defRPr>
      </a:lvl8pPr>
      <a:lvl9pPr marL="1828800" algn="l" rtl="0" fontAlgn="base">
        <a:spcBef>
          <a:spcPct val="0"/>
        </a:spcBef>
        <a:spcAft>
          <a:spcPct val="0"/>
        </a:spcAft>
        <a:defRPr sz="3000" b="1">
          <a:solidFill>
            <a:srgbClr val="FF0000"/>
          </a:solidFill>
          <a:latin typeface="Arial" charset="0"/>
        </a:defRPr>
      </a:lvl9pPr>
    </p:titleStyle>
    <p:bodyStyle>
      <a:lvl1pPr marL="342900" indent="-342900" algn="l" rtl="0" eaLnBrk="0" fontAlgn="base" hangingPunct="0">
        <a:lnSpc>
          <a:spcPct val="90000"/>
        </a:lnSpc>
        <a:spcBef>
          <a:spcPct val="15000"/>
        </a:spcBef>
        <a:spcAft>
          <a:spcPct val="0"/>
        </a:spcAft>
        <a:buClr>
          <a:srgbClr val="003399"/>
        </a:buClr>
        <a:buSzPct val="120000"/>
        <a:buChar char="•"/>
        <a:defRPr sz="2800" b="1">
          <a:solidFill>
            <a:srgbClr val="0066CC"/>
          </a:solidFill>
          <a:latin typeface="+mn-lt"/>
          <a:ea typeface="+mn-ea"/>
          <a:cs typeface="+mn-cs"/>
        </a:defRPr>
      </a:lvl1pPr>
      <a:lvl2pPr marL="742950" indent="-285750" algn="l" rtl="0" eaLnBrk="0" fontAlgn="base" hangingPunct="0">
        <a:lnSpc>
          <a:spcPct val="90000"/>
        </a:lnSpc>
        <a:spcBef>
          <a:spcPct val="15000"/>
        </a:spcBef>
        <a:spcAft>
          <a:spcPct val="0"/>
        </a:spcAft>
        <a:buChar char="–"/>
        <a:defRPr sz="2600">
          <a:solidFill>
            <a:schemeClr val="tx1"/>
          </a:solidFill>
          <a:latin typeface="+mn-lt"/>
          <a:ea typeface="ＭＳ Ｐゴシック" charset="-128"/>
        </a:defRPr>
      </a:lvl2pPr>
      <a:lvl3pPr marL="1143000" indent="-228600" algn="l" rtl="0" eaLnBrk="0" fontAlgn="base" hangingPunct="0">
        <a:lnSpc>
          <a:spcPct val="90000"/>
        </a:lnSpc>
        <a:spcBef>
          <a:spcPct val="15000"/>
        </a:spcBef>
        <a:spcAft>
          <a:spcPct val="0"/>
        </a:spcAft>
        <a:buChar char="•"/>
        <a:defRPr sz="2400">
          <a:solidFill>
            <a:schemeClr val="tx1"/>
          </a:solidFill>
          <a:latin typeface="+mn-lt"/>
          <a:ea typeface="ＭＳ Ｐゴシック" charset="-128"/>
        </a:defRPr>
      </a:lvl3pPr>
      <a:lvl4pPr marL="1600200" indent="-228600" algn="l" rtl="0" eaLnBrk="0" fontAlgn="base" hangingPunct="0">
        <a:lnSpc>
          <a:spcPct val="90000"/>
        </a:lnSpc>
        <a:spcBef>
          <a:spcPct val="15000"/>
        </a:spcBef>
        <a:spcAft>
          <a:spcPct val="0"/>
        </a:spcAft>
        <a:buChar char="–"/>
        <a:defRPr sz="2000">
          <a:solidFill>
            <a:schemeClr val="tx1"/>
          </a:solidFill>
          <a:latin typeface="+mn-lt"/>
          <a:ea typeface="ＭＳ Ｐゴシック" charset="-128"/>
        </a:defRPr>
      </a:lvl4pPr>
      <a:lvl5pPr marL="2057400" indent="-228600" algn="l" rtl="0" eaLnBrk="0" fontAlgn="base" hangingPunct="0">
        <a:lnSpc>
          <a:spcPct val="90000"/>
        </a:lnSpc>
        <a:spcBef>
          <a:spcPct val="15000"/>
        </a:spcBef>
        <a:spcAft>
          <a:spcPct val="0"/>
        </a:spcAft>
        <a:buChar char="»"/>
        <a:defRPr sz="2000">
          <a:solidFill>
            <a:schemeClr val="tx1"/>
          </a:solidFill>
          <a:latin typeface="+mn-lt"/>
          <a:ea typeface="ＭＳ Ｐゴシック" charset="-128"/>
        </a:defRPr>
      </a:lvl5pPr>
      <a:lvl6pPr marL="2514600" indent="-228600" algn="l" rtl="0" fontAlgn="base">
        <a:lnSpc>
          <a:spcPct val="90000"/>
        </a:lnSpc>
        <a:spcBef>
          <a:spcPct val="15000"/>
        </a:spcBef>
        <a:spcAft>
          <a:spcPct val="0"/>
        </a:spcAft>
        <a:buChar char="»"/>
        <a:defRPr sz="2000">
          <a:solidFill>
            <a:schemeClr val="tx1"/>
          </a:solidFill>
          <a:latin typeface="+mn-lt"/>
          <a:ea typeface="ＭＳ Ｐゴシック" charset="-128"/>
        </a:defRPr>
      </a:lvl6pPr>
      <a:lvl7pPr marL="2971800" indent="-228600" algn="l" rtl="0" fontAlgn="base">
        <a:lnSpc>
          <a:spcPct val="90000"/>
        </a:lnSpc>
        <a:spcBef>
          <a:spcPct val="15000"/>
        </a:spcBef>
        <a:spcAft>
          <a:spcPct val="0"/>
        </a:spcAft>
        <a:buChar char="»"/>
        <a:defRPr sz="2000">
          <a:solidFill>
            <a:schemeClr val="tx1"/>
          </a:solidFill>
          <a:latin typeface="+mn-lt"/>
          <a:ea typeface="ＭＳ Ｐゴシック" charset="-128"/>
        </a:defRPr>
      </a:lvl7pPr>
      <a:lvl8pPr marL="3429000" indent="-228600" algn="l" rtl="0" fontAlgn="base">
        <a:lnSpc>
          <a:spcPct val="90000"/>
        </a:lnSpc>
        <a:spcBef>
          <a:spcPct val="15000"/>
        </a:spcBef>
        <a:spcAft>
          <a:spcPct val="0"/>
        </a:spcAft>
        <a:buChar char="»"/>
        <a:defRPr sz="2000">
          <a:solidFill>
            <a:schemeClr val="tx1"/>
          </a:solidFill>
          <a:latin typeface="+mn-lt"/>
          <a:ea typeface="ＭＳ Ｐゴシック" charset="-128"/>
        </a:defRPr>
      </a:lvl8pPr>
      <a:lvl9pPr marL="3886200" indent="-228600" algn="l" rtl="0" fontAlgn="base">
        <a:lnSpc>
          <a:spcPct val="90000"/>
        </a:lnSpc>
        <a:spcBef>
          <a:spcPct val="15000"/>
        </a:spcBef>
        <a:spcAft>
          <a:spcPct val="0"/>
        </a:spcAft>
        <a:buChar char="»"/>
        <a:defRPr sz="2000">
          <a:solidFill>
            <a:schemeClr val="tx1"/>
          </a:solidFill>
          <a:latin typeface="+mn-lt"/>
          <a:ea typeface="ＭＳ Ｐゴシック"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0" y="0"/>
            <a:ext cx="8077200" cy="1066800"/>
          </a:xfrm>
          <a:prstGeom prst="rect">
            <a:avLst/>
          </a:prstGeom>
          <a:gradFill rotWithShape="0">
            <a:gsLst>
              <a:gs pos="0">
                <a:srgbClr val="34324C"/>
              </a:gs>
              <a:gs pos="100000">
                <a:schemeClr val="tx1"/>
              </a:gs>
            </a:gsLst>
            <a:lin ang="0" scaled="1"/>
          </a:gradFill>
          <a:ln w="9525">
            <a:noFill/>
            <a:miter lim="800000"/>
            <a:headEnd/>
            <a:tailEnd/>
          </a:ln>
          <a:effectLst/>
        </p:spPr>
        <p:txBody>
          <a:bodyPr wrap="none" anchor="ctr"/>
          <a:lstStyle/>
          <a:p>
            <a:pPr>
              <a:defRPr/>
            </a:pPr>
            <a:endParaRPr lang="en-US" dirty="0"/>
          </a:p>
        </p:txBody>
      </p:sp>
      <p:sp>
        <p:nvSpPr>
          <p:cNvPr id="3075" name="Rectangle 3"/>
          <p:cNvSpPr>
            <a:spLocks noGrp="1" noChangeArrowheads="1"/>
          </p:cNvSpPr>
          <p:nvPr>
            <p:ph type="body" idx="1"/>
          </p:nvPr>
        </p:nvSpPr>
        <p:spPr bwMode="auto">
          <a:xfrm>
            <a:off x="165100" y="1219200"/>
            <a:ext cx="88265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2996" name="Rectangle 4"/>
          <p:cNvSpPr>
            <a:spLocks noGrp="1" noChangeArrowheads="1"/>
          </p:cNvSpPr>
          <p:nvPr>
            <p:ph type="ftr" sz="quarter" idx="3"/>
          </p:nvPr>
        </p:nvSpPr>
        <p:spPr bwMode="auto">
          <a:xfrm>
            <a:off x="142875" y="6597650"/>
            <a:ext cx="75596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smtClean="0">
                <a:solidFill>
                  <a:srgbClr val="336699"/>
                </a:solidFill>
                <a:ea typeface="ＭＳ Ｐゴシック" charset="-128"/>
              </a:defRPr>
            </a:lvl1pPr>
          </a:lstStyle>
          <a:p>
            <a:pPr>
              <a:defRPr/>
            </a:pPr>
            <a:r>
              <a:rPr lang="en-US" dirty="0"/>
              <a:t>Tech-X Corporation</a:t>
            </a:r>
          </a:p>
        </p:txBody>
      </p:sp>
      <p:sp>
        <p:nvSpPr>
          <p:cNvPr id="212997" name="Rectangle 5"/>
          <p:cNvSpPr>
            <a:spLocks noGrp="1" noChangeArrowheads="1"/>
          </p:cNvSpPr>
          <p:nvPr>
            <p:ph type="sldNum" sz="quarter" idx="4"/>
          </p:nvPr>
        </p:nvSpPr>
        <p:spPr bwMode="auto">
          <a:xfrm>
            <a:off x="8604250" y="6589713"/>
            <a:ext cx="395288" cy="268287"/>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bodyPr>
          <a:lstStyle>
            <a:lvl1pPr algn="r" eaLnBrk="1" hangingPunct="1">
              <a:defRPr sz="1000" smtClean="0">
                <a:solidFill>
                  <a:srgbClr val="336699"/>
                </a:solidFill>
                <a:ea typeface="ＭＳ Ｐゴシック" charset="-128"/>
              </a:defRPr>
            </a:lvl1pPr>
          </a:lstStyle>
          <a:p>
            <a:pPr>
              <a:defRPr/>
            </a:pPr>
            <a:fld id="{F302E6AA-506E-4CEC-8DF6-11B001EF57BE}" type="slidenum">
              <a:rPr lang="en-US"/>
              <a:pPr>
                <a:defRPr/>
              </a:pPr>
              <a:t>‹#›</a:t>
            </a:fld>
            <a:endParaRPr lang="en-US" dirty="0"/>
          </a:p>
        </p:txBody>
      </p:sp>
      <p:sp>
        <p:nvSpPr>
          <p:cNvPr id="212998" name="Line 6"/>
          <p:cNvSpPr>
            <a:spLocks noChangeShapeType="1"/>
          </p:cNvSpPr>
          <p:nvPr/>
        </p:nvSpPr>
        <p:spPr bwMode="auto">
          <a:xfrm>
            <a:off x="142875" y="6489700"/>
            <a:ext cx="8858250" cy="0"/>
          </a:xfrm>
          <a:prstGeom prst="line">
            <a:avLst/>
          </a:prstGeom>
          <a:noFill/>
          <a:ln w="38100">
            <a:solidFill>
              <a:srgbClr val="9DBEDF"/>
            </a:solidFill>
            <a:round/>
            <a:headEnd/>
            <a:tailEnd/>
          </a:ln>
          <a:effectLst/>
        </p:spPr>
        <p:txBody>
          <a:bodyPr/>
          <a:lstStyle/>
          <a:p>
            <a:pPr>
              <a:defRPr/>
            </a:pPr>
            <a:endParaRPr lang="en-US" dirty="0"/>
          </a:p>
        </p:txBody>
      </p:sp>
      <p:sp>
        <p:nvSpPr>
          <p:cNvPr id="212999" name="Line 7"/>
          <p:cNvSpPr>
            <a:spLocks noChangeShapeType="1"/>
          </p:cNvSpPr>
          <p:nvPr/>
        </p:nvSpPr>
        <p:spPr bwMode="auto">
          <a:xfrm>
            <a:off x="142875" y="6524625"/>
            <a:ext cx="8858250" cy="0"/>
          </a:xfrm>
          <a:prstGeom prst="line">
            <a:avLst/>
          </a:prstGeom>
          <a:noFill/>
          <a:ln w="38100">
            <a:solidFill>
              <a:srgbClr val="5F5F5F"/>
            </a:solidFill>
            <a:round/>
            <a:headEnd/>
            <a:tailEnd/>
          </a:ln>
          <a:effectLst/>
        </p:spPr>
        <p:txBody>
          <a:bodyPr/>
          <a:lstStyle/>
          <a:p>
            <a:pPr>
              <a:defRPr/>
            </a:pPr>
            <a:endParaRPr lang="en-US" dirty="0"/>
          </a:p>
        </p:txBody>
      </p:sp>
      <p:sp>
        <p:nvSpPr>
          <p:cNvPr id="3080" name="Rectangle 8"/>
          <p:cNvSpPr>
            <a:spLocks noGrp="1" noChangeArrowheads="1"/>
          </p:cNvSpPr>
          <p:nvPr>
            <p:ph type="title"/>
          </p:nvPr>
        </p:nvSpPr>
        <p:spPr bwMode="auto">
          <a:xfrm>
            <a:off x="838200" y="38100"/>
            <a:ext cx="7239000" cy="936625"/>
          </a:xfrm>
          <a:prstGeom prst="rect">
            <a:avLst/>
          </a:prstGeom>
          <a:noFill/>
          <a:ln w="9525">
            <a:noFill/>
            <a:miter lim="800000"/>
            <a:headEnd/>
            <a:tailEnd/>
          </a:ln>
        </p:spPr>
        <p:txBody>
          <a:bodyPr vert="horz" wrap="square" lIns="91440" tIns="0" rIns="91440" bIns="0" numCol="1" anchor="ctr" anchorCtr="0" compatLnSpc="1">
            <a:prstTxWarp prst="textNoShape">
              <a:avLst/>
            </a:prstTxWarp>
          </a:bodyPr>
          <a:lstStyle/>
          <a:p>
            <a:pPr lvl="0"/>
            <a:r>
              <a:rPr lang="en-US" smtClean="0"/>
              <a:t>Click to edit Master title style</a:t>
            </a:r>
          </a:p>
        </p:txBody>
      </p:sp>
      <p:pic>
        <p:nvPicPr>
          <p:cNvPr id="3081" name="Picture 9" descr="TX_logomark"/>
          <p:cNvPicPr>
            <a:picLocks noChangeAspect="1" noChangeArrowheads="1"/>
          </p:cNvPicPr>
          <p:nvPr/>
        </p:nvPicPr>
        <p:blipFill>
          <a:blip r:embed="rId13" cstate="print"/>
          <a:srcRect/>
          <a:stretch>
            <a:fillRect/>
          </a:stretch>
        </p:blipFill>
        <p:spPr bwMode="auto">
          <a:xfrm>
            <a:off x="8001000" y="0"/>
            <a:ext cx="114300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0" fontAlgn="base" hangingPunct="0">
        <a:lnSpc>
          <a:spcPct val="90000"/>
        </a:lnSpc>
        <a:spcBef>
          <a:spcPct val="15000"/>
        </a:spcBef>
        <a:spcAft>
          <a:spcPct val="0"/>
        </a:spcAft>
        <a:defRPr sz="3000" b="1">
          <a:solidFill>
            <a:srgbClr val="FFFF03"/>
          </a:solidFill>
          <a:latin typeface="+mj-lt"/>
          <a:ea typeface="+mj-ea"/>
          <a:cs typeface="+mj-cs"/>
        </a:defRPr>
      </a:lvl1pPr>
      <a:lvl2pPr algn="l" rtl="0" eaLnBrk="0" fontAlgn="base" hangingPunct="0">
        <a:lnSpc>
          <a:spcPct val="90000"/>
        </a:lnSpc>
        <a:spcBef>
          <a:spcPct val="15000"/>
        </a:spcBef>
        <a:spcAft>
          <a:spcPct val="0"/>
        </a:spcAft>
        <a:defRPr sz="3000" b="1">
          <a:solidFill>
            <a:srgbClr val="FFFF03"/>
          </a:solidFill>
          <a:latin typeface="Arial" charset="0"/>
        </a:defRPr>
      </a:lvl2pPr>
      <a:lvl3pPr algn="l" rtl="0" eaLnBrk="0" fontAlgn="base" hangingPunct="0">
        <a:lnSpc>
          <a:spcPct val="90000"/>
        </a:lnSpc>
        <a:spcBef>
          <a:spcPct val="15000"/>
        </a:spcBef>
        <a:spcAft>
          <a:spcPct val="0"/>
        </a:spcAft>
        <a:defRPr sz="3000" b="1">
          <a:solidFill>
            <a:srgbClr val="FFFF03"/>
          </a:solidFill>
          <a:latin typeface="Arial" charset="0"/>
        </a:defRPr>
      </a:lvl3pPr>
      <a:lvl4pPr algn="l" rtl="0" eaLnBrk="0" fontAlgn="base" hangingPunct="0">
        <a:lnSpc>
          <a:spcPct val="90000"/>
        </a:lnSpc>
        <a:spcBef>
          <a:spcPct val="15000"/>
        </a:spcBef>
        <a:spcAft>
          <a:spcPct val="0"/>
        </a:spcAft>
        <a:defRPr sz="3000" b="1">
          <a:solidFill>
            <a:srgbClr val="FFFF03"/>
          </a:solidFill>
          <a:latin typeface="Arial" charset="0"/>
        </a:defRPr>
      </a:lvl4pPr>
      <a:lvl5pPr algn="l" rtl="0" eaLnBrk="0" fontAlgn="base" hangingPunct="0">
        <a:lnSpc>
          <a:spcPct val="90000"/>
        </a:lnSpc>
        <a:spcBef>
          <a:spcPct val="15000"/>
        </a:spcBef>
        <a:spcAft>
          <a:spcPct val="0"/>
        </a:spcAft>
        <a:defRPr sz="3000" b="1">
          <a:solidFill>
            <a:srgbClr val="FFFF03"/>
          </a:solidFill>
          <a:latin typeface="Arial" charset="0"/>
        </a:defRPr>
      </a:lvl5pPr>
      <a:lvl6pPr marL="457200" algn="l" rtl="0" fontAlgn="base">
        <a:lnSpc>
          <a:spcPct val="90000"/>
        </a:lnSpc>
        <a:spcBef>
          <a:spcPct val="15000"/>
        </a:spcBef>
        <a:spcAft>
          <a:spcPct val="0"/>
        </a:spcAft>
        <a:defRPr sz="3000" b="1">
          <a:solidFill>
            <a:srgbClr val="FFFF03"/>
          </a:solidFill>
          <a:latin typeface="Arial" charset="0"/>
        </a:defRPr>
      </a:lvl6pPr>
      <a:lvl7pPr marL="914400" algn="l" rtl="0" fontAlgn="base">
        <a:lnSpc>
          <a:spcPct val="90000"/>
        </a:lnSpc>
        <a:spcBef>
          <a:spcPct val="15000"/>
        </a:spcBef>
        <a:spcAft>
          <a:spcPct val="0"/>
        </a:spcAft>
        <a:defRPr sz="3000" b="1">
          <a:solidFill>
            <a:srgbClr val="FFFF03"/>
          </a:solidFill>
          <a:latin typeface="Arial" charset="0"/>
        </a:defRPr>
      </a:lvl7pPr>
      <a:lvl8pPr marL="1371600" algn="l" rtl="0" fontAlgn="base">
        <a:lnSpc>
          <a:spcPct val="90000"/>
        </a:lnSpc>
        <a:spcBef>
          <a:spcPct val="15000"/>
        </a:spcBef>
        <a:spcAft>
          <a:spcPct val="0"/>
        </a:spcAft>
        <a:defRPr sz="3000" b="1">
          <a:solidFill>
            <a:srgbClr val="FFFF03"/>
          </a:solidFill>
          <a:latin typeface="Arial" charset="0"/>
        </a:defRPr>
      </a:lvl8pPr>
      <a:lvl9pPr marL="1828800" algn="l" rtl="0" fontAlgn="base">
        <a:lnSpc>
          <a:spcPct val="90000"/>
        </a:lnSpc>
        <a:spcBef>
          <a:spcPct val="15000"/>
        </a:spcBef>
        <a:spcAft>
          <a:spcPct val="0"/>
        </a:spcAft>
        <a:defRPr sz="3000" b="1">
          <a:solidFill>
            <a:srgbClr val="FFFF03"/>
          </a:solidFill>
          <a:latin typeface="Arial" charset="0"/>
        </a:defRPr>
      </a:lvl9pPr>
    </p:titleStyle>
    <p:bodyStyle>
      <a:lvl1pPr marL="228600" indent="-228600" algn="l" rtl="0" eaLnBrk="0" fontAlgn="base" hangingPunct="0">
        <a:lnSpc>
          <a:spcPct val="90000"/>
        </a:lnSpc>
        <a:spcBef>
          <a:spcPct val="10000"/>
        </a:spcBef>
        <a:spcAft>
          <a:spcPct val="0"/>
        </a:spcAft>
        <a:buClr>
          <a:srgbClr val="003399"/>
        </a:buClr>
        <a:buSzPct val="120000"/>
        <a:buChar char="•"/>
        <a:defRPr sz="2800" b="1">
          <a:solidFill>
            <a:srgbClr val="0066CC"/>
          </a:solidFill>
          <a:latin typeface="+mn-lt"/>
          <a:ea typeface="+mn-ea"/>
          <a:cs typeface="+mn-cs"/>
        </a:defRPr>
      </a:lvl1pPr>
      <a:lvl2pPr marL="571500" indent="-228600" algn="l" rtl="0" eaLnBrk="0" fontAlgn="base" hangingPunct="0">
        <a:lnSpc>
          <a:spcPct val="90000"/>
        </a:lnSpc>
        <a:spcBef>
          <a:spcPct val="10000"/>
        </a:spcBef>
        <a:spcAft>
          <a:spcPct val="0"/>
        </a:spcAft>
        <a:buChar char="–"/>
        <a:defRPr sz="2600">
          <a:solidFill>
            <a:schemeClr val="tx1"/>
          </a:solidFill>
          <a:latin typeface="+mn-lt"/>
          <a:ea typeface="ＭＳ Ｐゴシック" charset="-128"/>
        </a:defRPr>
      </a:lvl2pPr>
      <a:lvl3pPr marL="914400" indent="-228600" algn="l" rtl="0" eaLnBrk="0" fontAlgn="base" hangingPunct="0">
        <a:lnSpc>
          <a:spcPct val="90000"/>
        </a:lnSpc>
        <a:spcBef>
          <a:spcPct val="10000"/>
        </a:spcBef>
        <a:spcAft>
          <a:spcPct val="0"/>
        </a:spcAft>
        <a:buChar char="•"/>
        <a:defRPr sz="2400">
          <a:solidFill>
            <a:schemeClr val="tx1"/>
          </a:solidFill>
          <a:latin typeface="+mn-lt"/>
          <a:ea typeface="ＭＳ Ｐゴシック" charset="-128"/>
        </a:defRPr>
      </a:lvl3pPr>
      <a:lvl4pPr marL="1257300" indent="-228600" algn="l" rtl="0" eaLnBrk="0" fontAlgn="base" hangingPunct="0">
        <a:lnSpc>
          <a:spcPct val="90000"/>
        </a:lnSpc>
        <a:spcBef>
          <a:spcPct val="10000"/>
        </a:spcBef>
        <a:spcAft>
          <a:spcPct val="0"/>
        </a:spcAft>
        <a:buChar char="–"/>
        <a:defRPr sz="2000">
          <a:solidFill>
            <a:schemeClr val="tx1"/>
          </a:solidFill>
          <a:latin typeface="+mn-lt"/>
          <a:ea typeface="ＭＳ Ｐゴシック" charset="-128"/>
        </a:defRPr>
      </a:lvl4pPr>
      <a:lvl5pPr marL="1600200" indent="-228600" algn="l" rtl="0" eaLnBrk="0" fontAlgn="base" hangingPunct="0">
        <a:lnSpc>
          <a:spcPct val="90000"/>
        </a:lnSpc>
        <a:spcBef>
          <a:spcPct val="10000"/>
        </a:spcBef>
        <a:spcAft>
          <a:spcPct val="0"/>
        </a:spcAft>
        <a:buChar char="»"/>
        <a:defRPr sz="2000">
          <a:solidFill>
            <a:schemeClr val="tx1"/>
          </a:solidFill>
          <a:latin typeface="+mn-lt"/>
          <a:ea typeface="ＭＳ Ｐゴシック" charset="-128"/>
        </a:defRPr>
      </a:lvl5pPr>
      <a:lvl6pPr marL="2057400" indent="-228600" algn="l" rtl="0" fontAlgn="base">
        <a:lnSpc>
          <a:spcPct val="90000"/>
        </a:lnSpc>
        <a:spcBef>
          <a:spcPct val="10000"/>
        </a:spcBef>
        <a:spcAft>
          <a:spcPct val="0"/>
        </a:spcAft>
        <a:buChar char="»"/>
        <a:defRPr sz="2000">
          <a:solidFill>
            <a:schemeClr val="tx1"/>
          </a:solidFill>
          <a:latin typeface="+mn-lt"/>
          <a:ea typeface="ＭＳ Ｐゴシック" charset="-128"/>
        </a:defRPr>
      </a:lvl6pPr>
      <a:lvl7pPr marL="2514600" indent="-228600" algn="l" rtl="0" fontAlgn="base">
        <a:lnSpc>
          <a:spcPct val="90000"/>
        </a:lnSpc>
        <a:spcBef>
          <a:spcPct val="10000"/>
        </a:spcBef>
        <a:spcAft>
          <a:spcPct val="0"/>
        </a:spcAft>
        <a:buChar char="»"/>
        <a:defRPr sz="2000">
          <a:solidFill>
            <a:schemeClr val="tx1"/>
          </a:solidFill>
          <a:latin typeface="+mn-lt"/>
          <a:ea typeface="ＭＳ Ｐゴシック" charset="-128"/>
        </a:defRPr>
      </a:lvl7pPr>
      <a:lvl8pPr marL="2971800" indent="-228600" algn="l" rtl="0" fontAlgn="base">
        <a:lnSpc>
          <a:spcPct val="90000"/>
        </a:lnSpc>
        <a:spcBef>
          <a:spcPct val="10000"/>
        </a:spcBef>
        <a:spcAft>
          <a:spcPct val="0"/>
        </a:spcAft>
        <a:buChar char="»"/>
        <a:defRPr sz="2000">
          <a:solidFill>
            <a:schemeClr val="tx1"/>
          </a:solidFill>
          <a:latin typeface="+mn-lt"/>
          <a:ea typeface="ＭＳ Ｐゴシック" charset="-128"/>
        </a:defRPr>
      </a:lvl8pPr>
      <a:lvl9pPr marL="3429000" indent="-228600" algn="l" rtl="0" fontAlgn="base">
        <a:lnSpc>
          <a:spcPct val="90000"/>
        </a:lnSpc>
        <a:spcBef>
          <a:spcPct val="10000"/>
        </a:spcBef>
        <a:spcAft>
          <a:spcPct val="0"/>
        </a:spcAft>
        <a:buChar char="»"/>
        <a:defRPr sz="2000">
          <a:solidFill>
            <a:schemeClr val="tx1"/>
          </a:solidFill>
          <a:latin typeface="+mn-lt"/>
          <a:ea typeface="ＭＳ Ｐゴシック"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noChangeArrowheads="1"/>
          </p:cNvSpPr>
          <p:nvPr>
            <p:ph type="ctrTitle"/>
          </p:nvPr>
        </p:nvSpPr>
        <p:spPr>
          <a:xfrm>
            <a:off x="1244600" y="215900"/>
            <a:ext cx="6921500" cy="850900"/>
          </a:xfrm>
        </p:spPr>
        <p:txBody>
          <a:bodyPr/>
          <a:lstStyle/>
          <a:p>
            <a:pPr algn="ctr" eaLnBrk="1" hangingPunct="1"/>
            <a:r>
              <a:rPr lang="en-US" dirty="0" smtClean="0"/>
              <a:t>Recent Upgrades to BBSIM Code</a:t>
            </a:r>
          </a:p>
        </p:txBody>
      </p:sp>
      <p:sp>
        <p:nvSpPr>
          <p:cNvPr id="7171" name="Rectangle 18"/>
          <p:cNvSpPr>
            <a:spLocks noGrp="1" noChangeArrowheads="1"/>
          </p:cNvSpPr>
          <p:nvPr>
            <p:ph type="subTitle" idx="1"/>
          </p:nvPr>
        </p:nvSpPr>
        <p:spPr>
          <a:xfrm>
            <a:off x="0" y="1184275"/>
            <a:ext cx="9144000" cy="3887218"/>
          </a:xfrm>
          <a:noFill/>
        </p:spPr>
        <p:txBody>
          <a:bodyPr>
            <a:spAutoFit/>
          </a:bodyPr>
          <a:lstStyle/>
          <a:p>
            <a:pPr marL="228600" indent="-228600" eaLnBrk="1" hangingPunct="1"/>
            <a:r>
              <a:rPr lang="en-US" sz="2400" dirty="0" smtClean="0"/>
              <a:t>V. H. </a:t>
            </a:r>
            <a:r>
              <a:rPr lang="en-US" sz="2400" dirty="0" err="1" smtClean="0"/>
              <a:t>Ranjbar</a:t>
            </a:r>
            <a:r>
              <a:rPr lang="en-US" sz="2000" baseline="30000" dirty="0" smtClean="0">
                <a:latin typeface="Times New Roman" pitchFamily="18" charset="0"/>
              </a:rPr>
              <a:t>†</a:t>
            </a:r>
            <a:endParaRPr lang="en-US" sz="2400" dirty="0" smtClean="0"/>
          </a:p>
          <a:p>
            <a:pPr marL="228600" indent="-228600" eaLnBrk="1" hangingPunct="1"/>
            <a:r>
              <a:rPr lang="en-US" sz="2000" baseline="30000" dirty="0" smtClean="0">
                <a:latin typeface="Times New Roman" pitchFamily="18" charset="0"/>
              </a:rPr>
              <a:t>†</a:t>
            </a:r>
            <a:r>
              <a:rPr lang="en-US" sz="2000" dirty="0" smtClean="0"/>
              <a:t>Tech-X </a:t>
            </a:r>
            <a:r>
              <a:rPr lang="en-US" sz="2000" dirty="0" smtClean="0"/>
              <a:t>Corporation</a:t>
            </a:r>
            <a:endParaRPr lang="en-US" sz="2000" dirty="0" smtClean="0"/>
          </a:p>
          <a:p>
            <a:pPr marL="228600" indent="-228600" algn="l" eaLnBrk="1" hangingPunct="1"/>
            <a:r>
              <a:rPr lang="en-US" sz="2000" dirty="0" smtClean="0"/>
              <a:t>   We have made several improvements to BBSIM, a parallel beam dynamics simulation code. These include the addition of diffusion characterization routines, dynamic changes in RF frequency, accurate modeling of beam transfer function measurements, ac dipole, single kick measurements and the effects of resistive wall wake fields. These improvements are in the process of being benchmarked against measurements in the </a:t>
            </a:r>
            <a:r>
              <a:rPr lang="en-US" sz="2000" dirty="0" err="1" smtClean="0"/>
              <a:t>Tevatron</a:t>
            </a:r>
            <a:r>
              <a:rPr lang="en-US" sz="2000" dirty="0" smtClean="0"/>
              <a:t> and RHIC and are being used to better understand the complex interaction of chromaticity and </a:t>
            </a:r>
            <a:r>
              <a:rPr lang="en-US" sz="2000" dirty="0" err="1" smtClean="0"/>
              <a:t>wakefields</a:t>
            </a:r>
            <a:r>
              <a:rPr lang="en-US" sz="2000" dirty="0" smtClean="0"/>
              <a:t> on chromaticity measurements in the </a:t>
            </a:r>
            <a:r>
              <a:rPr lang="en-US" sz="2000" dirty="0" err="1" smtClean="0"/>
              <a:t>Tevatron</a:t>
            </a:r>
            <a:r>
              <a:rPr lang="en-US" sz="2000" dirty="0" smtClean="0"/>
              <a:t>, RHIC and LHC as well reveal the character of diffusion in these machines.</a:t>
            </a:r>
          </a:p>
          <a:p>
            <a:pPr marL="228600" indent="-228600" algn="l" eaLnBrk="1" hangingPunct="1"/>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Resistive wall wake-field</a:t>
            </a:r>
            <a:br>
              <a:rPr lang="en-US" dirty="0" smtClean="0"/>
            </a:br>
            <a:endParaRPr lang="en-US" dirty="0"/>
          </a:p>
        </p:txBody>
      </p:sp>
      <p:sp>
        <p:nvSpPr>
          <p:cNvPr id="6" name="Text Placeholder 5"/>
          <p:cNvSpPr>
            <a:spLocks noGrp="1"/>
          </p:cNvSpPr>
          <p:nvPr>
            <p:ph type="body" idx="1"/>
          </p:nvPr>
        </p:nvSpPr>
        <p:spPr>
          <a:xfrm>
            <a:off x="472440" y="1303020"/>
            <a:ext cx="4040188" cy="1115695"/>
          </a:xfrm>
        </p:spPr>
        <p:txBody>
          <a:bodyPr/>
          <a:lstStyle/>
          <a:p>
            <a:r>
              <a:rPr lang="en-US" sz="1000" dirty="0" smtClean="0"/>
              <a:t>Plot of measured and BBSIM simulated data. Shown is the transverse (vertical) turn-by-turn data of the bunch head and tail after a 1</a:t>
            </a:r>
            <a:r>
              <a:rPr lang="en-US" sz="1000" i="1" dirty="0" smtClean="0"/>
              <a:t>mm</a:t>
            </a:r>
            <a:r>
              <a:rPr lang="en-US" sz="1000" dirty="0" smtClean="0"/>
              <a:t> kick  4</a:t>
            </a:r>
            <a:r>
              <a:rPr lang="en-US" sz="1000" i="1" dirty="0" smtClean="0"/>
              <a:t>ns</a:t>
            </a:r>
            <a:r>
              <a:rPr lang="en-US" sz="1000" dirty="0" smtClean="0"/>
              <a:t> ahead/behind the bucket center. Actual turn-by-turn data (bottom) compared with 10</a:t>
            </a:r>
            <a:r>
              <a:rPr lang="en-US" sz="1000" baseline="30000" dirty="0" smtClean="0"/>
              <a:t>4</a:t>
            </a:r>
            <a:r>
              <a:rPr lang="en-US" sz="1000" dirty="0" smtClean="0"/>
              <a:t> macro-particle BBSIM simulation with resistive wall wake W</a:t>
            </a:r>
            <a:r>
              <a:rPr lang="en-US" sz="1000" baseline="-25000" dirty="0" smtClean="0"/>
              <a:t>1</a:t>
            </a:r>
            <a:r>
              <a:rPr lang="en-US" sz="1000" baseline="-25000" dirty="0" smtClean="0">
                <a:sym typeface="Mathematica1"/>
              </a:rPr>
              <a:t></a:t>
            </a:r>
            <a:r>
              <a:rPr lang="en-US" sz="1000" dirty="0" smtClean="0"/>
              <a:t> = 16</a:t>
            </a:r>
            <a:r>
              <a:rPr lang="en-US" sz="1000" i="1" dirty="0" smtClean="0"/>
              <a:t>cm</a:t>
            </a:r>
            <a:r>
              <a:rPr lang="en-US" sz="1000" baseline="30000" dirty="0" smtClean="0"/>
              <a:t>1.5 </a:t>
            </a:r>
            <a:r>
              <a:rPr lang="en-US" sz="1000" dirty="0" smtClean="0"/>
              <a:t>and chromaticity </a:t>
            </a:r>
            <a:r>
              <a:rPr lang="en-US" sz="1000" dirty="0" smtClean="0">
                <a:sym typeface="Mathematica1"/>
              </a:rPr>
              <a:t></a:t>
            </a:r>
            <a:r>
              <a:rPr lang="en-US" sz="1000" baseline="-25000" dirty="0" smtClean="0"/>
              <a:t>y</a:t>
            </a:r>
            <a:r>
              <a:rPr lang="en-US" sz="1000" dirty="0" smtClean="0"/>
              <a:t> = 7 and </a:t>
            </a:r>
            <a:r>
              <a:rPr lang="en-US" sz="1000" dirty="0" smtClean="0">
                <a:sym typeface="Mathematica1"/>
              </a:rPr>
              <a:t></a:t>
            </a:r>
            <a:r>
              <a:rPr lang="en-US" sz="1000" baseline="-25000" dirty="0" smtClean="0">
                <a:sym typeface="Mathematica1"/>
              </a:rPr>
              <a:t></a:t>
            </a:r>
            <a:r>
              <a:rPr lang="en-US" sz="1000" dirty="0" smtClean="0"/>
              <a:t> = 3</a:t>
            </a:r>
            <a:r>
              <a:rPr lang="en-US" sz="1000" i="1" dirty="0" smtClean="0"/>
              <a:t>ns</a:t>
            </a:r>
            <a:r>
              <a:rPr lang="en-US" sz="1000" dirty="0" smtClean="0"/>
              <a:t> and intensity of 2.44e11 particles-per-bunch.</a:t>
            </a:r>
            <a:endParaRPr lang="en-US" sz="1000" dirty="0"/>
          </a:p>
        </p:txBody>
      </p:sp>
      <p:sp>
        <p:nvSpPr>
          <p:cNvPr id="7" name="Text Placeholder 6"/>
          <p:cNvSpPr>
            <a:spLocks noGrp="1"/>
          </p:cNvSpPr>
          <p:nvPr>
            <p:ph type="body" sz="quarter" idx="3"/>
          </p:nvPr>
        </p:nvSpPr>
        <p:spPr>
          <a:xfrm>
            <a:off x="4759325" y="1325880"/>
            <a:ext cx="4041775" cy="1016635"/>
          </a:xfrm>
        </p:spPr>
        <p:txBody>
          <a:bodyPr/>
          <a:lstStyle/>
          <a:p>
            <a:pPr lvl="0"/>
            <a:r>
              <a:rPr lang="en-US" sz="1000" dirty="0" smtClean="0"/>
              <a:t>Plot of measured and BBSIM simulated data. Shown is the transverse (Horizontal) turn-by-turn data of the bunch head and tail after a 1</a:t>
            </a:r>
            <a:r>
              <a:rPr lang="en-US" sz="1000" i="1" dirty="0" smtClean="0"/>
              <a:t>mm</a:t>
            </a:r>
            <a:r>
              <a:rPr lang="en-US" sz="1000" dirty="0" smtClean="0"/>
              <a:t> kick  4</a:t>
            </a:r>
            <a:r>
              <a:rPr lang="en-US" sz="1000" i="1" dirty="0" smtClean="0"/>
              <a:t>ns</a:t>
            </a:r>
            <a:r>
              <a:rPr lang="en-US" sz="1000" dirty="0" smtClean="0"/>
              <a:t> ahead/behind the bucket center. Actual turn-by-turn data (bottom) compared with 10</a:t>
            </a:r>
            <a:r>
              <a:rPr lang="en-US" sz="1000" baseline="30000" dirty="0" smtClean="0"/>
              <a:t>4</a:t>
            </a:r>
            <a:r>
              <a:rPr lang="en-US" sz="1000" dirty="0" smtClean="0"/>
              <a:t> macro-particle BBSIM simulation with resistive wall wake W</a:t>
            </a:r>
            <a:r>
              <a:rPr lang="en-US" sz="1000" baseline="-25000" dirty="0" smtClean="0"/>
              <a:t>1</a:t>
            </a:r>
            <a:r>
              <a:rPr lang="en-US" sz="1000" baseline="-25000" dirty="0" smtClean="0">
                <a:sym typeface="Mathematica1"/>
              </a:rPr>
              <a:t></a:t>
            </a:r>
            <a:r>
              <a:rPr lang="en-US" sz="1000" dirty="0" smtClean="0"/>
              <a:t> = 12</a:t>
            </a:r>
            <a:r>
              <a:rPr lang="en-US" sz="1000" i="1" dirty="0" smtClean="0"/>
              <a:t>cm</a:t>
            </a:r>
            <a:r>
              <a:rPr lang="en-US" sz="1000" baseline="30000" dirty="0" smtClean="0"/>
              <a:t>1.5 </a:t>
            </a:r>
            <a:r>
              <a:rPr lang="en-US" sz="1000" dirty="0" smtClean="0"/>
              <a:t>and chromaticity </a:t>
            </a:r>
            <a:r>
              <a:rPr lang="en-US" sz="1000" dirty="0" smtClean="0">
                <a:sym typeface="Mathematica1"/>
              </a:rPr>
              <a:t></a:t>
            </a:r>
            <a:r>
              <a:rPr lang="en-US" sz="1000" baseline="-25000" dirty="0" smtClean="0">
                <a:sym typeface="Mathematica1"/>
              </a:rPr>
              <a:t>x</a:t>
            </a:r>
            <a:r>
              <a:rPr lang="en-US" sz="1000" dirty="0" smtClean="0"/>
              <a:t> = 4 and </a:t>
            </a:r>
            <a:r>
              <a:rPr lang="en-US" sz="1000" dirty="0" smtClean="0">
                <a:sym typeface="Mathematica1"/>
              </a:rPr>
              <a:t></a:t>
            </a:r>
            <a:r>
              <a:rPr lang="en-US" sz="1000" baseline="-25000" dirty="0" smtClean="0">
                <a:sym typeface="Mathematica1"/>
              </a:rPr>
              <a:t></a:t>
            </a:r>
            <a:r>
              <a:rPr lang="en-US" sz="1000" dirty="0" smtClean="0"/>
              <a:t> = 3</a:t>
            </a:r>
            <a:r>
              <a:rPr lang="en-US" sz="1000" i="1" dirty="0" smtClean="0"/>
              <a:t>ns</a:t>
            </a:r>
            <a:r>
              <a:rPr lang="en-US" sz="1000" dirty="0" smtClean="0"/>
              <a:t> and intensity of 2.44e11 particles-per-bunch.</a:t>
            </a:r>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10</a:t>
            </a:fld>
            <a:endParaRPr lang="en-US" dirty="0"/>
          </a:p>
        </p:txBody>
      </p:sp>
      <p:pic>
        <p:nvPicPr>
          <p:cNvPr id="6146" name="Picture 2"/>
          <p:cNvPicPr>
            <a:picLocks noGrp="1" noChangeAspect="1" noChangeArrowheads="1"/>
          </p:cNvPicPr>
          <p:nvPr>
            <p:ph sz="quarter" idx="4"/>
          </p:nvPr>
        </p:nvPicPr>
        <p:blipFill>
          <a:blip r:embed="rId3" cstate="print"/>
          <a:srcRect/>
          <a:stretch>
            <a:fillRect/>
          </a:stretch>
        </p:blipFill>
        <p:spPr bwMode="auto">
          <a:xfrm>
            <a:off x="4736465" y="2383518"/>
            <a:ext cx="4201795" cy="3003822"/>
          </a:xfrm>
          <a:prstGeom prst="rect">
            <a:avLst/>
          </a:prstGeom>
          <a:noFill/>
          <a:ln w="9525">
            <a:noFill/>
            <a:miter lim="800000"/>
            <a:headEnd/>
            <a:tailEnd/>
          </a:ln>
        </p:spPr>
      </p:pic>
      <p:pic>
        <p:nvPicPr>
          <p:cNvPr id="6147" name="Picture 3"/>
          <p:cNvPicPr>
            <a:picLocks noGrp="1" noChangeAspect="1" noChangeArrowheads="1"/>
          </p:cNvPicPr>
          <p:nvPr>
            <p:ph sz="half" idx="2"/>
          </p:nvPr>
        </p:nvPicPr>
        <p:blipFill>
          <a:blip r:embed="rId4" cstate="print"/>
          <a:srcRect/>
          <a:stretch>
            <a:fillRect/>
          </a:stretch>
        </p:blipFill>
        <p:spPr bwMode="auto">
          <a:xfrm>
            <a:off x="464820" y="2415540"/>
            <a:ext cx="4040188" cy="27709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Transfer </a:t>
            </a:r>
            <a:r>
              <a:rPr lang="en-US" dirty="0" smtClean="0"/>
              <a:t>measurements</a:t>
            </a:r>
            <a:r>
              <a:rPr lang="en-US" baseline="30000" dirty="0" smtClean="0"/>
              <a:t>*</a:t>
            </a:r>
            <a:r>
              <a:rPr lang="en-US" dirty="0" smtClean="0"/>
              <a:t> </a:t>
            </a:r>
            <a:br>
              <a:rPr lang="en-US" dirty="0" smtClean="0"/>
            </a:br>
            <a:r>
              <a:rPr lang="en-US" dirty="0" smtClean="0"/>
              <a:t>(Still work in Progress)</a:t>
            </a:r>
            <a:r>
              <a:rPr lang="en-US" dirty="0" smtClean="0"/>
              <a:t> </a:t>
            </a:r>
            <a:endParaRPr lang="en-US" dirty="0"/>
          </a:p>
        </p:txBody>
      </p:sp>
      <p:sp>
        <p:nvSpPr>
          <p:cNvPr id="34" name="Text Placeholder 33"/>
          <p:cNvSpPr>
            <a:spLocks noGrp="1"/>
          </p:cNvSpPr>
          <p:nvPr>
            <p:ph type="body" idx="1"/>
          </p:nvPr>
        </p:nvSpPr>
        <p:spPr>
          <a:xfrm>
            <a:off x="464820" y="1706881"/>
            <a:ext cx="4040188" cy="647700"/>
          </a:xfrm>
        </p:spPr>
        <p:txBody>
          <a:bodyPr/>
          <a:lstStyle/>
          <a:p>
            <a:r>
              <a:rPr lang="en-US" sz="2000" dirty="0" err="1" smtClean="0"/>
              <a:t>Ucoalesced</a:t>
            </a:r>
            <a:r>
              <a:rPr lang="en-US" sz="2000" dirty="0" smtClean="0"/>
              <a:t> proton Phase Measurements in </a:t>
            </a:r>
            <a:r>
              <a:rPr lang="en-US" sz="2000" dirty="0" err="1" smtClean="0"/>
              <a:t>Tevatron</a:t>
            </a:r>
            <a:endParaRPr lang="en-US" sz="2000" dirty="0"/>
          </a:p>
        </p:txBody>
      </p:sp>
      <p:sp>
        <p:nvSpPr>
          <p:cNvPr id="35" name="Text Placeholder 34"/>
          <p:cNvSpPr>
            <a:spLocks noGrp="1"/>
          </p:cNvSpPr>
          <p:nvPr>
            <p:ph type="body" sz="quarter" idx="3"/>
          </p:nvPr>
        </p:nvSpPr>
        <p:spPr>
          <a:xfrm>
            <a:off x="4660265" y="1478280"/>
            <a:ext cx="4041775" cy="894715"/>
          </a:xfrm>
        </p:spPr>
        <p:txBody>
          <a:bodyPr/>
          <a:lstStyle/>
          <a:p>
            <a:r>
              <a:rPr lang="en-US" sz="2000" dirty="0" smtClean="0"/>
              <a:t>C</a:t>
            </a:r>
            <a:r>
              <a:rPr lang="en-US" sz="2000" dirty="0" smtClean="0"/>
              <a:t>oalesced </a:t>
            </a:r>
            <a:r>
              <a:rPr lang="en-US" sz="2000" dirty="0" smtClean="0"/>
              <a:t>proton Phase Measurements in </a:t>
            </a:r>
            <a:r>
              <a:rPr lang="en-US" sz="2000" dirty="0" err="1" smtClean="0"/>
              <a:t>Tevatron</a:t>
            </a:r>
            <a:r>
              <a:rPr lang="en-US" sz="2000" dirty="0" smtClean="0"/>
              <a:t> No Wakefield in Simulation</a:t>
            </a:r>
            <a:endParaRPr lang="en-US" sz="2000" dirty="0" smtClean="0"/>
          </a:p>
        </p:txBody>
      </p:sp>
      <p:sp>
        <p:nvSpPr>
          <p:cNvPr id="7" name="Footer Placeholder 6"/>
          <p:cNvSpPr>
            <a:spLocks noGrp="1"/>
          </p:cNvSpPr>
          <p:nvPr>
            <p:ph type="ftr" sz="quarter" idx="10"/>
          </p:nvPr>
        </p:nvSpPr>
        <p:spPr/>
        <p:txBody>
          <a:bodyPr/>
          <a:lstStyle/>
          <a:p>
            <a:r>
              <a:rPr lang="en-US" smtClean="0"/>
              <a:t>Tech-X Corporation</a:t>
            </a:r>
            <a:endParaRPr lang="en-US" dirty="0"/>
          </a:p>
        </p:txBody>
      </p:sp>
      <p:sp>
        <p:nvSpPr>
          <p:cNvPr id="8" name="Slide Number Placeholder 7"/>
          <p:cNvSpPr>
            <a:spLocks noGrp="1"/>
          </p:cNvSpPr>
          <p:nvPr>
            <p:ph type="sldNum" sz="quarter" idx="11"/>
          </p:nvPr>
        </p:nvSpPr>
        <p:spPr/>
        <p:txBody>
          <a:bodyPr/>
          <a:lstStyle/>
          <a:p>
            <a:fld id="{6CE3F147-E319-43B6-93BA-C64CF55B3BCE}" type="slidenum">
              <a:rPr lang="en-US" smtClean="0"/>
              <a:pPr/>
              <a:t>11</a:t>
            </a:fld>
            <a:endParaRPr lang="en-US" dirty="0"/>
          </a:p>
        </p:txBody>
      </p:sp>
      <p:pic>
        <p:nvPicPr>
          <p:cNvPr id="14" name="Picture 13" descr="NoWake.png"/>
          <p:cNvPicPr>
            <a:picLocks noChangeAspect="1"/>
          </p:cNvPicPr>
          <p:nvPr/>
        </p:nvPicPr>
        <p:blipFill>
          <a:blip r:embed="rId3" cstate="print"/>
          <a:stretch>
            <a:fillRect/>
          </a:stretch>
        </p:blipFill>
        <p:spPr>
          <a:xfrm>
            <a:off x="4594860" y="2371447"/>
            <a:ext cx="4030798" cy="2511345"/>
          </a:xfrm>
          <a:prstGeom prst="rect">
            <a:avLst/>
          </a:prstGeom>
        </p:spPr>
      </p:pic>
      <p:pic>
        <p:nvPicPr>
          <p:cNvPr id="16" name="Content Placeholder 15" descr="Uncoal_sext.png"/>
          <p:cNvPicPr>
            <a:picLocks noGrp="1" noChangeAspect="1"/>
          </p:cNvPicPr>
          <p:nvPr>
            <p:ph sz="half" idx="2"/>
          </p:nvPr>
        </p:nvPicPr>
        <p:blipFill>
          <a:blip r:embed="rId4" cstate="print"/>
          <a:stretch>
            <a:fillRect/>
          </a:stretch>
        </p:blipFill>
        <p:spPr>
          <a:xfrm>
            <a:off x="535878" y="2395016"/>
            <a:ext cx="3882831" cy="3511006"/>
          </a:xfrm>
        </p:spPr>
      </p:pic>
      <p:sp>
        <p:nvSpPr>
          <p:cNvPr id="17" name="TextBox 16"/>
          <p:cNvSpPr txBox="1"/>
          <p:nvPr/>
        </p:nvSpPr>
        <p:spPr>
          <a:xfrm>
            <a:off x="690877" y="6019800"/>
            <a:ext cx="6057236" cy="461665"/>
          </a:xfrm>
          <a:prstGeom prst="rect">
            <a:avLst/>
          </a:prstGeom>
          <a:noFill/>
        </p:spPr>
        <p:txBody>
          <a:bodyPr wrap="none" rtlCol="0">
            <a:spAutoFit/>
          </a:bodyPr>
          <a:lstStyle/>
          <a:p>
            <a:r>
              <a:rPr lang="en-US" dirty="0" smtClean="0"/>
              <a:t>* Experimental Data from C.Y. Tan at FNAL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BTF fits..cont</a:t>
            </a:r>
            <a:br>
              <a:rPr lang="en-US" dirty="0" smtClean="0"/>
            </a:br>
            <a:r>
              <a:rPr lang="en-US" dirty="0" smtClean="0"/>
              <a:t>(simulation needs more particles..too noisy)</a:t>
            </a:r>
            <a:endParaRPr lang="en-US" dirty="0"/>
          </a:p>
        </p:txBody>
      </p:sp>
      <p:sp>
        <p:nvSpPr>
          <p:cNvPr id="3" name="Text Placeholder 2"/>
          <p:cNvSpPr>
            <a:spLocks noGrp="1"/>
          </p:cNvSpPr>
          <p:nvPr>
            <p:ph type="body" idx="1"/>
          </p:nvPr>
        </p:nvSpPr>
        <p:spPr>
          <a:xfrm>
            <a:off x="449580" y="1687513"/>
            <a:ext cx="4040188" cy="639762"/>
          </a:xfrm>
        </p:spPr>
        <p:txBody>
          <a:bodyPr/>
          <a:lstStyle/>
          <a:p>
            <a:r>
              <a:rPr lang="en-US" sz="2000" dirty="0" smtClean="0"/>
              <a:t>Coalesced proton Phase Measurements in </a:t>
            </a:r>
            <a:r>
              <a:rPr lang="en-US" sz="2000" dirty="0" err="1" smtClean="0"/>
              <a:t>Tevatron</a:t>
            </a:r>
            <a:r>
              <a:rPr lang="en-US" sz="2000" dirty="0" smtClean="0"/>
              <a:t> </a:t>
            </a:r>
            <a:r>
              <a:rPr lang="en-US" sz="2000" dirty="0" smtClean="0"/>
              <a:t>With </a:t>
            </a:r>
            <a:r>
              <a:rPr lang="en-US" sz="2000" dirty="0" smtClean="0"/>
              <a:t>Wakefield in </a:t>
            </a:r>
            <a:r>
              <a:rPr lang="en-US" sz="2000" dirty="0" smtClean="0"/>
              <a:t>Simulation</a:t>
            </a:r>
            <a:endParaRPr lang="en-US" sz="2000" dirty="0" smtClean="0"/>
          </a:p>
        </p:txBody>
      </p:sp>
      <p:sp>
        <p:nvSpPr>
          <p:cNvPr id="5" name="Text Placeholder 4"/>
          <p:cNvSpPr>
            <a:spLocks noGrp="1"/>
          </p:cNvSpPr>
          <p:nvPr>
            <p:ph type="body" sz="quarter" idx="3"/>
          </p:nvPr>
        </p:nvSpPr>
        <p:spPr>
          <a:xfrm>
            <a:off x="4645025" y="1379220"/>
            <a:ext cx="4041775" cy="937259"/>
          </a:xfrm>
        </p:spPr>
        <p:txBody>
          <a:bodyPr/>
          <a:lstStyle/>
          <a:p>
            <a:r>
              <a:rPr lang="en-US" sz="2000" dirty="0" smtClean="0"/>
              <a:t>Coalesced proton Phase Measurements in </a:t>
            </a:r>
            <a:r>
              <a:rPr lang="en-US" sz="2000" dirty="0" err="1" smtClean="0"/>
              <a:t>Tevatron</a:t>
            </a:r>
            <a:r>
              <a:rPr lang="en-US" sz="2000" dirty="0" smtClean="0"/>
              <a:t> </a:t>
            </a:r>
            <a:r>
              <a:rPr lang="en-US" sz="2000" dirty="0" smtClean="0"/>
              <a:t>with Wakefield and 2</a:t>
            </a:r>
            <a:r>
              <a:rPr lang="en-US" sz="2000" baseline="30000" dirty="0" smtClean="0"/>
              <a:t>nd</a:t>
            </a:r>
            <a:r>
              <a:rPr lang="en-US" sz="2000" dirty="0" smtClean="0"/>
              <a:t> Order </a:t>
            </a:r>
            <a:r>
              <a:rPr lang="en-US" sz="2000" dirty="0" err="1" smtClean="0"/>
              <a:t>Chrom</a:t>
            </a:r>
            <a:r>
              <a:rPr lang="en-US" sz="2000" dirty="0" smtClean="0"/>
              <a:t>.</a:t>
            </a:r>
            <a:endParaRPr lang="en-US" sz="2000" dirty="0" smtClean="0"/>
          </a:p>
        </p:txBody>
      </p:sp>
      <p:sp>
        <p:nvSpPr>
          <p:cNvPr id="7" name="Footer Placeholder 6"/>
          <p:cNvSpPr>
            <a:spLocks noGrp="1"/>
          </p:cNvSpPr>
          <p:nvPr>
            <p:ph type="ftr" sz="quarter" idx="10"/>
          </p:nvPr>
        </p:nvSpPr>
        <p:spPr/>
        <p:txBody>
          <a:bodyPr/>
          <a:lstStyle/>
          <a:p>
            <a:pPr>
              <a:defRPr/>
            </a:pPr>
            <a:r>
              <a:rPr lang="en-US" smtClean="0"/>
              <a:t>Tech-X Corporation</a:t>
            </a:r>
            <a:endParaRPr lang="en-US" dirty="0"/>
          </a:p>
        </p:txBody>
      </p:sp>
      <p:sp>
        <p:nvSpPr>
          <p:cNvPr id="8" name="Slide Number Placeholder 7"/>
          <p:cNvSpPr>
            <a:spLocks noGrp="1"/>
          </p:cNvSpPr>
          <p:nvPr>
            <p:ph type="sldNum" sz="quarter" idx="11"/>
          </p:nvPr>
        </p:nvSpPr>
        <p:spPr/>
        <p:txBody>
          <a:bodyPr/>
          <a:lstStyle/>
          <a:p>
            <a:pPr>
              <a:defRPr/>
            </a:pPr>
            <a:fld id="{6CE3F147-E319-43B6-93BA-C64CF55B3BCE}" type="slidenum">
              <a:rPr lang="en-US" smtClean="0"/>
              <a:pPr>
                <a:defRPr/>
              </a:pPr>
              <a:t>12</a:t>
            </a:fld>
            <a:endParaRPr lang="en-US" dirty="0"/>
          </a:p>
        </p:txBody>
      </p:sp>
      <p:pic>
        <p:nvPicPr>
          <p:cNvPr id="12" name="Picture 11" descr="Wake_sext.png"/>
          <p:cNvPicPr>
            <a:picLocks noChangeAspect="1"/>
          </p:cNvPicPr>
          <p:nvPr/>
        </p:nvPicPr>
        <p:blipFill>
          <a:blip r:embed="rId3" cstate="print"/>
          <a:stretch>
            <a:fillRect/>
          </a:stretch>
        </p:blipFill>
        <p:spPr>
          <a:xfrm>
            <a:off x="358307" y="2295271"/>
            <a:ext cx="4053505" cy="3090417"/>
          </a:xfrm>
          <a:prstGeom prst="rect">
            <a:avLst/>
          </a:prstGeom>
        </p:spPr>
      </p:pic>
      <p:pic>
        <p:nvPicPr>
          <p:cNvPr id="15" name="Picture 14" descr="Wake_2ndC.png"/>
          <p:cNvPicPr>
            <a:picLocks noChangeAspect="1"/>
          </p:cNvPicPr>
          <p:nvPr/>
        </p:nvPicPr>
        <p:blipFill>
          <a:blip r:embed="rId4" cstate="print"/>
          <a:stretch>
            <a:fillRect/>
          </a:stretch>
        </p:blipFill>
        <p:spPr>
          <a:xfrm>
            <a:off x="4523398" y="2295271"/>
            <a:ext cx="4029123" cy="309041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Future directions </a:t>
            </a:r>
            <a:endParaRPr lang="en-US" dirty="0"/>
          </a:p>
        </p:txBody>
      </p:sp>
      <p:sp>
        <p:nvSpPr>
          <p:cNvPr id="3" name="Content Placeholder 2"/>
          <p:cNvSpPr>
            <a:spLocks noGrp="1"/>
          </p:cNvSpPr>
          <p:nvPr>
            <p:ph idx="1"/>
          </p:nvPr>
        </p:nvSpPr>
        <p:spPr/>
        <p:txBody>
          <a:bodyPr/>
          <a:lstStyle/>
          <a:p>
            <a:r>
              <a:rPr lang="en-US" sz="2400" dirty="0" smtClean="0"/>
              <a:t>We have added several powerful tools to BBSIM</a:t>
            </a:r>
          </a:p>
          <a:p>
            <a:pPr marL="971550" lvl="1" indent="-514350">
              <a:buAutoNum type="arabicPeriod"/>
            </a:pPr>
            <a:r>
              <a:rPr lang="en-US" sz="2400" dirty="0" smtClean="0"/>
              <a:t>Tools for characterizing diffusion in a general fashion</a:t>
            </a:r>
          </a:p>
          <a:p>
            <a:pPr marL="971550" lvl="1" indent="-514350">
              <a:buAutoNum type="arabicPeriod"/>
            </a:pPr>
            <a:r>
              <a:rPr lang="en-US" sz="2400" dirty="0" smtClean="0"/>
              <a:t>Tools to correctly simulate several common measurements </a:t>
            </a:r>
          </a:p>
          <a:p>
            <a:pPr marL="971550" lvl="1" indent="-514350">
              <a:buAutoNum type="arabicPeriod"/>
            </a:pPr>
            <a:r>
              <a:rPr lang="en-US" sz="2400" dirty="0" smtClean="0"/>
              <a:t>Upgrades to physics:</a:t>
            </a:r>
          </a:p>
          <a:p>
            <a:pPr marL="1828800" lvl="3" indent="-514350">
              <a:buFontTx/>
              <a:buChar char="-"/>
            </a:pPr>
            <a:r>
              <a:rPr lang="en-US" sz="2400" dirty="0" smtClean="0"/>
              <a:t>Resistive wall wake field effects</a:t>
            </a:r>
          </a:p>
          <a:p>
            <a:pPr marL="1828800" lvl="3" indent="-514350">
              <a:buFontTx/>
              <a:buChar char="-"/>
            </a:pPr>
            <a:r>
              <a:rPr lang="en-US" sz="2400" dirty="0" smtClean="0"/>
              <a:t>Ability to handle changes in </a:t>
            </a:r>
            <a:r>
              <a:rPr lang="en-US" sz="2400" dirty="0" smtClean="0">
                <a:sym typeface="Mathematica1"/>
              </a:rPr>
              <a:t> in with the associated longitudinal dynamics</a:t>
            </a:r>
          </a:p>
          <a:p>
            <a:pPr marL="1828800" lvl="3" indent="-514350">
              <a:buFontTx/>
              <a:buChar char="-"/>
            </a:pPr>
            <a:r>
              <a:rPr lang="en-US" sz="2400" dirty="0" smtClean="0">
                <a:sym typeface="Mathematica1"/>
              </a:rPr>
              <a:t>2</a:t>
            </a:r>
            <a:r>
              <a:rPr lang="en-US" sz="2400" baseline="30000" dirty="0" smtClean="0">
                <a:sym typeface="Mathematica1"/>
              </a:rPr>
              <a:t>nd</a:t>
            </a:r>
            <a:r>
              <a:rPr lang="en-US" sz="2400" dirty="0" smtClean="0">
                <a:sym typeface="Mathematica1"/>
              </a:rPr>
              <a:t> order Chromaticity</a:t>
            </a:r>
          </a:p>
          <a:p>
            <a:r>
              <a:rPr lang="en-US" sz="2400" dirty="0" smtClean="0"/>
              <a:t>Still would like to:</a:t>
            </a:r>
          </a:p>
          <a:p>
            <a:pPr marL="971550" lvl="1" indent="-514350">
              <a:buAutoNum type="arabicPeriod"/>
            </a:pPr>
            <a:r>
              <a:rPr lang="en-US" sz="2400" dirty="0" smtClean="0"/>
              <a:t>Improve speed of Wake field routines..very slow right now</a:t>
            </a:r>
          </a:p>
          <a:p>
            <a:pPr marL="971550" lvl="1" indent="-514350">
              <a:buAutoNum type="arabicPeriod"/>
            </a:pPr>
            <a:r>
              <a:rPr lang="en-US" sz="2400" dirty="0" smtClean="0"/>
              <a:t>Develop approach to estimate transition probabilities in anomalous cases</a:t>
            </a:r>
          </a:p>
          <a:p>
            <a:pPr marL="1828800" lvl="3" indent="-514350">
              <a:buNone/>
            </a:pPr>
            <a:endParaRPr lang="en-US" dirty="0" smtClean="0">
              <a:sym typeface="Mathematica1"/>
            </a:endParaRPr>
          </a:p>
        </p:txBody>
      </p:sp>
      <p:sp>
        <p:nvSpPr>
          <p:cNvPr id="4" name="Footer Placeholder 3"/>
          <p:cNvSpPr>
            <a:spLocks noGrp="1"/>
          </p:cNvSpPr>
          <p:nvPr>
            <p:ph type="ftr" sz="quarter" idx="10"/>
          </p:nvPr>
        </p:nvSpPr>
        <p:spPr/>
        <p:txBody>
          <a:bodyPr/>
          <a:lstStyle/>
          <a:p>
            <a:pPr>
              <a:defRPr/>
            </a:pPr>
            <a:r>
              <a:rPr lang="en-US" dirty="0"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sz="1400" dirty="0" smtClean="0">
                <a:solidFill>
                  <a:schemeClr val="tx1"/>
                </a:solidFill>
              </a:rPr>
              <a:t>[1]  G. </a:t>
            </a:r>
            <a:r>
              <a:rPr lang="en-US" sz="1400" dirty="0" err="1" smtClean="0">
                <a:solidFill>
                  <a:schemeClr val="tx1"/>
                </a:solidFill>
              </a:rPr>
              <a:t>Fusai</a:t>
            </a:r>
            <a:r>
              <a:rPr lang="en-US" sz="1400" dirty="0" smtClean="0">
                <a:solidFill>
                  <a:schemeClr val="tx1"/>
                </a:solidFill>
              </a:rPr>
              <a:t> and A. </a:t>
            </a:r>
            <a:r>
              <a:rPr lang="en-US" sz="1400" dirty="0" err="1" smtClean="0">
                <a:solidFill>
                  <a:schemeClr val="tx1"/>
                </a:solidFill>
              </a:rPr>
              <a:t>Roncoroni</a:t>
            </a:r>
            <a:r>
              <a:rPr lang="en-US" sz="1400" dirty="0" smtClean="0">
                <a:solidFill>
                  <a:schemeClr val="tx1"/>
                </a:solidFill>
              </a:rPr>
              <a:t>, Implementing Models in Quantitative Finance: Methods and </a:t>
            </a:r>
            <a:r>
              <a:rPr lang="de-DE" sz="1400" dirty="0" smtClean="0">
                <a:solidFill>
                  <a:schemeClr val="tx1"/>
                </a:solidFill>
              </a:rPr>
              <a:t>Cases. Berlin Heidelberg: Springer-Verlag, 2008.</a:t>
            </a:r>
          </a:p>
          <a:p>
            <a:pPr>
              <a:buNone/>
            </a:pPr>
            <a:r>
              <a:rPr lang="de-DE" sz="1400" dirty="0" smtClean="0">
                <a:solidFill>
                  <a:schemeClr val="tx1"/>
                </a:solidFill>
              </a:rPr>
              <a:t>[2] </a:t>
            </a:r>
            <a:r>
              <a:rPr lang="en-US" sz="1400" dirty="0" smtClean="0"/>
              <a:t> </a:t>
            </a:r>
            <a:r>
              <a:rPr lang="en-US" sz="1400" dirty="0" smtClean="0">
                <a:solidFill>
                  <a:schemeClr val="tx1"/>
                </a:solidFill>
              </a:rPr>
              <a:t>L. Vlahos et al., “Normal and anomalous diffusion: A tutorial“, http: // </a:t>
            </a:r>
            <a:r>
              <a:rPr lang="en-US" sz="1400" dirty="0" err="1" smtClean="0">
                <a:solidFill>
                  <a:schemeClr val="tx1"/>
                </a:solidFill>
              </a:rPr>
              <a:t>arxiv</a:t>
            </a:r>
            <a:r>
              <a:rPr lang="en-US" sz="1400" dirty="0" smtClean="0">
                <a:solidFill>
                  <a:schemeClr val="tx1"/>
                </a:solidFill>
              </a:rPr>
              <a:t>. org/ abs/</a:t>
            </a:r>
          </a:p>
          <a:p>
            <a:pPr>
              <a:buNone/>
            </a:pPr>
            <a:r>
              <a:rPr lang="en-US" sz="1400" dirty="0" smtClean="0">
                <a:solidFill>
                  <a:schemeClr val="tx1"/>
                </a:solidFill>
              </a:rPr>
              <a:t>	0805. 0419v1 , 2008.</a:t>
            </a:r>
          </a:p>
          <a:p>
            <a:pPr>
              <a:buNone/>
            </a:pPr>
            <a:endParaRPr lang="en-US" sz="1400" dirty="0">
              <a:solidFill>
                <a:schemeClr val="tx1"/>
              </a:solidFill>
            </a:endParaRPr>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err="1" smtClean="0"/>
              <a:t>Tanaji</a:t>
            </a:r>
            <a:r>
              <a:rPr lang="en-US" dirty="0" smtClean="0"/>
              <a:t> </a:t>
            </a:r>
            <a:r>
              <a:rPr lang="en-US" dirty="0" err="1" smtClean="0"/>
              <a:t>Sen</a:t>
            </a:r>
            <a:r>
              <a:rPr lang="en-US" dirty="0" smtClean="0"/>
              <a:t>, Cheng-Yang Tan,  </a:t>
            </a:r>
            <a:r>
              <a:rPr lang="en-US" dirty="0" err="1" smtClean="0"/>
              <a:t>Hyung</a:t>
            </a:r>
            <a:r>
              <a:rPr lang="en-US" dirty="0" smtClean="0"/>
              <a:t>-Jim Kim</a:t>
            </a:r>
            <a:endParaRPr lang="en-US" dirty="0"/>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View</a:t>
            </a:r>
            <a:endParaRPr lang="en-US" dirty="0"/>
          </a:p>
        </p:txBody>
      </p:sp>
      <p:sp>
        <p:nvSpPr>
          <p:cNvPr id="3" name="Content Placeholder 2"/>
          <p:cNvSpPr>
            <a:spLocks noGrp="1"/>
          </p:cNvSpPr>
          <p:nvPr>
            <p:ph idx="1"/>
          </p:nvPr>
        </p:nvSpPr>
        <p:spPr/>
        <p:txBody>
          <a:bodyPr/>
          <a:lstStyle/>
          <a:p>
            <a:r>
              <a:rPr lang="en-US" dirty="0" smtClean="0"/>
              <a:t>Diffusion Characterization Routines</a:t>
            </a:r>
          </a:p>
          <a:p>
            <a:pPr lvl="1"/>
            <a:r>
              <a:rPr lang="en-US" dirty="0" smtClean="0"/>
              <a:t>What is regular Diffusion? What is anomalous Diffusion?</a:t>
            </a:r>
          </a:p>
          <a:p>
            <a:pPr lvl="1"/>
            <a:r>
              <a:rPr lang="en-US" dirty="0" smtClean="0"/>
              <a:t>Applications of this technology</a:t>
            </a:r>
          </a:p>
          <a:p>
            <a:r>
              <a:rPr lang="en-US" dirty="0" smtClean="0"/>
              <a:t>Measurement and Instrumentation Modeling </a:t>
            </a:r>
          </a:p>
          <a:p>
            <a:pPr lvl="1"/>
            <a:r>
              <a:rPr lang="en-US" dirty="0" smtClean="0"/>
              <a:t>Pickup, kickers and changes in radial loop</a:t>
            </a:r>
          </a:p>
          <a:p>
            <a:r>
              <a:rPr lang="en-US" dirty="0" smtClean="0"/>
              <a:t>Resistive wall wake-field</a:t>
            </a:r>
          </a:p>
          <a:p>
            <a:pPr lvl="1"/>
            <a:r>
              <a:rPr lang="en-US" dirty="0" smtClean="0"/>
              <a:t>Benchmarking in </a:t>
            </a:r>
            <a:r>
              <a:rPr lang="en-US" dirty="0" err="1" smtClean="0"/>
              <a:t>Tevatron</a:t>
            </a:r>
            <a:endParaRPr lang="en-US" dirty="0" smtClean="0"/>
          </a:p>
          <a:p>
            <a:r>
              <a:rPr lang="en-US" dirty="0" smtClean="0"/>
              <a:t>Beam Transfer measurements </a:t>
            </a:r>
          </a:p>
          <a:p>
            <a:pPr lvl="1"/>
            <a:r>
              <a:rPr lang="en-US" dirty="0" smtClean="0"/>
              <a:t>Coalesced versus </a:t>
            </a:r>
            <a:r>
              <a:rPr lang="en-US" dirty="0" err="1" smtClean="0"/>
              <a:t>Uncoalesced</a:t>
            </a:r>
            <a:r>
              <a:rPr lang="en-US" dirty="0" smtClean="0"/>
              <a:t> </a:t>
            </a:r>
            <a:r>
              <a:rPr lang="en-US" dirty="0" err="1" smtClean="0"/>
              <a:t>chromaticities</a:t>
            </a:r>
            <a:r>
              <a:rPr lang="en-US" dirty="0" smtClean="0"/>
              <a:t>?      (Or a tail of two </a:t>
            </a:r>
            <a:r>
              <a:rPr lang="en-US" dirty="0" err="1" smtClean="0"/>
              <a:t>chromaticies</a:t>
            </a:r>
            <a:r>
              <a:rPr lang="en-US" dirty="0" smtClean="0"/>
              <a:t>)</a:t>
            </a:r>
          </a:p>
          <a:p>
            <a:pPr lvl="1"/>
            <a:r>
              <a:rPr lang="en-US" dirty="0" smtClean="0"/>
              <a:t>Impedance related or </a:t>
            </a:r>
            <a:r>
              <a:rPr lang="en-US" dirty="0" err="1" smtClean="0"/>
              <a:t>emittance</a:t>
            </a:r>
            <a:r>
              <a:rPr lang="en-US" dirty="0" smtClean="0"/>
              <a:t> size related?        </a:t>
            </a:r>
          </a:p>
          <a:p>
            <a:pPr lvl="1">
              <a:buNone/>
            </a:pPr>
            <a:endParaRPr lang="en-US" dirty="0" smtClean="0"/>
          </a:p>
          <a:p>
            <a:pPr lvl="1">
              <a:buNone/>
            </a:pPr>
            <a:endParaRPr lang="en-US" dirty="0" smtClean="0"/>
          </a:p>
          <a:p>
            <a:pPr lvl="1">
              <a:buNone/>
            </a:pPr>
            <a:endParaRPr lang="en-US" dirty="0"/>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BBSIM Parallel Beam Dynamics Code</a:t>
            </a:r>
            <a:endParaRPr lang="en-US" dirty="0"/>
          </a:p>
        </p:txBody>
      </p:sp>
      <p:sp>
        <p:nvSpPr>
          <p:cNvPr id="3" name="Content Placeholder 2"/>
          <p:cNvSpPr>
            <a:spLocks noGrp="1"/>
          </p:cNvSpPr>
          <p:nvPr>
            <p:ph idx="1"/>
          </p:nvPr>
        </p:nvSpPr>
        <p:spPr/>
        <p:txBody>
          <a:bodyPr/>
          <a:lstStyle/>
          <a:p>
            <a:pPr>
              <a:buNone/>
            </a:pPr>
            <a:r>
              <a:rPr lang="en-US" sz="2000" dirty="0" smtClean="0"/>
              <a:t>	Dr. </a:t>
            </a:r>
            <a:r>
              <a:rPr lang="en-US" sz="2000" dirty="0" err="1" smtClean="0"/>
              <a:t>Tanaji</a:t>
            </a:r>
            <a:r>
              <a:rPr lang="en-US" sz="2000" dirty="0" smtClean="0"/>
              <a:t> </a:t>
            </a:r>
            <a:r>
              <a:rPr lang="en-US" sz="2000" dirty="0" err="1" smtClean="0"/>
              <a:t>Sen</a:t>
            </a:r>
            <a:r>
              <a:rPr lang="en-US" sz="2000" dirty="0" smtClean="0"/>
              <a:t> (FNAL) and collaborators have developed BBSIM over the past 6 years. The BBSIM code has the ability to track multiple particles and simulate nonlinear effects in a high energy circular accelerator. The code includes the following features:</a:t>
            </a:r>
          </a:p>
          <a:p>
            <a:pPr>
              <a:buNone/>
            </a:pPr>
            <a:endParaRPr lang="en-US" sz="2000" dirty="0" smtClean="0"/>
          </a:p>
          <a:p>
            <a:pPr lvl="1"/>
            <a:r>
              <a:rPr lang="en-US" sz="1800" dirty="0" smtClean="0"/>
              <a:t>6D weak-strong model, including synchrotron oscillations;</a:t>
            </a:r>
          </a:p>
          <a:p>
            <a:pPr lvl="1"/>
            <a:r>
              <a:rPr lang="en-US" sz="1800" dirty="0" smtClean="0"/>
              <a:t>nonlinearities, including chromaticity </a:t>
            </a:r>
            <a:r>
              <a:rPr lang="en-US" sz="1800" dirty="0" err="1" smtClean="0"/>
              <a:t>sextupoles</a:t>
            </a:r>
            <a:r>
              <a:rPr lang="en-US" sz="1800" dirty="0" smtClean="0"/>
              <a:t>, thin lens </a:t>
            </a:r>
            <a:r>
              <a:rPr lang="en-US" sz="1800" dirty="0" err="1" smtClean="0"/>
              <a:t>multipoles</a:t>
            </a:r>
            <a:r>
              <a:rPr lang="en-US" sz="1800" dirty="0" smtClean="0"/>
              <a:t>--especially those in the IR </a:t>
            </a:r>
            <a:r>
              <a:rPr lang="en-US" sz="1800" dirty="0" err="1" smtClean="0"/>
              <a:t>quadrupoles</a:t>
            </a:r>
            <a:r>
              <a:rPr lang="en-US" sz="1800" dirty="0" smtClean="0"/>
              <a:t> at collision--and current carrying wire;</a:t>
            </a:r>
          </a:p>
          <a:p>
            <a:pPr lvl="1"/>
            <a:r>
              <a:rPr lang="en-US" sz="1800" dirty="0" smtClean="0"/>
              <a:t>gas scattering and noise effects;</a:t>
            </a:r>
          </a:p>
          <a:p>
            <a:pPr lvl="1"/>
            <a:r>
              <a:rPr lang="en-US" sz="1800" dirty="0" smtClean="0"/>
              <a:t>head-on and long-range interactions;</a:t>
            </a:r>
          </a:p>
          <a:p>
            <a:pPr lvl="1"/>
            <a:r>
              <a:rPr lang="en-US" sz="1800" dirty="0" smtClean="0"/>
              <a:t>parallel I/O and computation;</a:t>
            </a:r>
          </a:p>
          <a:p>
            <a:pPr lvl="1"/>
            <a:r>
              <a:rPr lang="en-US" sz="1800" dirty="0" smtClean="0"/>
              <a:t>diffusion coefficient calculator and equation solver.</a:t>
            </a:r>
            <a:endParaRPr lang="en-US" sz="1800" dirty="0"/>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 about Diffusion?</a:t>
            </a:r>
            <a:endParaRPr lang="en-US" dirty="0"/>
          </a:p>
        </p:txBody>
      </p:sp>
      <p:sp>
        <p:nvSpPr>
          <p:cNvPr id="3" name="Content Placeholder 2"/>
          <p:cNvSpPr>
            <a:spLocks noGrp="1"/>
          </p:cNvSpPr>
          <p:nvPr>
            <p:ph idx="1"/>
          </p:nvPr>
        </p:nvSpPr>
        <p:spPr/>
        <p:txBody>
          <a:bodyPr/>
          <a:lstStyle/>
          <a:p>
            <a:pPr>
              <a:buNone/>
            </a:pPr>
            <a:r>
              <a:rPr lang="en-US" dirty="0" smtClean="0"/>
              <a:t>	</a:t>
            </a:r>
            <a:r>
              <a:rPr lang="en-US" sz="2000" dirty="0" smtClean="0"/>
              <a:t>Ultimately we who worry about running Colliders like the </a:t>
            </a:r>
            <a:r>
              <a:rPr lang="en-US" sz="2000" dirty="0" err="1" smtClean="0"/>
              <a:t>Tevatron</a:t>
            </a:r>
            <a:r>
              <a:rPr lang="en-US" sz="2000" dirty="0" smtClean="0"/>
              <a:t>, RHIC and the LHC want one thing, High integrated Luminosities. This of course is directly related to beam lifetimes. However when I last checked getting a realistic estimate of beam lifetimes from direct multi-particle simulation takes a long time especially if we want to include all the details realistically.  Another approach is to instead use our simulations to estimate Diffusion over all of the action space. </a:t>
            </a:r>
          </a:p>
          <a:p>
            <a:pPr>
              <a:buNone/>
            </a:pPr>
            <a:endParaRPr lang="en-US" sz="2000" dirty="0" smtClean="0"/>
          </a:p>
          <a:p>
            <a:pPr>
              <a:buNone/>
            </a:pPr>
            <a:endParaRPr lang="en-US" sz="2000" dirty="0" smtClean="0"/>
          </a:p>
          <a:p>
            <a:pPr>
              <a:buNone/>
            </a:pPr>
            <a:endParaRPr lang="en-US" sz="2000" dirty="0" smtClean="0"/>
          </a:p>
          <a:p>
            <a:pPr>
              <a:buNone/>
            </a:pPr>
            <a:r>
              <a:rPr lang="en-US" sz="2000" dirty="0" smtClean="0"/>
              <a:t>	Then integrate the diffusion equation to determine the lifetime:</a:t>
            </a:r>
          </a:p>
          <a:p>
            <a:pPr>
              <a:buNone/>
            </a:pPr>
            <a:endParaRPr lang="en-US" sz="2000" dirty="0"/>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4</a:t>
            </a:fld>
            <a:endParaRPr lang="en-US" dirty="0"/>
          </a:p>
        </p:txBody>
      </p:sp>
      <p:graphicFrame>
        <p:nvGraphicFramePr>
          <p:cNvPr id="7" name="Object 6"/>
          <p:cNvGraphicFramePr>
            <a:graphicFrameLocks noChangeAspect="1"/>
          </p:cNvGraphicFramePr>
          <p:nvPr/>
        </p:nvGraphicFramePr>
        <p:xfrm>
          <a:off x="2697480" y="3553459"/>
          <a:ext cx="3528060" cy="771823"/>
        </p:xfrm>
        <a:graphic>
          <a:graphicData uri="http://schemas.openxmlformats.org/presentationml/2006/ole">
            <p:oleObj spid="_x0000_s1026" name="Equation" r:id="rId4" imgW="1815840" imgH="482400" progId="Equation.3">
              <p:embed/>
            </p:oleObj>
          </a:graphicData>
        </a:graphic>
      </p:graphicFrame>
      <p:graphicFrame>
        <p:nvGraphicFramePr>
          <p:cNvPr id="9" name="Object 8"/>
          <p:cNvGraphicFramePr>
            <a:graphicFrameLocks noChangeAspect="1"/>
          </p:cNvGraphicFramePr>
          <p:nvPr/>
        </p:nvGraphicFramePr>
        <p:xfrm>
          <a:off x="3002280" y="5102860"/>
          <a:ext cx="3200400" cy="688340"/>
        </p:xfrm>
        <a:graphic>
          <a:graphicData uri="http://schemas.openxmlformats.org/presentationml/2006/ole">
            <p:oleObj spid="_x0000_s1027" name="Equation" r:id="rId5" imgW="1828800" imgH="4316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 good to be True.</a:t>
            </a:r>
            <a:endParaRPr lang="en-US" dirty="0"/>
          </a:p>
        </p:txBody>
      </p:sp>
      <p:sp>
        <p:nvSpPr>
          <p:cNvPr id="3" name="Content Placeholder 2"/>
          <p:cNvSpPr>
            <a:spLocks noGrp="1"/>
          </p:cNvSpPr>
          <p:nvPr>
            <p:ph idx="1"/>
          </p:nvPr>
        </p:nvSpPr>
        <p:spPr>
          <a:xfrm>
            <a:off x="176213" y="1021080"/>
            <a:ext cx="8826500" cy="5280660"/>
          </a:xfrm>
        </p:spPr>
        <p:txBody>
          <a:bodyPr/>
          <a:lstStyle/>
          <a:p>
            <a:pPr>
              <a:buNone/>
            </a:pPr>
            <a:r>
              <a:rPr lang="en-US" dirty="0" smtClean="0"/>
              <a:t>	</a:t>
            </a:r>
            <a:r>
              <a:rPr lang="en-US" sz="2000" dirty="0" smtClean="0"/>
              <a:t>Yes as you might guess, there are assumptions here that need to hold, namely that the dynamics can be described by a normal diffusive process. So how do we know if the dynamics follow the rules of diffusion? Actually this is a very deep question which lots of people have spent much time thinking about and is related to the nature of the statistics governing the evolution of the given particle ensemble and whether the transition probability is Gaussian or not.</a:t>
            </a:r>
          </a:p>
          <a:p>
            <a:pPr>
              <a:buNone/>
            </a:pPr>
            <a:endParaRPr lang="en-US" sz="2000" dirty="0" smtClean="0"/>
          </a:p>
          <a:p>
            <a:pPr>
              <a:buNone/>
            </a:pPr>
            <a:r>
              <a:rPr lang="en-US" sz="2000" dirty="0" smtClean="0"/>
              <a:t>	The simple minded approach is to do many diffusion simulations with the same Diffusion Coefficients that our simulations are producing and see how the actions evolve in our simulation versus a “true” diffusion process.  This is what we do in our “Simulated Path Approach”. </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r>
              <a:rPr lang="en-US" sz="1400" dirty="0" smtClean="0"/>
              <a:t>	</a:t>
            </a:r>
            <a:endParaRPr lang="en-US" sz="2400" dirty="0" smtClean="0"/>
          </a:p>
          <a:p>
            <a:pPr>
              <a:buNone/>
            </a:pPr>
            <a:r>
              <a:rPr lang="en-US" sz="2400" dirty="0" smtClean="0"/>
              <a:t>     </a:t>
            </a:r>
          </a:p>
          <a:p>
            <a:pPr>
              <a:buNone/>
            </a:pPr>
            <a:endParaRPr lang="en-US"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Path Test for Diffusion</a:t>
            </a:r>
            <a:endParaRPr lang="en-US" dirty="0"/>
          </a:p>
        </p:txBody>
      </p:sp>
      <p:sp>
        <p:nvSpPr>
          <p:cNvPr id="9" name="Content Placeholder 8"/>
          <p:cNvSpPr>
            <a:spLocks noGrp="1"/>
          </p:cNvSpPr>
          <p:nvPr>
            <p:ph idx="1"/>
          </p:nvPr>
        </p:nvSpPr>
        <p:spPr/>
        <p:txBody>
          <a:bodyPr/>
          <a:lstStyle/>
          <a:p>
            <a:pPr>
              <a:buNone/>
            </a:pPr>
            <a:r>
              <a:rPr lang="en-US" sz="1600" dirty="0" smtClean="0"/>
              <a:t>	One of the more successful approaches we implemented was based on [1]. In this method a C algorithm was developed which tested whether the sample estimates lie inside the confidence bands for all initial actions (J) within </a:t>
            </a:r>
            <a:r>
              <a:rPr lang="en-US" sz="1600" dirty="0" err="1" smtClean="0"/>
              <a:t>M</a:t>
            </a:r>
            <a:r>
              <a:rPr lang="en-US" sz="1600" baseline="-25000" dirty="0" err="1" smtClean="0"/>
              <a:t>max</a:t>
            </a:r>
            <a:r>
              <a:rPr lang="en-US" sz="1600" dirty="0" smtClean="0"/>
              <a:t> </a:t>
            </a:r>
            <a:r>
              <a:rPr lang="en-US" sz="1600" dirty="0" smtClean="0"/>
              <a:t>to </a:t>
            </a:r>
            <a:r>
              <a:rPr lang="en-US" sz="1600" dirty="0" err="1" smtClean="0"/>
              <a:t>M</a:t>
            </a:r>
            <a:r>
              <a:rPr lang="en-US" sz="1600" baseline="-25000" dirty="0" err="1" smtClean="0"/>
              <a:t>min</a:t>
            </a:r>
            <a:r>
              <a:rPr lang="en-US" sz="1600" dirty="0" smtClean="0"/>
              <a:t>. To accomplish this, the action moments where calculated using</a:t>
            </a:r>
          </a:p>
          <a:p>
            <a:pPr lvl="0">
              <a:buNone/>
            </a:pPr>
            <a:endParaRPr lang="en-US" sz="1600" dirty="0" smtClean="0"/>
          </a:p>
          <a:p>
            <a:pPr lvl="0">
              <a:buNone/>
            </a:pPr>
            <a:endParaRPr lang="en-US" sz="1600" dirty="0" smtClean="0"/>
          </a:p>
          <a:p>
            <a:pPr lvl="0">
              <a:buNone/>
            </a:pPr>
            <a:endParaRPr lang="en-US" sz="1600" dirty="0" smtClean="0"/>
          </a:p>
          <a:p>
            <a:pPr lvl="0">
              <a:buNone/>
            </a:pPr>
            <a:endParaRPr lang="en-US" sz="1600" dirty="0" smtClean="0"/>
          </a:p>
          <a:p>
            <a:pPr lvl="0">
              <a:buNone/>
            </a:pPr>
            <a:r>
              <a:rPr lang="en-US" sz="1600" dirty="0" smtClean="0"/>
              <a:t>	Here a Gaussian kernel function </a:t>
            </a:r>
            <a:r>
              <a:rPr lang="en-US" sz="1600" i="1" dirty="0" smtClean="0"/>
              <a:t>K</a:t>
            </a:r>
            <a:r>
              <a:rPr lang="en-US" sz="1600" dirty="0" smtClean="0"/>
              <a:t> was used with the parameter </a:t>
            </a:r>
            <a:r>
              <a:rPr lang="en-US" sz="1600" i="1" dirty="0" smtClean="0"/>
              <a:t>h</a:t>
            </a:r>
            <a:r>
              <a:rPr lang="en-US" sz="1600" dirty="0" smtClean="0"/>
              <a:t> acting as the bandwidth determining the smoothing behavior of the kernel function. For a continuous diffusion process, M</a:t>
            </a:r>
            <a:r>
              <a:rPr lang="en-US" sz="1600" baseline="-25000" dirty="0" smtClean="0"/>
              <a:t>1 </a:t>
            </a:r>
            <a:r>
              <a:rPr lang="en-US" sz="1600" dirty="0" smtClean="0"/>
              <a:t>and M</a:t>
            </a:r>
            <a:r>
              <a:rPr lang="en-US" sz="1600" baseline="-25000" dirty="0" smtClean="0"/>
              <a:t>2</a:t>
            </a:r>
            <a:r>
              <a:rPr lang="en-US" sz="1600" dirty="0" smtClean="0"/>
              <a:t> are estimates of the drift and squared diffusion coefficient, respectively. Moments are calculated through 4th order and then used to simulate </a:t>
            </a:r>
            <a:r>
              <a:rPr lang="en-US" sz="1600" i="1" dirty="0" smtClean="0"/>
              <a:t>m</a:t>
            </a:r>
            <a:r>
              <a:rPr lang="en-US" sz="1600" dirty="0" smtClean="0"/>
              <a:t> paths of a continuous diffusion process. Then for each of the </a:t>
            </a:r>
            <a:r>
              <a:rPr lang="en-US" sz="1600" i="1" dirty="0" smtClean="0"/>
              <a:t>m</a:t>
            </a:r>
            <a:r>
              <a:rPr lang="en-US" sz="1600" dirty="0" smtClean="0"/>
              <a:t> paths, </a:t>
            </a:r>
            <a:r>
              <a:rPr lang="en-US" sz="1600" i="1" dirty="0" smtClean="0"/>
              <a:t>m</a:t>
            </a:r>
            <a:r>
              <a:rPr lang="en-US" sz="1600" dirty="0" smtClean="0"/>
              <a:t> moments </a:t>
            </a:r>
            <a:r>
              <a:rPr lang="en-US" sz="1600" dirty="0" err="1" smtClean="0"/>
              <a:t>M</a:t>
            </a:r>
            <a:r>
              <a:rPr lang="en-US" sz="1600" baseline="-25000" dirty="0" err="1" smtClean="0"/>
              <a:t>j</a:t>
            </a:r>
            <a:r>
              <a:rPr lang="en-US" sz="1600" baseline="-25000" dirty="0" smtClean="0"/>
              <a:t> </a:t>
            </a:r>
            <a:r>
              <a:rPr lang="en-US" sz="1600" baseline="30000" dirty="0" smtClean="0"/>
              <a:t>(m)</a:t>
            </a:r>
            <a:r>
              <a:rPr lang="en-US" sz="1600" dirty="0" smtClean="0"/>
              <a:t> are calculated and then used to generate the median, 10th and 90th percentiles for each moment. These now serve as the confidence bands for some values of initial action J. If the moments lie within the confidence bands then normal diffusion hypothesis is confirmed. However if the sample estimates lie outside the confidence bands for some values of J the normal diffusion hypothesis is rejected.</a:t>
            </a:r>
          </a:p>
          <a:p>
            <a:endParaRPr lang="en-US" dirty="0"/>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6</a:t>
            </a:fld>
            <a:endParaRPr lang="en-US" dirty="0"/>
          </a:p>
        </p:txBody>
      </p:sp>
      <p:graphicFrame>
        <p:nvGraphicFramePr>
          <p:cNvPr id="3075" name="Object 3"/>
          <p:cNvGraphicFramePr>
            <a:graphicFrameLocks noChangeAspect="1"/>
          </p:cNvGraphicFramePr>
          <p:nvPr/>
        </p:nvGraphicFramePr>
        <p:xfrm>
          <a:off x="3777615" y="2219325"/>
          <a:ext cx="2247900" cy="838200"/>
        </p:xfrm>
        <a:graphic>
          <a:graphicData uri="http://schemas.openxmlformats.org/presentationml/2006/ole">
            <p:oleObj spid="_x0000_s3075" name="Equation" r:id="rId4" imgW="2247840" imgH="83808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smtClean="0"/>
              <a:t>Sample Results for RHIC Lattice</a:t>
            </a:r>
            <a:endParaRPr lang="en-US" dirty="0"/>
          </a:p>
        </p:txBody>
      </p:sp>
      <p:sp>
        <p:nvSpPr>
          <p:cNvPr id="20" name="Text Placeholder 19"/>
          <p:cNvSpPr>
            <a:spLocks noGrp="1"/>
          </p:cNvSpPr>
          <p:nvPr>
            <p:ph type="body" idx="1"/>
          </p:nvPr>
        </p:nvSpPr>
        <p:spPr>
          <a:xfrm>
            <a:off x="464820" y="1562100"/>
            <a:ext cx="4040188" cy="742315"/>
          </a:xfrm>
        </p:spPr>
        <p:txBody>
          <a:bodyPr/>
          <a:lstStyle/>
          <a:p>
            <a:r>
              <a:rPr lang="en-US" sz="1000" dirty="0" smtClean="0"/>
              <a:t>The evolution of the second moment as the action nears the dynamic aperture at 6</a:t>
            </a:r>
            <a:r>
              <a:rPr lang="en-US" sz="1000" dirty="0" smtClean="0">
                <a:sym typeface="Mathematica1"/>
              </a:rPr>
              <a:t></a:t>
            </a:r>
            <a:r>
              <a:rPr lang="en-US" sz="1000" dirty="0" smtClean="0"/>
              <a:t> initial transverse horizontal (X) action in a RHIC simulation with both long-range and head-on kicks. The diffusion ceases to be regular beyond the dynamic aperture.</a:t>
            </a:r>
            <a:endParaRPr lang="en-US" sz="1000" dirty="0"/>
          </a:p>
        </p:txBody>
      </p:sp>
      <p:pic>
        <p:nvPicPr>
          <p:cNvPr id="4098" name="Picture 2"/>
          <p:cNvPicPr>
            <a:picLocks noGrp="1" noChangeAspect="1" noChangeArrowheads="1"/>
          </p:cNvPicPr>
          <p:nvPr>
            <p:ph sz="half" idx="2"/>
          </p:nvPr>
        </p:nvPicPr>
        <p:blipFill>
          <a:blip r:embed="rId3" cstate="print"/>
          <a:stretch>
            <a:fillRect/>
          </a:stretch>
        </p:blipFill>
        <p:spPr bwMode="auto">
          <a:xfrm>
            <a:off x="457200" y="2635448"/>
            <a:ext cx="4040188" cy="3030141"/>
          </a:xfrm>
          <a:prstGeom prst="rect">
            <a:avLst/>
          </a:prstGeom>
          <a:noFill/>
          <a:ln w="9525">
            <a:noFill/>
            <a:miter lim="800000"/>
            <a:headEnd/>
            <a:tailEnd/>
          </a:ln>
        </p:spPr>
      </p:pic>
      <p:sp>
        <p:nvSpPr>
          <p:cNvPr id="21" name="Text Placeholder 20"/>
          <p:cNvSpPr>
            <a:spLocks noGrp="1"/>
          </p:cNvSpPr>
          <p:nvPr>
            <p:ph type="body" sz="quarter" idx="3"/>
          </p:nvPr>
        </p:nvSpPr>
        <p:spPr>
          <a:xfrm>
            <a:off x="4690745" y="1657033"/>
            <a:ext cx="4041775" cy="639762"/>
          </a:xfrm>
        </p:spPr>
        <p:txBody>
          <a:bodyPr/>
          <a:lstStyle/>
          <a:p>
            <a:r>
              <a:rPr lang="en-US" sz="1000" dirty="0" smtClean="0"/>
              <a:t>The evolution of the second moment below the dynamic aperture at 5</a:t>
            </a:r>
            <a:r>
              <a:rPr lang="en-US" sz="1000" dirty="0" smtClean="0">
                <a:sym typeface="Mathematica1"/>
              </a:rPr>
              <a:t></a:t>
            </a:r>
            <a:r>
              <a:rPr lang="en-US" sz="1000" dirty="0" smtClean="0"/>
              <a:t> initial transverse horizontal (X) action in a RHIC simulation with both long-range and head-on kicks. The diffusion appears regular.</a:t>
            </a:r>
            <a:endParaRPr lang="en-US" sz="1000" dirty="0"/>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7</a:t>
            </a:fld>
            <a:endParaRPr lang="en-US" dirty="0"/>
          </a:p>
        </p:txBody>
      </p:sp>
      <p:pic>
        <p:nvPicPr>
          <p:cNvPr id="4099" name="Picture 3"/>
          <p:cNvPicPr>
            <a:picLocks noGrp="1" noChangeAspect="1" noChangeArrowheads="1"/>
          </p:cNvPicPr>
          <p:nvPr>
            <p:ph sz="quarter" idx="4"/>
          </p:nvPr>
        </p:nvPicPr>
        <p:blipFill>
          <a:blip r:embed="rId4" cstate="print"/>
          <a:srcRect/>
          <a:stretch>
            <a:fillRect/>
          </a:stretch>
        </p:blipFill>
        <p:spPr bwMode="auto">
          <a:xfrm>
            <a:off x="4645025" y="2634853"/>
            <a:ext cx="4041775" cy="30313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 and Application of this Technology</a:t>
            </a:r>
            <a:endParaRPr lang="en-US" dirty="0"/>
          </a:p>
        </p:txBody>
      </p:sp>
      <p:sp>
        <p:nvSpPr>
          <p:cNvPr id="3" name="Content Placeholder 2"/>
          <p:cNvSpPr>
            <a:spLocks noGrp="1"/>
          </p:cNvSpPr>
          <p:nvPr>
            <p:ph idx="1"/>
          </p:nvPr>
        </p:nvSpPr>
        <p:spPr/>
        <p:txBody>
          <a:bodyPr/>
          <a:lstStyle/>
          <a:p>
            <a:r>
              <a:rPr lang="en-US" sz="2400" dirty="0" smtClean="0"/>
              <a:t>Further Characterize Nature of Diffusion</a:t>
            </a:r>
          </a:p>
          <a:p>
            <a:pPr lvl="1"/>
            <a:r>
              <a:rPr lang="en-US" sz="2400" dirty="0" smtClean="0"/>
              <a:t>And nature of the underlying statistics.  </a:t>
            </a:r>
          </a:p>
          <a:p>
            <a:pPr lvl="0"/>
            <a:r>
              <a:rPr lang="en-US" sz="2400" dirty="0" smtClean="0"/>
              <a:t>Can we still estimate lifetimes in those regions where the diffusion is anomalous?</a:t>
            </a:r>
          </a:p>
          <a:p>
            <a:pPr lvl="1"/>
            <a:r>
              <a:rPr lang="en-US" sz="2400" dirty="0" smtClean="0"/>
              <a:t>How? Perhaps use an estimated transition probability to estimate lifetimes</a:t>
            </a:r>
          </a:p>
          <a:p>
            <a:r>
              <a:rPr lang="en-US" sz="2400" dirty="0" smtClean="0"/>
              <a:t>Because diffusion is an extremely common type of dynamics. This approach can be applied to a wide variety of systems. The additional code has been written with this in mind to make it capable of testing any series of data to determine if it is driven by normal or anomalous diffusion.</a:t>
            </a:r>
            <a:endParaRPr lang="en-US" sz="2400" dirty="0"/>
          </a:p>
        </p:txBody>
      </p:sp>
      <p:sp>
        <p:nvSpPr>
          <p:cNvPr id="4" name="Footer Placeholder 3"/>
          <p:cNvSpPr>
            <a:spLocks noGrp="1"/>
          </p:cNvSpPr>
          <p:nvPr>
            <p:ph type="ftr" sz="quarter" idx="10"/>
          </p:nvPr>
        </p:nvSpPr>
        <p:spPr/>
        <p:txBody>
          <a:bodyPr/>
          <a:lstStyle/>
          <a:p>
            <a:pPr>
              <a:defRPr/>
            </a:pPr>
            <a:r>
              <a:rPr lang="en-US" smtClean="0"/>
              <a:t>Tech-X Corporation</a:t>
            </a:r>
            <a:endParaRPr lang="en-US" dirty="0"/>
          </a:p>
        </p:txBody>
      </p:sp>
      <p:sp>
        <p:nvSpPr>
          <p:cNvPr id="5" name="Slide Number Placeholder 4"/>
          <p:cNvSpPr>
            <a:spLocks noGrp="1"/>
          </p:cNvSpPr>
          <p:nvPr>
            <p:ph type="sldNum" sz="quarter" idx="11"/>
          </p:nvPr>
        </p:nvSpPr>
        <p:spPr/>
        <p:txBody>
          <a:bodyPr/>
          <a:lstStyle/>
          <a:p>
            <a:pPr>
              <a:defRPr/>
            </a:pPr>
            <a:fld id="{E30F08E1-0205-40A5-AB28-487207B7EAD7}"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91440"/>
            <a:ext cx="8991600" cy="936625"/>
          </a:xfrm>
        </p:spPr>
        <p:txBody>
          <a:bodyPr/>
          <a:lstStyle/>
          <a:p>
            <a:r>
              <a:rPr lang="en-US" dirty="0" smtClean="0"/>
              <a:t>Measurement and Instrumentation</a:t>
            </a:r>
            <a:br>
              <a:rPr lang="en-US" dirty="0" smtClean="0"/>
            </a:br>
            <a:r>
              <a:rPr lang="en-US" dirty="0" smtClean="0"/>
              <a:t>Modeling </a:t>
            </a:r>
            <a:endParaRPr lang="en-US" dirty="0"/>
          </a:p>
        </p:txBody>
      </p:sp>
      <p:sp>
        <p:nvSpPr>
          <p:cNvPr id="6" name="Content Placeholder 5"/>
          <p:cNvSpPr>
            <a:spLocks noGrp="1"/>
          </p:cNvSpPr>
          <p:nvPr>
            <p:ph idx="1"/>
          </p:nvPr>
        </p:nvSpPr>
        <p:spPr/>
        <p:txBody>
          <a:bodyPr/>
          <a:lstStyle/>
          <a:p>
            <a:r>
              <a:rPr lang="en-US" dirty="0" smtClean="0"/>
              <a:t>We also like to be able to simulate several tools used often to characterize the state of the machine during tune-up and studies.</a:t>
            </a:r>
          </a:p>
          <a:p>
            <a:pPr marL="971550" lvl="1" indent="-514350">
              <a:buAutoNum type="arabicPeriod"/>
            </a:pPr>
            <a:r>
              <a:rPr lang="en-US" dirty="0" smtClean="0"/>
              <a:t>Strip-line pickup </a:t>
            </a:r>
          </a:p>
          <a:p>
            <a:pPr marL="971550" lvl="1" indent="-514350">
              <a:buAutoNum type="arabicPeriod"/>
            </a:pPr>
            <a:r>
              <a:rPr lang="en-US" dirty="0" smtClean="0"/>
              <a:t>Single Kick</a:t>
            </a:r>
          </a:p>
          <a:p>
            <a:pPr marL="971550" lvl="1" indent="-514350">
              <a:buAutoNum type="arabicPeriod"/>
            </a:pPr>
            <a:r>
              <a:rPr lang="en-US" dirty="0" smtClean="0"/>
              <a:t>Continuous and frequency sweeping </a:t>
            </a:r>
            <a:r>
              <a:rPr lang="en-US" dirty="0" smtClean="0"/>
              <a:t>kick.</a:t>
            </a:r>
            <a:endParaRPr lang="en-US" dirty="0" smtClean="0"/>
          </a:p>
          <a:p>
            <a:pPr marL="971550" lvl="1" indent="-514350">
              <a:buAutoNum type="arabicPeriod"/>
            </a:pPr>
            <a:r>
              <a:rPr lang="en-US" dirty="0" smtClean="0"/>
              <a:t>Changes in </a:t>
            </a:r>
            <a:r>
              <a:rPr lang="en-US" dirty="0" smtClean="0">
                <a:sym typeface="Mathematica1"/>
              </a:rPr>
              <a:t> offset used during chromaticity </a:t>
            </a:r>
            <a:r>
              <a:rPr lang="en-US" dirty="0" smtClean="0">
                <a:sym typeface="Mathematica1"/>
              </a:rPr>
              <a:t>measurements</a:t>
            </a:r>
            <a:endParaRPr lang="en-US" dirty="0" smtClean="0">
              <a:sym typeface="Mathematica1"/>
            </a:endParaRPr>
          </a:p>
          <a:p>
            <a:pPr marL="971550" lvl="1" indent="-514350">
              <a:buAutoNum type="arabicPeriod"/>
            </a:pPr>
            <a:r>
              <a:rPr lang="en-US" dirty="0" smtClean="0">
                <a:sym typeface="Mathematica1"/>
              </a:rPr>
              <a:t>AC dipole </a:t>
            </a:r>
            <a:r>
              <a:rPr lang="en-US" dirty="0" smtClean="0">
                <a:sym typeface="Mathematica1"/>
              </a:rPr>
              <a:t>kicker</a:t>
            </a:r>
          </a:p>
          <a:p>
            <a:pPr marL="971550" lvl="1" indent="-514350">
              <a:buAutoNum type="arabicPeriod"/>
            </a:pPr>
            <a:r>
              <a:rPr lang="en-US" dirty="0" smtClean="0">
                <a:sym typeface="Mathematica1"/>
              </a:rPr>
              <a:t>2</a:t>
            </a:r>
            <a:r>
              <a:rPr lang="en-US" baseline="30000" dirty="0" smtClean="0">
                <a:sym typeface="Mathematica1"/>
              </a:rPr>
              <a:t>nd</a:t>
            </a:r>
            <a:r>
              <a:rPr lang="en-US" dirty="0" smtClean="0">
                <a:sym typeface="Mathematica1"/>
              </a:rPr>
              <a:t> order Chromaticity</a:t>
            </a:r>
            <a:endParaRPr lang="en-US" dirty="0" smtClean="0"/>
          </a:p>
        </p:txBody>
      </p:sp>
      <p:sp>
        <p:nvSpPr>
          <p:cNvPr id="3" name="Footer Placeholder 2"/>
          <p:cNvSpPr>
            <a:spLocks noGrp="1"/>
          </p:cNvSpPr>
          <p:nvPr>
            <p:ph type="ftr" sz="quarter" idx="10"/>
          </p:nvPr>
        </p:nvSpPr>
        <p:spPr/>
        <p:txBody>
          <a:bodyPr/>
          <a:lstStyle/>
          <a:p>
            <a:pPr>
              <a:defRPr/>
            </a:pPr>
            <a:r>
              <a:rPr lang="en-US" smtClean="0"/>
              <a:t>Tech-X Corporation</a:t>
            </a:r>
            <a:endParaRPr lang="en-US" dirty="0"/>
          </a:p>
        </p:txBody>
      </p:sp>
      <p:sp>
        <p:nvSpPr>
          <p:cNvPr id="4" name="Slide Number Placeholder 3"/>
          <p:cNvSpPr>
            <a:spLocks noGrp="1"/>
          </p:cNvSpPr>
          <p:nvPr>
            <p:ph type="sldNum" sz="quarter" idx="11"/>
          </p:nvPr>
        </p:nvSpPr>
        <p:spPr/>
        <p:txBody>
          <a:bodyPr/>
          <a:lstStyle/>
          <a:p>
            <a:pPr>
              <a:defRPr/>
            </a:pPr>
            <a:fld id="{80111876-23D0-439C-9544-8DF161421652}"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rpMaster14Sep07">
  <a:themeElements>
    <a:clrScheme name="CorpMaster14Sep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rpMaster14Sep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CorpMaster14Sep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pMaster14Sep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pMaster14Sep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pMaster14Sep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pMaster14Sep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pMaster14Sep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pMaster14Sep07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pMaster14Sep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pMaster14Sep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pMaster14Sep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pMaster14Sep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pMaster14Sep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rpMaster14Sep07">
  <a:themeElements>
    <a:clrScheme name="1_CorpMaster14Sep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rpMaster14Sep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1_CorpMaster14Sep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rpMaster14Sep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rpMaster14Sep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rpMaster14Sep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rpMaster14Sep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rpMaster14Sep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rpMaster14Sep07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rpMaster14Sep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rpMaster14Sep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rpMaster14Sep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rpMaster14Sep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rpMaster14Sep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rpMaster14Sep07">
  <a:themeElements>
    <a:clrScheme name="2_CorpMaster14Sep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orpMaster14Sep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2_CorpMaster14Sep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orpMaster14Sep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orpMaster14Sep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orpMaster14Sep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orpMaster14Sep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orpMaster14Sep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orpMaster14Sep07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orpMaster14Sep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orpMaster14Sep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orpMaster14Sep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orpMaster14Sep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orpMaster14Sep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HD:Users:cary:Desktop:CorpMaster14Sep07.pot</Template>
  <TotalTime>3994</TotalTime>
  <Words>818</Words>
  <Application>Microsoft Office PowerPoint</Application>
  <PresentationFormat>On-screen Show (4:3)</PresentationFormat>
  <Paragraphs>120</Paragraphs>
  <Slides>15</Slides>
  <Notes>15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19" baseType="lpstr">
      <vt:lpstr>CorpMaster14Sep07</vt:lpstr>
      <vt:lpstr>1_CorpMaster14Sep07</vt:lpstr>
      <vt:lpstr>2_CorpMaster14Sep07</vt:lpstr>
      <vt:lpstr>Equation</vt:lpstr>
      <vt:lpstr>Recent Upgrades to BBSIM Code</vt:lpstr>
      <vt:lpstr>Over View</vt:lpstr>
      <vt:lpstr>BBSIM Parallel Beam Dynamics Code</vt:lpstr>
      <vt:lpstr>Why Do We care about Diffusion?</vt:lpstr>
      <vt:lpstr>Too good to be True.</vt:lpstr>
      <vt:lpstr>Simulated Path Test for Diffusion</vt:lpstr>
      <vt:lpstr>Sample Results for RHIC Lattice</vt:lpstr>
      <vt:lpstr>Future Work and Application of this Technology</vt:lpstr>
      <vt:lpstr>Measurement and Instrumentation Modeling </vt:lpstr>
      <vt:lpstr>Resistive wall wake-field </vt:lpstr>
      <vt:lpstr>Beam Transfer measurements*  (Still work in Progress) </vt:lpstr>
      <vt:lpstr>BTF fits..cont (simulation needs more particles..too noisy)</vt:lpstr>
      <vt:lpstr>Conclusion and Future directions </vt:lpstr>
      <vt:lpstr>References</vt:lpstr>
      <vt:lpstr>Thanks:</vt:lpstr>
    </vt:vector>
  </TitlesOfParts>
  <Company>Tech-X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Visualization Schema for Simulation Data</dc:title>
  <dc:creator>Sveta Shasharina</dc:creator>
  <cp:lastModifiedBy> </cp:lastModifiedBy>
  <cp:revision>77</cp:revision>
  <cp:lastPrinted>2007-09-05T20:10:45Z</cp:lastPrinted>
  <dcterms:created xsi:type="dcterms:W3CDTF">2007-09-09T08:25:36Z</dcterms:created>
  <dcterms:modified xsi:type="dcterms:W3CDTF">2010-02-09T22:33:36Z</dcterms:modified>
</cp:coreProperties>
</file>