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4.xml" ContentType="application/vnd.openxmlformats-officedocument.drawingml.diagramLayout+xml"/>
  <Override PartName="/ppt/diagrams/layout5.xml" ContentType="application/vnd.openxmlformats-officedocument.drawingml.diagramLayout+xml"/>
  <Override PartName="/ppt/slideLayouts/slideLayout10.xml" ContentType="application/vnd.openxmlformats-officedocument.presentationml.slideLayout+xml"/>
  <Default Extension="vml" ContentType="application/vnd.openxmlformats-officedocument.vmlDrawing"/>
  <Override PartName="/ppt/diagrams/layout2.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data5.xml" ContentType="application/vnd.openxmlformats-officedocument.drawingml.diagramData+xml"/>
  <Default Extension="xlsx" ContentType="application/vnd.openxmlformats-officedocument.spreadsheetml.sheet"/>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diagrams/colors5.xml" ContentType="application/vnd.openxmlformats-officedocument.drawingml.diagramColor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diagrams/colors2.xml" ContentType="application/vnd.openxmlformats-officedocument.drawingml.diagramColors+xml"/>
  <Override PartName="/ppt/diagrams/quickStyle5.xml" ContentType="application/vnd.openxmlformats-officedocument.drawingml.diagramStyl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emf" ContentType="image/x-emf"/>
  <Override PartName="/ppt/diagrams/quickStyle1.xml" ContentType="application/vnd.openxmlformats-officedocument.drawingml.diagramStyle+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3" r:id="rId6"/>
    <p:sldId id="261" r:id="rId7"/>
    <p:sldId id="266" r:id="rId8"/>
    <p:sldId id="267" r:id="rId9"/>
    <p:sldId id="268" r:id="rId10"/>
    <p:sldId id="269" r:id="rId11"/>
    <p:sldId id="270" r:id="rId12"/>
    <p:sldId id="275" r:id="rId13"/>
    <p:sldId id="277" r:id="rId14"/>
    <p:sldId id="278" r:id="rId15"/>
    <p:sldId id="279" r:id="rId16"/>
    <p:sldId id="280" r:id="rId17"/>
    <p:sldId id="276" r:id="rId18"/>
    <p:sldId id="264" r:id="rId19"/>
    <p:sldId id="262" r:id="rId20"/>
    <p:sldId id="265"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64" d="100"/>
          <a:sy n="64" d="100"/>
        </p:scale>
        <p:origin x="-588"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16A9036-DBB5-4449-99A6-6CAD5C994810}"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56774BB8-8D7C-48F8-95C5-481B2EDE596A}">
      <dgm:prSet phldrT="[Text]" custT="1"/>
      <dgm:spPr/>
      <dgm:t>
        <a:bodyPr/>
        <a:lstStyle/>
        <a:p>
          <a:r>
            <a:rPr lang="en-US" sz="1400" dirty="0" smtClean="0"/>
            <a:t>Proton Improvement Plan</a:t>
          </a:r>
        </a:p>
        <a:p>
          <a:r>
            <a:rPr lang="en-US" sz="1400" dirty="0" smtClean="0"/>
            <a:t>Bill </a:t>
          </a:r>
          <a:r>
            <a:rPr lang="en-US" sz="1400" dirty="0" err="1" smtClean="0"/>
            <a:t>Pellico</a:t>
          </a:r>
          <a:endParaRPr lang="en-US" sz="1400" dirty="0" smtClean="0"/>
        </a:p>
        <a:p>
          <a:r>
            <a:rPr lang="en-US" sz="1400" dirty="0" smtClean="0"/>
            <a:t>Bob Webber, Deputy</a:t>
          </a:r>
        </a:p>
        <a:p>
          <a:r>
            <a:rPr lang="en-US" sz="1400" dirty="0" smtClean="0"/>
            <a:t>Bob Zwaska, Deputy</a:t>
          </a:r>
          <a:endParaRPr lang="en-US" sz="1400" dirty="0"/>
        </a:p>
      </dgm:t>
    </dgm:pt>
    <dgm:pt modelId="{787CDB28-34DB-4831-B226-4C43B05E837D}" type="parTrans" cxnId="{7701BA1B-60BA-49A0-B0CC-40C03807AD73}">
      <dgm:prSet/>
      <dgm:spPr/>
      <dgm:t>
        <a:bodyPr/>
        <a:lstStyle/>
        <a:p>
          <a:endParaRPr lang="en-US" sz="1400"/>
        </a:p>
      </dgm:t>
    </dgm:pt>
    <dgm:pt modelId="{1CFD3F88-9F30-47D0-9F7D-EFAF9B044CFE}" type="sibTrans" cxnId="{7701BA1B-60BA-49A0-B0CC-40C03807AD73}">
      <dgm:prSet/>
      <dgm:spPr/>
      <dgm:t>
        <a:bodyPr/>
        <a:lstStyle/>
        <a:p>
          <a:endParaRPr lang="en-US" sz="1400"/>
        </a:p>
      </dgm:t>
    </dgm:pt>
    <dgm:pt modelId="{0B5E5314-F888-45B7-8347-B22603C48256}">
      <dgm:prSet phldrT="[Text]" custT="1"/>
      <dgm:spPr/>
      <dgm:t>
        <a:bodyPr/>
        <a:lstStyle/>
        <a:p>
          <a:r>
            <a:rPr lang="en-US" sz="1400" dirty="0" smtClean="0"/>
            <a:t>Booster RF</a:t>
          </a:r>
        </a:p>
        <a:p>
          <a:r>
            <a:rPr lang="en-US" sz="1400" dirty="0" smtClean="0"/>
            <a:t>John Reid</a:t>
          </a:r>
        </a:p>
      </dgm:t>
    </dgm:pt>
    <dgm:pt modelId="{782C9E97-7083-43FB-8765-063A7A74D041}" type="parTrans" cxnId="{EABC6085-5B4D-41E8-95E1-8B924D5B848F}">
      <dgm:prSet/>
      <dgm:spPr/>
      <dgm:t>
        <a:bodyPr/>
        <a:lstStyle/>
        <a:p>
          <a:endParaRPr lang="en-US" sz="1400"/>
        </a:p>
      </dgm:t>
    </dgm:pt>
    <dgm:pt modelId="{E7C39D75-B120-4766-BF64-CD20F9A09E36}" type="sibTrans" cxnId="{EABC6085-5B4D-41E8-95E1-8B924D5B848F}">
      <dgm:prSet/>
      <dgm:spPr/>
      <dgm:t>
        <a:bodyPr/>
        <a:lstStyle/>
        <a:p>
          <a:endParaRPr lang="en-US" sz="1400"/>
        </a:p>
      </dgm:t>
    </dgm:pt>
    <dgm:pt modelId="{D4569D56-B629-415C-84DD-1F2FB1D3F579}">
      <dgm:prSet phldrT="[Text]" custT="1"/>
      <dgm:spPr/>
      <dgm:t>
        <a:bodyPr/>
        <a:lstStyle/>
        <a:p>
          <a:r>
            <a:rPr lang="en-US" sz="1400" dirty="0" smtClean="0"/>
            <a:t>Power Distribution</a:t>
          </a:r>
        </a:p>
        <a:p>
          <a:r>
            <a:rPr lang="en-US" sz="1400" dirty="0" smtClean="0"/>
            <a:t>Steve Hayes</a:t>
          </a:r>
        </a:p>
      </dgm:t>
    </dgm:pt>
    <dgm:pt modelId="{C0C0B48B-E193-4C9E-B3BC-36C1C0004198}" type="parTrans" cxnId="{1E096DF9-8785-4B7E-9FF1-B9C361456EAD}">
      <dgm:prSet/>
      <dgm:spPr/>
      <dgm:t>
        <a:bodyPr/>
        <a:lstStyle/>
        <a:p>
          <a:endParaRPr lang="en-US" sz="1400"/>
        </a:p>
      </dgm:t>
    </dgm:pt>
    <dgm:pt modelId="{38AB6327-2C43-422D-A911-80A78F67A65E}" type="sibTrans" cxnId="{1E096DF9-8785-4B7E-9FF1-B9C361456EAD}">
      <dgm:prSet/>
      <dgm:spPr/>
      <dgm:t>
        <a:bodyPr/>
        <a:lstStyle/>
        <a:p>
          <a:endParaRPr lang="en-US" sz="1400"/>
        </a:p>
      </dgm:t>
    </dgm:pt>
    <dgm:pt modelId="{683BC91B-AA68-7246-9EFC-D43AAEE5B42E}">
      <dgm:prSet custT="1"/>
      <dgm:spPr/>
      <dgm:t>
        <a:bodyPr/>
        <a:lstStyle/>
        <a:p>
          <a:r>
            <a:rPr lang="en-US" sz="1400" dirty="0" smtClean="0"/>
            <a:t>Proton Source Utilities</a:t>
          </a:r>
        </a:p>
        <a:p>
          <a:r>
            <a:rPr lang="en-US" sz="1400" dirty="0" smtClean="0"/>
            <a:t>Todd Sullivan</a:t>
          </a:r>
          <a:endParaRPr lang="en-US" sz="1400" dirty="0"/>
        </a:p>
      </dgm:t>
    </dgm:pt>
    <dgm:pt modelId="{E6D89B99-2E45-C241-B344-41233D7BA1E7}" type="parTrans" cxnId="{EB9B6EB8-7454-F94A-91C7-8394E0AF4B11}">
      <dgm:prSet/>
      <dgm:spPr/>
      <dgm:t>
        <a:bodyPr/>
        <a:lstStyle/>
        <a:p>
          <a:endParaRPr lang="en-US" sz="1400"/>
        </a:p>
      </dgm:t>
    </dgm:pt>
    <dgm:pt modelId="{56EA5402-2B05-AA45-8F7A-F6E78DA05D61}" type="sibTrans" cxnId="{EB9B6EB8-7454-F94A-91C7-8394E0AF4B11}">
      <dgm:prSet/>
      <dgm:spPr/>
      <dgm:t>
        <a:bodyPr/>
        <a:lstStyle/>
        <a:p>
          <a:endParaRPr lang="en-US" sz="1400"/>
        </a:p>
      </dgm:t>
    </dgm:pt>
    <dgm:pt modelId="{7619C936-EA99-4559-ABDB-88C6263C00BD}">
      <dgm:prSet phldrT="[Text]" custT="1"/>
      <dgm:spPr/>
      <dgm:t>
        <a:bodyPr/>
        <a:lstStyle/>
        <a:p>
          <a:r>
            <a:rPr lang="en-US" sz="1400" dirty="0" smtClean="0"/>
            <a:t>Linac RF</a:t>
          </a:r>
        </a:p>
        <a:p>
          <a:r>
            <a:rPr lang="en-US" sz="1400" dirty="0" smtClean="0"/>
            <a:t>Ralph </a:t>
          </a:r>
          <a:r>
            <a:rPr lang="en-US" sz="1400" dirty="0" err="1" smtClean="0"/>
            <a:t>Pasquinelli</a:t>
          </a:r>
          <a:endParaRPr lang="en-US" sz="1400" dirty="0"/>
        </a:p>
      </dgm:t>
    </dgm:pt>
    <dgm:pt modelId="{4A140686-54BC-4F50-91A3-2CF90DA3F735}" type="parTrans" cxnId="{026A0E6A-ED0F-476A-BC86-7A230BAE2D3D}">
      <dgm:prSet/>
      <dgm:spPr/>
      <dgm:t>
        <a:bodyPr/>
        <a:lstStyle/>
        <a:p>
          <a:endParaRPr lang="en-US" sz="1400"/>
        </a:p>
      </dgm:t>
    </dgm:pt>
    <dgm:pt modelId="{A24B70FC-F420-4EA4-9A1C-AB0D95EF245C}" type="sibTrans" cxnId="{026A0E6A-ED0F-476A-BC86-7A230BAE2D3D}">
      <dgm:prSet/>
      <dgm:spPr/>
      <dgm:t>
        <a:bodyPr/>
        <a:lstStyle/>
        <a:p>
          <a:endParaRPr lang="en-US" sz="1400"/>
        </a:p>
      </dgm:t>
    </dgm:pt>
    <dgm:pt modelId="{49111EDC-9A24-4ABF-86EA-99A03C8853AC}">
      <dgm:prSet custT="1"/>
      <dgm:spPr/>
      <dgm:t>
        <a:bodyPr/>
        <a:lstStyle/>
        <a:p>
          <a:r>
            <a:rPr lang="en-US" sz="1400" dirty="0" smtClean="0"/>
            <a:t>Instrumentation &amp; Controls</a:t>
          </a:r>
        </a:p>
        <a:p>
          <a:r>
            <a:rPr lang="en-US" sz="1400" dirty="0" smtClean="0"/>
            <a:t>Craig Drennan</a:t>
          </a:r>
          <a:endParaRPr lang="en-US" sz="1400" dirty="0"/>
        </a:p>
      </dgm:t>
    </dgm:pt>
    <dgm:pt modelId="{B4EFBF8D-62B7-4519-8231-EAAA2D91CC30}" type="parTrans" cxnId="{586914D2-5E4B-4D7D-A826-833DEBC451C0}">
      <dgm:prSet/>
      <dgm:spPr/>
      <dgm:t>
        <a:bodyPr/>
        <a:lstStyle/>
        <a:p>
          <a:endParaRPr lang="en-US" sz="1400"/>
        </a:p>
      </dgm:t>
    </dgm:pt>
    <dgm:pt modelId="{4C8E3EAA-FBD7-4773-85EA-B7719BDC359F}" type="sibTrans" cxnId="{586914D2-5E4B-4D7D-A826-833DEBC451C0}">
      <dgm:prSet/>
      <dgm:spPr/>
      <dgm:t>
        <a:bodyPr/>
        <a:lstStyle/>
        <a:p>
          <a:endParaRPr lang="en-US"/>
        </a:p>
      </dgm:t>
    </dgm:pt>
    <dgm:pt modelId="{2FAD80C9-5525-4293-AF1A-D2A03A08A03F}">
      <dgm:prSet custT="1"/>
      <dgm:spPr/>
      <dgm:t>
        <a:bodyPr/>
        <a:lstStyle/>
        <a:p>
          <a:r>
            <a:rPr lang="en-US" sz="1400" dirty="0" smtClean="0"/>
            <a:t>Beam Physics</a:t>
          </a:r>
        </a:p>
        <a:p>
          <a:r>
            <a:rPr lang="en-US" sz="1400" dirty="0" smtClean="0"/>
            <a:t>Valeri Lebedev</a:t>
          </a:r>
          <a:endParaRPr lang="en-US" sz="1400" dirty="0"/>
        </a:p>
      </dgm:t>
    </dgm:pt>
    <dgm:pt modelId="{F99CD16B-DAD0-45D4-A75C-FEA37936D964}" type="sibTrans" cxnId="{81D0BC4B-26D9-4414-8161-908BF8C29B41}">
      <dgm:prSet/>
      <dgm:spPr/>
      <dgm:t>
        <a:bodyPr/>
        <a:lstStyle/>
        <a:p>
          <a:endParaRPr lang="en-US"/>
        </a:p>
      </dgm:t>
    </dgm:pt>
    <dgm:pt modelId="{BE2757F6-B9D3-4512-9393-60EFF2178BE9}" type="parTrans" cxnId="{81D0BC4B-26D9-4414-8161-908BF8C29B41}">
      <dgm:prSet/>
      <dgm:spPr/>
      <dgm:t>
        <a:bodyPr/>
        <a:lstStyle/>
        <a:p>
          <a:endParaRPr lang="en-US" sz="1400"/>
        </a:p>
      </dgm:t>
    </dgm:pt>
    <dgm:pt modelId="{06246336-DCEC-4CDF-9D9A-C1CD74918602}" type="pres">
      <dgm:prSet presAssocID="{C16A9036-DBB5-4449-99A6-6CAD5C994810}" presName="hierChild1" presStyleCnt="0">
        <dgm:presLayoutVars>
          <dgm:orgChart val="1"/>
          <dgm:chPref val="1"/>
          <dgm:dir/>
          <dgm:animOne val="branch"/>
          <dgm:animLvl val="lvl"/>
          <dgm:resizeHandles/>
        </dgm:presLayoutVars>
      </dgm:prSet>
      <dgm:spPr/>
      <dgm:t>
        <a:bodyPr/>
        <a:lstStyle/>
        <a:p>
          <a:endParaRPr lang="en-US"/>
        </a:p>
      </dgm:t>
    </dgm:pt>
    <dgm:pt modelId="{4CDC5893-C2F6-4ED5-859E-5F41CE4BE08B}" type="pres">
      <dgm:prSet presAssocID="{56774BB8-8D7C-48F8-95C5-481B2EDE596A}" presName="hierRoot1" presStyleCnt="0">
        <dgm:presLayoutVars>
          <dgm:hierBranch val="init"/>
        </dgm:presLayoutVars>
      </dgm:prSet>
      <dgm:spPr/>
      <dgm:t>
        <a:bodyPr/>
        <a:lstStyle/>
        <a:p>
          <a:endParaRPr lang="en-US"/>
        </a:p>
      </dgm:t>
    </dgm:pt>
    <dgm:pt modelId="{A6D3E141-5791-4ED1-B69F-B36E2F2D5EBF}" type="pres">
      <dgm:prSet presAssocID="{56774BB8-8D7C-48F8-95C5-481B2EDE596A}" presName="rootComposite1" presStyleCnt="0"/>
      <dgm:spPr/>
      <dgm:t>
        <a:bodyPr/>
        <a:lstStyle/>
        <a:p>
          <a:endParaRPr lang="en-US"/>
        </a:p>
      </dgm:t>
    </dgm:pt>
    <dgm:pt modelId="{719BB457-37F4-43E6-97B9-D2DA3763EDE1}" type="pres">
      <dgm:prSet presAssocID="{56774BB8-8D7C-48F8-95C5-481B2EDE596A}" presName="rootText1" presStyleLbl="node0" presStyleIdx="0" presStyleCnt="1" custScaleX="177156" custScaleY="265156" custLinFactNeighborY="-42534">
        <dgm:presLayoutVars>
          <dgm:chPref val="3"/>
        </dgm:presLayoutVars>
      </dgm:prSet>
      <dgm:spPr/>
      <dgm:t>
        <a:bodyPr/>
        <a:lstStyle/>
        <a:p>
          <a:endParaRPr lang="en-US"/>
        </a:p>
      </dgm:t>
    </dgm:pt>
    <dgm:pt modelId="{717CD991-FA25-4F6D-A143-23AC40A23116}" type="pres">
      <dgm:prSet presAssocID="{56774BB8-8D7C-48F8-95C5-481B2EDE596A}" presName="rootConnector1" presStyleLbl="node1" presStyleIdx="0" presStyleCnt="0"/>
      <dgm:spPr/>
      <dgm:t>
        <a:bodyPr/>
        <a:lstStyle/>
        <a:p>
          <a:endParaRPr lang="en-US"/>
        </a:p>
      </dgm:t>
    </dgm:pt>
    <dgm:pt modelId="{DB92DADE-960E-4B53-8602-75F0DD8B8C90}" type="pres">
      <dgm:prSet presAssocID="{56774BB8-8D7C-48F8-95C5-481B2EDE596A}" presName="hierChild2" presStyleCnt="0"/>
      <dgm:spPr/>
      <dgm:t>
        <a:bodyPr/>
        <a:lstStyle/>
        <a:p>
          <a:endParaRPr lang="en-US"/>
        </a:p>
      </dgm:t>
    </dgm:pt>
    <dgm:pt modelId="{60CF706F-C66D-4A78-87A4-EE226BA9CDF1}" type="pres">
      <dgm:prSet presAssocID="{782C9E97-7083-43FB-8765-063A7A74D041}" presName="Name37" presStyleLbl="parChTrans1D2" presStyleIdx="0" presStyleCnt="6" custSzY="447983"/>
      <dgm:spPr/>
      <dgm:t>
        <a:bodyPr/>
        <a:lstStyle/>
        <a:p>
          <a:endParaRPr lang="en-US"/>
        </a:p>
      </dgm:t>
    </dgm:pt>
    <dgm:pt modelId="{0728F118-22E8-4900-9748-E2B7594E7065}" type="pres">
      <dgm:prSet presAssocID="{0B5E5314-F888-45B7-8347-B22603C48256}" presName="hierRoot2" presStyleCnt="0">
        <dgm:presLayoutVars>
          <dgm:hierBranch val="init"/>
        </dgm:presLayoutVars>
      </dgm:prSet>
      <dgm:spPr/>
      <dgm:t>
        <a:bodyPr/>
        <a:lstStyle/>
        <a:p>
          <a:endParaRPr lang="en-US"/>
        </a:p>
      </dgm:t>
    </dgm:pt>
    <dgm:pt modelId="{7B0980EA-FFEF-4712-9327-416E4F65B752}" type="pres">
      <dgm:prSet presAssocID="{0B5E5314-F888-45B7-8347-B22603C48256}" presName="rootComposite" presStyleCnt="0"/>
      <dgm:spPr/>
      <dgm:t>
        <a:bodyPr/>
        <a:lstStyle/>
        <a:p>
          <a:endParaRPr lang="en-US"/>
        </a:p>
      </dgm:t>
    </dgm:pt>
    <dgm:pt modelId="{99FE9214-30A1-48C6-A943-44AC29666CCD}" type="pres">
      <dgm:prSet presAssocID="{0B5E5314-F888-45B7-8347-B22603C48256}" presName="rootText" presStyleLbl="node2" presStyleIdx="0" presStyleCnt="6" custScaleX="110000" custScaleY="203249" custLinFactNeighborY="56712">
        <dgm:presLayoutVars>
          <dgm:chPref val="3"/>
        </dgm:presLayoutVars>
      </dgm:prSet>
      <dgm:spPr/>
      <dgm:t>
        <a:bodyPr/>
        <a:lstStyle/>
        <a:p>
          <a:endParaRPr lang="en-US"/>
        </a:p>
      </dgm:t>
    </dgm:pt>
    <dgm:pt modelId="{C99B00FE-4433-4A2B-8775-F8DE729BA802}" type="pres">
      <dgm:prSet presAssocID="{0B5E5314-F888-45B7-8347-B22603C48256}" presName="rootConnector" presStyleLbl="node2" presStyleIdx="0" presStyleCnt="6"/>
      <dgm:spPr/>
      <dgm:t>
        <a:bodyPr/>
        <a:lstStyle/>
        <a:p>
          <a:endParaRPr lang="en-US"/>
        </a:p>
      </dgm:t>
    </dgm:pt>
    <dgm:pt modelId="{F2D79A1F-A103-4FF5-8766-3F187AB5A5B6}" type="pres">
      <dgm:prSet presAssocID="{0B5E5314-F888-45B7-8347-B22603C48256}" presName="hierChild4" presStyleCnt="0"/>
      <dgm:spPr/>
      <dgm:t>
        <a:bodyPr/>
        <a:lstStyle/>
        <a:p>
          <a:endParaRPr lang="en-US"/>
        </a:p>
      </dgm:t>
    </dgm:pt>
    <dgm:pt modelId="{51922B7B-C82B-46B6-9D58-D80A4E92E9D0}" type="pres">
      <dgm:prSet presAssocID="{0B5E5314-F888-45B7-8347-B22603C48256}" presName="hierChild5" presStyleCnt="0"/>
      <dgm:spPr/>
      <dgm:t>
        <a:bodyPr/>
        <a:lstStyle/>
        <a:p>
          <a:endParaRPr lang="en-US"/>
        </a:p>
      </dgm:t>
    </dgm:pt>
    <dgm:pt modelId="{4B32224D-51CF-41C1-8B5E-FED26EFB82BF}" type="pres">
      <dgm:prSet presAssocID="{4A140686-54BC-4F50-91A3-2CF90DA3F735}" presName="Name37" presStyleLbl="parChTrans1D2" presStyleIdx="1" presStyleCnt="6" custSzY="447983"/>
      <dgm:spPr/>
      <dgm:t>
        <a:bodyPr/>
        <a:lstStyle/>
        <a:p>
          <a:endParaRPr lang="en-US"/>
        </a:p>
      </dgm:t>
    </dgm:pt>
    <dgm:pt modelId="{22D14AC8-489E-447E-AE41-53CA171CDA57}" type="pres">
      <dgm:prSet presAssocID="{7619C936-EA99-4559-ABDB-88C6263C00BD}" presName="hierRoot2" presStyleCnt="0">
        <dgm:presLayoutVars>
          <dgm:hierBranch val="init"/>
        </dgm:presLayoutVars>
      </dgm:prSet>
      <dgm:spPr/>
      <dgm:t>
        <a:bodyPr/>
        <a:lstStyle/>
        <a:p>
          <a:endParaRPr lang="en-US"/>
        </a:p>
      </dgm:t>
    </dgm:pt>
    <dgm:pt modelId="{B751A21B-0A67-4E07-A77C-EC274D3C3C94}" type="pres">
      <dgm:prSet presAssocID="{7619C936-EA99-4559-ABDB-88C6263C00BD}" presName="rootComposite" presStyleCnt="0"/>
      <dgm:spPr/>
      <dgm:t>
        <a:bodyPr/>
        <a:lstStyle/>
        <a:p>
          <a:endParaRPr lang="en-US"/>
        </a:p>
      </dgm:t>
    </dgm:pt>
    <dgm:pt modelId="{76E02213-0561-44DF-B2E2-9B65985C1F39}" type="pres">
      <dgm:prSet presAssocID="{7619C936-EA99-4559-ABDB-88C6263C00BD}" presName="rootText" presStyleLbl="node2" presStyleIdx="1" presStyleCnt="6" custScaleX="110000" custScaleY="203249" custLinFactNeighborY="56712">
        <dgm:presLayoutVars>
          <dgm:chPref val="3"/>
        </dgm:presLayoutVars>
      </dgm:prSet>
      <dgm:spPr/>
      <dgm:t>
        <a:bodyPr/>
        <a:lstStyle/>
        <a:p>
          <a:endParaRPr lang="en-US"/>
        </a:p>
      </dgm:t>
    </dgm:pt>
    <dgm:pt modelId="{0FA9241F-0AA9-4A26-9A7E-99017F8043F2}" type="pres">
      <dgm:prSet presAssocID="{7619C936-EA99-4559-ABDB-88C6263C00BD}" presName="rootConnector" presStyleLbl="node2" presStyleIdx="1" presStyleCnt="6"/>
      <dgm:spPr/>
      <dgm:t>
        <a:bodyPr/>
        <a:lstStyle/>
        <a:p>
          <a:endParaRPr lang="en-US"/>
        </a:p>
      </dgm:t>
    </dgm:pt>
    <dgm:pt modelId="{E2AEFD9A-2930-485C-831C-740C63195E50}" type="pres">
      <dgm:prSet presAssocID="{7619C936-EA99-4559-ABDB-88C6263C00BD}" presName="hierChild4" presStyleCnt="0"/>
      <dgm:spPr/>
      <dgm:t>
        <a:bodyPr/>
        <a:lstStyle/>
        <a:p>
          <a:endParaRPr lang="en-US"/>
        </a:p>
      </dgm:t>
    </dgm:pt>
    <dgm:pt modelId="{FF5711FC-FC98-42D8-86D7-00418B99BACD}" type="pres">
      <dgm:prSet presAssocID="{7619C936-EA99-4559-ABDB-88C6263C00BD}" presName="hierChild5" presStyleCnt="0"/>
      <dgm:spPr/>
      <dgm:t>
        <a:bodyPr/>
        <a:lstStyle/>
        <a:p>
          <a:endParaRPr lang="en-US"/>
        </a:p>
      </dgm:t>
    </dgm:pt>
    <dgm:pt modelId="{3DB9DFBC-8FBC-4834-8F76-FDE7B62F7E02}" type="pres">
      <dgm:prSet presAssocID="{C0C0B48B-E193-4C9E-B3BC-36C1C0004198}" presName="Name37" presStyleLbl="parChTrans1D2" presStyleIdx="2" presStyleCnt="6" custSzY="447983"/>
      <dgm:spPr/>
      <dgm:t>
        <a:bodyPr/>
        <a:lstStyle/>
        <a:p>
          <a:endParaRPr lang="en-US"/>
        </a:p>
      </dgm:t>
    </dgm:pt>
    <dgm:pt modelId="{9A0A72EA-83CA-4884-9466-D9EC4E5B58DF}" type="pres">
      <dgm:prSet presAssocID="{D4569D56-B629-415C-84DD-1F2FB1D3F579}" presName="hierRoot2" presStyleCnt="0">
        <dgm:presLayoutVars>
          <dgm:hierBranch val="init"/>
        </dgm:presLayoutVars>
      </dgm:prSet>
      <dgm:spPr/>
      <dgm:t>
        <a:bodyPr/>
        <a:lstStyle/>
        <a:p>
          <a:endParaRPr lang="en-US"/>
        </a:p>
      </dgm:t>
    </dgm:pt>
    <dgm:pt modelId="{81F31C0F-38FF-4EC0-A203-615456CAB9FE}" type="pres">
      <dgm:prSet presAssocID="{D4569D56-B629-415C-84DD-1F2FB1D3F579}" presName="rootComposite" presStyleCnt="0"/>
      <dgm:spPr/>
      <dgm:t>
        <a:bodyPr/>
        <a:lstStyle/>
        <a:p>
          <a:endParaRPr lang="en-US"/>
        </a:p>
      </dgm:t>
    </dgm:pt>
    <dgm:pt modelId="{D452CE4F-1FCD-4C32-A0D9-869EA84120A8}" type="pres">
      <dgm:prSet presAssocID="{D4569D56-B629-415C-84DD-1F2FB1D3F579}" presName="rootText" presStyleLbl="node2" presStyleIdx="2" presStyleCnt="6" custScaleX="110000" custScaleY="203249" custLinFactNeighborY="56712">
        <dgm:presLayoutVars>
          <dgm:chPref val="3"/>
        </dgm:presLayoutVars>
      </dgm:prSet>
      <dgm:spPr/>
      <dgm:t>
        <a:bodyPr/>
        <a:lstStyle/>
        <a:p>
          <a:endParaRPr lang="en-US"/>
        </a:p>
      </dgm:t>
    </dgm:pt>
    <dgm:pt modelId="{32F5D08A-FA21-4B22-B5FA-063B8F30E64E}" type="pres">
      <dgm:prSet presAssocID="{D4569D56-B629-415C-84DD-1F2FB1D3F579}" presName="rootConnector" presStyleLbl="node2" presStyleIdx="2" presStyleCnt="6"/>
      <dgm:spPr/>
      <dgm:t>
        <a:bodyPr/>
        <a:lstStyle/>
        <a:p>
          <a:endParaRPr lang="en-US"/>
        </a:p>
      </dgm:t>
    </dgm:pt>
    <dgm:pt modelId="{0A747F27-11D0-45EB-B230-527F310F859A}" type="pres">
      <dgm:prSet presAssocID="{D4569D56-B629-415C-84DD-1F2FB1D3F579}" presName="hierChild4" presStyleCnt="0"/>
      <dgm:spPr/>
      <dgm:t>
        <a:bodyPr/>
        <a:lstStyle/>
        <a:p>
          <a:endParaRPr lang="en-US"/>
        </a:p>
      </dgm:t>
    </dgm:pt>
    <dgm:pt modelId="{D7BEE72B-A71A-4456-B2EB-2A79B8DC4CCE}" type="pres">
      <dgm:prSet presAssocID="{D4569D56-B629-415C-84DD-1F2FB1D3F579}" presName="hierChild5" presStyleCnt="0"/>
      <dgm:spPr/>
      <dgm:t>
        <a:bodyPr/>
        <a:lstStyle/>
        <a:p>
          <a:endParaRPr lang="en-US"/>
        </a:p>
      </dgm:t>
    </dgm:pt>
    <dgm:pt modelId="{9B7DF5CB-E3A7-704E-84DC-C7BA21DC47B6}" type="pres">
      <dgm:prSet presAssocID="{E6D89B99-2E45-C241-B344-41233D7BA1E7}" presName="Name37" presStyleLbl="parChTrans1D2" presStyleIdx="3" presStyleCnt="6" custSzY="447983"/>
      <dgm:spPr/>
      <dgm:t>
        <a:bodyPr/>
        <a:lstStyle/>
        <a:p>
          <a:endParaRPr lang="en-US"/>
        </a:p>
      </dgm:t>
    </dgm:pt>
    <dgm:pt modelId="{D7EFA0DB-08C3-F643-A0B7-F6E6505C400E}" type="pres">
      <dgm:prSet presAssocID="{683BC91B-AA68-7246-9EFC-D43AAEE5B42E}" presName="hierRoot2" presStyleCnt="0">
        <dgm:presLayoutVars>
          <dgm:hierBranch val="init"/>
        </dgm:presLayoutVars>
      </dgm:prSet>
      <dgm:spPr/>
      <dgm:t>
        <a:bodyPr/>
        <a:lstStyle/>
        <a:p>
          <a:endParaRPr lang="en-US"/>
        </a:p>
      </dgm:t>
    </dgm:pt>
    <dgm:pt modelId="{B7D8CB9E-54BE-634A-8B75-68726E856610}" type="pres">
      <dgm:prSet presAssocID="{683BC91B-AA68-7246-9EFC-D43AAEE5B42E}" presName="rootComposite" presStyleCnt="0"/>
      <dgm:spPr/>
      <dgm:t>
        <a:bodyPr/>
        <a:lstStyle/>
        <a:p>
          <a:endParaRPr lang="en-US"/>
        </a:p>
      </dgm:t>
    </dgm:pt>
    <dgm:pt modelId="{1F0DE4B8-4B5D-264C-967B-7171BBD0BF97}" type="pres">
      <dgm:prSet presAssocID="{683BC91B-AA68-7246-9EFC-D43AAEE5B42E}" presName="rootText" presStyleLbl="node2" presStyleIdx="3" presStyleCnt="6" custScaleX="110000" custScaleY="203249" custLinFactNeighborY="56712">
        <dgm:presLayoutVars>
          <dgm:chPref val="3"/>
        </dgm:presLayoutVars>
      </dgm:prSet>
      <dgm:spPr/>
      <dgm:t>
        <a:bodyPr/>
        <a:lstStyle/>
        <a:p>
          <a:endParaRPr lang="en-US"/>
        </a:p>
      </dgm:t>
    </dgm:pt>
    <dgm:pt modelId="{51690A42-B020-4B4A-B906-99B3B433BBA8}" type="pres">
      <dgm:prSet presAssocID="{683BC91B-AA68-7246-9EFC-D43AAEE5B42E}" presName="rootConnector" presStyleLbl="node2" presStyleIdx="3" presStyleCnt="6"/>
      <dgm:spPr/>
      <dgm:t>
        <a:bodyPr/>
        <a:lstStyle/>
        <a:p>
          <a:endParaRPr lang="en-US"/>
        </a:p>
      </dgm:t>
    </dgm:pt>
    <dgm:pt modelId="{BD990A05-9C87-724C-9AA1-AB02DF72C366}" type="pres">
      <dgm:prSet presAssocID="{683BC91B-AA68-7246-9EFC-D43AAEE5B42E}" presName="hierChild4" presStyleCnt="0"/>
      <dgm:spPr/>
      <dgm:t>
        <a:bodyPr/>
        <a:lstStyle/>
        <a:p>
          <a:endParaRPr lang="en-US"/>
        </a:p>
      </dgm:t>
    </dgm:pt>
    <dgm:pt modelId="{41EAEE69-214C-BD43-A133-EB8632C069DF}" type="pres">
      <dgm:prSet presAssocID="{683BC91B-AA68-7246-9EFC-D43AAEE5B42E}" presName="hierChild5" presStyleCnt="0"/>
      <dgm:spPr/>
      <dgm:t>
        <a:bodyPr/>
        <a:lstStyle/>
        <a:p>
          <a:endParaRPr lang="en-US"/>
        </a:p>
      </dgm:t>
    </dgm:pt>
    <dgm:pt modelId="{CF0899A3-E77D-46E4-AE01-A0A1DC6DD52D}" type="pres">
      <dgm:prSet presAssocID="{B4EFBF8D-62B7-4519-8231-EAAA2D91CC30}" presName="Name37" presStyleLbl="parChTrans1D2" presStyleIdx="4" presStyleCnt="6" custSzY="447983"/>
      <dgm:spPr/>
      <dgm:t>
        <a:bodyPr/>
        <a:lstStyle/>
        <a:p>
          <a:endParaRPr lang="en-US"/>
        </a:p>
      </dgm:t>
    </dgm:pt>
    <dgm:pt modelId="{134EB228-F77D-4C81-9350-4470DAA402FA}" type="pres">
      <dgm:prSet presAssocID="{49111EDC-9A24-4ABF-86EA-99A03C8853AC}" presName="hierRoot2" presStyleCnt="0">
        <dgm:presLayoutVars>
          <dgm:hierBranch val="init"/>
        </dgm:presLayoutVars>
      </dgm:prSet>
      <dgm:spPr/>
      <dgm:t>
        <a:bodyPr/>
        <a:lstStyle/>
        <a:p>
          <a:endParaRPr lang="en-US"/>
        </a:p>
      </dgm:t>
    </dgm:pt>
    <dgm:pt modelId="{DDFFC62D-8C53-4D3C-A4F8-61A93EC9729A}" type="pres">
      <dgm:prSet presAssocID="{49111EDC-9A24-4ABF-86EA-99A03C8853AC}" presName="rootComposite" presStyleCnt="0"/>
      <dgm:spPr/>
      <dgm:t>
        <a:bodyPr/>
        <a:lstStyle/>
        <a:p>
          <a:endParaRPr lang="en-US"/>
        </a:p>
      </dgm:t>
    </dgm:pt>
    <dgm:pt modelId="{DE4374A5-9D76-402B-8D2F-DFB4ED3C6A06}" type="pres">
      <dgm:prSet presAssocID="{49111EDC-9A24-4ABF-86EA-99A03C8853AC}" presName="rootText" presStyleLbl="node2" presStyleIdx="4" presStyleCnt="6" custScaleX="131583" custScaleY="203249" custLinFactNeighborY="56712">
        <dgm:presLayoutVars>
          <dgm:chPref val="3"/>
        </dgm:presLayoutVars>
      </dgm:prSet>
      <dgm:spPr/>
      <dgm:t>
        <a:bodyPr/>
        <a:lstStyle/>
        <a:p>
          <a:endParaRPr lang="en-US"/>
        </a:p>
      </dgm:t>
    </dgm:pt>
    <dgm:pt modelId="{1A4959DD-2965-4106-9DAD-A55983416B64}" type="pres">
      <dgm:prSet presAssocID="{49111EDC-9A24-4ABF-86EA-99A03C8853AC}" presName="rootConnector" presStyleLbl="node2" presStyleIdx="4" presStyleCnt="6"/>
      <dgm:spPr/>
      <dgm:t>
        <a:bodyPr/>
        <a:lstStyle/>
        <a:p>
          <a:endParaRPr lang="en-US"/>
        </a:p>
      </dgm:t>
    </dgm:pt>
    <dgm:pt modelId="{E62848F5-E80F-479D-AE4B-BEC9066434B5}" type="pres">
      <dgm:prSet presAssocID="{49111EDC-9A24-4ABF-86EA-99A03C8853AC}" presName="hierChild4" presStyleCnt="0"/>
      <dgm:spPr/>
      <dgm:t>
        <a:bodyPr/>
        <a:lstStyle/>
        <a:p>
          <a:endParaRPr lang="en-US"/>
        </a:p>
      </dgm:t>
    </dgm:pt>
    <dgm:pt modelId="{1784D3BD-A595-4598-893F-D86B5984B653}" type="pres">
      <dgm:prSet presAssocID="{49111EDC-9A24-4ABF-86EA-99A03C8853AC}" presName="hierChild5" presStyleCnt="0"/>
      <dgm:spPr/>
      <dgm:t>
        <a:bodyPr/>
        <a:lstStyle/>
        <a:p>
          <a:endParaRPr lang="en-US"/>
        </a:p>
      </dgm:t>
    </dgm:pt>
    <dgm:pt modelId="{40FC6387-15A8-4986-A217-C2EE177AD358}" type="pres">
      <dgm:prSet presAssocID="{BE2757F6-B9D3-4512-9393-60EFF2178BE9}" presName="Name37" presStyleLbl="parChTrans1D2" presStyleIdx="5" presStyleCnt="6" custSzY="447983"/>
      <dgm:spPr/>
      <dgm:t>
        <a:bodyPr/>
        <a:lstStyle/>
        <a:p>
          <a:endParaRPr lang="en-US"/>
        </a:p>
      </dgm:t>
    </dgm:pt>
    <dgm:pt modelId="{7B44C5B1-84AF-4D6F-BF3C-591BCAE9E7C8}" type="pres">
      <dgm:prSet presAssocID="{2FAD80C9-5525-4293-AF1A-D2A03A08A03F}" presName="hierRoot2" presStyleCnt="0">
        <dgm:presLayoutVars>
          <dgm:hierBranch val="init"/>
        </dgm:presLayoutVars>
      </dgm:prSet>
      <dgm:spPr/>
      <dgm:t>
        <a:bodyPr/>
        <a:lstStyle/>
        <a:p>
          <a:endParaRPr lang="en-US"/>
        </a:p>
      </dgm:t>
    </dgm:pt>
    <dgm:pt modelId="{6212C1C2-9EF4-4B10-86F0-F9D1FFE36581}" type="pres">
      <dgm:prSet presAssocID="{2FAD80C9-5525-4293-AF1A-D2A03A08A03F}" presName="rootComposite" presStyleCnt="0"/>
      <dgm:spPr/>
      <dgm:t>
        <a:bodyPr/>
        <a:lstStyle/>
        <a:p>
          <a:endParaRPr lang="en-US"/>
        </a:p>
      </dgm:t>
    </dgm:pt>
    <dgm:pt modelId="{A686AFA9-FB78-4D55-9D67-A6FA2559D652}" type="pres">
      <dgm:prSet presAssocID="{2FAD80C9-5525-4293-AF1A-D2A03A08A03F}" presName="rootText" presStyleLbl="node2" presStyleIdx="5" presStyleCnt="6" custScaleX="110000" custScaleY="203249" custLinFactNeighborY="56712">
        <dgm:presLayoutVars>
          <dgm:chPref val="3"/>
        </dgm:presLayoutVars>
      </dgm:prSet>
      <dgm:spPr/>
      <dgm:t>
        <a:bodyPr/>
        <a:lstStyle/>
        <a:p>
          <a:endParaRPr lang="en-US"/>
        </a:p>
      </dgm:t>
    </dgm:pt>
    <dgm:pt modelId="{9F22D119-44E4-463E-81EF-1F281B2488E3}" type="pres">
      <dgm:prSet presAssocID="{2FAD80C9-5525-4293-AF1A-D2A03A08A03F}" presName="rootConnector" presStyleLbl="node2" presStyleIdx="5" presStyleCnt="6"/>
      <dgm:spPr/>
      <dgm:t>
        <a:bodyPr/>
        <a:lstStyle/>
        <a:p>
          <a:endParaRPr lang="en-US"/>
        </a:p>
      </dgm:t>
    </dgm:pt>
    <dgm:pt modelId="{78C31B0D-17D4-44C0-8B6C-63A24171AE5D}" type="pres">
      <dgm:prSet presAssocID="{2FAD80C9-5525-4293-AF1A-D2A03A08A03F}" presName="hierChild4" presStyleCnt="0"/>
      <dgm:spPr/>
      <dgm:t>
        <a:bodyPr/>
        <a:lstStyle/>
        <a:p>
          <a:endParaRPr lang="en-US"/>
        </a:p>
      </dgm:t>
    </dgm:pt>
    <dgm:pt modelId="{654112EC-2809-4C1E-B523-56CF14BAF320}" type="pres">
      <dgm:prSet presAssocID="{2FAD80C9-5525-4293-AF1A-D2A03A08A03F}" presName="hierChild5" presStyleCnt="0"/>
      <dgm:spPr/>
      <dgm:t>
        <a:bodyPr/>
        <a:lstStyle/>
        <a:p>
          <a:endParaRPr lang="en-US"/>
        </a:p>
      </dgm:t>
    </dgm:pt>
    <dgm:pt modelId="{D18B8545-D52C-461C-A5EC-E2CDE36CC119}" type="pres">
      <dgm:prSet presAssocID="{56774BB8-8D7C-48F8-95C5-481B2EDE596A}" presName="hierChild3" presStyleCnt="0"/>
      <dgm:spPr/>
      <dgm:t>
        <a:bodyPr/>
        <a:lstStyle/>
        <a:p>
          <a:endParaRPr lang="en-US"/>
        </a:p>
      </dgm:t>
    </dgm:pt>
  </dgm:ptLst>
  <dgm:cxnLst>
    <dgm:cxn modelId="{8C698A52-89DF-4ED5-9527-25B048E0C41E}" type="presOf" srcId="{0B5E5314-F888-45B7-8347-B22603C48256}" destId="{C99B00FE-4433-4A2B-8775-F8DE729BA802}" srcOrd="1" destOrd="0" presId="urn:microsoft.com/office/officeart/2005/8/layout/orgChart1"/>
    <dgm:cxn modelId="{F5FBDFC7-4EEC-412F-B6DB-AEAFBC61003A}" type="presOf" srcId="{2FAD80C9-5525-4293-AF1A-D2A03A08A03F}" destId="{A686AFA9-FB78-4D55-9D67-A6FA2559D652}" srcOrd="0" destOrd="0" presId="urn:microsoft.com/office/officeart/2005/8/layout/orgChart1"/>
    <dgm:cxn modelId="{EABC6085-5B4D-41E8-95E1-8B924D5B848F}" srcId="{56774BB8-8D7C-48F8-95C5-481B2EDE596A}" destId="{0B5E5314-F888-45B7-8347-B22603C48256}" srcOrd="0" destOrd="0" parTransId="{782C9E97-7083-43FB-8765-063A7A74D041}" sibTransId="{E7C39D75-B120-4766-BF64-CD20F9A09E36}"/>
    <dgm:cxn modelId="{1E096DF9-8785-4B7E-9FF1-B9C361456EAD}" srcId="{56774BB8-8D7C-48F8-95C5-481B2EDE596A}" destId="{D4569D56-B629-415C-84DD-1F2FB1D3F579}" srcOrd="2" destOrd="0" parTransId="{C0C0B48B-E193-4C9E-B3BC-36C1C0004198}" sibTransId="{38AB6327-2C43-422D-A911-80A78F67A65E}"/>
    <dgm:cxn modelId="{C8B6C1F9-1C2B-40CC-A6B6-72370F30800C}" type="presOf" srcId="{E6D89B99-2E45-C241-B344-41233D7BA1E7}" destId="{9B7DF5CB-E3A7-704E-84DC-C7BA21DC47B6}" srcOrd="0" destOrd="0" presId="urn:microsoft.com/office/officeart/2005/8/layout/orgChart1"/>
    <dgm:cxn modelId="{8FFE59DC-CF2F-4857-8F1B-FA42AA06A911}" type="presOf" srcId="{49111EDC-9A24-4ABF-86EA-99A03C8853AC}" destId="{DE4374A5-9D76-402B-8D2F-DFB4ED3C6A06}" srcOrd="0" destOrd="0" presId="urn:microsoft.com/office/officeart/2005/8/layout/orgChart1"/>
    <dgm:cxn modelId="{93B5E02F-AF7E-492B-8907-C1306EB61E45}" type="presOf" srcId="{7619C936-EA99-4559-ABDB-88C6263C00BD}" destId="{0FA9241F-0AA9-4A26-9A7E-99017F8043F2}" srcOrd="1" destOrd="0" presId="urn:microsoft.com/office/officeart/2005/8/layout/orgChart1"/>
    <dgm:cxn modelId="{646B7076-6EF2-4D38-ADD4-0AA52624FFEE}" type="presOf" srcId="{683BC91B-AA68-7246-9EFC-D43AAEE5B42E}" destId="{51690A42-B020-4B4A-B906-99B3B433BBA8}" srcOrd="1" destOrd="0" presId="urn:microsoft.com/office/officeart/2005/8/layout/orgChart1"/>
    <dgm:cxn modelId="{B2380DAD-7892-49E5-BC21-120E95414DAE}" type="presOf" srcId="{C0C0B48B-E193-4C9E-B3BC-36C1C0004198}" destId="{3DB9DFBC-8FBC-4834-8F76-FDE7B62F7E02}" srcOrd="0" destOrd="0" presId="urn:microsoft.com/office/officeart/2005/8/layout/orgChart1"/>
    <dgm:cxn modelId="{EB9B6EB8-7454-F94A-91C7-8394E0AF4B11}" srcId="{56774BB8-8D7C-48F8-95C5-481B2EDE596A}" destId="{683BC91B-AA68-7246-9EFC-D43AAEE5B42E}" srcOrd="3" destOrd="0" parTransId="{E6D89B99-2E45-C241-B344-41233D7BA1E7}" sibTransId="{56EA5402-2B05-AA45-8F7A-F6E78DA05D61}"/>
    <dgm:cxn modelId="{A2393454-4983-40AB-BD62-3821F2AA7FC2}" type="presOf" srcId="{0B5E5314-F888-45B7-8347-B22603C48256}" destId="{99FE9214-30A1-48C6-A943-44AC29666CCD}" srcOrd="0" destOrd="0" presId="urn:microsoft.com/office/officeart/2005/8/layout/orgChart1"/>
    <dgm:cxn modelId="{9827B43C-EDF7-4D70-87EC-22D2CE480DD3}" type="presOf" srcId="{D4569D56-B629-415C-84DD-1F2FB1D3F579}" destId="{32F5D08A-FA21-4B22-B5FA-063B8F30E64E}" srcOrd="1" destOrd="0" presId="urn:microsoft.com/office/officeart/2005/8/layout/orgChart1"/>
    <dgm:cxn modelId="{5384FE97-11D5-4121-A32C-B1C50183542A}" type="presOf" srcId="{683BC91B-AA68-7246-9EFC-D43AAEE5B42E}" destId="{1F0DE4B8-4B5D-264C-967B-7171BBD0BF97}" srcOrd="0" destOrd="0" presId="urn:microsoft.com/office/officeart/2005/8/layout/orgChart1"/>
    <dgm:cxn modelId="{EA7B8146-EC4F-4EF2-85DA-A007812AA46E}" type="presOf" srcId="{C16A9036-DBB5-4449-99A6-6CAD5C994810}" destId="{06246336-DCEC-4CDF-9D9A-C1CD74918602}" srcOrd="0" destOrd="0" presId="urn:microsoft.com/office/officeart/2005/8/layout/orgChart1"/>
    <dgm:cxn modelId="{15D5B371-7C17-4079-8D6F-8E7BD4F55F39}" type="presOf" srcId="{7619C936-EA99-4559-ABDB-88C6263C00BD}" destId="{76E02213-0561-44DF-B2E2-9B65985C1F39}" srcOrd="0" destOrd="0" presId="urn:microsoft.com/office/officeart/2005/8/layout/orgChart1"/>
    <dgm:cxn modelId="{7701BA1B-60BA-49A0-B0CC-40C03807AD73}" srcId="{C16A9036-DBB5-4449-99A6-6CAD5C994810}" destId="{56774BB8-8D7C-48F8-95C5-481B2EDE596A}" srcOrd="0" destOrd="0" parTransId="{787CDB28-34DB-4831-B226-4C43B05E837D}" sibTransId="{1CFD3F88-9F30-47D0-9F7D-EFAF9B044CFE}"/>
    <dgm:cxn modelId="{2A531F39-903E-42A1-A180-DF5C976FBFF8}" type="presOf" srcId="{B4EFBF8D-62B7-4519-8231-EAAA2D91CC30}" destId="{CF0899A3-E77D-46E4-AE01-A0A1DC6DD52D}" srcOrd="0" destOrd="0" presId="urn:microsoft.com/office/officeart/2005/8/layout/orgChart1"/>
    <dgm:cxn modelId="{D046B729-DECE-4567-BF5B-4B3E3F759EE1}" type="presOf" srcId="{2FAD80C9-5525-4293-AF1A-D2A03A08A03F}" destId="{9F22D119-44E4-463E-81EF-1F281B2488E3}" srcOrd="1" destOrd="0" presId="urn:microsoft.com/office/officeart/2005/8/layout/orgChart1"/>
    <dgm:cxn modelId="{4C1930F2-8FCF-465F-9B1E-621062F74D13}" type="presOf" srcId="{BE2757F6-B9D3-4512-9393-60EFF2178BE9}" destId="{40FC6387-15A8-4986-A217-C2EE177AD358}" srcOrd="0" destOrd="0" presId="urn:microsoft.com/office/officeart/2005/8/layout/orgChart1"/>
    <dgm:cxn modelId="{1CF1BA50-75B0-4148-9778-21E56C1625E8}" type="presOf" srcId="{56774BB8-8D7C-48F8-95C5-481B2EDE596A}" destId="{719BB457-37F4-43E6-97B9-D2DA3763EDE1}" srcOrd="0" destOrd="0" presId="urn:microsoft.com/office/officeart/2005/8/layout/orgChart1"/>
    <dgm:cxn modelId="{586914D2-5E4B-4D7D-A826-833DEBC451C0}" srcId="{56774BB8-8D7C-48F8-95C5-481B2EDE596A}" destId="{49111EDC-9A24-4ABF-86EA-99A03C8853AC}" srcOrd="4" destOrd="0" parTransId="{B4EFBF8D-62B7-4519-8231-EAAA2D91CC30}" sibTransId="{4C8E3EAA-FBD7-4773-85EA-B7719BDC359F}"/>
    <dgm:cxn modelId="{920145A6-8F39-4409-93DB-1EC6DC0DAD7B}" type="presOf" srcId="{D4569D56-B629-415C-84DD-1F2FB1D3F579}" destId="{D452CE4F-1FCD-4C32-A0D9-869EA84120A8}" srcOrd="0" destOrd="0" presId="urn:microsoft.com/office/officeart/2005/8/layout/orgChart1"/>
    <dgm:cxn modelId="{4B3C7899-6C30-42ED-817C-1D4ACD2D1F97}" type="presOf" srcId="{56774BB8-8D7C-48F8-95C5-481B2EDE596A}" destId="{717CD991-FA25-4F6D-A143-23AC40A23116}" srcOrd="1" destOrd="0" presId="urn:microsoft.com/office/officeart/2005/8/layout/orgChart1"/>
    <dgm:cxn modelId="{94406F88-BE60-488F-AE8B-794415532147}" type="presOf" srcId="{49111EDC-9A24-4ABF-86EA-99A03C8853AC}" destId="{1A4959DD-2965-4106-9DAD-A55983416B64}" srcOrd="1" destOrd="0" presId="urn:microsoft.com/office/officeart/2005/8/layout/orgChart1"/>
    <dgm:cxn modelId="{D9ED27B1-B76F-49AC-B9AF-BD092D85FE18}" type="presOf" srcId="{782C9E97-7083-43FB-8765-063A7A74D041}" destId="{60CF706F-C66D-4A78-87A4-EE226BA9CDF1}" srcOrd="0" destOrd="0" presId="urn:microsoft.com/office/officeart/2005/8/layout/orgChart1"/>
    <dgm:cxn modelId="{5CAFA53F-86F2-4DA9-A673-ABC19ED7722D}" type="presOf" srcId="{4A140686-54BC-4F50-91A3-2CF90DA3F735}" destId="{4B32224D-51CF-41C1-8B5E-FED26EFB82BF}" srcOrd="0" destOrd="0" presId="urn:microsoft.com/office/officeart/2005/8/layout/orgChart1"/>
    <dgm:cxn modelId="{81D0BC4B-26D9-4414-8161-908BF8C29B41}" srcId="{56774BB8-8D7C-48F8-95C5-481B2EDE596A}" destId="{2FAD80C9-5525-4293-AF1A-D2A03A08A03F}" srcOrd="5" destOrd="0" parTransId="{BE2757F6-B9D3-4512-9393-60EFF2178BE9}" sibTransId="{F99CD16B-DAD0-45D4-A75C-FEA37936D964}"/>
    <dgm:cxn modelId="{026A0E6A-ED0F-476A-BC86-7A230BAE2D3D}" srcId="{56774BB8-8D7C-48F8-95C5-481B2EDE596A}" destId="{7619C936-EA99-4559-ABDB-88C6263C00BD}" srcOrd="1" destOrd="0" parTransId="{4A140686-54BC-4F50-91A3-2CF90DA3F735}" sibTransId="{A24B70FC-F420-4EA4-9A1C-AB0D95EF245C}"/>
    <dgm:cxn modelId="{62403F00-83E0-4716-ACF1-CE49953E2722}" type="presParOf" srcId="{06246336-DCEC-4CDF-9D9A-C1CD74918602}" destId="{4CDC5893-C2F6-4ED5-859E-5F41CE4BE08B}" srcOrd="0" destOrd="0" presId="urn:microsoft.com/office/officeart/2005/8/layout/orgChart1"/>
    <dgm:cxn modelId="{8C09222B-BC2C-40C0-93B3-C3BD002A964D}" type="presParOf" srcId="{4CDC5893-C2F6-4ED5-859E-5F41CE4BE08B}" destId="{A6D3E141-5791-4ED1-B69F-B36E2F2D5EBF}" srcOrd="0" destOrd="0" presId="urn:microsoft.com/office/officeart/2005/8/layout/orgChart1"/>
    <dgm:cxn modelId="{ADBB6428-B557-49B8-A475-62A84ECCD41E}" type="presParOf" srcId="{A6D3E141-5791-4ED1-B69F-B36E2F2D5EBF}" destId="{719BB457-37F4-43E6-97B9-D2DA3763EDE1}" srcOrd="0" destOrd="0" presId="urn:microsoft.com/office/officeart/2005/8/layout/orgChart1"/>
    <dgm:cxn modelId="{7E37BC57-F490-43E7-AF64-D44732FA7D99}" type="presParOf" srcId="{A6D3E141-5791-4ED1-B69F-B36E2F2D5EBF}" destId="{717CD991-FA25-4F6D-A143-23AC40A23116}" srcOrd="1" destOrd="0" presId="urn:microsoft.com/office/officeart/2005/8/layout/orgChart1"/>
    <dgm:cxn modelId="{244650D0-E85C-4391-A3BD-16A64A86F3A9}" type="presParOf" srcId="{4CDC5893-C2F6-4ED5-859E-5F41CE4BE08B}" destId="{DB92DADE-960E-4B53-8602-75F0DD8B8C90}" srcOrd="1" destOrd="0" presId="urn:microsoft.com/office/officeart/2005/8/layout/orgChart1"/>
    <dgm:cxn modelId="{709A0447-D2E3-43B6-BD33-344E1F6A0D0A}" type="presParOf" srcId="{DB92DADE-960E-4B53-8602-75F0DD8B8C90}" destId="{60CF706F-C66D-4A78-87A4-EE226BA9CDF1}" srcOrd="0" destOrd="0" presId="urn:microsoft.com/office/officeart/2005/8/layout/orgChart1"/>
    <dgm:cxn modelId="{C062B6A3-8D76-4744-9429-5CF6FF056293}" type="presParOf" srcId="{DB92DADE-960E-4B53-8602-75F0DD8B8C90}" destId="{0728F118-22E8-4900-9748-E2B7594E7065}" srcOrd="1" destOrd="0" presId="urn:microsoft.com/office/officeart/2005/8/layout/orgChart1"/>
    <dgm:cxn modelId="{E45E93B3-2915-483D-AF51-2358A5BF02FE}" type="presParOf" srcId="{0728F118-22E8-4900-9748-E2B7594E7065}" destId="{7B0980EA-FFEF-4712-9327-416E4F65B752}" srcOrd="0" destOrd="0" presId="urn:microsoft.com/office/officeart/2005/8/layout/orgChart1"/>
    <dgm:cxn modelId="{481EF94D-37D8-4A61-B67E-A650FCFA3FE3}" type="presParOf" srcId="{7B0980EA-FFEF-4712-9327-416E4F65B752}" destId="{99FE9214-30A1-48C6-A943-44AC29666CCD}" srcOrd="0" destOrd="0" presId="urn:microsoft.com/office/officeart/2005/8/layout/orgChart1"/>
    <dgm:cxn modelId="{89CE336A-D20A-4979-896D-F47D74E7B4BC}" type="presParOf" srcId="{7B0980EA-FFEF-4712-9327-416E4F65B752}" destId="{C99B00FE-4433-4A2B-8775-F8DE729BA802}" srcOrd="1" destOrd="0" presId="urn:microsoft.com/office/officeart/2005/8/layout/orgChart1"/>
    <dgm:cxn modelId="{84EC4F50-086C-4146-805A-BE636E688A7C}" type="presParOf" srcId="{0728F118-22E8-4900-9748-E2B7594E7065}" destId="{F2D79A1F-A103-4FF5-8766-3F187AB5A5B6}" srcOrd="1" destOrd="0" presId="urn:microsoft.com/office/officeart/2005/8/layout/orgChart1"/>
    <dgm:cxn modelId="{ABB7C3E7-8104-4C11-8913-DB8535FC4BB8}" type="presParOf" srcId="{0728F118-22E8-4900-9748-E2B7594E7065}" destId="{51922B7B-C82B-46B6-9D58-D80A4E92E9D0}" srcOrd="2" destOrd="0" presId="urn:microsoft.com/office/officeart/2005/8/layout/orgChart1"/>
    <dgm:cxn modelId="{57BE11E3-13FD-40B0-9DC8-B019033BD497}" type="presParOf" srcId="{DB92DADE-960E-4B53-8602-75F0DD8B8C90}" destId="{4B32224D-51CF-41C1-8B5E-FED26EFB82BF}" srcOrd="2" destOrd="0" presId="urn:microsoft.com/office/officeart/2005/8/layout/orgChart1"/>
    <dgm:cxn modelId="{6D9C0963-1CCF-43A7-BA6E-CB24C236CAD7}" type="presParOf" srcId="{DB92DADE-960E-4B53-8602-75F0DD8B8C90}" destId="{22D14AC8-489E-447E-AE41-53CA171CDA57}" srcOrd="3" destOrd="0" presId="urn:microsoft.com/office/officeart/2005/8/layout/orgChart1"/>
    <dgm:cxn modelId="{007E87B0-9FB3-4CAF-BC64-A3230C461A52}" type="presParOf" srcId="{22D14AC8-489E-447E-AE41-53CA171CDA57}" destId="{B751A21B-0A67-4E07-A77C-EC274D3C3C94}" srcOrd="0" destOrd="0" presId="urn:microsoft.com/office/officeart/2005/8/layout/orgChart1"/>
    <dgm:cxn modelId="{0D9D275B-A00B-4CC8-97D1-0D1D74AC2F03}" type="presParOf" srcId="{B751A21B-0A67-4E07-A77C-EC274D3C3C94}" destId="{76E02213-0561-44DF-B2E2-9B65985C1F39}" srcOrd="0" destOrd="0" presId="urn:microsoft.com/office/officeart/2005/8/layout/orgChart1"/>
    <dgm:cxn modelId="{91DB3FBF-13E5-47E9-AA94-252E26D8334B}" type="presParOf" srcId="{B751A21B-0A67-4E07-A77C-EC274D3C3C94}" destId="{0FA9241F-0AA9-4A26-9A7E-99017F8043F2}" srcOrd="1" destOrd="0" presId="urn:microsoft.com/office/officeart/2005/8/layout/orgChart1"/>
    <dgm:cxn modelId="{C07B4493-BC8E-4244-AA31-92729C07B63F}" type="presParOf" srcId="{22D14AC8-489E-447E-AE41-53CA171CDA57}" destId="{E2AEFD9A-2930-485C-831C-740C63195E50}" srcOrd="1" destOrd="0" presId="urn:microsoft.com/office/officeart/2005/8/layout/orgChart1"/>
    <dgm:cxn modelId="{A2B5ADB6-AF55-4868-AEEE-2FC2427F443D}" type="presParOf" srcId="{22D14AC8-489E-447E-AE41-53CA171CDA57}" destId="{FF5711FC-FC98-42D8-86D7-00418B99BACD}" srcOrd="2" destOrd="0" presId="urn:microsoft.com/office/officeart/2005/8/layout/orgChart1"/>
    <dgm:cxn modelId="{5593DF0F-104F-4CEE-BB2E-05FE1B5F81BE}" type="presParOf" srcId="{DB92DADE-960E-4B53-8602-75F0DD8B8C90}" destId="{3DB9DFBC-8FBC-4834-8F76-FDE7B62F7E02}" srcOrd="4" destOrd="0" presId="urn:microsoft.com/office/officeart/2005/8/layout/orgChart1"/>
    <dgm:cxn modelId="{A084C9F5-C78E-44A0-A970-A0F105F74E66}" type="presParOf" srcId="{DB92DADE-960E-4B53-8602-75F0DD8B8C90}" destId="{9A0A72EA-83CA-4884-9466-D9EC4E5B58DF}" srcOrd="5" destOrd="0" presId="urn:microsoft.com/office/officeart/2005/8/layout/orgChart1"/>
    <dgm:cxn modelId="{BF9B025A-8BDA-4D8D-ACC0-30B2ED769274}" type="presParOf" srcId="{9A0A72EA-83CA-4884-9466-D9EC4E5B58DF}" destId="{81F31C0F-38FF-4EC0-A203-615456CAB9FE}" srcOrd="0" destOrd="0" presId="urn:microsoft.com/office/officeart/2005/8/layout/orgChart1"/>
    <dgm:cxn modelId="{B58630A8-3718-4905-88FF-51B6AC3C4F18}" type="presParOf" srcId="{81F31C0F-38FF-4EC0-A203-615456CAB9FE}" destId="{D452CE4F-1FCD-4C32-A0D9-869EA84120A8}" srcOrd="0" destOrd="0" presId="urn:microsoft.com/office/officeart/2005/8/layout/orgChart1"/>
    <dgm:cxn modelId="{D43EE6FA-4D85-4353-A518-7EACFB9A698F}" type="presParOf" srcId="{81F31C0F-38FF-4EC0-A203-615456CAB9FE}" destId="{32F5D08A-FA21-4B22-B5FA-063B8F30E64E}" srcOrd="1" destOrd="0" presId="urn:microsoft.com/office/officeart/2005/8/layout/orgChart1"/>
    <dgm:cxn modelId="{4F211FCE-5BF0-4B19-ABDA-6848E210EFEA}" type="presParOf" srcId="{9A0A72EA-83CA-4884-9466-D9EC4E5B58DF}" destId="{0A747F27-11D0-45EB-B230-527F310F859A}" srcOrd="1" destOrd="0" presId="urn:microsoft.com/office/officeart/2005/8/layout/orgChart1"/>
    <dgm:cxn modelId="{932EE5B0-F72C-4F23-9F8F-D04932A42267}" type="presParOf" srcId="{9A0A72EA-83CA-4884-9466-D9EC4E5B58DF}" destId="{D7BEE72B-A71A-4456-B2EB-2A79B8DC4CCE}" srcOrd="2" destOrd="0" presId="urn:microsoft.com/office/officeart/2005/8/layout/orgChart1"/>
    <dgm:cxn modelId="{107C9B66-89BB-407A-B75D-123AFB4FB7A5}" type="presParOf" srcId="{DB92DADE-960E-4B53-8602-75F0DD8B8C90}" destId="{9B7DF5CB-E3A7-704E-84DC-C7BA21DC47B6}" srcOrd="6" destOrd="0" presId="urn:microsoft.com/office/officeart/2005/8/layout/orgChart1"/>
    <dgm:cxn modelId="{EBC82F0F-D58C-4BCA-9694-8C4F49E95E33}" type="presParOf" srcId="{DB92DADE-960E-4B53-8602-75F0DD8B8C90}" destId="{D7EFA0DB-08C3-F643-A0B7-F6E6505C400E}" srcOrd="7" destOrd="0" presId="urn:microsoft.com/office/officeart/2005/8/layout/orgChart1"/>
    <dgm:cxn modelId="{595157AC-40D3-4997-81CE-DFF75FC2FF5B}" type="presParOf" srcId="{D7EFA0DB-08C3-F643-A0B7-F6E6505C400E}" destId="{B7D8CB9E-54BE-634A-8B75-68726E856610}" srcOrd="0" destOrd="0" presId="urn:microsoft.com/office/officeart/2005/8/layout/orgChart1"/>
    <dgm:cxn modelId="{B9E6CF50-1FA7-4908-8BF3-6458B6C19D0D}" type="presParOf" srcId="{B7D8CB9E-54BE-634A-8B75-68726E856610}" destId="{1F0DE4B8-4B5D-264C-967B-7171BBD0BF97}" srcOrd="0" destOrd="0" presId="urn:microsoft.com/office/officeart/2005/8/layout/orgChart1"/>
    <dgm:cxn modelId="{C99C0DB2-BB26-4367-857E-295D58BB15C6}" type="presParOf" srcId="{B7D8CB9E-54BE-634A-8B75-68726E856610}" destId="{51690A42-B020-4B4A-B906-99B3B433BBA8}" srcOrd="1" destOrd="0" presId="urn:microsoft.com/office/officeart/2005/8/layout/orgChart1"/>
    <dgm:cxn modelId="{DD1DC398-FA73-46DE-AB71-87E81572A0DE}" type="presParOf" srcId="{D7EFA0DB-08C3-F643-A0B7-F6E6505C400E}" destId="{BD990A05-9C87-724C-9AA1-AB02DF72C366}" srcOrd="1" destOrd="0" presId="urn:microsoft.com/office/officeart/2005/8/layout/orgChart1"/>
    <dgm:cxn modelId="{8E5807FA-038E-41D4-BF32-545A5798B6BC}" type="presParOf" srcId="{D7EFA0DB-08C3-F643-A0B7-F6E6505C400E}" destId="{41EAEE69-214C-BD43-A133-EB8632C069DF}" srcOrd="2" destOrd="0" presId="urn:microsoft.com/office/officeart/2005/8/layout/orgChart1"/>
    <dgm:cxn modelId="{BB493523-DEB0-4E0D-87D5-49677696B6C9}" type="presParOf" srcId="{DB92DADE-960E-4B53-8602-75F0DD8B8C90}" destId="{CF0899A3-E77D-46E4-AE01-A0A1DC6DD52D}" srcOrd="8" destOrd="0" presId="urn:microsoft.com/office/officeart/2005/8/layout/orgChart1"/>
    <dgm:cxn modelId="{B3D62098-C9E2-4CF8-ADCD-39EE505DC69E}" type="presParOf" srcId="{DB92DADE-960E-4B53-8602-75F0DD8B8C90}" destId="{134EB228-F77D-4C81-9350-4470DAA402FA}" srcOrd="9" destOrd="0" presId="urn:microsoft.com/office/officeart/2005/8/layout/orgChart1"/>
    <dgm:cxn modelId="{4BEFFF55-F54F-4D02-8A02-C29120F9CB19}" type="presParOf" srcId="{134EB228-F77D-4C81-9350-4470DAA402FA}" destId="{DDFFC62D-8C53-4D3C-A4F8-61A93EC9729A}" srcOrd="0" destOrd="0" presId="urn:microsoft.com/office/officeart/2005/8/layout/orgChart1"/>
    <dgm:cxn modelId="{60FAD3DB-8E41-4A88-9FB6-C09B05083421}" type="presParOf" srcId="{DDFFC62D-8C53-4D3C-A4F8-61A93EC9729A}" destId="{DE4374A5-9D76-402B-8D2F-DFB4ED3C6A06}" srcOrd="0" destOrd="0" presId="urn:microsoft.com/office/officeart/2005/8/layout/orgChart1"/>
    <dgm:cxn modelId="{FEE80A74-8BC9-4DB7-BE66-8431C2E9E0A3}" type="presParOf" srcId="{DDFFC62D-8C53-4D3C-A4F8-61A93EC9729A}" destId="{1A4959DD-2965-4106-9DAD-A55983416B64}" srcOrd="1" destOrd="0" presId="urn:microsoft.com/office/officeart/2005/8/layout/orgChart1"/>
    <dgm:cxn modelId="{EA9449C9-F661-418F-AAE4-44AE5D9B4434}" type="presParOf" srcId="{134EB228-F77D-4C81-9350-4470DAA402FA}" destId="{E62848F5-E80F-479D-AE4B-BEC9066434B5}" srcOrd="1" destOrd="0" presId="urn:microsoft.com/office/officeart/2005/8/layout/orgChart1"/>
    <dgm:cxn modelId="{B9259009-BA26-4587-A4E2-F9CE9F8C6911}" type="presParOf" srcId="{134EB228-F77D-4C81-9350-4470DAA402FA}" destId="{1784D3BD-A595-4598-893F-D86B5984B653}" srcOrd="2" destOrd="0" presId="urn:microsoft.com/office/officeart/2005/8/layout/orgChart1"/>
    <dgm:cxn modelId="{54750920-0298-4844-8B12-1345A4717BF3}" type="presParOf" srcId="{DB92DADE-960E-4B53-8602-75F0DD8B8C90}" destId="{40FC6387-15A8-4986-A217-C2EE177AD358}" srcOrd="10" destOrd="0" presId="urn:microsoft.com/office/officeart/2005/8/layout/orgChart1"/>
    <dgm:cxn modelId="{7FA52281-D23D-4004-AD91-EA28FDE5C1E5}" type="presParOf" srcId="{DB92DADE-960E-4B53-8602-75F0DD8B8C90}" destId="{7B44C5B1-84AF-4D6F-BF3C-591BCAE9E7C8}" srcOrd="11" destOrd="0" presId="urn:microsoft.com/office/officeart/2005/8/layout/orgChart1"/>
    <dgm:cxn modelId="{CB9B0513-DF95-4FD2-876B-D387BC25AC83}" type="presParOf" srcId="{7B44C5B1-84AF-4D6F-BF3C-591BCAE9E7C8}" destId="{6212C1C2-9EF4-4B10-86F0-F9D1FFE36581}" srcOrd="0" destOrd="0" presId="urn:microsoft.com/office/officeart/2005/8/layout/orgChart1"/>
    <dgm:cxn modelId="{42C8256A-D72B-407D-9A95-D88BEAFA4CB7}" type="presParOf" srcId="{6212C1C2-9EF4-4B10-86F0-F9D1FFE36581}" destId="{A686AFA9-FB78-4D55-9D67-A6FA2559D652}" srcOrd="0" destOrd="0" presId="urn:microsoft.com/office/officeart/2005/8/layout/orgChart1"/>
    <dgm:cxn modelId="{4D711242-DB69-4443-8F6D-6EFAC350CDD0}" type="presParOf" srcId="{6212C1C2-9EF4-4B10-86F0-F9D1FFE36581}" destId="{9F22D119-44E4-463E-81EF-1F281B2488E3}" srcOrd="1" destOrd="0" presId="urn:microsoft.com/office/officeart/2005/8/layout/orgChart1"/>
    <dgm:cxn modelId="{EE8378AE-DF91-4E94-8118-4C6277799C25}" type="presParOf" srcId="{7B44C5B1-84AF-4D6F-BF3C-591BCAE9E7C8}" destId="{78C31B0D-17D4-44C0-8B6C-63A24171AE5D}" srcOrd="1" destOrd="0" presId="urn:microsoft.com/office/officeart/2005/8/layout/orgChart1"/>
    <dgm:cxn modelId="{D32F5A27-CC5B-4DA0-80CA-4C94C886A84F}" type="presParOf" srcId="{7B44C5B1-84AF-4D6F-BF3C-591BCAE9E7C8}" destId="{654112EC-2809-4C1E-B523-56CF14BAF320}" srcOrd="2" destOrd="0" presId="urn:microsoft.com/office/officeart/2005/8/layout/orgChart1"/>
    <dgm:cxn modelId="{09409754-CE6D-4A0B-86D7-05F90D4244BD}" type="presParOf" srcId="{4CDC5893-C2F6-4ED5-859E-5F41CE4BE08B}" destId="{D18B8545-D52C-461C-A5EC-E2CDE36CC119}" srcOrd="2" destOrd="0" presId="urn:microsoft.com/office/officeart/2005/8/layout/orgChart1"/>
  </dgm:cxnLst>
  <dgm:bg/>
  <dgm:whole/>
</dgm:dataModel>
</file>

<file path=ppt/diagrams/data2.xml><?xml version="1.0" encoding="utf-8"?>
<dgm:dataModel xmlns:dgm="http://schemas.openxmlformats.org/drawingml/2006/diagram" xmlns:a="http://schemas.openxmlformats.org/drawingml/2006/main">
  <dgm:ptLst>
    <dgm:pt modelId="{C16A9036-DBB5-4449-99A6-6CAD5C994810}"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0B5E5314-F888-45B7-8347-B22603C48256}">
      <dgm:prSet phldrT="[Text]" custT="1"/>
      <dgm:spPr/>
      <dgm:t>
        <a:bodyPr/>
        <a:lstStyle/>
        <a:p>
          <a:r>
            <a:rPr lang="en-US" sz="1400" dirty="0" smtClean="0"/>
            <a:t>Booster RF</a:t>
          </a:r>
        </a:p>
        <a:p>
          <a:r>
            <a:rPr lang="en-US" sz="1400" dirty="0" smtClean="0"/>
            <a:t>John Reid</a:t>
          </a:r>
        </a:p>
      </dgm:t>
    </dgm:pt>
    <dgm:pt modelId="{782C9E97-7083-43FB-8765-063A7A74D041}" type="parTrans" cxnId="{EABC6085-5B4D-41E8-95E1-8B924D5B848F}">
      <dgm:prSet/>
      <dgm:spPr/>
      <dgm:t>
        <a:bodyPr/>
        <a:lstStyle/>
        <a:p>
          <a:endParaRPr lang="en-US" sz="1400"/>
        </a:p>
      </dgm:t>
    </dgm:pt>
    <dgm:pt modelId="{E7C39D75-B120-4766-BF64-CD20F9A09E36}" type="sibTrans" cxnId="{EABC6085-5B4D-41E8-95E1-8B924D5B848F}">
      <dgm:prSet/>
      <dgm:spPr/>
      <dgm:t>
        <a:bodyPr/>
        <a:lstStyle/>
        <a:p>
          <a:endParaRPr lang="en-US" sz="1400"/>
        </a:p>
      </dgm:t>
    </dgm:pt>
    <dgm:pt modelId="{2652F1ED-5001-415E-BD51-2B99FF6A1D85}">
      <dgm:prSet custT="1"/>
      <dgm:spPr/>
      <dgm:t>
        <a:bodyPr/>
        <a:lstStyle/>
        <a:p>
          <a:r>
            <a:rPr lang="en-US" sz="1400" dirty="0" smtClean="0"/>
            <a:t>Solid </a:t>
          </a:r>
          <a:r>
            <a:rPr lang="en-US" sz="1400" dirty="0" smtClean="0"/>
            <a:t>State Driver Amps</a:t>
          </a:r>
          <a:endParaRPr lang="en-US" sz="1400" dirty="0" smtClean="0"/>
        </a:p>
        <a:p>
          <a:r>
            <a:rPr lang="en-US" sz="1400" dirty="0" smtClean="0"/>
            <a:t>Tom </a:t>
          </a:r>
          <a:r>
            <a:rPr lang="en-US" sz="1400" dirty="0" err="1" smtClean="0"/>
            <a:t>Kubicki</a:t>
          </a:r>
          <a:endParaRPr lang="en-US" sz="1400" dirty="0"/>
        </a:p>
      </dgm:t>
    </dgm:pt>
    <dgm:pt modelId="{A6A48C0E-2CB8-4534-9F66-302028AACF24}" type="parTrans" cxnId="{C0F82073-82B4-44AF-B2BF-13F3AF79CC09}">
      <dgm:prSet/>
      <dgm:spPr/>
      <dgm:t>
        <a:bodyPr/>
        <a:lstStyle/>
        <a:p>
          <a:endParaRPr lang="en-US" sz="1400"/>
        </a:p>
      </dgm:t>
    </dgm:pt>
    <dgm:pt modelId="{291B0562-DFFD-43CC-A568-F76EC5342372}" type="sibTrans" cxnId="{C0F82073-82B4-44AF-B2BF-13F3AF79CC09}">
      <dgm:prSet/>
      <dgm:spPr/>
      <dgm:t>
        <a:bodyPr/>
        <a:lstStyle/>
        <a:p>
          <a:endParaRPr lang="en-US" sz="1400"/>
        </a:p>
      </dgm:t>
    </dgm:pt>
    <dgm:pt modelId="{0467D5BE-2DFD-454B-97D2-37064437E5D5}">
      <dgm:prSet custT="1"/>
      <dgm:spPr/>
      <dgm:t>
        <a:bodyPr/>
        <a:lstStyle/>
        <a:p>
          <a:r>
            <a:rPr lang="en-US" sz="1400" dirty="0" smtClean="0"/>
            <a:t>Anode PS</a:t>
          </a:r>
        </a:p>
        <a:p>
          <a:r>
            <a:rPr lang="en-US" sz="1400" dirty="0" smtClean="0"/>
            <a:t>Rene Padilla</a:t>
          </a:r>
          <a:endParaRPr lang="en-US" sz="1400" dirty="0"/>
        </a:p>
      </dgm:t>
    </dgm:pt>
    <dgm:pt modelId="{F4FE772D-E89F-4C81-9894-E1414D5897F4}" type="parTrans" cxnId="{52F99933-962E-47CA-BE4D-3CC918084200}">
      <dgm:prSet/>
      <dgm:spPr/>
      <dgm:t>
        <a:bodyPr/>
        <a:lstStyle/>
        <a:p>
          <a:endParaRPr lang="en-US" sz="1400"/>
        </a:p>
      </dgm:t>
    </dgm:pt>
    <dgm:pt modelId="{5BCBB620-C26D-497E-9874-6EF1B88BB7C7}" type="sibTrans" cxnId="{52F99933-962E-47CA-BE4D-3CC918084200}">
      <dgm:prSet/>
      <dgm:spPr/>
      <dgm:t>
        <a:bodyPr/>
        <a:lstStyle/>
        <a:p>
          <a:endParaRPr lang="en-US" sz="1400"/>
        </a:p>
      </dgm:t>
    </dgm:pt>
    <dgm:pt modelId="{52C91446-554F-4CDA-A9B7-28C93CA9D477}">
      <dgm:prSet custT="1"/>
      <dgm:spPr/>
      <dgm:t>
        <a:bodyPr/>
        <a:lstStyle/>
        <a:p>
          <a:r>
            <a:rPr lang="en-US" sz="1400" dirty="0" smtClean="0"/>
            <a:t>Cavities</a:t>
          </a:r>
        </a:p>
        <a:p>
          <a:r>
            <a:rPr lang="en-US" sz="1400" dirty="0" smtClean="0"/>
            <a:t>TBD/McGinnis</a:t>
          </a:r>
          <a:endParaRPr lang="en-US" sz="1400" dirty="0"/>
        </a:p>
      </dgm:t>
    </dgm:pt>
    <dgm:pt modelId="{4ED340C1-4733-444E-8911-070D824613D9}" type="parTrans" cxnId="{1D2CFF6C-0580-4849-975E-BDF8CBF84D1C}">
      <dgm:prSet/>
      <dgm:spPr/>
      <dgm:t>
        <a:bodyPr/>
        <a:lstStyle/>
        <a:p>
          <a:endParaRPr lang="en-US" sz="1400"/>
        </a:p>
      </dgm:t>
    </dgm:pt>
    <dgm:pt modelId="{C3A65585-19F5-4BD0-9C33-54479384CDD8}" type="sibTrans" cxnId="{1D2CFF6C-0580-4849-975E-BDF8CBF84D1C}">
      <dgm:prSet/>
      <dgm:spPr/>
      <dgm:t>
        <a:bodyPr/>
        <a:lstStyle/>
        <a:p>
          <a:endParaRPr lang="en-US" sz="1400"/>
        </a:p>
      </dgm:t>
    </dgm:pt>
    <dgm:pt modelId="{AD31E11C-D355-4F7A-9796-FCA9AE032CB4}">
      <dgm:prSet custT="1"/>
      <dgm:spPr/>
      <dgm:t>
        <a:bodyPr/>
        <a:lstStyle/>
        <a:p>
          <a:r>
            <a:rPr lang="en-US" sz="1400" dirty="0" smtClean="0"/>
            <a:t>Tuners</a:t>
          </a:r>
        </a:p>
        <a:p>
          <a:r>
            <a:rPr lang="en-US" sz="1400" dirty="0" smtClean="0"/>
            <a:t>Ralph </a:t>
          </a:r>
          <a:r>
            <a:rPr lang="en-US" sz="1400" dirty="0" err="1" smtClean="0"/>
            <a:t>Pasquinelli</a:t>
          </a:r>
          <a:endParaRPr lang="en-US" sz="1400" dirty="0" smtClean="0"/>
        </a:p>
      </dgm:t>
    </dgm:pt>
    <dgm:pt modelId="{3B1A3261-4BE6-4580-A8F1-F266945A774B}" type="parTrans" cxnId="{EB4EC8F1-9064-4EEF-9023-E1EFDB213F28}">
      <dgm:prSet/>
      <dgm:spPr/>
      <dgm:t>
        <a:bodyPr/>
        <a:lstStyle/>
        <a:p>
          <a:endParaRPr lang="en-US" sz="1400"/>
        </a:p>
      </dgm:t>
    </dgm:pt>
    <dgm:pt modelId="{EED53550-333C-48BF-870F-1BDE9689F989}" type="sibTrans" cxnId="{EB4EC8F1-9064-4EEF-9023-E1EFDB213F28}">
      <dgm:prSet/>
      <dgm:spPr/>
      <dgm:t>
        <a:bodyPr/>
        <a:lstStyle/>
        <a:p>
          <a:endParaRPr lang="en-US" sz="1400"/>
        </a:p>
      </dgm:t>
    </dgm:pt>
    <dgm:pt modelId="{8AEEE8AC-6518-4CA5-A501-4D15E460A8DE}">
      <dgm:prSet custT="1"/>
      <dgm:spPr/>
      <dgm:t>
        <a:bodyPr/>
        <a:lstStyle/>
        <a:p>
          <a:r>
            <a:rPr lang="en-US" sz="1400" dirty="0" smtClean="0"/>
            <a:t>Bias Supplies</a:t>
          </a:r>
        </a:p>
        <a:p>
          <a:r>
            <a:rPr lang="en-US" sz="1400" dirty="0" smtClean="0"/>
            <a:t>TBD</a:t>
          </a:r>
          <a:endParaRPr lang="en-US" sz="1400" dirty="0" smtClean="0"/>
        </a:p>
      </dgm:t>
    </dgm:pt>
    <dgm:pt modelId="{FAB4F53D-39E2-454B-866A-A06AFFDDBB70}" type="parTrans" cxnId="{3AFA90D4-E975-4FF2-B643-3255D946361B}">
      <dgm:prSet/>
      <dgm:spPr/>
      <dgm:t>
        <a:bodyPr/>
        <a:lstStyle/>
        <a:p>
          <a:endParaRPr lang="en-US" sz="1400"/>
        </a:p>
      </dgm:t>
    </dgm:pt>
    <dgm:pt modelId="{046BE7F6-4D76-42BB-A909-37AD4F72AA6A}" type="sibTrans" cxnId="{3AFA90D4-E975-4FF2-B643-3255D946361B}">
      <dgm:prSet/>
      <dgm:spPr/>
      <dgm:t>
        <a:bodyPr/>
        <a:lstStyle/>
        <a:p>
          <a:endParaRPr lang="en-US" sz="1400"/>
        </a:p>
      </dgm:t>
    </dgm:pt>
    <dgm:pt modelId="{2AFFEAB8-1BC6-4301-8153-1CDC80305A54}">
      <dgm:prSet custT="1"/>
      <dgm:spPr/>
      <dgm:t>
        <a:bodyPr/>
        <a:lstStyle/>
        <a:p>
          <a:r>
            <a:rPr lang="en-US" sz="1400" dirty="0" smtClean="0"/>
            <a:t>Spare Cavity</a:t>
          </a:r>
        </a:p>
        <a:p>
          <a:r>
            <a:rPr lang="en-US" sz="1400" dirty="0" smtClean="0"/>
            <a:t>Matt </a:t>
          </a:r>
          <a:r>
            <a:rPr lang="en-US" sz="1400" dirty="0" err="1" smtClean="0"/>
            <a:t>Slabaugh</a:t>
          </a:r>
          <a:endParaRPr lang="en-US" sz="1400" dirty="0"/>
        </a:p>
      </dgm:t>
    </dgm:pt>
    <dgm:pt modelId="{DFDACF2E-23DC-4A1D-8C6E-BB95D1DDB66C}" type="parTrans" cxnId="{E663F1E9-55F9-467E-8B6A-1C105ABC8857}">
      <dgm:prSet/>
      <dgm:spPr/>
      <dgm:t>
        <a:bodyPr/>
        <a:lstStyle/>
        <a:p>
          <a:endParaRPr lang="en-US" sz="1400"/>
        </a:p>
      </dgm:t>
    </dgm:pt>
    <dgm:pt modelId="{66B59C28-3F67-4CAB-A0D5-8A8914802D36}" type="sibTrans" cxnId="{E663F1E9-55F9-467E-8B6A-1C105ABC8857}">
      <dgm:prSet/>
      <dgm:spPr/>
      <dgm:t>
        <a:bodyPr/>
        <a:lstStyle/>
        <a:p>
          <a:endParaRPr lang="en-US" sz="1400"/>
        </a:p>
      </dgm:t>
    </dgm:pt>
    <dgm:pt modelId="{E42E4A13-BF86-4A47-B025-D7D85B95AD46}">
      <dgm:prSet custT="1"/>
      <dgm:spPr/>
      <dgm:t>
        <a:bodyPr/>
        <a:lstStyle/>
        <a:p>
          <a:r>
            <a:rPr lang="en-US" sz="1400" dirty="0" smtClean="0"/>
            <a:t>Cavity Test Stand</a:t>
          </a:r>
        </a:p>
        <a:p>
          <a:r>
            <a:rPr lang="en-US" sz="1400" dirty="0" smtClean="0"/>
            <a:t>TBD/ </a:t>
          </a:r>
          <a:r>
            <a:rPr lang="en-US" sz="1400" dirty="0" smtClean="0"/>
            <a:t>Reid</a:t>
          </a:r>
          <a:endParaRPr lang="en-US" sz="1400" dirty="0"/>
        </a:p>
      </dgm:t>
    </dgm:pt>
    <dgm:pt modelId="{45D82AD4-2D4B-4054-9E7A-C81828BDD169}" type="parTrans" cxnId="{F83D1FA7-9DCF-4BDA-9214-A787D70D9894}">
      <dgm:prSet/>
      <dgm:spPr/>
      <dgm:t>
        <a:bodyPr/>
        <a:lstStyle/>
        <a:p>
          <a:endParaRPr lang="en-US" sz="1400"/>
        </a:p>
      </dgm:t>
    </dgm:pt>
    <dgm:pt modelId="{52BEB3B1-B434-4957-BD88-C83873EE454D}" type="sibTrans" cxnId="{F83D1FA7-9DCF-4BDA-9214-A787D70D9894}">
      <dgm:prSet/>
      <dgm:spPr/>
      <dgm:t>
        <a:bodyPr/>
        <a:lstStyle/>
        <a:p>
          <a:endParaRPr lang="en-US" sz="1400"/>
        </a:p>
      </dgm:t>
    </dgm:pt>
    <dgm:pt modelId="{06246336-DCEC-4CDF-9D9A-C1CD74918602}" type="pres">
      <dgm:prSet presAssocID="{C16A9036-DBB5-4449-99A6-6CAD5C994810}" presName="hierChild1" presStyleCnt="0">
        <dgm:presLayoutVars>
          <dgm:orgChart val="1"/>
          <dgm:chPref val="1"/>
          <dgm:dir/>
          <dgm:animOne val="branch"/>
          <dgm:animLvl val="lvl"/>
          <dgm:resizeHandles/>
        </dgm:presLayoutVars>
      </dgm:prSet>
      <dgm:spPr/>
      <dgm:t>
        <a:bodyPr/>
        <a:lstStyle/>
        <a:p>
          <a:endParaRPr lang="en-US"/>
        </a:p>
      </dgm:t>
    </dgm:pt>
    <dgm:pt modelId="{C38E29A3-5F30-4467-8AA0-F77A2E89D790}" type="pres">
      <dgm:prSet presAssocID="{0B5E5314-F888-45B7-8347-B22603C48256}" presName="hierRoot1" presStyleCnt="0">
        <dgm:presLayoutVars>
          <dgm:hierBranch/>
        </dgm:presLayoutVars>
      </dgm:prSet>
      <dgm:spPr/>
      <dgm:t>
        <a:bodyPr/>
        <a:lstStyle/>
        <a:p>
          <a:endParaRPr lang="en-US"/>
        </a:p>
      </dgm:t>
    </dgm:pt>
    <dgm:pt modelId="{DD0B1058-753E-4B47-8853-67EFE62D8168}" type="pres">
      <dgm:prSet presAssocID="{0B5E5314-F888-45B7-8347-B22603C48256}" presName="rootComposite1" presStyleCnt="0"/>
      <dgm:spPr/>
      <dgm:t>
        <a:bodyPr/>
        <a:lstStyle/>
        <a:p>
          <a:endParaRPr lang="en-US"/>
        </a:p>
      </dgm:t>
    </dgm:pt>
    <dgm:pt modelId="{5357BBEC-5C52-4CCA-8522-6E6BAB561E0B}" type="pres">
      <dgm:prSet presAssocID="{0B5E5314-F888-45B7-8347-B22603C48256}" presName="rootText1" presStyleLbl="node0" presStyleIdx="0" presStyleCnt="1" custScaleX="142488" custScaleY="290929" custLinFactY="-26089" custLinFactNeighborY="-100000">
        <dgm:presLayoutVars>
          <dgm:chPref val="3"/>
        </dgm:presLayoutVars>
      </dgm:prSet>
      <dgm:spPr/>
      <dgm:t>
        <a:bodyPr/>
        <a:lstStyle/>
        <a:p>
          <a:endParaRPr lang="en-US"/>
        </a:p>
      </dgm:t>
    </dgm:pt>
    <dgm:pt modelId="{77C46792-135B-420C-9F63-77F1C8FF10E6}" type="pres">
      <dgm:prSet presAssocID="{0B5E5314-F888-45B7-8347-B22603C48256}" presName="rootConnector1" presStyleLbl="node1" presStyleIdx="0" presStyleCnt="0"/>
      <dgm:spPr/>
      <dgm:t>
        <a:bodyPr/>
        <a:lstStyle/>
        <a:p>
          <a:endParaRPr lang="en-US"/>
        </a:p>
      </dgm:t>
    </dgm:pt>
    <dgm:pt modelId="{FDFAA334-DF9B-47EC-B132-DA346051EE75}" type="pres">
      <dgm:prSet presAssocID="{0B5E5314-F888-45B7-8347-B22603C48256}" presName="hierChild2" presStyleCnt="0"/>
      <dgm:spPr/>
      <dgm:t>
        <a:bodyPr/>
        <a:lstStyle/>
        <a:p>
          <a:endParaRPr lang="en-US"/>
        </a:p>
      </dgm:t>
    </dgm:pt>
    <dgm:pt modelId="{876B463D-F80D-486C-AC3F-3CBF16DAFE42}" type="pres">
      <dgm:prSet presAssocID="{A6A48C0E-2CB8-4534-9F66-302028AACF24}" presName="Name35" presStyleLbl="parChTrans1D2" presStyleIdx="0" presStyleCnt="7" custSzX="5532130" custSzY="123797"/>
      <dgm:spPr/>
      <dgm:t>
        <a:bodyPr/>
        <a:lstStyle/>
        <a:p>
          <a:endParaRPr lang="en-US"/>
        </a:p>
      </dgm:t>
    </dgm:pt>
    <dgm:pt modelId="{0E8B028B-5C56-48A1-B1E2-95D238C2EAC5}" type="pres">
      <dgm:prSet presAssocID="{2652F1ED-5001-415E-BD51-2B99FF6A1D85}" presName="hierRoot2" presStyleCnt="0">
        <dgm:presLayoutVars>
          <dgm:hierBranch val="init"/>
        </dgm:presLayoutVars>
      </dgm:prSet>
      <dgm:spPr/>
      <dgm:t>
        <a:bodyPr/>
        <a:lstStyle/>
        <a:p>
          <a:endParaRPr lang="en-US"/>
        </a:p>
      </dgm:t>
    </dgm:pt>
    <dgm:pt modelId="{B75EE7F5-ABC6-424E-BB76-C831BC017012}" type="pres">
      <dgm:prSet presAssocID="{2652F1ED-5001-415E-BD51-2B99FF6A1D85}" presName="rootComposite" presStyleCnt="0"/>
      <dgm:spPr/>
      <dgm:t>
        <a:bodyPr/>
        <a:lstStyle/>
        <a:p>
          <a:endParaRPr lang="en-US"/>
        </a:p>
      </dgm:t>
    </dgm:pt>
    <dgm:pt modelId="{C194D145-FBC7-47AF-BAA3-83AEA1FD0191}" type="pres">
      <dgm:prSet presAssocID="{2652F1ED-5001-415E-BD51-2B99FF6A1D85}" presName="rootText" presStyleLbl="node2" presStyleIdx="0" presStyleCnt="7" custScaleX="142488" custScaleY="290929">
        <dgm:presLayoutVars>
          <dgm:chPref val="3"/>
        </dgm:presLayoutVars>
      </dgm:prSet>
      <dgm:spPr/>
      <dgm:t>
        <a:bodyPr/>
        <a:lstStyle/>
        <a:p>
          <a:endParaRPr lang="en-US"/>
        </a:p>
      </dgm:t>
    </dgm:pt>
    <dgm:pt modelId="{3054A7A3-9488-4167-96AA-E3FA1140C035}" type="pres">
      <dgm:prSet presAssocID="{2652F1ED-5001-415E-BD51-2B99FF6A1D85}" presName="rootConnector" presStyleLbl="node2" presStyleIdx="0" presStyleCnt="7"/>
      <dgm:spPr/>
      <dgm:t>
        <a:bodyPr/>
        <a:lstStyle/>
        <a:p>
          <a:endParaRPr lang="en-US"/>
        </a:p>
      </dgm:t>
    </dgm:pt>
    <dgm:pt modelId="{16D0AD6A-4E12-4418-8918-B656EB0BED46}" type="pres">
      <dgm:prSet presAssocID="{2652F1ED-5001-415E-BD51-2B99FF6A1D85}" presName="hierChild4" presStyleCnt="0"/>
      <dgm:spPr/>
      <dgm:t>
        <a:bodyPr/>
        <a:lstStyle/>
        <a:p>
          <a:endParaRPr lang="en-US"/>
        </a:p>
      </dgm:t>
    </dgm:pt>
    <dgm:pt modelId="{35C3E183-7462-457C-B062-184179815D03}" type="pres">
      <dgm:prSet presAssocID="{2652F1ED-5001-415E-BD51-2B99FF6A1D85}" presName="hierChild5" presStyleCnt="0"/>
      <dgm:spPr/>
      <dgm:t>
        <a:bodyPr/>
        <a:lstStyle/>
        <a:p>
          <a:endParaRPr lang="en-US"/>
        </a:p>
      </dgm:t>
    </dgm:pt>
    <dgm:pt modelId="{3CFA89B5-50B0-4FAD-B0E0-292050CA4807}" type="pres">
      <dgm:prSet presAssocID="{F4FE772D-E89F-4C81-9894-E1414D5897F4}" presName="Name35" presStyleLbl="parChTrans1D2" presStyleIdx="1" presStyleCnt="7" custSzX="3688086" custSzY="123797"/>
      <dgm:spPr/>
      <dgm:t>
        <a:bodyPr/>
        <a:lstStyle/>
        <a:p>
          <a:endParaRPr lang="en-US"/>
        </a:p>
      </dgm:t>
    </dgm:pt>
    <dgm:pt modelId="{F5A4206B-7593-4471-B2D6-BB113D6D95B3}" type="pres">
      <dgm:prSet presAssocID="{0467D5BE-2DFD-454B-97D2-37064437E5D5}" presName="hierRoot2" presStyleCnt="0">
        <dgm:presLayoutVars>
          <dgm:hierBranch val="init"/>
        </dgm:presLayoutVars>
      </dgm:prSet>
      <dgm:spPr/>
      <dgm:t>
        <a:bodyPr/>
        <a:lstStyle/>
        <a:p>
          <a:endParaRPr lang="en-US"/>
        </a:p>
      </dgm:t>
    </dgm:pt>
    <dgm:pt modelId="{8D6D3E3F-EF78-49E8-B6F6-74856F4C32D7}" type="pres">
      <dgm:prSet presAssocID="{0467D5BE-2DFD-454B-97D2-37064437E5D5}" presName="rootComposite" presStyleCnt="0"/>
      <dgm:spPr/>
      <dgm:t>
        <a:bodyPr/>
        <a:lstStyle/>
        <a:p>
          <a:endParaRPr lang="en-US"/>
        </a:p>
      </dgm:t>
    </dgm:pt>
    <dgm:pt modelId="{987A90C3-477E-4F0D-B35F-0E4923FE2296}" type="pres">
      <dgm:prSet presAssocID="{0467D5BE-2DFD-454B-97D2-37064437E5D5}" presName="rootText" presStyleLbl="node2" presStyleIdx="1" presStyleCnt="7" custScaleX="142488" custScaleY="290929">
        <dgm:presLayoutVars>
          <dgm:chPref val="3"/>
        </dgm:presLayoutVars>
      </dgm:prSet>
      <dgm:spPr/>
      <dgm:t>
        <a:bodyPr/>
        <a:lstStyle/>
        <a:p>
          <a:endParaRPr lang="en-US"/>
        </a:p>
      </dgm:t>
    </dgm:pt>
    <dgm:pt modelId="{34F970B8-A0DF-48C1-9E50-7915160322C2}" type="pres">
      <dgm:prSet presAssocID="{0467D5BE-2DFD-454B-97D2-37064437E5D5}" presName="rootConnector" presStyleLbl="node2" presStyleIdx="1" presStyleCnt="7"/>
      <dgm:spPr/>
      <dgm:t>
        <a:bodyPr/>
        <a:lstStyle/>
        <a:p>
          <a:endParaRPr lang="en-US"/>
        </a:p>
      </dgm:t>
    </dgm:pt>
    <dgm:pt modelId="{AA2F2050-C60A-4E41-8DF1-9D49FBD0E40E}" type="pres">
      <dgm:prSet presAssocID="{0467D5BE-2DFD-454B-97D2-37064437E5D5}" presName="hierChild4" presStyleCnt="0"/>
      <dgm:spPr/>
      <dgm:t>
        <a:bodyPr/>
        <a:lstStyle/>
        <a:p>
          <a:endParaRPr lang="en-US"/>
        </a:p>
      </dgm:t>
    </dgm:pt>
    <dgm:pt modelId="{05B2438E-AFEA-4E94-AB63-6D4872B805C2}" type="pres">
      <dgm:prSet presAssocID="{0467D5BE-2DFD-454B-97D2-37064437E5D5}" presName="hierChild5" presStyleCnt="0"/>
      <dgm:spPr/>
      <dgm:t>
        <a:bodyPr/>
        <a:lstStyle/>
        <a:p>
          <a:endParaRPr lang="en-US"/>
        </a:p>
      </dgm:t>
    </dgm:pt>
    <dgm:pt modelId="{788FABA4-0C69-40C4-B723-B4108447410A}" type="pres">
      <dgm:prSet presAssocID="{4ED340C1-4733-444E-8911-070D824613D9}" presName="Name35" presStyleLbl="parChTrans1D2" presStyleIdx="2" presStyleCnt="7" custSzX="1844043" custSzY="123797"/>
      <dgm:spPr/>
      <dgm:t>
        <a:bodyPr/>
        <a:lstStyle/>
        <a:p>
          <a:endParaRPr lang="en-US"/>
        </a:p>
      </dgm:t>
    </dgm:pt>
    <dgm:pt modelId="{F4CB6C57-D615-4279-81FB-D15D7BB174B1}" type="pres">
      <dgm:prSet presAssocID="{52C91446-554F-4CDA-A9B7-28C93CA9D477}" presName="hierRoot2" presStyleCnt="0">
        <dgm:presLayoutVars>
          <dgm:hierBranch val="init"/>
        </dgm:presLayoutVars>
      </dgm:prSet>
      <dgm:spPr/>
      <dgm:t>
        <a:bodyPr/>
        <a:lstStyle/>
        <a:p>
          <a:endParaRPr lang="en-US"/>
        </a:p>
      </dgm:t>
    </dgm:pt>
    <dgm:pt modelId="{3E5DEDDC-B22E-4B84-80F6-D77A4A9F145E}" type="pres">
      <dgm:prSet presAssocID="{52C91446-554F-4CDA-A9B7-28C93CA9D477}" presName="rootComposite" presStyleCnt="0"/>
      <dgm:spPr/>
      <dgm:t>
        <a:bodyPr/>
        <a:lstStyle/>
        <a:p>
          <a:endParaRPr lang="en-US"/>
        </a:p>
      </dgm:t>
    </dgm:pt>
    <dgm:pt modelId="{279713D9-1511-412C-9DFB-ACA911C2B0F8}" type="pres">
      <dgm:prSet presAssocID="{52C91446-554F-4CDA-A9B7-28C93CA9D477}" presName="rootText" presStyleLbl="node2" presStyleIdx="2" presStyleCnt="7" custScaleX="173201" custScaleY="290929">
        <dgm:presLayoutVars>
          <dgm:chPref val="3"/>
        </dgm:presLayoutVars>
      </dgm:prSet>
      <dgm:spPr/>
      <dgm:t>
        <a:bodyPr/>
        <a:lstStyle/>
        <a:p>
          <a:endParaRPr lang="en-US"/>
        </a:p>
      </dgm:t>
    </dgm:pt>
    <dgm:pt modelId="{0DC9E565-B745-4243-9D5F-E673C6A1EDAA}" type="pres">
      <dgm:prSet presAssocID="{52C91446-554F-4CDA-A9B7-28C93CA9D477}" presName="rootConnector" presStyleLbl="node2" presStyleIdx="2" presStyleCnt="7"/>
      <dgm:spPr/>
      <dgm:t>
        <a:bodyPr/>
        <a:lstStyle/>
        <a:p>
          <a:endParaRPr lang="en-US"/>
        </a:p>
      </dgm:t>
    </dgm:pt>
    <dgm:pt modelId="{FFB699C8-F2AD-4808-B266-76D7BF80ED32}" type="pres">
      <dgm:prSet presAssocID="{52C91446-554F-4CDA-A9B7-28C93CA9D477}" presName="hierChild4" presStyleCnt="0"/>
      <dgm:spPr/>
      <dgm:t>
        <a:bodyPr/>
        <a:lstStyle/>
        <a:p>
          <a:endParaRPr lang="en-US"/>
        </a:p>
      </dgm:t>
    </dgm:pt>
    <dgm:pt modelId="{DE07C973-834F-48AD-95CB-F2DE526B9F5F}" type="pres">
      <dgm:prSet presAssocID="{52C91446-554F-4CDA-A9B7-28C93CA9D477}" presName="hierChild5" presStyleCnt="0"/>
      <dgm:spPr/>
      <dgm:t>
        <a:bodyPr/>
        <a:lstStyle/>
        <a:p>
          <a:endParaRPr lang="en-US"/>
        </a:p>
      </dgm:t>
    </dgm:pt>
    <dgm:pt modelId="{BB74A45F-FC91-49CF-BD49-5E8311AAC1CA}" type="pres">
      <dgm:prSet presAssocID="{3B1A3261-4BE6-4580-A8F1-F266945A774B}" presName="Name35" presStyleLbl="parChTrans1D2" presStyleIdx="3" presStyleCnt="7" custSzX="130291" custSzY="123797"/>
      <dgm:spPr/>
      <dgm:t>
        <a:bodyPr/>
        <a:lstStyle/>
        <a:p>
          <a:endParaRPr lang="en-US"/>
        </a:p>
      </dgm:t>
    </dgm:pt>
    <dgm:pt modelId="{E77C8C8A-62EA-4725-A862-49851442B61B}" type="pres">
      <dgm:prSet presAssocID="{AD31E11C-D355-4F7A-9796-FCA9AE032CB4}" presName="hierRoot2" presStyleCnt="0">
        <dgm:presLayoutVars>
          <dgm:hierBranch val="init"/>
        </dgm:presLayoutVars>
      </dgm:prSet>
      <dgm:spPr/>
      <dgm:t>
        <a:bodyPr/>
        <a:lstStyle/>
        <a:p>
          <a:endParaRPr lang="en-US"/>
        </a:p>
      </dgm:t>
    </dgm:pt>
    <dgm:pt modelId="{9086B17E-9FE1-49E2-854F-1E14A48EFBBA}" type="pres">
      <dgm:prSet presAssocID="{AD31E11C-D355-4F7A-9796-FCA9AE032CB4}" presName="rootComposite" presStyleCnt="0"/>
      <dgm:spPr/>
      <dgm:t>
        <a:bodyPr/>
        <a:lstStyle/>
        <a:p>
          <a:endParaRPr lang="en-US"/>
        </a:p>
      </dgm:t>
    </dgm:pt>
    <dgm:pt modelId="{A7ED1616-ED79-4E54-9466-63B09E4E3F67}" type="pres">
      <dgm:prSet presAssocID="{AD31E11C-D355-4F7A-9796-FCA9AE032CB4}" presName="rootText" presStyleLbl="node2" presStyleIdx="3" presStyleCnt="7" custScaleX="142488" custScaleY="290929">
        <dgm:presLayoutVars>
          <dgm:chPref val="3"/>
        </dgm:presLayoutVars>
      </dgm:prSet>
      <dgm:spPr/>
      <dgm:t>
        <a:bodyPr/>
        <a:lstStyle/>
        <a:p>
          <a:endParaRPr lang="en-US"/>
        </a:p>
      </dgm:t>
    </dgm:pt>
    <dgm:pt modelId="{CE3E5BED-39E4-4163-8DEA-CC53051E1DCD}" type="pres">
      <dgm:prSet presAssocID="{AD31E11C-D355-4F7A-9796-FCA9AE032CB4}" presName="rootConnector" presStyleLbl="node2" presStyleIdx="3" presStyleCnt="7"/>
      <dgm:spPr/>
      <dgm:t>
        <a:bodyPr/>
        <a:lstStyle/>
        <a:p>
          <a:endParaRPr lang="en-US"/>
        </a:p>
      </dgm:t>
    </dgm:pt>
    <dgm:pt modelId="{5673D549-9CAD-4A8D-9588-CDDA08141778}" type="pres">
      <dgm:prSet presAssocID="{AD31E11C-D355-4F7A-9796-FCA9AE032CB4}" presName="hierChild4" presStyleCnt="0"/>
      <dgm:spPr/>
      <dgm:t>
        <a:bodyPr/>
        <a:lstStyle/>
        <a:p>
          <a:endParaRPr lang="en-US"/>
        </a:p>
      </dgm:t>
    </dgm:pt>
    <dgm:pt modelId="{7B5AF9CC-8652-4791-9DCD-2F927A1637ED}" type="pres">
      <dgm:prSet presAssocID="{AD31E11C-D355-4F7A-9796-FCA9AE032CB4}" presName="hierChild5" presStyleCnt="0"/>
      <dgm:spPr/>
      <dgm:t>
        <a:bodyPr/>
        <a:lstStyle/>
        <a:p>
          <a:endParaRPr lang="en-US"/>
        </a:p>
      </dgm:t>
    </dgm:pt>
    <dgm:pt modelId="{FC586BED-69AF-4C6C-A981-F008F3DA9001}" type="pres">
      <dgm:prSet presAssocID="{FAB4F53D-39E2-454B-866A-A06AFFDDBB70}" presName="Name35" presStyleLbl="parChTrans1D2" presStyleIdx="4" presStyleCnt="7" custSzX="1844043" custSzY="123797"/>
      <dgm:spPr/>
      <dgm:t>
        <a:bodyPr/>
        <a:lstStyle/>
        <a:p>
          <a:endParaRPr lang="en-US"/>
        </a:p>
      </dgm:t>
    </dgm:pt>
    <dgm:pt modelId="{2959ABD9-EF24-4D1A-BCFC-2E7DEE872138}" type="pres">
      <dgm:prSet presAssocID="{8AEEE8AC-6518-4CA5-A501-4D15E460A8DE}" presName="hierRoot2" presStyleCnt="0">
        <dgm:presLayoutVars>
          <dgm:hierBranch val="init"/>
        </dgm:presLayoutVars>
      </dgm:prSet>
      <dgm:spPr/>
      <dgm:t>
        <a:bodyPr/>
        <a:lstStyle/>
        <a:p>
          <a:endParaRPr lang="en-US"/>
        </a:p>
      </dgm:t>
    </dgm:pt>
    <dgm:pt modelId="{E2F9FB4C-4102-41CD-BA67-EF72B387BD6A}" type="pres">
      <dgm:prSet presAssocID="{8AEEE8AC-6518-4CA5-A501-4D15E460A8DE}" presName="rootComposite" presStyleCnt="0"/>
      <dgm:spPr/>
      <dgm:t>
        <a:bodyPr/>
        <a:lstStyle/>
        <a:p>
          <a:endParaRPr lang="en-US"/>
        </a:p>
      </dgm:t>
    </dgm:pt>
    <dgm:pt modelId="{BBF86FDA-D32A-41AD-90A6-627C9F2935E9}" type="pres">
      <dgm:prSet presAssocID="{8AEEE8AC-6518-4CA5-A501-4D15E460A8DE}" presName="rootText" presStyleLbl="node2" presStyleIdx="4" presStyleCnt="7" custScaleX="142488" custScaleY="290929">
        <dgm:presLayoutVars>
          <dgm:chPref val="3"/>
        </dgm:presLayoutVars>
      </dgm:prSet>
      <dgm:spPr/>
      <dgm:t>
        <a:bodyPr/>
        <a:lstStyle/>
        <a:p>
          <a:endParaRPr lang="en-US"/>
        </a:p>
      </dgm:t>
    </dgm:pt>
    <dgm:pt modelId="{9974F608-54FE-445F-9AF4-1FB180126A37}" type="pres">
      <dgm:prSet presAssocID="{8AEEE8AC-6518-4CA5-A501-4D15E460A8DE}" presName="rootConnector" presStyleLbl="node2" presStyleIdx="4" presStyleCnt="7"/>
      <dgm:spPr/>
      <dgm:t>
        <a:bodyPr/>
        <a:lstStyle/>
        <a:p>
          <a:endParaRPr lang="en-US"/>
        </a:p>
      </dgm:t>
    </dgm:pt>
    <dgm:pt modelId="{2E954B0D-A31E-44B8-A1D5-1DCDD88D50F0}" type="pres">
      <dgm:prSet presAssocID="{8AEEE8AC-6518-4CA5-A501-4D15E460A8DE}" presName="hierChild4" presStyleCnt="0"/>
      <dgm:spPr/>
      <dgm:t>
        <a:bodyPr/>
        <a:lstStyle/>
        <a:p>
          <a:endParaRPr lang="en-US"/>
        </a:p>
      </dgm:t>
    </dgm:pt>
    <dgm:pt modelId="{77DD5D88-A6E0-4A2D-919E-BCE3F9DFD86C}" type="pres">
      <dgm:prSet presAssocID="{8AEEE8AC-6518-4CA5-A501-4D15E460A8DE}" presName="hierChild5" presStyleCnt="0"/>
      <dgm:spPr/>
      <dgm:t>
        <a:bodyPr/>
        <a:lstStyle/>
        <a:p>
          <a:endParaRPr lang="en-US"/>
        </a:p>
      </dgm:t>
    </dgm:pt>
    <dgm:pt modelId="{FDF826E1-8BAA-4604-B097-842DF15E700B}" type="pres">
      <dgm:prSet presAssocID="{DFDACF2E-23DC-4A1D-8C6E-BB95D1DDB66C}" presName="Name35" presStyleLbl="parChTrans1D2" presStyleIdx="5" presStyleCnt="7" custSzX="3688086" custSzY="123797"/>
      <dgm:spPr/>
      <dgm:t>
        <a:bodyPr/>
        <a:lstStyle/>
        <a:p>
          <a:endParaRPr lang="en-US"/>
        </a:p>
      </dgm:t>
    </dgm:pt>
    <dgm:pt modelId="{4E9E5898-E295-4D61-B415-EFFE4F44695D}" type="pres">
      <dgm:prSet presAssocID="{2AFFEAB8-1BC6-4301-8153-1CDC80305A54}" presName="hierRoot2" presStyleCnt="0">
        <dgm:presLayoutVars>
          <dgm:hierBranch val="init"/>
        </dgm:presLayoutVars>
      </dgm:prSet>
      <dgm:spPr/>
      <dgm:t>
        <a:bodyPr/>
        <a:lstStyle/>
        <a:p>
          <a:endParaRPr lang="en-US"/>
        </a:p>
      </dgm:t>
    </dgm:pt>
    <dgm:pt modelId="{900DC990-1D43-40B0-A831-FA50F995DF24}" type="pres">
      <dgm:prSet presAssocID="{2AFFEAB8-1BC6-4301-8153-1CDC80305A54}" presName="rootComposite" presStyleCnt="0"/>
      <dgm:spPr/>
      <dgm:t>
        <a:bodyPr/>
        <a:lstStyle/>
        <a:p>
          <a:endParaRPr lang="en-US"/>
        </a:p>
      </dgm:t>
    </dgm:pt>
    <dgm:pt modelId="{DB0616CF-25B0-46DA-9D11-AA48D1490353}" type="pres">
      <dgm:prSet presAssocID="{2AFFEAB8-1BC6-4301-8153-1CDC80305A54}" presName="rootText" presStyleLbl="node2" presStyleIdx="5" presStyleCnt="7" custScaleX="176477" custScaleY="290929">
        <dgm:presLayoutVars>
          <dgm:chPref val="3"/>
        </dgm:presLayoutVars>
      </dgm:prSet>
      <dgm:spPr/>
      <dgm:t>
        <a:bodyPr/>
        <a:lstStyle/>
        <a:p>
          <a:endParaRPr lang="en-US"/>
        </a:p>
      </dgm:t>
    </dgm:pt>
    <dgm:pt modelId="{A60BCAF1-EC73-4294-914C-8A0CEF8DC311}" type="pres">
      <dgm:prSet presAssocID="{2AFFEAB8-1BC6-4301-8153-1CDC80305A54}" presName="rootConnector" presStyleLbl="node2" presStyleIdx="5" presStyleCnt="7"/>
      <dgm:spPr/>
      <dgm:t>
        <a:bodyPr/>
        <a:lstStyle/>
        <a:p>
          <a:endParaRPr lang="en-US"/>
        </a:p>
      </dgm:t>
    </dgm:pt>
    <dgm:pt modelId="{20E7B3FD-97A8-4609-9C53-55349FCAFAD2}" type="pres">
      <dgm:prSet presAssocID="{2AFFEAB8-1BC6-4301-8153-1CDC80305A54}" presName="hierChild4" presStyleCnt="0"/>
      <dgm:spPr/>
      <dgm:t>
        <a:bodyPr/>
        <a:lstStyle/>
        <a:p>
          <a:endParaRPr lang="en-US"/>
        </a:p>
      </dgm:t>
    </dgm:pt>
    <dgm:pt modelId="{5FBD253C-2F7A-471E-A5CF-FA4F950B5484}" type="pres">
      <dgm:prSet presAssocID="{2AFFEAB8-1BC6-4301-8153-1CDC80305A54}" presName="hierChild5" presStyleCnt="0"/>
      <dgm:spPr/>
      <dgm:t>
        <a:bodyPr/>
        <a:lstStyle/>
        <a:p>
          <a:endParaRPr lang="en-US"/>
        </a:p>
      </dgm:t>
    </dgm:pt>
    <dgm:pt modelId="{6C65F593-91AB-40A1-9F1A-8B76359D205A}" type="pres">
      <dgm:prSet presAssocID="{45D82AD4-2D4B-4054-9E7A-C81828BDD169}" presName="Name35" presStyleLbl="parChTrans1D2" presStyleIdx="6" presStyleCnt="7" custSzX="5532130" custSzY="123797"/>
      <dgm:spPr/>
      <dgm:t>
        <a:bodyPr/>
        <a:lstStyle/>
        <a:p>
          <a:endParaRPr lang="en-US"/>
        </a:p>
      </dgm:t>
    </dgm:pt>
    <dgm:pt modelId="{07497718-6CAF-4035-81C6-ACC5620DCE87}" type="pres">
      <dgm:prSet presAssocID="{E42E4A13-BF86-4A47-B025-D7D85B95AD46}" presName="hierRoot2" presStyleCnt="0">
        <dgm:presLayoutVars>
          <dgm:hierBranch val="init"/>
        </dgm:presLayoutVars>
      </dgm:prSet>
      <dgm:spPr/>
      <dgm:t>
        <a:bodyPr/>
        <a:lstStyle/>
        <a:p>
          <a:endParaRPr lang="en-US"/>
        </a:p>
      </dgm:t>
    </dgm:pt>
    <dgm:pt modelId="{099D4944-CF05-4AE6-9F7A-4AC3D1EE17E9}" type="pres">
      <dgm:prSet presAssocID="{E42E4A13-BF86-4A47-B025-D7D85B95AD46}" presName="rootComposite" presStyleCnt="0"/>
      <dgm:spPr/>
      <dgm:t>
        <a:bodyPr/>
        <a:lstStyle/>
        <a:p>
          <a:endParaRPr lang="en-US"/>
        </a:p>
      </dgm:t>
    </dgm:pt>
    <dgm:pt modelId="{55963ED2-A5A1-4E9B-B5DE-7655CD06C503}" type="pres">
      <dgm:prSet presAssocID="{E42E4A13-BF86-4A47-B025-D7D85B95AD46}" presName="rootText" presStyleLbl="node2" presStyleIdx="6" presStyleCnt="7" custScaleX="142488" custScaleY="290929">
        <dgm:presLayoutVars>
          <dgm:chPref val="3"/>
        </dgm:presLayoutVars>
      </dgm:prSet>
      <dgm:spPr/>
      <dgm:t>
        <a:bodyPr/>
        <a:lstStyle/>
        <a:p>
          <a:endParaRPr lang="en-US"/>
        </a:p>
      </dgm:t>
    </dgm:pt>
    <dgm:pt modelId="{AFC6F34F-BF85-4BD3-9ABD-1A099BD86522}" type="pres">
      <dgm:prSet presAssocID="{E42E4A13-BF86-4A47-B025-D7D85B95AD46}" presName="rootConnector" presStyleLbl="node2" presStyleIdx="6" presStyleCnt="7"/>
      <dgm:spPr/>
      <dgm:t>
        <a:bodyPr/>
        <a:lstStyle/>
        <a:p>
          <a:endParaRPr lang="en-US"/>
        </a:p>
      </dgm:t>
    </dgm:pt>
    <dgm:pt modelId="{3576CC4E-AD13-444F-9F0D-A3D3E5CFE41B}" type="pres">
      <dgm:prSet presAssocID="{E42E4A13-BF86-4A47-B025-D7D85B95AD46}" presName="hierChild4" presStyleCnt="0"/>
      <dgm:spPr/>
      <dgm:t>
        <a:bodyPr/>
        <a:lstStyle/>
        <a:p>
          <a:endParaRPr lang="en-US"/>
        </a:p>
      </dgm:t>
    </dgm:pt>
    <dgm:pt modelId="{D350E1ED-32AB-4DC7-A18C-FF27FC416345}" type="pres">
      <dgm:prSet presAssocID="{E42E4A13-BF86-4A47-B025-D7D85B95AD46}" presName="hierChild5" presStyleCnt="0"/>
      <dgm:spPr/>
      <dgm:t>
        <a:bodyPr/>
        <a:lstStyle/>
        <a:p>
          <a:endParaRPr lang="en-US"/>
        </a:p>
      </dgm:t>
    </dgm:pt>
    <dgm:pt modelId="{BD3C4DC7-E18A-4E36-B710-745FFF9A7CA2}" type="pres">
      <dgm:prSet presAssocID="{0B5E5314-F888-45B7-8347-B22603C48256}" presName="hierChild3" presStyleCnt="0"/>
      <dgm:spPr/>
      <dgm:t>
        <a:bodyPr/>
        <a:lstStyle/>
        <a:p>
          <a:endParaRPr lang="en-US"/>
        </a:p>
      </dgm:t>
    </dgm:pt>
  </dgm:ptLst>
  <dgm:cxnLst>
    <dgm:cxn modelId="{54C0512B-3D0B-4EC0-B085-BA4CBED08E74}" type="presOf" srcId="{A6A48C0E-2CB8-4534-9F66-302028AACF24}" destId="{876B463D-F80D-486C-AC3F-3CBF16DAFE42}" srcOrd="0" destOrd="0" presId="urn:microsoft.com/office/officeart/2005/8/layout/orgChart1"/>
    <dgm:cxn modelId="{C0F82073-82B4-44AF-B2BF-13F3AF79CC09}" srcId="{0B5E5314-F888-45B7-8347-B22603C48256}" destId="{2652F1ED-5001-415E-BD51-2B99FF6A1D85}" srcOrd="0" destOrd="0" parTransId="{A6A48C0E-2CB8-4534-9F66-302028AACF24}" sibTransId="{291B0562-DFFD-43CC-A568-F76EC5342372}"/>
    <dgm:cxn modelId="{4FA286F8-72EF-472E-9D41-07FE1CBD7BE5}" type="presOf" srcId="{AD31E11C-D355-4F7A-9796-FCA9AE032CB4}" destId="{CE3E5BED-39E4-4163-8DEA-CC53051E1DCD}" srcOrd="1" destOrd="0" presId="urn:microsoft.com/office/officeart/2005/8/layout/orgChart1"/>
    <dgm:cxn modelId="{020F0287-86F3-45F7-9708-12BB769CE1C8}" type="presOf" srcId="{DFDACF2E-23DC-4A1D-8C6E-BB95D1DDB66C}" destId="{FDF826E1-8BAA-4604-B097-842DF15E700B}" srcOrd="0" destOrd="0" presId="urn:microsoft.com/office/officeart/2005/8/layout/orgChart1"/>
    <dgm:cxn modelId="{E69962C0-AB9C-4102-943D-7BAF05FBF15E}" type="presOf" srcId="{2AFFEAB8-1BC6-4301-8153-1CDC80305A54}" destId="{A60BCAF1-EC73-4294-914C-8A0CEF8DC311}" srcOrd="1" destOrd="0" presId="urn:microsoft.com/office/officeart/2005/8/layout/orgChart1"/>
    <dgm:cxn modelId="{1D56AB28-05EA-4B9A-A3A0-376705DC389C}" type="presOf" srcId="{0B5E5314-F888-45B7-8347-B22603C48256}" destId="{5357BBEC-5C52-4CCA-8522-6E6BAB561E0B}" srcOrd="0" destOrd="0" presId="urn:microsoft.com/office/officeart/2005/8/layout/orgChart1"/>
    <dgm:cxn modelId="{52F99933-962E-47CA-BE4D-3CC918084200}" srcId="{0B5E5314-F888-45B7-8347-B22603C48256}" destId="{0467D5BE-2DFD-454B-97D2-37064437E5D5}" srcOrd="1" destOrd="0" parTransId="{F4FE772D-E89F-4C81-9894-E1414D5897F4}" sibTransId="{5BCBB620-C26D-497E-9874-6EF1B88BB7C7}"/>
    <dgm:cxn modelId="{56BEAC07-E45F-48DD-88EA-DBA1B3DA1933}" type="presOf" srcId="{52C91446-554F-4CDA-A9B7-28C93CA9D477}" destId="{279713D9-1511-412C-9DFB-ACA911C2B0F8}" srcOrd="0" destOrd="0" presId="urn:microsoft.com/office/officeart/2005/8/layout/orgChart1"/>
    <dgm:cxn modelId="{EB4EC8F1-9064-4EEF-9023-E1EFDB213F28}" srcId="{0B5E5314-F888-45B7-8347-B22603C48256}" destId="{AD31E11C-D355-4F7A-9796-FCA9AE032CB4}" srcOrd="3" destOrd="0" parTransId="{3B1A3261-4BE6-4580-A8F1-F266945A774B}" sibTransId="{EED53550-333C-48BF-870F-1BDE9689F989}"/>
    <dgm:cxn modelId="{4198131B-DCF7-4AA5-96C0-FC4F3BDDA7F2}" type="presOf" srcId="{8AEEE8AC-6518-4CA5-A501-4D15E460A8DE}" destId="{BBF86FDA-D32A-41AD-90A6-627C9F2935E9}" srcOrd="0" destOrd="0" presId="urn:microsoft.com/office/officeart/2005/8/layout/orgChart1"/>
    <dgm:cxn modelId="{7BAAC417-5235-4E04-9F92-5518CA44DB50}" type="presOf" srcId="{2652F1ED-5001-415E-BD51-2B99FF6A1D85}" destId="{C194D145-FBC7-47AF-BAA3-83AEA1FD0191}" srcOrd="0" destOrd="0" presId="urn:microsoft.com/office/officeart/2005/8/layout/orgChart1"/>
    <dgm:cxn modelId="{F83D1FA7-9DCF-4BDA-9214-A787D70D9894}" srcId="{0B5E5314-F888-45B7-8347-B22603C48256}" destId="{E42E4A13-BF86-4A47-B025-D7D85B95AD46}" srcOrd="6" destOrd="0" parTransId="{45D82AD4-2D4B-4054-9E7A-C81828BDD169}" sibTransId="{52BEB3B1-B434-4957-BD88-C83873EE454D}"/>
    <dgm:cxn modelId="{CE951B47-E556-4853-90F9-4F58819C4717}" type="presOf" srcId="{C16A9036-DBB5-4449-99A6-6CAD5C994810}" destId="{06246336-DCEC-4CDF-9D9A-C1CD74918602}" srcOrd="0" destOrd="0" presId="urn:microsoft.com/office/officeart/2005/8/layout/orgChart1"/>
    <dgm:cxn modelId="{1D2CFF6C-0580-4849-975E-BDF8CBF84D1C}" srcId="{0B5E5314-F888-45B7-8347-B22603C48256}" destId="{52C91446-554F-4CDA-A9B7-28C93CA9D477}" srcOrd="2" destOrd="0" parTransId="{4ED340C1-4733-444E-8911-070D824613D9}" sibTransId="{C3A65585-19F5-4BD0-9C33-54479384CDD8}"/>
    <dgm:cxn modelId="{476E67FC-FD69-422E-8EC3-9ACA003CAC02}" type="presOf" srcId="{52C91446-554F-4CDA-A9B7-28C93CA9D477}" destId="{0DC9E565-B745-4243-9D5F-E673C6A1EDAA}" srcOrd="1" destOrd="0" presId="urn:microsoft.com/office/officeart/2005/8/layout/orgChart1"/>
    <dgm:cxn modelId="{1ED4A951-FC70-4A4B-9113-DBF3D8BF959A}" type="presOf" srcId="{3B1A3261-4BE6-4580-A8F1-F266945A774B}" destId="{BB74A45F-FC91-49CF-BD49-5E8311AAC1CA}" srcOrd="0" destOrd="0" presId="urn:microsoft.com/office/officeart/2005/8/layout/orgChart1"/>
    <dgm:cxn modelId="{E663F1E9-55F9-467E-8B6A-1C105ABC8857}" srcId="{0B5E5314-F888-45B7-8347-B22603C48256}" destId="{2AFFEAB8-1BC6-4301-8153-1CDC80305A54}" srcOrd="5" destOrd="0" parTransId="{DFDACF2E-23DC-4A1D-8C6E-BB95D1DDB66C}" sibTransId="{66B59C28-3F67-4CAB-A0D5-8A8914802D36}"/>
    <dgm:cxn modelId="{EABC6085-5B4D-41E8-95E1-8B924D5B848F}" srcId="{C16A9036-DBB5-4449-99A6-6CAD5C994810}" destId="{0B5E5314-F888-45B7-8347-B22603C48256}" srcOrd="0" destOrd="0" parTransId="{782C9E97-7083-43FB-8765-063A7A74D041}" sibTransId="{E7C39D75-B120-4766-BF64-CD20F9A09E36}"/>
    <dgm:cxn modelId="{611B830B-61BE-4B71-BF3B-3CE97E7ED572}" type="presOf" srcId="{0467D5BE-2DFD-454B-97D2-37064437E5D5}" destId="{987A90C3-477E-4F0D-B35F-0E4923FE2296}" srcOrd="0" destOrd="0" presId="urn:microsoft.com/office/officeart/2005/8/layout/orgChart1"/>
    <dgm:cxn modelId="{178D0FBC-E5E9-441E-BD21-3EA4CEBFD04D}" type="presOf" srcId="{45D82AD4-2D4B-4054-9E7A-C81828BDD169}" destId="{6C65F593-91AB-40A1-9F1A-8B76359D205A}" srcOrd="0" destOrd="0" presId="urn:microsoft.com/office/officeart/2005/8/layout/orgChart1"/>
    <dgm:cxn modelId="{0E8DF0E6-3BE3-4DD3-9704-784B7FCE6AB8}" type="presOf" srcId="{2652F1ED-5001-415E-BD51-2B99FF6A1D85}" destId="{3054A7A3-9488-4167-96AA-E3FA1140C035}" srcOrd="1" destOrd="0" presId="urn:microsoft.com/office/officeart/2005/8/layout/orgChart1"/>
    <dgm:cxn modelId="{3E3501DE-1A8E-4C19-8254-C1A66706A290}" type="presOf" srcId="{F4FE772D-E89F-4C81-9894-E1414D5897F4}" destId="{3CFA89B5-50B0-4FAD-B0E0-292050CA4807}" srcOrd="0" destOrd="0" presId="urn:microsoft.com/office/officeart/2005/8/layout/orgChart1"/>
    <dgm:cxn modelId="{5D97F423-5D07-4B9B-8AFF-33CF38C1A206}" type="presOf" srcId="{0B5E5314-F888-45B7-8347-B22603C48256}" destId="{77C46792-135B-420C-9F63-77F1C8FF10E6}" srcOrd="1" destOrd="0" presId="urn:microsoft.com/office/officeart/2005/8/layout/orgChart1"/>
    <dgm:cxn modelId="{EAFC917C-7570-47F9-86F4-5961061EAB8A}" type="presOf" srcId="{E42E4A13-BF86-4A47-B025-D7D85B95AD46}" destId="{AFC6F34F-BF85-4BD3-9ABD-1A099BD86522}" srcOrd="1" destOrd="0" presId="urn:microsoft.com/office/officeart/2005/8/layout/orgChart1"/>
    <dgm:cxn modelId="{D0FE8540-AC4D-4FC2-B54D-418D6128B560}" type="presOf" srcId="{8AEEE8AC-6518-4CA5-A501-4D15E460A8DE}" destId="{9974F608-54FE-445F-9AF4-1FB180126A37}" srcOrd="1" destOrd="0" presId="urn:microsoft.com/office/officeart/2005/8/layout/orgChart1"/>
    <dgm:cxn modelId="{604FC1E7-F4C7-4E4F-A8DD-573A85CE156F}" type="presOf" srcId="{0467D5BE-2DFD-454B-97D2-37064437E5D5}" destId="{34F970B8-A0DF-48C1-9E50-7915160322C2}" srcOrd="1" destOrd="0" presId="urn:microsoft.com/office/officeart/2005/8/layout/orgChart1"/>
    <dgm:cxn modelId="{39E8D4FF-3590-4184-8A99-55D996FD1655}" type="presOf" srcId="{4ED340C1-4733-444E-8911-070D824613D9}" destId="{788FABA4-0C69-40C4-B723-B4108447410A}" srcOrd="0" destOrd="0" presId="urn:microsoft.com/office/officeart/2005/8/layout/orgChart1"/>
    <dgm:cxn modelId="{35EB3498-CBEA-4425-9AD7-2CDB86C20221}" type="presOf" srcId="{AD31E11C-D355-4F7A-9796-FCA9AE032CB4}" destId="{A7ED1616-ED79-4E54-9466-63B09E4E3F67}" srcOrd="0" destOrd="0" presId="urn:microsoft.com/office/officeart/2005/8/layout/orgChart1"/>
    <dgm:cxn modelId="{3AFA90D4-E975-4FF2-B643-3255D946361B}" srcId="{0B5E5314-F888-45B7-8347-B22603C48256}" destId="{8AEEE8AC-6518-4CA5-A501-4D15E460A8DE}" srcOrd="4" destOrd="0" parTransId="{FAB4F53D-39E2-454B-866A-A06AFFDDBB70}" sibTransId="{046BE7F6-4D76-42BB-A909-37AD4F72AA6A}"/>
    <dgm:cxn modelId="{D93B69B9-C8D3-467F-8367-DDE7D66E18BE}" type="presOf" srcId="{2AFFEAB8-1BC6-4301-8153-1CDC80305A54}" destId="{DB0616CF-25B0-46DA-9D11-AA48D1490353}" srcOrd="0" destOrd="0" presId="urn:microsoft.com/office/officeart/2005/8/layout/orgChart1"/>
    <dgm:cxn modelId="{CAF54E0D-CD5C-4A7A-AAA3-E8932E13A890}" type="presOf" srcId="{FAB4F53D-39E2-454B-866A-A06AFFDDBB70}" destId="{FC586BED-69AF-4C6C-A981-F008F3DA9001}" srcOrd="0" destOrd="0" presId="urn:microsoft.com/office/officeart/2005/8/layout/orgChart1"/>
    <dgm:cxn modelId="{F1EB5EBF-1725-4BF7-98CC-B477B710EF55}" type="presOf" srcId="{E42E4A13-BF86-4A47-B025-D7D85B95AD46}" destId="{55963ED2-A5A1-4E9B-B5DE-7655CD06C503}" srcOrd="0" destOrd="0" presId="urn:microsoft.com/office/officeart/2005/8/layout/orgChart1"/>
    <dgm:cxn modelId="{8839FAC5-FF7A-4E9D-A7CC-ACF6625F0114}" type="presParOf" srcId="{06246336-DCEC-4CDF-9D9A-C1CD74918602}" destId="{C38E29A3-5F30-4467-8AA0-F77A2E89D790}" srcOrd="0" destOrd="0" presId="urn:microsoft.com/office/officeart/2005/8/layout/orgChart1"/>
    <dgm:cxn modelId="{C0F3D834-27CD-4D34-B099-A9B9BE515375}" type="presParOf" srcId="{C38E29A3-5F30-4467-8AA0-F77A2E89D790}" destId="{DD0B1058-753E-4B47-8853-67EFE62D8168}" srcOrd="0" destOrd="0" presId="urn:microsoft.com/office/officeart/2005/8/layout/orgChart1"/>
    <dgm:cxn modelId="{766F9CD4-4613-4466-9DE0-5B8C55826219}" type="presParOf" srcId="{DD0B1058-753E-4B47-8853-67EFE62D8168}" destId="{5357BBEC-5C52-4CCA-8522-6E6BAB561E0B}" srcOrd="0" destOrd="0" presId="urn:microsoft.com/office/officeart/2005/8/layout/orgChart1"/>
    <dgm:cxn modelId="{3E38A746-8460-4372-915F-C851EAA1076E}" type="presParOf" srcId="{DD0B1058-753E-4B47-8853-67EFE62D8168}" destId="{77C46792-135B-420C-9F63-77F1C8FF10E6}" srcOrd="1" destOrd="0" presId="urn:microsoft.com/office/officeart/2005/8/layout/orgChart1"/>
    <dgm:cxn modelId="{E1F1B962-8E73-48F5-AA35-780866A5C9BA}" type="presParOf" srcId="{C38E29A3-5F30-4467-8AA0-F77A2E89D790}" destId="{FDFAA334-DF9B-47EC-B132-DA346051EE75}" srcOrd="1" destOrd="0" presId="urn:microsoft.com/office/officeart/2005/8/layout/orgChart1"/>
    <dgm:cxn modelId="{3AFF54C4-305E-4863-8FAA-BC9256922030}" type="presParOf" srcId="{FDFAA334-DF9B-47EC-B132-DA346051EE75}" destId="{876B463D-F80D-486C-AC3F-3CBF16DAFE42}" srcOrd="0" destOrd="0" presId="urn:microsoft.com/office/officeart/2005/8/layout/orgChart1"/>
    <dgm:cxn modelId="{B2DF59B0-C2E6-4F0A-872C-8EF188BE4AAE}" type="presParOf" srcId="{FDFAA334-DF9B-47EC-B132-DA346051EE75}" destId="{0E8B028B-5C56-48A1-B1E2-95D238C2EAC5}" srcOrd="1" destOrd="0" presId="urn:microsoft.com/office/officeart/2005/8/layout/orgChart1"/>
    <dgm:cxn modelId="{6E84F2C6-BDA0-4D4C-9B3F-6E0DA24BE02F}" type="presParOf" srcId="{0E8B028B-5C56-48A1-B1E2-95D238C2EAC5}" destId="{B75EE7F5-ABC6-424E-BB76-C831BC017012}" srcOrd="0" destOrd="0" presId="urn:microsoft.com/office/officeart/2005/8/layout/orgChart1"/>
    <dgm:cxn modelId="{42A13B70-74D2-4188-A443-D3F43893CBF9}" type="presParOf" srcId="{B75EE7F5-ABC6-424E-BB76-C831BC017012}" destId="{C194D145-FBC7-47AF-BAA3-83AEA1FD0191}" srcOrd="0" destOrd="0" presId="urn:microsoft.com/office/officeart/2005/8/layout/orgChart1"/>
    <dgm:cxn modelId="{5574490D-9BD4-4DCC-9108-86D86003C297}" type="presParOf" srcId="{B75EE7F5-ABC6-424E-BB76-C831BC017012}" destId="{3054A7A3-9488-4167-96AA-E3FA1140C035}" srcOrd="1" destOrd="0" presId="urn:microsoft.com/office/officeart/2005/8/layout/orgChart1"/>
    <dgm:cxn modelId="{D44555E0-470D-4B6E-BA94-F5B3921FD040}" type="presParOf" srcId="{0E8B028B-5C56-48A1-B1E2-95D238C2EAC5}" destId="{16D0AD6A-4E12-4418-8918-B656EB0BED46}" srcOrd="1" destOrd="0" presId="urn:microsoft.com/office/officeart/2005/8/layout/orgChart1"/>
    <dgm:cxn modelId="{53485026-F730-45A0-B3ED-892DE2BD514B}" type="presParOf" srcId="{0E8B028B-5C56-48A1-B1E2-95D238C2EAC5}" destId="{35C3E183-7462-457C-B062-184179815D03}" srcOrd="2" destOrd="0" presId="urn:microsoft.com/office/officeart/2005/8/layout/orgChart1"/>
    <dgm:cxn modelId="{C5081B85-5328-4F81-A551-5AAF11C66755}" type="presParOf" srcId="{FDFAA334-DF9B-47EC-B132-DA346051EE75}" destId="{3CFA89B5-50B0-4FAD-B0E0-292050CA4807}" srcOrd="2" destOrd="0" presId="urn:microsoft.com/office/officeart/2005/8/layout/orgChart1"/>
    <dgm:cxn modelId="{F05560AA-67FE-49B2-A833-52284325F00C}" type="presParOf" srcId="{FDFAA334-DF9B-47EC-B132-DA346051EE75}" destId="{F5A4206B-7593-4471-B2D6-BB113D6D95B3}" srcOrd="3" destOrd="0" presId="urn:microsoft.com/office/officeart/2005/8/layout/orgChart1"/>
    <dgm:cxn modelId="{AB30D25B-3E94-4AB9-B60B-A2A2C83EACEF}" type="presParOf" srcId="{F5A4206B-7593-4471-B2D6-BB113D6D95B3}" destId="{8D6D3E3F-EF78-49E8-B6F6-74856F4C32D7}" srcOrd="0" destOrd="0" presId="urn:microsoft.com/office/officeart/2005/8/layout/orgChart1"/>
    <dgm:cxn modelId="{47490318-FE8C-4D24-9928-1384E4774AD2}" type="presParOf" srcId="{8D6D3E3F-EF78-49E8-B6F6-74856F4C32D7}" destId="{987A90C3-477E-4F0D-B35F-0E4923FE2296}" srcOrd="0" destOrd="0" presId="urn:microsoft.com/office/officeart/2005/8/layout/orgChart1"/>
    <dgm:cxn modelId="{025BDF74-A71E-4913-B981-7D8B2773F8DC}" type="presParOf" srcId="{8D6D3E3F-EF78-49E8-B6F6-74856F4C32D7}" destId="{34F970B8-A0DF-48C1-9E50-7915160322C2}" srcOrd="1" destOrd="0" presId="urn:microsoft.com/office/officeart/2005/8/layout/orgChart1"/>
    <dgm:cxn modelId="{14864F35-811F-48B0-80EC-4B16DE556F1D}" type="presParOf" srcId="{F5A4206B-7593-4471-B2D6-BB113D6D95B3}" destId="{AA2F2050-C60A-4E41-8DF1-9D49FBD0E40E}" srcOrd="1" destOrd="0" presId="urn:microsoft.com/office/officeart/2005/8/layout/orgChart1"/>
    <dgm:cxn modelId="{BC2FCF0E-156E-4323-ABF6-23C13A086A4E}" type="presParOf" srcId="{F5A4206B-7593-4471-B2D6-BB113D6D95B3}" destId="{05B2438E-AFEA-4E94-AB63-6D4872B805C2}" srcOrd="2" destOrd="0" presId="urn:microsoft.com/office/officeart/2005/8/layout/orgChart1"/>
    <dgm:cxn modelId="{419D5936-4A98-452A-B578-0676B2D19130}" type="presParOf" srcId="{FDFAA334-DF9B-47EC-B132-DA346051EE75}" destId="{788FABA4-0C69-40C4-B723-B4108447410A}" srcOrd="4" destOrd="0" presId="urn:microsoft.com/office/officeart/2005/8/layout/orgChart1"/>
    <dgm:cxn modelId="{96C15612-668A-4A23-A781-3EDDF5B83196}" type="presParOf" srcId="{FDFAA334-DF9B-47EC-B132-DA346051EE75}" destId="{F4CB6C57-D615-4279-81FB-D15D7BB174B1}" srcOrd="5" destOrd="0" presId="urn:microsoft.com/office/officeart/2005/8/layout/orgChart1"/>
    <dgm:cxn modelId="{E518F8C9-65D8-4ADA-A1B8-C6EBD5DD41BF}" type="presParOf" srcId="{F4CB6C57-D615-4279-81FB-D15D7BB174B1}" destId="{3E5DEDDC-B22E-4B84-80F6-D77A4A9F145E}" srcOrd="0" destOrd="0" presId="urn:microsoft.com/office/officeart/2005/8/layout/orgChart1"/>
    <dgm:cxn modelId="{EE39FC66-5F91-46DF-AA4E-99B126EE61A1}" type="presParOf" srcId="{3E5DEDDC-B22E-4B84-80F6-D77A4A9F145E}" destId="{279713D9-1511-412C-9DFB-ACA911C2B0F8}" srcOrd="0" destOrd="0" presId="urn:microsoft.com/office/officeart/2005/8/layout/orgChart1"/>
    <dgm:cxn modelId="{2F855B48-24F9-4A59-B49C-6F5DC2AC2503}" type="presParOf" srcId="{3E5DEDDC-B22E-4B84-80F6-D77A4A9F145E}" destId="{0DC9E565-B745-4243-9D5F-E673C6A1EDAA}" srcOrd="1" destOrd="0" presId="urn:microsoft.com/office/officeart/2005/8/layout/orgChart1"/>
    <dgm:cxn modelId="{8427F4EE-F15E-4415-B6D9-02B00884C9A6}" type="presParOf" srcId="{F4CB6C57-D615-4279-81FB-D15D7BB174B1}" destId="{FFB699C8-F2AD-4808-B266-76D7BF80ED32}" srcOrd="1" destOrd="0" presId="urn:microsoft.com/office/officeart/2005/8/layout/orgChart1"/>
    <dgm:cxn modelId="{0826D328-BD35-4008-AC54-25C29F4216C7}" type="presParOf" srcId="{F4CB6C57-D615-4279-81FB-D15D7BB174B1}" destId="{DE07C973-834F-48AD-95CB-F2DE526B9F5F}" srcOrd="2" destOrd="0" presId="urn:microsoft.com/office/officeart/2005/8/layout/orgChart1"/>
    <dgm:cxn modelId="{8E16F286-67DD-46B9-AA24-4FB57AC61F6B}" type="presParOf" srcId="{FDFAA334-DF9B-47EC-B132-DA346051EE75}" destId="{BB74A45F-FC91-49CF-BD49-5E8311AAC1CA}" srcOrd="6" destOrd="0" presId="urn:microsoft.com/office/officeart/2005/8/layout/orgChart1"/>
    <dgm:cxn modelId="{9457389B-BB9F-4274-AC25-EC6206CEE2BF}" type="presParOf" srcId="{FDFAA334-DF9B-47EC-B132-DA346051EE75}" destId="{E77C8C8A-62EA-4725-A862-49851442B61B}" srcOrd="7" destOrd="0" presId="urn:microsoft.com/office/officeart/2005/8/layout/orgChart1"/>
    <dgm:cxn modelId="{19EF5DD5-47F4-4297-84CC-45F05FAD5DA2}" type="presParOf" srcId="{E77C8C8A-62EA-4725-A862-49851442B61B}" destId="{9086B17E-9FE1-49E2-854F-1E14A48EFBBA}" srcOrd="0" destOrd="0" presId="urn:microsoft.com/office/officeart/2005/8/layout/orgChart1"/>
    <dgm:cxn modelId="{1C5599DE-F296-4C0E-83D1-E56633B6C9B2}" type="presParOf" srcId="{9086B17E-9FE1-49E2-854F-1E14A48EFBBA}" destId="{A7ED1616-ED79-4E54-9466-63B09E4E3F67}" srcOrd="0" destOrd="0" presId="urn:microsoft.com/office/officeart/2005/8/layout/orgChart1"/>
    <dgm:cxn modelId="{A01B2579-65EB-4CF4-8E00-9C8FAC6F9D07}" type="presParOf" srcId="{9086B17E-9FE1-49E2-854F-1E14A48EFBBA}" destId="{CE3E5BED-39E4-4163-8DEA-CC53051E1DCD}" srcOrd="1" destOrd="0" presId="urn:microsoft.com/office/officeart/2005/8/layout/orgChart1"/>
    <dgm:cxn modelId="{0DC5C0D1-8565-4394-B8F5-0159EAA08730}" type="presParOf" srcId="{E77C8C8A-62EA-4725-A862-49851442B61B}" destId="{5673D549-9CAD-4A8D-9588-CDDA08141778}" srcOrd="1" destOrd="0" presId="urn:microsoft.com/office/officeart/2005/8/layout/orgChart1"/>
    <dgm:cxn modelId="{ADE99F39-F372-43B5-8FE8-804969E20A0E}" type="presParOf" srcId="{E77C8C8A-62EA-4725-A862-49851442B61B}" destId="{7B5AF9CC-8652-4791-9DCD-2F927A1637ED}" srcOrd="2" destOrd="0" presId="urn:microsoft.com/office/officeart/2005/8/layout/orgChart1"/>
    <dgm:cxn modelId="{7E430F23-C09D-4AE2-8B3B-38603E6E08C1}" type="presParOf" srcId="{FDFAA334-DF9B-47EC-B132-DA346051EE75}" destId="{FC586BED-69AF-4C6C-A981-F008F3DA9001}" srcOrd="8" destOrd="0" presId="urn:microsoft.com/office/officeart/2005/8/layout/orgChart1"/>
    <dgm:cxn modelId="{7EE882DA-72F4-42D6-B287-239EDD7DD4DF}" type="presParOf" srcId="{FDFAA334-DF9B-47EC-B132-DA346051EE75}" destId="{2959ABD9-EF24-4D1A-BCFC-2E7DEE872138}" srcOrd="9" destOrd="0" presId="urn:microsoft.com/office/officeart/2005/8/layout/orgChart1"/>
    <dgm:cxn modelId="{F4E6016D-5AD4-4371-BD07-3D2C5689121D}" type="presParOf" srcId="{2959ABD9-EF24-4D1A-BCFC-2E7DEE872138}" destId="{E2F9FB4C-4102-41CD-BA67-EF72B387BD6A}" srcOrd="0" destOrd="0" presId="urn:microsoft.com/office/officeart/2005/8/layout/orgChart1"/>
    <dgm:cxn modelId="{1B926E01-8708-46FE-8EEB-E74E7ECC4A0B}" type="presParOf" srcId="{E2F9FB4C-4102-41CD-BA67-EF72B387BD6A}" destId="{BBF86FDA-D32A-41AD-90A6-627C9F2935E9}" srcOrd="0" destOrd="0" presId="urn:microsoft.com/office/officeart/2005/8/layout/orgChart1"/>
    <dgm:cxn modelId="{C59541CC-859A-470F-B13E-6777E87F2A4A}" type="presParOf" srcId="{E2F9FB4C-4102-41CD-BA67-EF72B387BD6A}" destId="{9974F608-54FE-445F-9AF4-1FB180126A37}" srcOrd="1" destOrd="0" presId="urn:microsoft.com/office/officeart/2005/8/layout/orgChart1"/>
    <dgm:cxn modelId="{624B72FF-6B26-4065-84E1-751B3090A077}" type="presParOf" srcId="{2959ABD9-EF24-4D1A-BCFC-2E7DEE872138}" destId="{2E954B0D-A31E-44B8-A1D5-1DCDD88D50F0}" srcOrd="1" destOrd="0" presId="urn:microsoft.com/office/officeart/2005/8/layout/orgChart1"/>
    <dgm:cxn modelId="{01BFC474-68C6-4D7E-B835-D7E3635A25B6}" type="presParOf" srcId="{2959ABD9-EF24-4D1A-BCFC-2E7DEE872138}" destId="{77DD5D88-A6E0-4A2D-919E-BCE3F9DFD86C}" srcOrd="2" destOrd="0" presId="urn:microsoft.com/office/officeart/2005/8/layout/orgChart1"/>
    <dgm:cxn modelId="{A26E59AA-476D-475F-88B4-289D2528E471}" type="presParOf" srcId="{FDFAA334-DF9B-47EC-B132-DA346051EE75}" destId="{FDF826E1-8BAA-4604-B097-842DF15E700B}" srcOrd="10" destOrd="0" presId="urn:microsoft.com/office/officeart/2005/8/layout/orgChart1"/>
    <dgm:cxn modelId="{B568FB03-899C-4DD2-B304-72EECAFBEB8A}" type="presParOf" srcId="{FDFAA334-DF9B-47EC-B132-DA346051EE75}" destId="{4E9E5898-E295-4D61-B415-EFFE4F44695D}" srcOrd="11" destOrd="0" presId="urn:microsoft.com/office/officeart/2005/8/layout/orgChart1"/>
    <dgm:cxn modelId="{6F2B9AB9-3FCF-47A0-A766-F938E423E9D2}" type="presParOf" srcId="{4E9E5898-E295-4D61-B415-EFFE4F44695D}" destId="{900DC990-1D43-40B0-A831-FA50F995DF24}" srcOrd="0" destOrd="0" presId="urn:microsoft.com/office/officeart/2005/8/layout/orgChart1"/>
    <dgm:cxn modelId="{410E17E7-117A-4725-8E90-BC0BF420121B}" type="presParOf" srcId="{900DC990-1D43-40B0-A831-FA50F995DF24}" destId="{DB0616CF-25B0-46DA-9D11-AA48D1490353}" srcOrd="0" destOrd="0" presId="urn:microsoft.com/office/officeart/2005/8/layout/orgChart1"/>
    <dgm:cxn modelId="{83611D72-5AC0-4492-9067-1D047D5D778B}" type="presParOf" srcId="{900DC990-1D43-40B0-A831-FA50F995DF24}" destId="{A60BCAF1-EC73-4294-914C-8A0CEF8DC311}" srcOrd="1" destOrd="0" presId="urn:microsoft.com/office/officeart/2005/8/layout/orgChart1"/>
    <dgm:cxn modelId="{D499D7AE-3D4D-43F4-B541-43262B9B4EA3}" type="presParOf" srcId="{4E9E5898-E295-4D61-B415-EFFE4F44695D}" destId="{20E7B3FD-97A8-4609-9C53-55349FCAFAD2}" srcOrd="1" destOrd="0" presId="urn:microsoft.com/office/officeart/2005/8/layout/orgChart1"/>
    <dgm:cxn modelId="{1AFE17C3-46F8-4ABA-B1C3-6A998F909A73}" type="presParOf" srcId="{4E9E5898-E295-4D61-B415-EFFE4F44695D}" destId="{5FBD253C-2F7A-471E-A5CF-FA4F950B5484}" srcOrd="2" destOrd="0" presId="urn:microsoft.com/office/officeart/2005/8/layout/orgChart1"/>
    <dgm:cxn modelId="{2DDC2522-8121-41AC-BD7B-0E91DEA87B8B}" type="presParOf" srcId="{FDFAA334-DF9B-47EC-B132-DA346051EE75}" destId="{6C65F593-91AB-40A1-9F1A-8B76359D205A}" srcOrd="12" destOrd="0" presId="urn:microsoft.com/office/officeart/2005/8/layout/orgChart1"/>
    <dgm:cxn modelId="{C847397C-B1AC-4AD7-8701-9FBEB351B4E7}" type="presParOf" srcId="{FDFAA334-DF9B-47EC-B132-DA346051EE75}" destId="{07497718-6CAF-4035-81C6-ACC5620DCE87}" srcOrd="13" destOrd="0" presId="urn:microsoft.com/office/officeart/2005/8/layout/orgChart1"/>
    <dgm:cxn modelId="{B53B8165-FAA9-4984-B462-85BC6B08FB8A}" type="presParOf" srcId="{07497718-6CAF-4035-81C6-ACC5620DCE87}" destId="{099D4944-CF05-4AE6-9F7A-4AC3D1EE17E9}" srcOrd="0" destOrd="0" presId="urn:microsoft.com/office/officeart/2005/8/layout/orgChart1"/>
    <dgm:cxn modelId="{043E1103-D6DA-4E03-A4FE-6275A3014EBB}" type="presParOf" srcId="{099D4944-CF05-4AE6-9F7A-4AC3D1EE17E9}" destId="{55963ED2-A5A1-4E9B-B5DE-7655CD06C503}" srcOrd="0" destOrd="0" presId="urn:microsoft.com/office/officeart/2005/8/layout/orgChart1"/>
    <dgm:cxn modelId="{4DB9A8D9-6685-4E16-AF97-29E2809ACB2F}" type="presParOf" srcId="{099D4944-CF05-4AE6-9F7A-4AC3D1EE17E9}" destId="{AFC6F34F-BF85-4BD3-9ABD-1A099BD86522}" srcOrd="1" destOrd="0" presId="urn:microsoft.com/office/officeart/2005/8/layout/orgChart1"/>
    <dgm:cxn modelId="{B31B3D42-C8BF-47E6-B508-5E4BF8091A28}" type="presParOf" srcId="{07497718-6CAF-4035-81C6-ACC5620DCE87}" destId="{3576CC4E-AD13-444F-9F0D-A3D3E5CFE41B}" srcOrd="1" destOrd="0" presId="urn:microsoft.com/office/officeart/2005/8/layout/orgChart1"/>
    <dgm:cxn modelId="{89279AFF-0643-4D0D-A720-FCF3B2DB0214}" type="presParOf" srcId="{07497718-6CAF-4035-81C6-ACC5620DCE87}" destId="{D350E1ED-32AB-4DC7-A18C-FF27FC416345}" srcOrd="2" destOrd="0" presId="urn:microsoft.com/office/officeart/2005/8/layout/orgChart1"/>
    <dgm:cxn modelId="{9720C56E-594D-4FFC-AADB-68227E60A6B8}" type="presParOf" srcId="{C38E29A3-5F30-4467-8AA0-F77A2E89D790}" destId="{BD3C4DC7-E18A-4E36-B710-745FFF9A7CA2}" srcOrd="2" destOrd="0" presId="urn:microsoft.com/office/officeart/2005/8/layout/orgChart1"/>
  </dgm:cxnLst>
  <dgm:bg/>
  <dgm:whole/>
</dgm:dataModel>
</file>

<file path=ppt/diagrams/data3.xml><?xml version="1.0" encoding="utf-8"?>
<dgm:dataModel xmlns:dgm="http://schemas.openxmlformats.org/drawingml/2006/diagram" xmlns:a="http://schemas.openxmlformats.org/drawingml/2006/main">
  <dgm:ptLst>
    <dgm:pt modelId="{C16A9036-DBB5-4449-99A6-6CAD5C994810}"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7619C936-EA99-4559-ABDB-88C6263C00BD}">
      <dgm:prSet phldrT="[Text]" custT="1"/>
      <dgm:spPr/>
      <dgm:t>
        <a:bodyPr/>
        <a:lstStyle/>
        <a:p>
          <a:r>
            <a:rPr lang="en-US" sz="1800" baseline="0" dirty="0" smtClean="0"/>
            <a:t>Linac RF</a:t>
          </a:r>
        </a:p>
        <a:p>
          <a:r>
            <a:rPr lang="en-US" sz="1800" baseline="0" dirty="0" smtClean="0"/>
            <a:t>Ralph </a:t>
          </a:r>
          <a:r>
            <a:rPr lang="en-US" sz="1800" baseline="0" dirty="0" err="1" smtClean="0"/>
            <a:t>Pasquinelli</a:t>
          </a:r>
          <a:endParaRPr lang="en-US" sz="1800" baseline="0" dirty="0"/>
        </a:p>
      </dgm:t>
    </dgm:pt>
    <dgm:pt modelId="{4A140686-54BC-4F50-91A3-2CF90DA3F735}" type="parTrans" cxnId="{026A0E6A-ED0F-476A-BC86-7A230BAE2D3D}">
      <dgm:prSet/>
      <dgm:spPr/>
      <dgm:t>
        <a:bodyPr/>
        <a:lstStyle/>
        <a:p>
          <a:endParaRPr lang="en-US"/>
        </a:p>
      </dgm:t>
    </dgm:pt>
    <dgm:pt modelId="{A24B70FC-F420-4EA4-9A1C-AB0D95EF245C}" type="sibTrans" cxnId="{026A0E6A-ED0F-476A-BC86-7A230BAE2D3D}">
      <dgm:prSet/>
      <dgm:spPr/>
      <dgm:t>
        <a:bodyPr/>
        <a:lstStyle/>
        <a:p>
          <a:endParaRPr lang="en-US" sz="1400"/>
        </a:p>
      </dgm:t>
    </dgm:pt>
    <dgm:pt modelId="{2A9FEE16-AB2F-405D-BF02-FC9DCD68311C}">
      <dgm:prSet phldrT="[Text]" custT="1"/>
      <dgm:spPr/>
      <dgm:t>
        <a:bodyPr/>
        <a:lstStyle/>
        <a:p>
          <a:r>
            <a:rPr lang="en-US" sz="1800" baseline="0" dirty="0" smtClean="0"/>
            <a:t>200 MHz HLRF</a:t>
          </a:r>
        </a:p>
        <a:p>
          <a:r>
            <a:rPr lang="en-US" sz="1800" baseline="0" dirty="0" smtClean="0"/>
            <a:t>Ralph </a:t>
          </a:r>
          <a:r>
            <a:rPr lang="en-US" sz="1800" baseline="0" dirty="0" err="1" smtClean="0"/>
            <a:t>Pasquinelli</a:t>
          </a:r>
          <a:endParaRPr lang="en-US" sz="1800" baseline="0" dirty="0"/>
        </a:p>
      </dgm:t>
    </dgm:pt>
    <dgm:pt modelId="{E3A07D3B-5821-4FBF-90A8-1D77045F84CD}" type="parTrans" cxnId="{8CFD3C9A-08B3-46B2-B75B-628D6F591E67}">
      <dgm:prSet/>
      <dgm:spPr/>
      <dgm:t>
        <a:bodyPr/>
        <a:lstStyle/>
        <a:p>
          <a:endParaRPr lang="en-US" sz="1800" baseline="0"/>
        </a:p>
      </dgm:t>
    </dgm:pt>
    <dgm:pt modelId="{71A3AEE7-9EBA-462A-9D17-DA336F5F8556}" type="sibTrans" cxnId="{8CFD3C9A-08B3-46B2-B75B-628D6F591E67}">
      <dgm:prSet/>
      <dgm:spPr/>
      <dgm:t>
        <a:bodyPr/>
        <a:lstStyle/>
        <a:p>
          <a:endParaRPr lang="en-US"/>
        </a:p>
      </dgm:t>
    </dgm:pt>
    <dgm:pt modelId="{1C313595-7250-4DE3-A3A1-2342B94585D4}">
      <dgm:prSet phldrT="[Text]" custT="1"/>
      <dgm:spPr/>
      <dgm:t>
        <a:bodyPr/>
        <a:lstStyle/>
        <a:p>
          <a:r>
            <a:rPr lang="en-US" sz="1800" baseline="0" dirty="0" err="1" smtClean="0"/>
            <a:t>PreAccelerator</a:t>
          </a:r>
          <a:endParaRPr lang="en-US" sz="1800" baseline="0" dirty="0" smtClean="0"/>
        </a:p>
        <a:p>
          <a:r>
            <a:rPr lang="en-US" sz="1800" baseline="0" dirty="0" smtClean="0"/>
            <a:t>C. Y. Tan</a:t>
          </a:r>
          <a:endParaRPr lang="en-US" sz="1800" baseline="0" dirty="0"/>
        </a:p>
      </dgm:t>
    </dgm:pt>
    <dgm:pt modelId="{5EB2B56A-85EB-4C4C-AB9E-2CF0F1D42086}" type="parTrans" cxnId="{3575E6D2-EB1A-456E-9F12-B3F486D67944}">
      <dgm:prSet/>
      <dgm:spPr/>
      <dgm:t>
        <a:bodyPr/>
        <a:lstStyle/>
        <a:p>
          <a:endParaRPr lang="en-US" sz="1800" baseline="0"/>
        </a:p>
      </dgm:t>
    </dgm:pt>
    <dgm:pt modelId="{CABF3091-1731-42EE-A2D3-43B981CCF2F5}" type="sibTrans" cxnId="{3575E6D2-EB1A-456E-9F12-B3F486D67944}">
      <dgm:prSet/>
      <dgm:spPr/>
      <dgm:t>
        <a:bodyPr/>
        <a:lstStyle/>
        <a:p>
          <a:endParaRPr lang="en-US"/>
        </a:p>
      </dgm:t>
    </dgm:pt>
    <dgm:pt modelId="{06246336-DCEC-4CDF-9D9A-C1CD74918602}" type="pres">
      <dgm:prSet presAssocID="{C16A9036-DBB5-4449-99A6-6CAD5C994810}" presName="hierChild1" presStyleCnt="0">
        <dgm:presLayoutVars>
          <dgm:orgChart val="1"/>
          <dgm:chPref val="1"/>
          <dgm:dir/>
          <dgm:animOne val="branch"/>
          <dgm:animLvl val="lvl"/>
          <dgm:resizeHandles/>
        </dgm:presLayoutVars>
      </dgm:prSet>
      <dgm:spPr/>
      <dgm:t>
        <a:bodyPr/>
        <a:lstStyle/>
        <a:p>
          <a:endParaRPr lang="en-US"/>
        </a:p>
      </dgm:t>
    </dgm:pt>
    <dgm:pt modelId="{44D59FB8-6DF9-48E6-923F-48800EA9348C}" type="pres">
      <dgm:prSet presAssocID="{7619C936-EA99-4559-ABDB-88C6263C00BD}" presName="hierRoot1" presStyleCnt="0">
        <dgm:presLayoutVars>
          <dgm:hierBranch val="init"/>
        </dgm:presLayoutVars>
      </dgm:prSet>
      <dgm:spPr/>
    </dgm:pt>
    <dgm:pt modelId="{531FACA7-947E-4FD6-AE8D-902EEF9A66B3}" type="pres">
      <dgm:prSet presAssocID="{7619C936-EA99-4559-ABDB-88C6263C00BD}" presName="rootComposite1" presStyleCnt="0"/>
      <dgm:spPr/>
    </dgm:pt>
    <dgm:pt modelId="{B7F2C7A6-4E88-4C1B-88D4-EEAF372B08E6}" type="pres">
      <dgm:prSet presAssocID="{7619C936-EA99-4559-ABDB-88C6263C00BD}" presName="rootText1" presStyleLbl="node0" presStyleIdx="0" presStyleCnt="1" custScaleX="102929" custScaleY="101980">
        <dgm:presLayoutVars>
          <dgm:chPref val="3"/>
        </dgm:presLayoutVars>
      </dgm:prSet>
      <dgm:spPr/>
      <dgm:t>
        <a:bodyPr/>
        <a:lstStyle/>
        <a:p>
          <a:endParaRPr lang="en-US"/>
        </a:p>
      </dgm:t>
    </dgm:pt>
    <dgm:pt modelId="{A79E05A7-0A3B-4748-B065-AEF06B0332A1}" type="pres">
      <dgm:prSet presAssocID="{7619C936-EA99-4559-ABDB-88C6263C00BD}" presName="rootConnector1" presStyleLbl="node1" presStyleIdx="0" presStyleCnt="0"/>
      <dgm:spPr/>
      <dgm:t>
        <a:bodyPr/>
        <a:lstStyle/>
        <a:p>
          <a:endParaRPr lang="en-US"/>
        </a:p>
      </dgm:t>
    </dgm:pt>
    <dgm:pt modelId="{147DC2EF-49AA-4E67-B497-6E9A453CECCF}" type="pres">
      <dgm:prSet presAssocID="{7619C936-EA99-4559-ABDB-88C6263C00BD}" presName="hierChild2" presStyleCnt="0"/>
      <dgm:spPr/>
    </dgm:pt>
    <dgm:pt modelId="{496BDA22-7276-424C-B4C9-8B075A213109}" type="pres">
      <dgm:prSet presAssocID="{5EB2B56A-85EB-4C4C-AB9E-2CF0F1D42086}" presName="Name37" presStyleLbl="parChTrans1D2" presStyleIdx="0" presStyleCnt="2" custSzX="2489455" custSzY="856138"/>
      <dgm:spPr/>
      <dgm:t>
        <a:bodyPr/>
        <a:lstStyle/>
        <a:p>
          <a:endParaRPr lang="en-US"/>
        </a:p>
      </dgm:t>
    </dgm:pt>
    <dgm:pt modelId="{A384B7CE-9CDB-4D48-A96F-3AD892CCD121}" type="pres">
      <dgm:prSet presAssocID="{1C313595-7250-4DE3-A3A1-2342B94585D4}" presName="hierRoot2" presStyleCnt="0">
        <dgm:presLayoutVars>
          <dgm:hierBranch val="init"/>
        </dgm:presLayoutVars>
      </dgm:prSet>
      <dgm:spPr/>
      <dgm:t>
        <a:bodyPr/>
        <a:lstStyle/>
        <a:p>
          <a:endParaRPr lang="en-US"/>
        </a:p>
      </dgm:t>
    </dgm:pt>
    <dgm:pt modelId="{DE6F785C-70BF-424F-A0AA-B98F437E01EF}" type="pres">
      <dgm:prSet presAssocID="{1C313595-7250-4DE3-A3A1-2342B94585D4}" presName="rootComposite" presStyleCnt="0"/>
      <dgm:spPr/>
      <dgm:t>
        <a:bodyPr/>
        <a:lstStyle/>
        <a:p>
          <a:endParaRPr lang="en-US"/>
        </a:p>
      </dgm:t>
    </dgm:pt>
    <dgm:pt modelId="{8173E13F-499D-4B6A-BC22-16F7A8229D23}" type="pres">
      <dgm:prSet presAssocID="{1C313595-7250-4DE3-A3A1-2342B94585D4}" presName="rootText" presStyleLbl="node2" presStyleIdx="0" presStyleCnt="2" custScaleX="102929" custScaleY="101980">
        <dgm:presLayoutVars>
          <dgm:chPref val="3"/>
        </dgm:presLayoutVars>
      </dgm:prSet>
      <dgm:spPr/>
      <dgm:t>
        <a:bodyPr/>
        <a:lstStyle/>
        <a:p>
          <a:endParaRPr lang="en-US"/>
        </a:p>
      </dgm:t>
    </dgm:pt>
    <dgm:pt modelId="{8218E015-7608-42AD-B79F-5473DA8A6BE5}" type="pres">
      <dgm:prSet presAssocID="{1C313595-7250-4DE3-A3A1-2342B94585D4}" presName="rootConnector" presStyleLbl="node2" presStyleIdx="0" presStyleCnt="2"/>
      <dgm:spPr/>
      <dgm:t>
        <a:bodyPr/>
        <a:lstStyle/>
        <a:p>
          <a:endParaRPr lang="en-US"/>
        </a:p>
      </dgm:t>
    </dgm:pt>
    <dgm:pt modelId="{972E0241-5FEB-4E63-B4AC-305E09C9A28F}" type="pres">
      <dgm:prSet presAssocID="{1C313595-7250-4DE3-A3A1-2342B94585D4}" presName="hierChild4" presStyleCnt="0"/>
      <dgm:spPr/>
      <dgm:t>
        <a:bodyPr/>
        <a:lstStyle/>
        <a:p>
          <a:endParaRPr lang="en-US"/>
        </a:p>
      </dgm:t>
    </dgm:pt>
    <dgm:pt modelId="{3034B3FF-C005-4396-8970-12FD8C335CFF}" type="pres">
      <dgm:prSet presAssocID="{1C313595-7250-4DE3-A3A1-2342B94585D4}" presName="hierChild5" presStyleCnt="0"/>
      <dgm:spPr/>
      <dgm:t>
        <a:bodyPr/>
        <a:lstStyle/>
        <a:p>
          <a:endParaRPr lang="en-US"/>
        </a:p>
      </dgm:t>
    </dgm:pt>
    <dgm:pt modelId="{0967DA0F-A5AF-4871-92C7-C14DE343D67F}" type="pres">
      <dgm:prSet presAssocID="{E3A07D3B-5821-4FBF-90A8-1D77045F84CD}" presName="Name37" presStyleLbl="parChTrans1D2" presStyleIdx="1" presStyleCnt="2" custSzX="2489455" custSzY="856138"/>
      <dgm:spPr/>
      <dgm:t>
        <a:bodyPr/>
        <a:lstStyle/>
        <a:p>
          <a:endParaRPr lang="en-US"/>
        </a:p>
      </dgm:t>
    </dgm:pt>
    <dgm:pt modelId="{987A1C0D-3CEB-4CE1-9D6F-8A34818AC770}" type="pres">
      <dgm:prSet presAssocID="{2A9FEE16-AB2F-405D-BF02-FC9DCD68311C}" presName="hierRoot2" presStyleCnt="0">
        <dgm:presLayoutVars>
          <dgm:hierBranch val="init"/>
        </dgm:presLayoutVars>
      </dgm:prSet>
      <dgm:spPr/>
      <dgm:t>
        <a:bodyPr/>
        <a:lstStyle/>
        <a:p>
          <a:endParaRPr lang="en-US"/>
        </a:p>
      </dgm:t>
    </dgm:pt>
    <dgm:pt modelId="{4FEC8E4E-B31B-482B-82A7-47964DC99200}" type="pres">
      <dgm:prSet presAssocID="{2A9FEE16-AB2F-405D-BF02-FC9DCD68311C}" presName="rootComposite" presStyleCnt="0"/>
      <dgm:spPr/>
      <dgm:t>
        <a:bodyPr/>
        <a:lstStyle/>
        <a:p>
          <a:endParaRPr lang="en-US"/>
        </a:p>
      </dgm:t>
    </dgm:pt>
    <dgm:pt modelId="{FE8912A1-0BC8-44F1-9C66-9FE6321F7817}" type="pres">
      <dgm:prSet presAssocID="{2A9FEE16-AB2F-405D-BF02-FC9DCD68311C}" presName="rootText" presStyleLbl="node2" presStyleIdx="1" presStyleCnt="2" custScaleX="102929" custScaleY="101980">
        <dgm:presLayoutVars>
          <dgm:chPref val="3"/>
        </dgm:presLayoutVars>
      </dgm:prSet>
      <dgm:spPr/>
      <dgm:t>
        <a:bodyPr/>
        <a:lstStyle/>
        <a:p>
          <a:endParaRPr lang="en-US"/>
        </a:p>
      </dgm:t>
    </dgm:pt>
    <dgm:pt modelId="{DB3B77D3-CE0D-4EF7-B540-D83F7564B9E6}" type="pres">
      <dgm:prSet presAssocID="{2A9FEE16-AB2F-405D-BF02-FC9DCD68311C}" presName="rootConnector" presStyleLbl="node2" presStyleIdx="1" presStyleCnt="2"/>
      <dgm:spPr/>
      <dgm:t>
        <a:bodyPr/>
        <a:lstStyle/>
        <a:p>
          <a:endParaRPr lang="en-US"/>
        </a:p>
      </dgm:t>
    </dgm:pt>
    <dgm:pt modelId="{A0704DDB-0FD1-4DEF-87D0-7A9F5F4C988D}" type="pres">
      <dgm:prSet presAssocID="{2A9FEE16-AB2F-405D-BF02-FC9DCD68311C}" presName="hierChild4" presStyleCnt="0"/>
      <dgm:spPr/>
      <dgm:t>
        <a:bodyPr/>
        <a:lstStyle/>
        <a:p>
          <a:endParaRPr lang="en-US"/>
        </a:p>
      </dgm:t>
    </dgm:pt>
    <dgm:pt modelId="{2620B71D-B38B-47A7-9298-07A3DAF61370}" type="pres">
      <dgm:prSet presAssocID="{2A9FEE16-AB2F-405D-BF02-FC9DCD68311C}" presName="hierChild5" presStyleCnt="0"/>
      <dgm:spPr/>
      <dgm:t>
        <a:bodyPr/>
        <a:lstStyle/>
        <a:p>
          <a:endParaRPr lang="en-US"/>
        </a:p>
      </dgm:t>
    </dgm:pt>
    <dgm:pt modelId="{E62886CF-1FB4-4835-9115-23D21715FE95}" type="pres">
      <dgm:prSet presAssocID="{7619C936-EA99-4559-ABDB-88C6263C00BD}" presName="hierChild3" presStyleCnt="0"/>
      <dgm:spPr/>
    </dgm:pt>
  </dgm:ptLst>
  <dgm:cxnLst>
    <dgm:cxn modelId="{026A0E6A-ED0F-476A-BC86-7A230BAE2D3D}" srcId="{C16A9036-DBB5-4449-99A6-6CAD5C994810}" destId="{7619C936-EA99-4559-ABDB-88C6263C00BD}" srcOrd="0" destOrd="0" parTransId="{4A140686-54BC-4F50-91A3-2CF90DA3F735}" sibTransId="{A24B70FC-F420-4EA4-9A1C-AB0D95EF245C}"/>
    <dgm:cxn modelId="{4593C056-C54B-41B9-873A-9A9F34853F86}" type="presOf" srcId="{1C313595-7250-4DE3-A3A1-2342B94585D4}" destId="{8173E13F-499D-4B6A-BC22-16F7A8229D23}" srcOrd="0" destOrd="0" presId="urn:microsoft.com/office/officeart/2005/8/layout/orgChart1"/>
    <dgm:cxn modelId="{7444E622-5989-4D4B-AE69-FF4704E5E9B4}" type="presOf" srcId="{2A9FEE16-AB2F-405D-BF02-FC9DCD68311C}" destId="{FE8912A1-0BC8-44F1-9C66-9FE6321F7817}" srcOrd="0" destOrd="0" presId="urn:microsoft.com/office/officeart/2005/8/layout/orgChart1"/>
    <dgm:cxn modelId="{D9335606-6CA6-49B0-8EB6-4287EA49044B}" type="presOf" srcId="{5EB2B56A-85EB-4C4C-AB9E-2CF0F1D42086}" destId="{496BDA22-7276-424C-B4C9-8B075A213109}" srcOrd="0" destOrd="0" presId="urn:microsoft.com/office/officeart/2005/8/layout/orgChart1"/>
    <dgm:cxn modelId="{C533AEFA-B1E3-4431-8346-236E30AD5BF3}" type="presOf" srcId="{E3A07D3B-5821-4FBF-90A8-1D77045F84CD}" destId="{0967DA0F-A5AF-4871-92C7-C14DE343D67F}" srcOrd="0" destOrd="0" presId="urn:microsoft.com/office/officeart/2005/8/layout/orgChart1"/>
    <dgm:cxn modelId="{062F43F8-413B-42D4-B575-E1AC2AB743EA}" type="presOf" srcId="{7619C936-EA99-4559-ABDB-88C6263C00BD}" destId="{A79E05A7-0A3B-4748-B065-AEF06B0332A1}" srcOrd="1" destOrd="0" presId="urn:microsoft.com/office/officeart/2005/8/layout/orgChart1"/>
    <dgm:cxn modelId="{686D0D66-509F-4256-9F4D-A74CD53907B3}" type="presOf" srcId="{2A9FEE16-AB2F-405D-BF02-FC9DCD68311C}" destId="{DB3B77D3-CE0D-4EF7-B540-D83F7564B9E6}" srcOrd="1" destOrd="0" presId="urn:microsoft.com/office/officeart/2005/8/layout/orgChart1"/>
    <dgm:cxn modelId="{D01A5745-263C-4A71-8CAF-402B66498E44}" type="presOf" srcId="{C16A9036-DBB5-4449-99A6-6CAD5C994810}" destId="{06246336-DCEC-4CDF-9D9A-C1CD74918602}" srcOrd="0" destOrd="0" presId="urn:microsoft.com/office/officeart/2005/8/layout/orgChart1"/>
    <dgm:cxn modelId="{8CFD3C9A-08B3-46B2-B75B-628D6F591E67}" srcId="{7619C936-EA99-4559-ABDB-88C6263C00BD}" destId="{2A9FEE16-AB2F-405D-BF02-FC9DCD68311C}" srcOrd="1" destOrd="0" parTransId="{E3A07D3B-5821-4FBF-90A8-1D77045F84CD}" sibTransId="{71A3AEE7-9EBA-462A-9D17-DA336F5F8556}"/>
    <dgm:cxn modelId="{DEE68D2C-5768-4AFC-B830-BA18F610799D}" type="presOf" srcId="{1C313595-7250-4DE3-A3A1-2342B94585D4}" destId="{8218E015-7608-42AD-B79F-5473DA8A6BE5}" srcOrd="1" destOrd="0" presId="urn:microsoft.com/office/officeart/2005/8/layout/orgChart1"/>
    <dgm:cxn modelId="{3575E6D2-EB1A-456E-9F12-B3F486D67944}" srcId="{7619C936-EA99-4559-ABDB-88C6263C00BD}" destId="{1C313595-7250-4DE3-A3A1-2342B94585D4}" srcOrd="0" destOrd="0" parTransId="{5EB2B56A-85EB-4C4C-AB9E-2CF0F1D42086}" sibTransId="{CABF3091-1731-42EE-A2D3-43B981CCF2F5}"/>
    <dgm:cxn modelId="{5548E90C-D5E7-42ED-8AD3-6E8340CE8425}" type="presOf" srcId="{7619C936-EA99-4559-ABDB-88C6263C00BD}" destId="{B7F2C7A6-4E88-4C1B-88D4-EEAF372B08E6}" srcOrd="0" destOrd="0" presId="urn:microsoft.com/office/officeart/2005/8/layout/orgChart1"/>
    <dgm:cxn modelId="{4A80C657-1827-4BC3-8F2B-C6A25FD303E2}" type="presParOf" srcId="{06246336-DCEC-4CDF-9D9A-C1CD74918602}" destId="{44D59FB8-6DF9-48E6-923F-48800EA9348C}" srcOrd="0" destOrd="0" presId="urn:microsoft.com/office/officeart/2005/8/layout/orgChart1"/>
    <dgm:cxn modelId="{D4E9CCC9-86AA-44BA-A209-A8A7C48069CE}" type="presParOf" srcId="{44D59FB8-6DF9-48E6-923F-48800EA9348C}" destId="{531FACA7-947E-4FD6-AE8D-902EEF9A66B3}" srcOrd="0" destOrd="0" presId="urn:microsoft.com/office/officeart/2005/8/layout/orgChart1"/>
    <dgm:cxn modelId="{6330BB71-C0F6-47ED-A439-E9A40F436231}" type="presParOf" srcId="{531FACA7-947E-4FD6-AE8D-902EEF9A66B3}" destId="{B7F2C7A6-4E88-4C1B-88D4-EEAF372B08E6}" srcOrd="0" destOrd="0" presId="urn:microsoft.com/office/officeart/2005/8/layout/orgChart1"/>
    <dgm:cxn modelId="{4EB77DC9-FF7F-4B85-8523-14116E1FCA98}" type="presParOf" srcId="{531FACA7-947E-4FD6-AE8D-902EEF9A66B3}" destId="{A79E05A7-0A3B-4748-B065-AEF06B0332A1}" srcOrd="1" destOrd="0" presId="urn:microsoft.com/office/officeart/2005/8/layout/orgChart1"/>
    <dgm:cxn modelId="{7BB9BE9A-9AF1-444E-8EB1-FADBE9C0DB18}" type="presParOf" srcId="{44D59FB8-6DF9-48E6-923F-48800EA9348C}" destId="{147DC2EF-49AA-4E67-B497-6E9A453CECCF}" srcOrd="1" destOrd="0" presId="urn:microsoft.com/office/officeart/2005/8/layout/orgChart1"/>
    <dgm:cxn modelId="{D35E5376-3102-4B49-97C7-98B38E25D196}" type="presParOf" srcId="{147DC2EF-49AA-4E67-B497-6E9A453CECCF}" destId="{496BDA22-7276-424C-B4C9-8B075A213109}" srcOrd="0" destOrd="0" presId="urn:microsoft.com/office/officeart/2005/8/layout/orgChart1"/>
    <dgm:cxn modelId="{4DD23511-84CC-450B-A598-93DF5F95313F}" type="presParOf" srcId="{147DC2EF-49AA-4E67-B497-6E9A453CECCF}" destId="{A384B7CE-9CDB-4D48-A96F-3AD892CCD121}" srcOrd="1" destOrd="0" presId="urn:microsoft.com/office/officeart/2005/8/layout/orgChart1"/>
    <dgm:cxn modelId="{67256FDF-1BE4-4A34-BAE7-575A0051E488}" type="presParOf" srcId="{A384B7CE-9CDB-4D48-A96F-3AD892CCD121}" destId="{DE6F785C-70BF-424F-A0AA-B98F437E01EF}" srcOrd="0" destOrd="0" presId="urn:microsoft.com/office/officeart/2005/8/layout/orgChart1"/>
    <dgm:cxn modelId="{6BBA22A8-7B3C-4AA0-A7A4-61923C13E3E5}" type="presParOf" srcId="{DE6F785C-70BF-424F-A0AA-B98F437E01EF}" destId="{8173E13F-499D-4B6A-BC22-16F7A8229D23}" srcOrd="0" destOrd="0" presId="urn:microsoft.com/office/officeart/2005/8/layout/orgChart1"/>
    <dgm:cxn modelId="{535EE893-0EFB-4889-8FE3-A67770F9EE34}" type="presParOf" srcId="{DE6F785C-70BF-424F-A0AA-B98F437E01EF}" destId="{8218E015-7608-42AD-B79F-5473DA8A6BE5}" srcOrd="1" destOrd="0" presId="urn:microsoft.com/office/officeart/2005/8/layout/orgChart1"/>
    <dgm:cxn modelId="{68EF516B-98E4-42C1-9BB3-8C5E2C5661F2}" type="presParOf" srcId="{A384B7CE-9CDB-4D48-A96F-3AD892CCD121}" destId="{972E0241-5FEB-4E63-B4AC-305E09C9A28F}" srcOrd="1" destOrd="0" presId="urn:microsoft.com/office/officeart/2005/8/layout/orgChart1"/>
    <dgm:cxn modelId="{563A927B-CCBB-440C-9B51-AB1B2C27A645}" type="presParOf" srcId="{A384B7CE-9CDB-4D48-A96F-3AD892CCD121}" destId="{3034B3FF-C005-4396-8970-12FD8C335CFF}" srcOrd="2" destOrd="0" presId="urn:microsoft.com/office/officeart/2005/8/layout/orgChart1"/>
    <dgm:cxn modelId="{931BE1C0-DC5F-4019-9A05-0721D75409EC}" type="presParOf" srcId="{147DC2EF-49AA-4E67-B497-6E9A453CECCF}" destId="{0967DA0F-A5AF-4871-92C7-C14DE343D67F}" srcOrd="2" destOrd="0" presId="urn:microsoft.com/office/officeart/2005/8/layout/orgChart1"/>
    <dgm:cxn modelId="{97C27059-A9D2-47B8-96BE-FE953A62E3E4}" type="presParOf" srcId="{147DC2EF-49AA-4E67-B497-6E9A453CECCF}" destId="{987A1C0D-3CEB-4CE1-9D6F-8A34818AC770}" srcOrd="3" destOrd="0" presId="urn:microsoft.com/office/officeart/2005/8/layout/orgChart1"/>
    <dgm:cxn modelId="{9B82B37E-7122-4025-BAC2-6803BC2DCACB}" type="presParOf" srcId="{987A1C0D-3CEB-4CE1-9D6F-8A34818AC770}" destId="{4FEC8E4E-B31B-482B-82A7-47964DC99200}" srcOrd="0" destOrd="0" presId="urn:microsoft.com/office/officeart/2005/8/layout/orgChart1"/>
    <dgm:cxn modelId="{1834DA20-9FCB-4003-A327-00EB8A57767F}" type="presParOf" srcId="{4FEC8E4E-B31B-482B-82A7-47964DC99200}" destId="{FE8912A1-0BC8-44F1-9C66-9FE6321F7817}" srcOrd="0" destOrd="0" presId="urn:microsoft.com/office/officeart/2005/8/layout/orgChart1"/>
    <dgm:cxn modelId="{B4C0124E-C799-4639-A925-FA7164EC8A26}" type="presParOf" srcId="{4FEC8E4E-B31B-482B-82A7-47964DC99200}" destId="{DB3B77D3-CE0D-4EF7-B540-D83F7564B9E6}" srcOrd="1" destOrd="0" presId="urn:microsoft.com/office/officeart/2005/8/layout/orgChart1"/>
    <dgm:cxn modelId="{41A5046B-1CAC-4C4A-A367-638169856567}" type="presParOf" srcId="{987A1C0D-3CEB-4CE1-9D6F-8A34818AC770}" destId="{A0704DDB-0FD1-4DEF-87D0-7A9F5F4C988D}" srcOrd="1" destOrd="0" presId="urn:microsoft.com/office/officeart/2005/8/layout/orgChart1"/>
    <dgm:cxn modelId="{5674FBB1-7D13-49AE-8E25-BCA0D19795C3}" type="presParOf" srcId="{987A1C0D-3CEB-4CE1-9D6F-8A34818AC770}" destId="{2620B71D-B38B-47A7-9298-07A3DAF61370}" srcOrd="2" destOrd="0" presId="urn:microsoft.com/office/officeart/2005/8/layout/orgChart1"/>
    <dgm:cxn modelId="{1BBC6565-1A63-4F85-89C9-1A421E5750E9}" type="presParOf" srcId="{44D59FB8-6DF9-48E6-923F-48800EA9348C}" destId="{E62886CF-1FB4-4835-9115-23D21715FE95}" srcOrd="2" destOrd="0" presId="urn:microsoft.com/office/officeart/2005/8/layout/orgChart1"/>
  </dgm:cxnLst>
  <dgm:bg/>
  <dgm:whole/>
</dgm:dataModel>
</file>

<file path=ppt/diagrams/data4.xml><?xml version="1.0" encoding="utf-8"?>
<dgm:dataModel xmlns:dgm="http://schemas.openxmlformats.org/drawingml/2006/diagram" xmlns:a="http://schemas.openxmlformats.org/drawingml/2006/main">
  <dgm:ptLst>
    <dgm:pt modelId="{C16A9036-DBB5-4449-99A6-6CAD5C994810}"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56774BB8-8D7C-48F8-95C5-481B2EDE596A}">
      <dgm:prSet phldrT="[Text]" custT="1"/>
      <dgm:spPr/>
      <dgm:t>
        <a:bodyPr/>
        <a:lstStyle/>
        <a:p>
          <a:r>
            <a:rPr lang="en-US" sz="900" dirty="0" err="1" smtClean="0"/>
            <a:t>lan</a:t>
          </a:r>
          <a:endParaRPr lang="en-US" sz="900" dirty="0" smtClean="0"/>
        </a:p>
      </dgm:t>
    </dgm:pt>
    <dgm:pt modelId="{787CDB28-34DB-4831-B226-4C43B05E837D}" type="parTrans" cxnId="{7701BA1B-60BA-49A0-B0CC-40C03807AD73}">
      <dgm:prSet/>
      <dgm:spPr/>
      <dgm:t>
        <a:bodyPr/>
        <a:lstStyle/>
        <a:p>
          <a:endParaRPr lang="en-US" sz="1400"/>
        </a:p>
      </dgm:t>
    </dgm:pt>
    <dgm:pt modelId="{1CFD3F88-9F30-47D0-9F7D-EFAF9B044CFE}" type="sibTrans" cxnId="{7701BA1B-60BA-49A0-B0CC-40C03807AD73}">
      <dgm:prSet/>
      <dgm:spPr/>
      <dgm:t>
        <a:bodyPr/>
        <a:lstStyle/>
        <a:p>
          <a:endParaRPr lang="en-US" sz="1400"/>
        </a:p>
      </dgm:t>
    </dgm:pt>
    <dgm:pt modelId="{D4569D56-B629-415C-84DD-1F2FB1D3F579}">
      <dgm:prSet phldrT="[Text]" custT="1"/>
      <dgm:spPr/>
      <dgm:t>
        <a:bodyPr/>
        <a:lstStyle/>
        <a:p>
          <a:r>
            <a:rPr lang="en-US" sz="1200" baseline="0" dirty="0" smtClean="0"/>
            <a:t>Power Distribution</a:t>
          </a:r>
        </a:p>
        <a:p>
          <a:r>
            <a:rPr lang="en-US" sz="1200" baseline="0" dirty="0" smtClean="0"/>
            <a:t>Steve Hayes</a:t>
          </a:r>
        </a:p>
      </dgm:t>
    </dgm:pt>
    <dgm:pt modelId="{C0C0B48B-E193-4C9E-B3BC-36C1C0004198}" type="parTrans" cxnId="{1E096DF9-8785-4B7E-9FF1-B9C361456EAD}">
      <dgm:prSet/>
      <dgm:spPr/>
      <dgm:t>
        <a:bodyPr/>
        <a:lstStyle/>
        <a:p>
          <a:endParaRPr lang="en-US"/>
        </a:p>
      </dgm:t>
    </dgm:pt>
    <dgm:pt modelId="{38AB6327-2C43-422D-A911-80A78F67A65E}" type="sibTrans" cxnId="{1E096DF9-8785-4B7E-9FF1-B9C361456EAD}">
      <dgm:prSet/>
      <dgm:spPr/>
      <dgm:t>
        <a:bodyPr/>
        <a:lstStyle/>
        <a:p>
          <a:endParaRPr lang="en-US" sz="1400"/>
        </a:p>
      </dgm:t>
    </dgm:pt>
    <dgm:pt modelId="{683BC91B-AA68-7246-9EFC-D43AAEE5B42E}">
      <dgm:prSet custT="1"/>
      <dgm:spPr/>
      <dgm:t>
        <a:bodyPr/>
        <a:lstStyle/>
        <a:p>
          <a:r>
            <a:rPr lang="en-US" sz="1200" baseline="0" dirty="0" smtClean="0"/>
            <a:t>Proton Source Utilities</a:t>
          </a:r>
        </a:p>
        <a:p>
          <a:r>
            <a:rPr lang="en-US" sz="1200" baseline="0" dirty="0" smtClean="0"/>
            <a:t>Todd Sullivan</a:t>
          </a:r>
          <a:endParaRPr lang="en-US" sz="1200" baseline="0" dirty="0"/>
        </a:p>
      </dgm:t>
    </dgm:pt>
    <dgm:pt modelId="{E6D89B99-2E45-C241-B344-41233D7BA1E7}" type="parTrans" cxnId="{EB9B6EB8-7454-F94A-91C7-8394E0AF4B11}">
      <dgm:prSet/>
      <dgm:spPr/>
      <dgm:t>
        <a:bodyPr/>
        <a:lstStyle/>
        <a:p>
          <a:endParaRPr lang="en-US"/>
        </a:p>
      </dgm:t>
    </dgm:pt>
    <dgm:pt modelId="{56EA5402-2B05-AA45-8F7A-F6E78DA05D61}" type="sibTrans" cxnId="{EB9B6EB8-7454-F94A-91C7-8394E0AF4B11}">
      <dgm:prSet/>
      <dgm:spPr/>
      <dgm:t>
        <a:bodyPr/>
        <a:lstStyle/>
        <a:p>
          <a:endParaRPr lang="en-US" sz="1400"/>
        </a:p>
      </dgm:t>
    </dgm:pt>
    <dgm:pt modelId="{49111EDC-9A24-4ABF-86EA-99A03C8853AC}">
      <dgm:prSet custT="1"/>
      <dgm:spPr/>
      <dgm:t>
        <a:bodyPr/>
        <a:lstStyle/>
        <a:p>
          <a:r>
            <a:rPr lang="en-US" sz="1200" baseline="0" dirty="0" smtClean="0"/>
            <a:t>Instrumentation &amp; Controls</a:t>
          </a:r>
        </a:p>
        <a:p>
          <a:r>
            <a:rPr lang="en-US" sz="1200" baseline="0" dirty="0" smtClean="0"/>
            <a:t>Craig Drennan</a:t>
          </a:r>
          <a:endParaRPr lang="en-US" sz="1200" baseline="0" dirty="0"/>
        </a:p>
      </dgm:t>
    </dgm:pt>
    <dgm:pt modelId="{B4EFBF8D-62B7-4519-8231-EAAA2D91CC30}" type="parTrans" cxnId="{586914D2-5E4B-4D7D-A826-833DEBC451C0}">
      <dgm:prSet/>
      <dgm:spPr/>
      <dgm:t>
        <a:bodyPr/>
        <a:lstStyle/>
        <a:p>
          <a:endParaRPr lang="en-US"/>
        </a:p>
      </dgm:t>
    </dgm:pt>
    <dgm:pt modelId="{4C8E3EAA-FBD7-4773-85EA-B7719BDC359F}" type="sibTrans" cxnId="{586914D2-5E4B-4D7D-A826-833DEBC451C0}">
      <dgm:prSet/>
      <dgm:spPr/>
      <dgm:t>
        <a:bodyPr/>
        <a:lstStyle/>
        <a:p>
          <a:endParaRPr lang="en-US"/>
        </a:p>
      </dgm:t>
    </dgm:pt>
    <dgm:pt modelId="{95EEB72C-347D-4E66-9017-3CC7904C1F5C}">
      <dgm:prSet custT="1"/>
      <dgm:spPr/>
      <dgm:t>
        <a:bodyPr/>
        <a:lstStyle/>
        <a:p>
          <a:r>
            <a:rPr lang="en-US" sz="1200" baseline="0" dirty="0" smtClean="0"/>
            <a:t>Linac Vacuum Systems</a:t>
          </a:r>
        </a:p>
        <a:p>
          <a:r>
            <a:rPr lang="en-US" sz="1200" baseline="0" dirty="0" smtClean="0"/>
            <a:t>Dave Augustine</a:t>
          </a:r>
          <a:endParaRPr lang="en-US" sz="1200" baseline="0" dirty="0"/>
        </a:p>
      </dgm:t>
    </dgm:pt>
    <dgm:pt modelId="{F5723B2D-6A07-43F8-8E3C-6EA9BC82A285}" type="parTrans" cxnId="{D287FBB6-9CD7-40E9-A2CB-44212FD3D648}">
      <dgm:prSet/>
      <dgm:spPr/>
      <dgm:t>
        <a:bodyPr/>
        <a:lstStyle/>
        <a:p>
          <a:endParaRPr lang="en-US" sz="1200" baseline="0"/>
        </a:p>
      </dgm:t>
    </dgm:pt>
    <dgm:pt modelId="{69E60992-4DCA-40C2-808A-1C9B7D56BEFF}" type="sibTrans" cxnId="{D287FBB6-9CD7-40E9-A2CB-44212FD3D648}">
      <dgm:prSet/>
      <dgm:spPr/>
      <dgm:t>
        <a:bodyPr/>
        <a:lstStyle/>
        <a:p>
          <a:endParaRPr lang="en-US"/>
        </a:p>
      </dgm:t>
    </dgm:pt>
    <dgm:pt modelId="{58B82D38-D984-47DB-8B15-315559CD1241}">
      <dgm:prSet custT="1"/>
      <dgm:spPr/>
      <dgm:t>
        <a:bodyPr/>
        <a:lstStyle/>
        <a:p>
          <a:r>
            <a:rPr lang="en-US" sz="1200" baseline="0" dirty="0" smtClean="0"/>
            <a:t>Linac Controls</a:t>
          </a:r>
        </a:p>
        <a:p>
          <a:r>
            <a:rPr lang="en-US" sz="1200" baseline="0" dirty="0" smtClean="0"/>
            <a:t>Craig </a:t>
          </a:r>
          <a:r>
            <a:rPr lang="en-US" sz="1200" baseline="0" dirty="0" err="1" smtClean="0"/>
            <a:t>Drennan</a:t>
          </a:r>
          <a:endParaRPr lang="en-US" sz="1200" baseline="0" dirty="0"/>
        </a:p>
      </dgm:t>
    </dgm:pt>
    <dgm:pt modelId="{8B082AAF-DFBC-4914-847F-A4C76721A033}" type="parTrans" cxnId="{D85E6F79-E6D2-42CD-B915-38E9FF9BC5F3}">
      <dgm:prSet/>
      <dgm:spPr/>
      <dgm:t>
        <a:bodyPr/>
        <a:lstStyle/>
        <a:p>
          <a:endParaRPr lang="en-US" sz="1200" baseline="0"/>
        </a:p>
      </dgm:t>
    </dgm:pt>
    <dgm:pt modelId="{BA0C5F2E-8464-4B3D-9E41-5CF1102B8A1E}" type="sibTrans" cxnId="{D85E6F79-E6D2-42CD-B915-38E9FF9BC5F3}">
      <dgm:prSet/>
      <dgm:spPr/>
      <dgm:t>
        <a:bodyPr/>
        <a:lstStyle/>
        <a:p>
          <a:endParaRPr lang="en-US"/>
        </a:p>
      </dgm:t>
    </dgm:pt>
    <dgm:pt modelId="{FFBA61D5-8CFB-4D5E-AD0B-A5CAF2B137BC}">
      <dgm:prSet custT="1"/>
      <dgm:spPr/>
      <dgm:t>
        <a:bodyPr/>
        <a:lstStyle/>
        <a:p>
          <a:r>
            <a:rPr lang="en-US" sz="1200" baseline="0" dirty="0" smtClean="0"/>
            <a:t>Booster Vacuum Systems</a:t>
          </a:r>
        </a:p>
        <a:p>
          <a:r>
            <a:rPr lang="en-US" sz="1200" baseline="0" dirty="0" smtClean="0"/>
            <a:t>Dave Augustine</a:t>
          </a:r>
          <a:endParaRPr lang="en-US" sz="1200" baseline="0" dirty="0"/>
        </a:p>
      </dgm:t>
    </dgm:pt>
    <dgm:pt modelId="{A692EA88-87AA-475C-BF83-0D2E344A8323}" type="parTrans" cxnId="{5A4B6554-5734-4C51-9499-4178A0E4018B}">
      <dgm:prSet/>
      <dgm:spPr/>
      <dgm:t>
        <a:bodyPr/>
        <a:lstStyle/>
        <a:p>
          <a:endParaRPr lang="en-US" sz="1200" baseline="0"/>
        </a:p>
      </dgm:t>
    </dgm:pt>
    <dgm:pt modelId="{37C4B254-365D-41C7-8C39-FCC44CD97A73}" type="sibTrans" cxnId="{5A4B6554-5734-4C51-9499-4178A0E4018B}">
      <dgm:prSet/>
      <dgm:spPr/>
      <dgm:t>
        <a:bodyPr/>
        <a:lstStyle/>
        <a:p>
          <a:endParaRPr lang="en-US"/>
        </a:p>
      </dgm:t>
    </dgm:pt>
    <dgm:pt modelId="{E405F3B1-9245-41F1-9DD4-3CBC804E22FC}">
      <dgm:prSet custT="1"/>
      <dgm:spPr/>
      <dgm:t>
        <a:bodyPr/>
        <a:lstStyle/>
        <a:p>
          <a:r>
            <a:rPr lang="en-US" sz="1200" baseline="0" dirty="0" smtClean="0"/>
            <a:t>Booster Controls</a:t>
          </a:r>
        </a:p>
        <a:p>
          <a:r>
            <a:rPr lang="en-US" sz="1200" baseline="0" dirty="0" smtClean="0"/>
            <a:t>Craig Drennan</a:t>
          </a:r>
          <a:endParaRPr lang="en-US" sz="1200" baseline="0" dirty="0"/>
        </a:p>
      </dgm:t>
    </dgm:pt>
    <dgm:pt modelId="{9FA279A9-9A70-4CDA-A721-0CCDCCDA1E22}" type="parTrans" cxnId="{DC00FABB-9CA2-46EF-BFA6-9227D478C748}">
      <dgm:prSet/>
      <dgm:spPr/>
      <dgm:t>
        <a:bodyPr/>
        <a:lstStyle/>
        <a:p>
          <a:endParaRPr lang="en-US" sz="1200" baseline="0"/>
        </a:p>
      </dgm:t>
    </dgm:pt>
    <dgm:pt modelId="{4117D101-53EB-4716-AF54-B926FC7308F3}" type="sibTrans" cxnId="{DC00FABB-9CA2-46EF-BFA6-9227D478C748}">
      <dgm:prSet/>
      <dgm:spPr/>
      <dgm:t>
        <a:bodyPr/>
        <a:lstStyle/>
        <a:p>
          <a:endParaRPr lang="en-US"/>
        </a:p>
      </dgm:t>
    </dgm:pt>
    <dgm:pt modelId="{33A82CA6-5370-468C-AABA-E5ED8F51109B}">
      <dgm:prSet phldrT="[Text]" custT="1"/>
      <dgm:spPr/>
      <dgm:t>
        <a:bodyPr/>
        <a:lstStyle/>
        <a:p>
          <a:r>
            <a:rPr lang="en-US" sz="1200" baseline="0" dirty="0" smtClean="0"/>
            <a:t>Linac and Booster Power Distribution Equipment</a:t>
          </a:r>
        </a:p>
        <a:p>
          <a:r>
            <a:rPr lang="en-US" sz="1200" baseline="0" dirty="0" smtClean="0"/>
            <a:t>Steve Hayes</a:t>
          </a:r>
        </a:p>
      </dgm:t>
    </dgm:pt>
    <dgm:pt modelId="{E44513DC-F74E-4CC1-97FB-E5B8931EB430}" type="parTrans" cxnId="{93CEEE85-9F73-4BF8-B2F2-129FEF29FDA3}">
      <dgm:prSet/>
      <dgm:spPr/>
      <dgm:t>
        <a:bodyPr/>
        <a:lstStyle/>
        <a:p>
          <a:endParaRPr lang="en-US" sz="1200" baseline="0"/>
        </a:p>
      </dgm:t>
    </dgm:pt>
    <dgm:pt modelId="{99BD7F83-FB45-4451-9003-C5B80D539F58}" type="sibTrans" cxnId="{93CEEE85-9F73-4BF8-B2F2-129FEF29FDA3}">
      <dgm:prSet/>
      <dgm:spPr/>
      <dgm:t>
        <a:bodyPr/>
        <a:lstStyle/>
        <a:p>
          <a:endParaRPr lang="en-US"/>
        </a:p>
      </dgm:t>
    </dgm:pt>
    <dgm:pt modelId="{1496C577-8CCA-4A8F-A373-D15A5B68C012}">
      <dgm:prSet phldrT="[Text]" custT="1"/>
      <dgm:spPr/>
      <dgm:t>
        <a:bodyPr/>
        <a:lstStyle/>
        <a:p>
          <a:r>
            <a:rPr lang="en-US" sz="1200" baseline="0" dirty="0" smtClean="0"/>
            <a:t>Booster Power Distribution Duct</a:t>
          </a:r>
        </a:p>
        <a:p>
          <a:r>
            <a:rPr lang="en-US" sz="1200" baseline="0" dirty="0" smtClean="0"/>
            <a:t>Steve Hayes</a:t>
          </a:r>
        </a:p>
      </dgm:t>
    </dgm:pt>
    <dgm:pt modelId="{42204D37-37DA-4E15-AEFB-9C91151F1A54}" type="parTrans" cxnId="{5B6D81A9-A3DD-4D89-AF92-8DD26AAF7CA3}">
      <dgm:prSet/>
      <dgm:spPr/>
      <dgm:t>
        <a:bodyPr/>
        <a:lstStyle/>
        <a:p>
          <a:endParaRPr lang="en-US" sz="1200" baseline="0"/>
        </a:p>
      </dgm:t>
    </dgm:pt>
    <dgm:pt modelId="{ADB90078-6D02-4D2D-93FF-C4C31AD73621}" type="sibTrans" cxnId="{5B6D81A9-A3DD-4D89-AF92-8DD26AAF7CA3}">
      <dgm:prSet/>
      <dgm:spPr/>
      <dgm:t>
        <a:bodyPr/>
        <a:lstStyle/>
        <a:p>
          <a:endParaRPr lang="en-US"/>
        </a:p>
      </dgm:t>
    </dgm:pt>
    <dgm:pt modelId="{264B947E-8C30-432F-8276-D87AC49AADDF}">
      <dgm:prSet custT="1"/>
      <dgm:spPr/>
      <dgm:t>
        <a:bodyPr/>
        <a:lstStyle/>
        <a:p>
          <a:r>
            <a:rPr lang="en-US" sz="1200" baseline="0" dirty="0" smtClean="0"/>
            <a:t>95LCW System</a:t>
          </a:r>
        </a:p>
        <a:p>
          <a:r>
            <a:rPr lang="en-US" sz="1200" baseline="0" dirty="0" smtClean="0"/>
            <a:t>Maurice Ball</a:t>
          </a:r>
          <a:endParaRPr lang="en-US" sz="1200" baseline="0" dirty="0"/>
        </a:p>
      </dgm:t>
    </dgm:pt>
    <dgm:pt modelId="{2FB9EC1F-5913-4D87-B581-B52DDC289A00}" type="parTrans" cxnId="{1E203B7E-8C8F-4F6E-A972-2D110C53083C}">
      <dgm:prSet/>
      <dgm:spPr/>
      <dgm:t>
        <a:bodyPr/>
        <a:lstStyle/>
        <a:p>
          <a:endParaRPr lang="en-US" sz="1200" baseline="0"/>
        </a:p>
      </dgm:t>
    </dgm:pt>
    <dgm:pt modelId="{F994EBB8-4BE2-46FE-B4A7-F3F7F0B2B541}" type="sibTrans" cxnId="{1E203B7E-8C8F-4F6E-A972-2D110C53083C}">
      <dgm:prSet/>
      <dgm:spPr/>
      <dgm:t>
        <a:bodyPr/>
        <a:lstStyle/>
        <a:p>
          <a:endParaRPr lang="en-US"/>
        </a:p>
      </dgm:t>
    </dgm:pt>
    <dgm:pt modelId="{7A6375D1-B669-43B4-85C6-B6686BC92A28}">
      <dgm:prSet custT="1"/>
      <dgm:spPr/>
      <dgm:t>
        <a:bodyPr/>
        <a:lstStyle/>
        <a:p>
          <a:r>
            <a:rPr lang="en-US" sz="1200" baseline="0" dirty="0" smtClean="0"/>
            <a:t>Other Utilities / FESS</a:t>
          </a:r>
        </a:p>
        <a:p>
          <a:r>
            <a:rPr lang="en-US" sz="1200" baseline="0" dirty="0" smtClean="0"/>
            <a:t>Todd Sullivan</a:t>
          </a:r>
          <a:endParaRPr lang="en-US" sz="1200" baseline="0" dirty="0"/>
        </a:p>
      </dgm:t>
    </dgm:pt>
    <dgm:pt modelId="{08A5F7C5-5925-4D94-8F03-FB0EF5802902}" type="parTrans" cxnId="{1637B17F-29D0-4C15-B46A-B5800DB87CEE}">
      <dgm:prSet/>
      <dgm:spPr/>
      <dgm:t>
        <a:bodyPr/>
        <a:lstStyle/>
        <a:p>
          <a:endParaRPr lang="en-US" sz="1200" baseline="0"/>
        </a:p>
      </dgm:t>
    </dgm:pt>
    <dgm:pt modelId="{E66ED5FA-CD80-47EB-8C5D-3DAA75E489DE}" type="sibTrans" cxnId="{1637B17F-29D0-4C15-B46A-B5800DB87CEE}">
      <dgm:prSet/>
      <dgm:spPr/>
      <dgm:t>
        <a:bodyPr/>
        <a:lstStyle/>
        <a:p>
          <a:endParaRPr lang="en-US"/>
        </a:p>
      </dgm:t>
    </dgm:pt>
    <dgm:pt modelId="{06246336-DCEC-4CDF-9D9A-C1CD74918602}" type="pres">
      <dgm:prSet presAssocID="{C16A9036-DBB5-4449-99A6-6CAD5C994810}" presName="hierChild1" presStyleCnt="0">
        <dgm:presLayoutVars>
          <dgm:orgChart val="1"/>
          <dgm:chPref val="1"/>
          <dgm:dir/>
          <dgm:animOne val="branch"/>
          <dgm:animLvl val="lvl"/>
          <dgm:resizeHandles/>
        </dgm:presLayoutVars>
      </dgm:prSet>
      <dgm:spPr/>
      <dgm:t>
        <a:bodyPr/>
        <a:lstStyle/>
        <a:p>
          <a:endParaRPr lang="en-US"/>
        </a:p>
      </dgm:t>
    </dgm:pt>
    <dgm:pt modelId="{4CDC5893-C2F6-4ED5-859E-5F41CE4BE08B}" type="pres">
      <dgm:prSet presAssocID="{56774BB8-8D7C-48F8-95C5-481B2EDE596A}" presName="hierRoot1" presStyleCnt="0">
        <dgm:presLayoutVars>
          <dgm:hierBranch val="init"/>
        </dgm:presLayoutVars>
      </dgm:prSet>
      <dgm:spPr/>
      <dgm:t>
        <a:bodyPr/>
        <a:lstStyle/>
        <a:p>
          <a:endParaRPr lang="en-US"/>
        </a:p>
      </dgm:t>
    </dgm:pt>
    <dgm:pt modelId="{A6D3E141-5791-4ED1-B69F-B36E2F2D5EBF}" type="pres">
      <dgm:prSet presAssocID="{56774BB8-8D7C-48F8-95C5-481B2EDE596A}" presName="rootComposite1" presStyleCnt="0"/>
      <dgm:spPr/>
      <dgm:t>
        <a:bodyPr/>
        <a:lstStyle/>
        <a:p>
          <a:endParaRPr lang="en-US"/>
        </a:p>
      </dgm:t>
    </dgm:pt>
    <dgm:pt modelId="{719BB457-37F4-43E6-97B9-D2DA3763EDE1}" type="pres">
      <dgm:prSet presAssocID="{56774BB8-8D7C-48F8-95C5-481B2EDE596A}" presName="rootText1" presStyleLbl="node0" presStyleIdx="0" presStyleCnt="1" custFlipVert="1" custFlipHor="1" custScaleX="3386" custScaleY="9877">
        <dgm:presLayoutVars>
          <dgm:chPref val="3"/>
        </dgm:presLayoutVars>
      </dgm:prSet>
      <dgm:spPr/>
      <dgm:t>
        <a:bodyPr/>
        <a:lstStyle/>
        <a:p>
          <a:endParaRPr lang="en-US"/>
        </a:p>
      </dgm:t>
    </dgm:pt>
    <dgm:pt modelId="{717CD991-FA25-4F6D-A143-23AC40A23116}" type="pres">
      <dgm:prSet presAssocID="{56774BB8-8D7C-48F8-95C5-481B2EDE596A}" presName="rootConnector1" presStyleLbl="node1" presStyleIdx="0" presStyleCnt="0"/>
      <dgm:spPr/>
      <dgm:t>
        <a:bodyPr/>
        <a:lstStyle/>
        <a:p>
          <a:endParaRPr lang="en-US"/>
        </a:p>
      </dgm:t>
    </dgm:pt>
    <dgm:pt modelId="{DB92DADE-960E-4B53-8602-75F0DD8B8C90}" type="pres">
      <dgm:prSet presAssocID="{56774BB8-8D7C-48F8-95C5-481B2EDE596A}" presName="hierChild2" presStyleCnt="0"/>
      <dgm:spPr/>
      <dgm:t>
        <a:bodyPr/>
        <a:lstStyle/>
        <a:p>
          <a:endParaRPr lang="en-US"/>
        </a:p>
      </dgm:t>
    </dgm:pt>
    <dgm:pt modelId="{3DB9DFBC-8FBC-4834-8F76-FDE7B62F7E02}" type="pres">
      <dgm:prSet presAssocID="{C0C0B48B-E193-4C9E-B3BC-36C1C0004198}" presName="Name37" presStyleLbl="parChTrans1D2" presStyleIdx="0" presStyleCnt="3"/>
      <dgm:spPr/>
      <dgm:t>
        <a:bodyPr/>
        <a:lstStyle/>
        <a:p>
          <a:endParaRPr lang="en-US"/>
        </a:p>
      </dgm:t>
    </dgm:pt>
    <dgm:pt modelId="{9A0A72EA-83CA-4884-9466-D9EC4E5B58DF}" type="pres">
      <dgm:prSet presAssocID="{D4569D56-B629-415C-84DD-1F2FB1D3F579}" presName="hierRoot2" presStyleCnt="0">
        <dgm:presLayoutVars>
          <dgm:hierBranch val="init"/>
        </dgm:presLayoutVars>
      </dgm:prSet>
      <dgm:spPr/>
      <dgm:t>
        <a:bodyPr/>
        <a:lstStyle/>
        <a:p>
          <a:endParaRPr lang="en-US"/>
        </a:p>
      </dgm:t>
    </dgm:pt>
    <dgm:pt modelId="{81F31C0F-38FF-4EC0-A203-615456CAB9FE}" type="pres">
      <dgm:prSet presAssocID="{D4569D56-B629-415C-84DD-1F2FB1D3F579}" presName="rootComposite" presStyleCnt="0"/>
      <dgm:spPr/>
      <dgm:t>
        <a:bodyPr/>
        <a:lstStyle/>
        <a:p>
          <a:endParaRPr lang="en-US"/>
        </a:p>
      </dgm:t>
    </dgm:pt>
    <dgm:pt modelId="{D452CE4F-1FCD-4C32-A0D9-869EA84120A8}" type="pres">
      <dgm:prSet presAssocID="{D4569D56-B629-415C-84DD-1F2FB1D3F579}" presName="rootText" presStyleLbl="node2" presStyleIdx="0" presStyleCnt="3" custScaleX="110000" custScaleY="110000">
        <dgm:presLayoutVars>
          <dgm:chPref val="3"/>
        </dgm:presLayoutVars>
      </dgm:prSet>
      <dgm:spPr/>
      <dgm:t>
        <a:bodyPr/>
        <a:lstStyle/>
        <a:p>
          <a:endParaRPr lang="en-US"/>
        </a:p>
      </dgm:t>
    </dgm:pt>
    <dgm:pt modelId="{32F5D08A-FA21-4B22-B5FA-063B8F30E64E}" type="pres">
      <dgm:prSet presAssocID="{D4569D56-B629-415C-84DD-1F2FB1D3F579}" presName="rootConnector" presStyleLbl="node2" presStyleIdx="0" presStyleCnt="3"/>
      <dgm:spPr/>
      <dgm:t>
        <a:bodyPr/>
        <a:lstStyle/>
        <a:p>
          <a:endParaRPr lang="en-US"/>
        </a:p>
      </dgm:t>
    </dgm:pt>
    <dgm:pt modelId="{0A747F27-11D0-45EB-B230-527F310F859A}" type="pres">
      <dgm:prSet presAssocID="{D4569D56-B629-415C-84DD-1F2FB1D3F579}" presName="hierChild4" presStyleCnt="0"/>
      <dgm:spPr/>
      <dgm:t>
        <a:bodyPr/>
        <a:lstStyle/>
        <a:p>
          <a:endParaRPr lang="en-US"/>
        </a:p>
      </dgm:t>
    </dgm:pt>
    <dgm:pt modelId="{F83E765A-6CA1-4AC8-95FB-CA4FECEDF072}" type="pres">
      <dgm:prSet presAssocID="{E44513DC-F74E-4CC1-97FB-E5B8931EB430}" presName="Name37" presStyleLbl="parChTrans1D3" presStyleIdx="0" presStyleCnt="8"/>
      <dgm:spPr/>
      <dgm:t>
        <a:bodyPr/>
        <a:lstStyle/>
        <a:p>
          <a:endParaRPr lang="en-US"/>
        </a:p>
      </dgm:t>
    </dgm:pt>
    <dgm:pt modelId="{0455423B-DD85-4E55-B613-D99C929D90EE}" type="pres">
      <dgm:prSet presAssocID="{33A82CA6-5370-468C-AABA-E5ED8F51109B}" presName="hierRoot2" presStyleCnt="0">
        <dgm:presLayoutVars>
          <dgm:hierBranch val="init"/>
        </dgm:presLayoutVars>
      </dgm:prSet>
      <dgm:spPr/>
      <dgm:t>
        <a:bodyPr/>
        <a:lstStyle/>
        <a:p>
          <a:endParaRPr lang="en-US"/>
        </a:p>
      </dgm:t>
    </dgm:pt>
    <dgm:pt modelId="{499A02CC-9FA0-422B-9A62-5D65E1AF71FA}" type="pres">
      <dgm:prSet presAssocID="{33A82CA6-5370-468C-AABA-E5ED8F51109B}" presName="rootComposite" presStyleCnt="0"/>
      <dgm:spPr/>
      <dgm:t>
        <a:bodyPr/>
        <a:lstStyle/>
        <a:p>
          <a:endParaRPr lang="en-US"/>
        </a:p>
      </dgm:t>
    </dgm:pt>
    <dgm:pt modelId="{089478A1-9B21-4734-97F0-1003091F5274}" type="pres">
      <dgm:prSet presAssocID="{33A82CA6-5370-468C-AABA-E5ED8F51109B}" presName="rootText" presStyleLbl="node3" presStyleIdx="0" presStyleCnt="8">
        <dgm:presLayoutVars>
          <dgm:chPref val="3"/>
        </dgm:presLayoutVars>
      </dgm:prSet>
      <dgm:spPr/>
      <dgm:t>
        <a:bodyPr/>
        <a:lstStyle/>
        <a:p>
          <a:endParaRPr lang="en-US"/>
        </a:p>
      </dgm:t>
    </dgm:pt>
    <dgm:pt modelId="{1D738646-B31B-48A5-AEF0-1DFF997737CA}" type="pres">
      <dgm:prSet presAssocID="{33A82CA6-5370-468C-AABA-E5ED8F51109B}" presName="rootConnector" presStyleLbl="node3" presStyleIdx="0" presStyleCnt="8"/>
      <dgm:spPr/>
      <dgm:t>
        <a:bodyPr/>
        <a:lstStyle/>
        <a:p>
          <a:endParaRPr lang="en-US"/>
        </a:p>
      </dgm:t>
    </dgm:pt>
    <dgm:pt modelId="{EC510A1D-91DC-4112-AC11-78C90BCBD2BF}" type="pres">
      <dgm:prSet presAssocID="{33A82CA6-5370-468C-AABA-E5ED8F51109B}" presName="hierChild4" presStyleCnt="0"/>
      <dgm:spPr/>
      <dgm:t>
        <a:bodyPr/>
        <a:lstStyle/>
        <a:p>
          <a:endParaRPr lang="en-US"/>
        </a:p>
      </dgm:t>
    </dgm:pt>
    <dgm:pt modelId="{F7223AF8-0A2C-457A-AE5A-C24D450F9E53}" type="pres">
      <dgm:prSet presAssocID="{33A82CA6-5370-468C-AABA-E5ED8F51109B}" presName="hierChild5" presStyleCnt="0"/>
      <dgm:spPr/>
      <dgm:t>
        <a:bodyPr/>
        <a:lstStyle/>
        <a:p>
          <a:endParaRPr lang="en-US"/>
        </a:p>
      </dgm:t>
    </dgm:pt>
    <dgm:pt modelId="{584C373D-DF4A-4737-9B14-AADA187EA30F}" type="pres">
      <dgm:prSet presAssocID="{42204D37-37DA-4E15-AEFB-9C91151F1A54}" presName="Name37" presStyleLbl="parChTrans1D3" presStyleIdx="1" presStyleCnt="8"/>
      <dgm:spPr/>
      <dgm:t>
        <a:bodyPr/>
        <a:lstStyle/>
        <a:p>
          <a:endParaRPr lang="en-US"/>
        </a:p>
      </dgm:t>
    </dgm:pt>
    <dgm:pt modelId="{017626DE-D531-4077-91AE-44CEF0CABC6C}" type="pres">
      <dgm:prSet presAssocID="{1496C577-8CCA-4A8F-A373-D15A5B68C012}" presName="hierRoot2" presStyleCnt="0">
        <dgm:presLayoutVars>
          <dgm:hierBranch val="init"/>
        </dgm:presLayoutVars>
      </dgm:prSet>
      <dgm:spPr/>
      <dgm:t>
        <a:bodyPr/>
        <a:lstStyle/>
        <a:p>
          <a:endParaRPr lang="en-US"/>
        </a:p>
      </dgm:t>
    </dgm:pt>
    <dgm:pt modelId="{542A329E-14DB-4536-85F7-DA19AAA3FD87}" type="pres">
      <dgm:prSet presAssocID="{1496C577-8CCA-4A8F-A373-D15A5B68C012}" presName="rootComposite" presStyleCnt="0"/>
      <dgm:spPr/>
      <dgm:t>
        <a:bodyPr/>
        <a:lstStyle/>
        <a:p>
          <a:endParaRPr lang="en-US"/>
        </a:p>
      </dgm:t>
    </dgm:pt>
    <dgm:pt modelId="{873BAA60-3C94-4841-A54E-8DB76E28C8F6}" type="pres">
      <dgm:prSet presAssocID="{1496C577-8CCA-4A8F-A373-D15A5B68C012}" presName="rootText" presStyleLbl="node3" presStyleIdx="1" presStyleCnt="8">
        <dgm:presLayoutVars>
          <dgm:chPref val="3"/>
        </dgm:presLayoutVars>
      </dgm:prSet>
      <dgm:spPr/>
      <dgm:t>
        <a:bodyPr/>
        <a:lstStyle/>
        <a:p>
          <a:endParaRPr lang="en-US"/>
        </a:p>
      </dgm:t>
    </dgm:pt>
    <dgm:pt modelId="{DF9A55FA-BB29-46D5-9CC5-521386E50070}" type="pres">
      <dgm:prSet presAssocID="{1496C577-8CCA-4A8F-A373-D15A5B68C012}" presName="rootConnector" presStyleLbl="node3" presStyleIdx="1" presStyleCnt="8"/>
      <dgm:spPr/>
      <dgm:t>
        <a:bodyPr/>
        <a:lstStyle/>
        <a:p>
          <a:endParaRPr lang="en-US"/>
        </a:p>
      </dgm:t>
    </dgm:pt>
    <dgm:pt modelId="{55A77A8C-5F1D-4F3F-8C1F-C5AFDC2B0848}" type="pres">
      <dgm:prSet presAssocID="{1496C577-8CCA-4A8F-A373-D15A5B68C012}" presName="hierChild4" presStyleCnt="0"/>
      <dgm:spPr/>
      <dgm:t>
        <a:bodyPr/>
        <a:lstStyle/>
        <a:p>
          <a:endParaRPr lang="en-US"/>
        </a:p>
      </dgm:t>
    </dgm:pt>
    <dgm:pt modelId="{62C3378B-414D-423A-AADF-1120BE46011A}" type="pres">
      <dgm:prSet presAssocID="{1496C577-8CCA-4A8F-A373-D15A5B68C012}" presName="hierChild5" presStyleCnt="0"/>
      <dgm:spPr/>
      <dgm:t>
        <a:bodyPr/>
        <a:lstStyle/>
        <a:p>
          <a:endParaRPr lang="en-US"/>
        </a:p>
      </dgm:t>
    </dgm:pt>
    <dgm:pt modelId="{D7BEE72B-A71A-4456-B2EB-2A79B8DC4CCE}" type="pres">
      <dgm:prSet presAssocID="{D4569D56-B629-415C-84DD-1F2FB1D3F579}" presName="hierChild5" presStyleCnt="0"/>
      <dgm:spPr/>
      <dgm:t>
        <a:bodyPr/>
        <a:lstStyle/>
        <a:p>
          <a:endParaRPr lang="en-US"/>
        </a:p>
      </dgm:t>
    </dgm:pt>
    <dgm:pt modelId="{9B7DF5CB-E3A7-704E-84DC-C7BA21DC47B6}" type="pres">
      <dgm:prSet presAssocID="{E6D89B99-2E45-C241-B344-41233D7BA1E7}" presName="Name37" presStyleLbl="parChTrans1D2" presStyleIdx="1" presStyleCnt="3"/>
      <dgm:spPr/>
      <dgm:t>
        <a:bodyPr/>
        <a:lstStyle/>
        <a:p>
          <a:endParaRPr lang="en-US"/>
        </a:p>
      </dgm:t>
    </dgm:pt>
    <dgm:pt modelId="{D7EFA0DB-08C3-F643-A0B7-F6E6505C400E}" type="pres">
      <dgm:prSet presAssocID="{683BC91B-AA68-7246-9EFC-D43AAEE5B42E}" presName="hierRoot2" presStyleCnt="0">
        <dgm:presLayoutVars>
          <dgm:hierBranch val="init"/>
        </dgm:presLayoutVars>
      </dgm:prSet>
      <dgm:spPr/>
      <dgm:t>
        <a:bodyPr/>
        <a:lstStyle/>
        <a:p>
          <a:endParaRPr lang="en-US"/>
        </a:p>
      </dgm:t>
    </dgm:pt>
    <dgm:pt modelId="{B7D8CB9E-54BE-634A-8B75-68726E856610}" type="pres">
      <dgm:prSet presAssocID="{683BC91B-AA68-7246-9EFC-D43AAEE5B42E}" presName="rootComposite" presStyleCnt="0"/>
      <dgm:spPr/>
      <dgm:t>
        <a:bodyPr/>
        <a:lstStyle/>
        <a:p>
          <a:endParaRPr lang="en-US"/>
        </a:p>
      </dgm:t>
    </dgm:pt>
    <dgm:pt modelId="{1F0DE4B8-4B5D-264C-967B-7171BBD0BF97}" type="pres">
      <dgm:prSet presAssocID="{683BC91B-AA68-7246-9EFC-D43AAEE5B42E}" presName="rootText" presStyleLbl="node2" presStyleIdx="1" presStyleCnt="3" custScaleX="110000" custScaleY="110000">
        <dgm:presLayoutVars>
          <dgm:chPref val="3"/>
        </dgm:presLayoutVars>
      </dgm:prSet>
      <dgm:spPr/>
      <dgm:t>
        <a:bodyPr/>
        <a:lstStyle/>
        <a:p>
          <a:endParaRPr lang="en-US"/>
        </a:p>
      </dgm:t>
    </dgm:pt>
    <dgm:pt modelId="{51690A42-B020-4B4A-B906-99B3B433BBA8}" type="pres">
      <dgm:prSet presAssocID="{683BC91B-AA68-7246-9EFC-D43AAEE5B42E}" presName="rootConnector" presStyleLbl="node2" presStyleIdx="1" presStyleCnt="3"/>
      <dgm:spPr/>
      <dgm:t>
        <a:bodyPr/>
        <a:lstStyle/>
        <a:p>
          <a:endParaRPr lang="en-US"/>
        </a:p>
      </dgm:t>
    </dgm:pt>
    <dgm:pt modelId="{BD990A05-9C87-724C-9AA1-AB02DF72C366}" type="pres">
      <dgm:prSet presAssocID="{683BC91B-AA68-7246-9EFC-D43AAEE5B42E}" presName="hierChild4" presStyleCnt="0"/>
      <dgm:spPr/>
      <dgm:t>
        <a:bodyPr/>
        <a:lstStyle/>
        <a:p>
          <a:endParaRPr lang="en-US"/>
        </a:p>
      </dgm:t>
    </dgm:pt>
    <dgm:pt modelId="{9623AF0A-7F56-4588-A6E0-D54DEB24897F}" type="pres">
      <dgm:prSet presAssocID="{F5723B2D-6A07-43F8-8E3C-6EA9BC82A285}" presName="Name37" presStyleLbl="parChTrans1D3" presStyleIdx="2" presStyleCnt="8"/>
      <dgm:spPr/>
      <dgm:t>
        <a:bodyPr/>
        <a:lstStyle/>
        <a:p>
          <a:endParaRPr lang="en-US"/>
        </a:p>
      </dgm:t>
    </dgm:pt>
    <dgm:pt modelId="{93A528E8-ACC6-4897-9E2C-062E97D4FDE2}" type="pres">
      <dgm:prSet presAssocID="{95EEB72C-347D-4E66-9017-3CC7904C1F5C}" presName="hierRoot2" presStyleCnt="0">
        <dgm:presLayoutVars>
          <dgm:hierBranch val="init"/>
        </dgm:presLayoutVars>
      </dgm:prSet>
      <dgm:spPr/>
      <dgm:t>
        <a:bodyPr/>
        <a:lstStyle/>
        <a:p>
          <a:endParaRPr lang="en-US"/>
        </a:p>
      </dgm:t>
    </dgm:pt>
    <dgm:pt modelId="{B928FEB0-E3B5-4B6F-AD42-CF5CF486913D}" type="pres">
      <dgm:prSet presAssocID="{95EEB72C-347D-4E66-9017-3CC7904C1F5C}" presName="rootComposite" presStyleCnt="0"/>
      <dgm:spPr/>
      <dgm:t>
        <a:bodyPr/>
        <a:lstStyle/>
        <a:p>
          <a:endParaRPr lang="en-US"/>
        </a:p>
      </dgm:t>
    </dgm:pt>
    <dgm:pt modelId="{62E4D774-E0FD-4CAC-BB50-3C97DFAAA164}" type="pres">
      <dgm:prSet presAssocID="{95EEB72C-347D-4E66-9017-3CC7904C1F5C}" presName="rootText" presStyleLbl="node3" presStyleIdx="2" presStyleCnt="8">
        <dgm:presLayoutVars>
          <dgm:chPref val="3"/>
        </dgm:presLayoutVars>
      </dgm:prSet>
      <dgm:spPr/>
      <dgm:t>
        <a:bodyPr/>
        <a:lstStyle/>
        <a:p>
          <a:endParaRPr lang="en-US"/>
        </a:p>
      </dgm:t>
    </dgm:pt>
    <dgm:pt modelId="{5687B715-BDBC-4578-A396-9DFDD5DAB384}" type="pres">
      <dgm:prSet presAssocID="{95EEB72C-347D-4E66-9017-3CC7904C1F5C}" presName="rootConnector" presStyleLbl="node3" presStyleIdx="2" presStyleCnt="8"/>
      <dgm:spPr/>
      <dgm:t>
        <a:bodyPr/>
        <a:lstStyle/>
        <a:p>
          <a:endParaRPr lang="en-US"/>
        </a:p>
      </dgm:t>
    </dgm:pt>
    <dgm:pt modelId="{2015D9B1-0344-4726-B66D-0101A4A4374B}" type="pres">
      <dgm:prSet presAssocID="{95EEB72C-347D-4E66-9017-3CC7904C1F5C}" presName="hierChild4" presStyleCnt="0"/>
      <dgm:spPr/>
      <dgm:t>
        <a:bodyPr/>
        <a:lstStyle/>
        <a:p>
          <a:endParaRPr lang="en-US"/>
        </a:p>
      </dgm:t>
    </dgm:pt>
    <dgm:pt modelId="{0E46D9EB-625F-4C66-80FE-3150F7D914B8}" type="pres">
      <dgm:prSet presAssocID="{95EEB72C-347D-4E66-9017-3CC7904C1F5C}" presName="hierChild5" presStyleCnt="0"/>
      <dgm:spPr/>
      <dgm:t>
        <a:bodyPr/>
        <a:lstStyle/>
        <a:p>
          <a:endParaRPr lang="en-US"/>
        </a:p>
      </dgm:t>
    </dgm:pt>
    <dgm:pt modelId="{80397FBC-AF6B-4961-84DE-7A8921D423EB}" type="pres">
      <dgm:prSet presAssocID="{A692EA88-87AA-475C-BF83-0D2E344A8323}" presName="Name37" presStyleLbl="parChTrans1D3" presStyleIdx="3" presStyleCnt="8"/>
      <dgm:spPr/>
      <dgm:t>
        <a:bodyPr/>
        <a:lstStyle/>
        <a:p>
          <a:endParaRPr lang="en-US"/>
        </a:p>
      </dgm:t>
    </dgm:pt>
    <dgm:pt modelId="{133B5E34-1713-4840-A16B-CB1E8B6C18D2}" type="pres">
      <dgm:prSet presAssocID="{FFBA61D5-8CFB-4D5E-AD0B-A5CAF2B137BC}" presName="hierRoot2" presStyleCnt="0">
        <dgm:presLayoutVars>
          <dgm:hierBranch val="init"/>
        </dgm:presLayoutVars>
      </dgm:prSet>
      <dgm:spPr/>
      <dgm:t>
        <a:bodyPr/>
        <a:lstStyle/>
        <a:p>
          <a:endParaRPr lang="en-US"/>
        </a:p>
      </dgm:t>
    </dgm:pt>
    <dgm:pt modelId="{8977805B-BA6B-461C-A7ED-E6FB4BC3B442}" type="pres">
      <dgm:prSet presAssocID="{FFBA61D5-8CFB-4D5E-AD0B-A5CAF2B137BC}" presName="rootComposite" presStyleCnt="0"/>
      <dgm:spPr/>
      <dgm:t>
        <a:bodyPr/>
        <a:lstStyle/>
        <a:p>
          <a:endParaRPr lang="en-US"/>
        </a:p>
      </dgm:t>
    </dgm:pt>
    <dgm:pt modelId="{BA2BCEA5-2947-4A3D-921C-DA5105B3B940}" type="pres">
      <dgm:prSet presAssocID="{FFBA61D5-8CFB-4D5E-AD0B-A5CAF2B137BC}" presName="rootText" presStyleLbl="node3" presStyleIdx="3" presStyleCnt="8">
        <dgm:presLayoutVars>
          <dgm:chPref val="3"/>
        </dgm:presLayoutVars>
      </dgm:prSet>
      <dgm:spPr/>
      <dgm:t>
        <a:bodyPr/>
        <a:lstStyle/>
        <a:p>
          <a:endParaRPr lang="en-US"/>
        </a:p>
      </dgm:t>
    </dgm:pt>
    <dgm:pt modelId="{EC7E5460-B68A-42BE-8EA5-2D333F033545}" type="pres">
      <dgm:prSet presAssocID="{FFBA61D5-8CFB-4D5E-AD0B-A5CAF2B137BC}" presName="rootConnector" presStyleLbl="node3" presStyleIdx="3" presStyleCnt="8"/>
      <dgm:spPr/>
      <dgm:t>
        <a:bodyPr/>
        <a:lstStyle/>
        <a:p>
          <a:endParaRPr lang="en-US"/>
        </a:p>
      </dgm:t>
    </dgm:pt>
    <dgm:pt modelId="{36A7A215-A667-4129-BCDA-9852B06897FE}" type="pres">
      <dgm:prSet presAssocID="{FFBA61D5-8CFB-4D5E-AD0B-A5CAF2B137BC}" presName="hierChild4" presStyleCnt="0"/>
      <dgm:spPr/>
      <dgm:t>
        <a:bodyPr/>
        <a:lstStyle/>
        <a:p>
          <a:endParaRPr lang="en-US"/>
        </a:p>
      </dgm:t>
    </dgm:pt>
    <dgm:pt modelId="{14880EA8-CC91-40E4-887D-3E1EB4C261B6}" type="pres">
      <dgm:prSet presAssocID="{FFBA61D5-8CFB-4D5E-AD0B-A5CAF2B137BC}" presName="hierChild5" presStyleCnt="0"/>
      <dgm:spPr/>
      <dgm:t>
        <a:bodyPr/>
        <a:lstStyle/>
        <a:p>
          <a:endParaRPr lang="en-US"/>
        </a:p>
      </dgm:t>
    </dgm:pt>
    <dgm:pt modelId="{D0429196-9EC5-4A85-A0BB-70496134B3CE}" type="pres">
      <dgm:prSet presAssocID="{2FB9EC1F-5913-4D87-B581-B52DDC289A00}" presName="Name37" presStyleLbl="parChTrans1D3" presStyleIdx="4" presStyleCnt="8"/>
      <dgm:spPr/>
      <dgm:t>
        <a:bodyPr/>
        <a:lstStyle/>
        <a:p>
          <a:endParaRPr lang="en-US"/>
        </a:p>
      </dgm:t>
    </dgm:pt>
    <dgm:pt modelId="{2B3F05F4-9115-4810-B488-1B576F43EB82}" type="pres">
      <dgm:prSet presAssocID="{264B947E-8C30-432F-8276-D87AC49AADDF}" presName="hierRoot2" presStyleCnt="0">
        <dgm:presLayoutVars>
          <dgm:hierBranch val="init"/>
        </dgm:presLayoutVars>
      </dgm:prSet>
      <dgm:spPr/>
      <dgm:t>
        <a:bodyPr/>
        <a:lstStyle/>
        <a:p>
          <a:endParaRPr lang="en-US"/>
        </a:p>
      </dgm:t>
    </dgm:pt>
    <dgm:pt modelId="{6D38C5F4-7A72-43C1-97E5-0E9A4914FEA7}" type="pres">
      <dgm:prSet presAssocID="{264B947E-8C30-432F-8276-D87AC49AADDF}" presName="rootComposite" presStyleCnt="0"/>
      <dgm:spPr/>
      <dgm:t>
        <a:bodyPr/>
        <a:lstStyle/>
        <a:p>
          <a:endParaRPr lang="en-US"/>
        </a:p>
      </dgm:t>
    </dgm:pt>
    <dgm:pt modelId="{481238B2-BA56-436D-9571-9DEEF72D84A6}" type="pres">
      <dgm:prSet presAssocID="{264B947E-8C30-432F-8276-D87AC49AADDF}" presName="rootText" presStyleLbl="node3" presStyleIdx="4" presStyleCnt="8">
        <dgm:presLayoutVars>
          <dgm:chPref val="3"/>
        </dgm:presLayoutVars>
      </dgm:prSet>
      <dgm:spPr/>
      <dgm:t>
        <a:bodyPr/>
        <a:lstStyle/>
        <a:p>
          <a:endParaRPr lang="en-US"/>
        </a:p>
      </dgm:t>
    </dgm:pt>
    <dgm:pt modelId="{F6F59BBA-1E93-4AB5-9575-0FD2B862F73D}" type="pres">
      <dgm:prSet presAssocID="{264B947E-8C30-432F-8276-D87AC49AADDF}" presName="rootConnector" presStyleLbl="node3" presStyleIdx="4" presStyleCnt="8"/>
      <dgm:spPr/>
      <dgm:t>
        <a:bodyPr/>
        <a:lstStyle/>
        <a:p>
          <a:endParaRPr lang="en-US"/>
        </a:p>
      </dgm:t>
    </dgm:pt>
    <dgm:pt modelId="{F9766855-9AD3-41C8-8D8E-DF70C4EE943E}" type="pres">
      <dgm:prSet presAssocID="{264B947E-8C30-432F-8276-D87AC49AADDF}" presName="hierChild4" presStyleCnt="0"/>
      <dgm:spPr/>
      <dgm:t>
        <a:bodyPr/>
        <a:lstStyle/>
        <a:p>
          <a:endParaRPr lang="en-US"/>
        </a:p>
      </dgm:t>
    </dgm:pt>
    <dgm:pt modelId="{472B349F-EFBD-4195-A9C9-DC69F5D89508}" type="pres">
      <dgm:prSet presAssocID="{264B947E-8C30-432F-8276-D87AC49AADDF}" presName="hierChild5" presStyleCnt="0"/>
      <dgm:spPr/>
      <dgm:t>
        <a:bodyPr/>
        <a:lstStyle/>
        <a:p>
          <a:endParaRPr lang="en-US"/>
        </a:p>
      </dgm:t>
    </dgm:pt>
    <dgm:pt modelId="{FE633280-C8FF-440A-8C57-AA42D184AB0B}" type="pres">
      <dgm:prSet presAssocID="{08A5F7C5-5925-4D94-8F03-FB0EF5802902}" presName="Name37" presStyleLbl="parChTrans1D3" presStyleIdx="5" presStyleCnt="8"/>
      <dgm:spPr/>
      <dgm:t>
        <a:bodyPr/>
        <a:lstStyle/>
        <a:p>
          <a:endParaRPr lang="en-US"/>
        </a:p>
      </dgm:t>
    </dgm:pt>
    <dgm:pt modelId="{706547CE-1EAD-4D66-8C8E-4A3DD59BAAD5}" type="pres">
      <dgm:prSet presAssocID="{7A6375D1-B669-43B4-85C6-B6686BC92A28}" presName="hierRoot2" presStyleCnt="0">
        <dgm:presLayoutVars>
          <dgm:hierBranch val="init"/>
        </dgm:presLayoutVars>
      </dgm:prSet>
      <dgm:spPr/>
      <dgm:t>
        <a:bodyPr/>
        <a:lstStyle/>
        <a:p>
          <a:endParaRPr lang="en-US"/>
        </a:p>
      </dgm:t>
    </dgm:pt>
    <dgm:pt modelId="{3AC25F9E-BCB8-4FD6-82B3-E0706351EB5B}" type="pres">
      <dgm:prSet presAssocID="{7A6375D1-B669-43B4-85C6-B6686BC92A28}" presName="rootComposite" presStyleCnt="0"/>
      <dgm:spPr/>
      <dgm:t>
        <a:bodyPr/>
        <a:lstStyle/>
        <a:p>
          <a:endParaRPr lang="en-US"/>
        </a:p>
      </dgm:t>
    </dgm:pt>
    <dgm:pt modelId="{75516AFB-B040-492B-8B9C-012BE87506DA}" type="pres">
      <dgm:prSet presAssocID="{7A6375D1-B669-43B4-85C6-B6686BC92A28}" presName="rootText" presStyleLbl="node3" presStyleIdx="5" presStyleCnt="8">
        <dgm:presLayoutVars>
          <dgm:chPref val="3"/>
        </dgm:presLayoutVars>
      </dgm:prSet>
      <dgm:spPr/>
      <dgm:t>
        <a:bodyPr/>
        <a:lstStyle/>
        <a:p>
          <a:endParaRPr lang="en-US"/>
        </a:p>
      </dgm:t>
    </dgm:pt>
    <dgm:pt modelId="{C4AF89C9-C425-4E79-9A5A-0E44E44EF423}" type="pres">
      <dgm:prSet presAssocID="{7A6375D1-B669-43B4-85C6-B6686BC92A28}" presName="rootConnector" presStyleLbl="node3" presStyleIdx="5" presStyleCnt="8"/>
      <dgm:spPr/>
      <dgm:t>
        <a:bodyPr/>
        <a:lstStyle/>
        <a:p>
          <a:endParaRPr lang="en-US"/>
        </a:p>
      </dgm:t>
    </dgm:pt>
    <dgm:pt modelId="{21B0AC67-4257-4D7E-BBDA-3045FCA179EE}" type="pres">
      <dgm:prSet presAssocID="{7A6375D1-B669-43B4-85C6-B6686BC92A28}" presName="hierChild4" presStyleCnt="0"/>
      <dgm:spPr/>
      <dgm:t>
        <a:bodyPr/>
        <a:lstStyle/>
        <a:p>
          <a:endParaRPr lang="en-US"/>
        </a:p>
      </dgm:t>
    </dgm:pt>
    <dgm:pt modelId="{DF632008-1E80-4283-9343-103910F92B5E}" type="pres">
      <dgm:prSet presAssocID="{7A6375D1-B669-43B4-85C6-B6686BC92A28}" presName="hierChild5" presStyleCnt="0"/>
      <dgm:spPr/>
      <dgm:t>
        <a:bodyPr/>
        <a:lstStyle/>
        <a:p>
          <a:endParaRPr lang="en-US"/>
        </a:p>
      </dgm:t>
    </dgm:pt>
    <dgm:pt modelId="{41EAEE69-214C-BD43-A133-EB8632C069DF}" type="pres">
      <dgm:prSet presAssocID="{683BC91B-AA68-7246-9EFC-D43AAEE5B42E}" presName="hierChild5" presStyleCnt="0"/>
      <dgm:spPr/>
      <dgm:t>
        <a:bodyPr/>
        <a:lstStyle/>
        <a:p>
          <a:endParaRPr lang="en-US"/>
        </a:p>
      </dgm:t>
    </dgm:pt>
    <dgm:pt modelId="{CF0899A3-E77D-46E4-AE01-A0A1DC6DD52D}" type="pres">
      <dgm:prSet presAssocID="{B4EFBF8D-62B7-4519-8231-EAAA2D91CC30}" presName="Name37" presStyleLbl="parChTrans1D2" presStyleIdx="2" presStyleCnt="3"/>
      <dgm:spPr/>
      <dgm:t>
        <a:bodyPr/>
        <a:lstStyle/>
        <a:p>
          <a:endParaRPr lang="en-US"/>
        </a:p>
      </dgm:t>
    </dgm:pt>
    <dgm:pt modelId="{134EB228-F77D-4C81-9350-4470DAA402FA}" type="pres">
      <dgm:prSet presAssocID="{49111EDC-9A24-4ABF-86EA-99A03C8853AC}" presName="hierRoot2" presStyleCnt="0">
        <dgm:presLayoutVars>
          <dgm:hierBranch val="init"/>
        </dgm:presLayoutVars>
      </dgm:prSet>
      <dgm:spPr/>
      <dgm:t>
        <a:bodyPr/>
        <a:lstStyle/>
        <a:p>
          <a:endParaRPr lang="en-US"/>
        </a:p>
      </dgm:t>
    </dgm:pt>
    <dgm:pt modelId="{DDFFC62D-8C53-4D3C-A4F8-61A93EC9729A}" type="pres">
      <dgm:prSet presAssocID="{49111EDC-9A24-4ABF-86EA-99A03C8853AC}" presName="rootComposite" presStyleCnt="0"/>
      <dgm:spPr/>
      <dgm:t>
        <a:bodyPr/>
        <a:lstStyle/>
        <a:p>
          <a:endParaRPr lang="en-US"/>
        </a:p>
      </dgm:t>
    </dgm:pt>
    <dgm:pt modelId="{DE4374A5-9D76-402B-8D2F-DFB4ED3C6A06}" type="pres">
      <dgm:prSet presAssocID="{49111EDC-9A24-4ABF-86EA-99A03C8853AC}" presName="rootText" presStyleLbl="node2" presStyleIdx="2" presStyleCnt="3" custScaleX="110000" custScaleY="110000">
        <dgm:presLayoutVars>
          <dgm:chPref val="3"/>
        </dgm:presLayoutVars>
      </dgm:prSet>
      <dgm:spPr/>
      <dgm:t>
        <a:bodyPr/>
        <a:lstStyle/>
        <a:p>
          <a:endParaRPr lang="en-US"/>
        </a:p>
      </dgm:t>
    </dgm:pt>
    <dgm:pt modelId="{1A4959DD-2965-4106-9DAD-A55983416B64}" type="pres">
      <dgm:prSet presAssocID="{49111EDC-9A24-4ABF-86EA-99A03C8853AC}" presName="rootConnector" presStyleLbl="node2" presStyleIdx="2" presStyleCnt="3"/>
      <dgm:spPr/>
      <dgm:t>
        <a:bodyPr/>
        <a:lstStyle/>
        <a:p>
          <a:endParaRPr lang="en-US"/>
        </a:p>
      </dgm:t>
    </dgm:pt>
    <dgm:pt modelId="{E62848F5-E80F-479D-AE4B-BEC9066434B5}" type="pres">
      <dgm:prSet presAssocID="{49111EDC-9A24-4ABF-86EA-99A03C8853AC}" presName="hierChild4" presStyleCnt="0"/>
      <dgm:spPr/>
      <dgm:t>
        <a:bodyPr/>
        <a:lstStyle/>
        <a:p>
          <a:endParaRPr lang="en-US"/>
        </a:p>
      </dgm:t>
    </dgm:pt>
    <dgm:pt modelId="{FED8DC5B-C4CC-4822-82E3-19E99BDF9F01}" type="pres">
      <dgm:prSet presAssocID="{8B082AAF-DFBC-4914-847F-A4C76721A033}" presName="Name37" presStyleLbl="parChTrans1D3" presStyleIdx="6" presStyleCnt="8"/>
      <dgm:spPr/>
      <dgm:t>
        <a:bodyPr/>
        <a:lstStyle/>
        <a:p>
          <a:endParaRPr lang="en-US"/>
        </a:p>
      </dgm:t>
    </dgm:pt>
    <dgm:pt modelId="{9AD808C4-D767-4CE0-A5CA-822AEC172A51}" type="pres">
      <dgm:prSet presAssocID="{58B82D38-D984-47DB-8B15-315559CD1241}" presName="hierRoot2" presStyleCnt="0">
        <dgm:presLayoutVars>
          <dgm:hierBranch val="init"/>
        </dgm:presLayoutVars>
      </dgm:prSet>
      <dgm:spPr/>
      <dgm:t>
        <a:bodyPr/>
        <a:lstStyle/>
        <a:p>
          <a:endParaRPr lang="en-US"/>
        </a:p>
      </dgm:t>
    </dgm:pt>
    <dgm:pt modelId="{33E63735-777C-4E64-B506-FF590DA8B2F9}" type="pres">
      <dgm:prSet presAssocID="{58B82D38-D984-47DB-8B15-315559CD1241}" presName="rootComposite" presStyleCnt="0"/>
      <dgm:spPr/>
      <dgm:t>
        <a:bodyPr/>
        <a:lstStyle/>
        <a:p>
          <a:endParaRPr lang="en-US"/>
        </a:p>
      </dgm:t>
    </dgm:pt>
    <dgm:pt modelId="{55303E74-61FF-4B06-B70A-7871CF658FDD}" type="pres">
      <dgm:prSet presAssocID="{58B82D38-D984-47DB-8B15-315559CD1241}" presName="rootText" presStyleLbl="node3" presStyleIdx="6" presStyleCnt="8">
        <dgm:presLayoutVars>
          <dgm:chPref val="3"/>
        </dgm:presLayoutVars>
      </dgm:prSet>
      <dgm:spPr/>
      <dgm:t>
        <a:bodyPr/>
        <a:lstStyle/>
        <a:p>
          <a:endParaRPr lang="en-US"/>
        </a:p>
      </dgm:t>
    </dgm:pt>
    <dgm:pt modelId="{AED01ABB-D4C8-45D6-B031-DD84ECB5650B}" type="pres">
      <dgm:prSet presAssocID="{58B82D38-D984-47DB-8B15-315559CD1241}" presName="rootConnector" presStyleLbl="node3" presStyleIdx="6" presStyleCnt="8"/>
      <dgm:spPr/>
      <dgm:t>
        <a:bodyPr/>
        <a:lstStyle/>
        <a:p>
          <a:endParaRPr lang="en-US"/>
        </a:p>
      </dgm:t>
    </dgm:pt>
    <dgm:pt modelId="{86147077-93D1-4ABF-99FB-EDE3350F85FD}" type="pres">
      <dgm:prSet presAssocID="{58B82D38-D984-47DB-8B15-315559CD1241}" presName="hierChild4" presStyleCnt="0"/>
      <dgm:spPr/>
      <dgm:t>
        <a:bodyPr/>
        <a:lstStyle/>
        <a:p>
          <a:endParaRPr lang="en-US"/>
        </a:p>
      </dgm:t>
    </dgm:pt>
    <dgm:pt modelId="{C823DB55-6D13-4BE4-8110-42C1C343AD64}" type="pres">
      <dgm:prSet presAssocID="{58B82D38-D984-47DB-8B15-315559CD1241}" presName="hierChild5" presStyleCnt="0"/>
      <dgm:spPr/>
      <dgm:t>
        <a:bodyPr/>
        <a:lstStyle/>
        <a:p>
          <a:endParaRPr lang="en-US"/>
        </a:p>
      </dgm:t>
    </dgm:pt>
    <dgm:pt modelId="{19B25ABC-DBEF-4B1D-8A1C-0921674A6555}" type="pres">
      <dgm:prSet presAssocID="{9FA279A9-9A70-4CDA-A721-0CCDCCDA1E22}" presName="Name37" presStyleLbl="parChTrans1D3" presStyleIdx="7" presStyleCnt="8"/>
      <dgm:spPr/>
      <dgm:t>
        <a:bodyPr/>
        <a:lstStyle/>
        <a:p>
          <a:endParaRPr lang="en-US"/>
        </a:p>
      </dgm:t>
    </dgm:pt>
    <dgm:pt modelId="{023ED8EF-9605-4D40-B573-32E32C8A2F3A}" type="pres">
      <dgm:prSet presAssocID="{E405F3B1-9245-41F1-9DD4-3CBC804E22FC}" presName="hierRoot2" presStyleCnt="0">
        <dgm:presLayoutVars>
          <dgm:hierBranch val="init"/>
        </dgm:presLayoutVars>
      </dgm:prSet>
      <dgm:spPr/>
      <dgm:t>
        <a:bodyPr/>
        <a:lstStyle/>
        <a:p>
          <a:endParaRPr lang="en-US"/>
        </a:p>
      </dgm:t>
    </dgm:pt>
    <dgm:pt modelId="{6FB4DB03-8583-4006-9949-FF0BDC55EE29}" type="pres">
      <dgm:prSet presAssocID="{E405F3B1-9245-41F1-9DD4-3CBC804E22FC}" presName="rootComposite" presStyleCnt="0"/>
      <dgm:spPr/>
      <dgm:t>
        <a:bodyPr/>
        <a:lstStyle/>
        <a:p>
          <a:endParaRPr lang="en-US"/>
        </a:p>
      </dgm:t>
    </dgm:pt>
    <dgm:pt modelId="{67AC9910-F943-45A4-9791-36FB1EDA303D}" type="pres">
      <dgm:prSet presAssocID="{E405F3B1-9245-41F1-9DD4-3CBC804E22FC}" presName="rootText" presStyleLbl="node3" presStyleIdx="7" presStyleCnt="8">
        <dgm:presLayoutVars>
          <dgm:chPref val="3"/>
        </dgm:presLayoutVars>
      </dgm:prSet>
      <dgm:spPr/>
      <dgm:t>
        <a:bodyPr/>
        <a:lstStyle/>
        <a:p>
          <a:endParaRPr lang="en-US"/>
        </a:p>
      </dgm:t>
    </dgm:pt>
    <dgm:pt modelId="{5755C307-07A7-43BF-801F-BC93BF30996F}" type="pres">
      <dgm:prSet presAssocID="{E405F3B1-9245-41F1-9DD4-3CBC804E22FC}" presName="rootConnector" presStyleLbl="node3" presStyleIdx="7" presStyleCnt="8"/>
      <dgm:spPr/>
      <dgm:t>
        <a:bodyPr/>
        <a:lstStyle/>
        <a:p>
          <a:endParaRPr lang="en-US"/>
        </a:p>
      </dgm:t>
    </dgm:pt>
    <dgm:pt modelId="{9834C70B-D239-44BB-BB0B-FD3E7650D7F0}" type="pres">
      <dgm:prSet presAssocID="{E405F3B1-9245-41F1-9DD4-3CBC804E22FC}" presName="hierChild4" presStyleCnt="0"/>
      <dgm:spPr/>
      <dgm:t>
        <a:bodyPr/>
        <a:lstStyle/>
        <a:p>
          <a:endParaRPr lang="en-US"/>
        </a:p>
      </dgm:t>
    </dgm:pt>
    <dgm:pt modelId="{F9015BC0-9BF3-4412-8326-2C54646A3381}" type="pres">
      <dgm:prSet presAssocID="{E405F3B1-9245-41F1-9DD4-3CBC804E22FC}" presName="hierChild5" presStyleCnt="0"/>
      <dgm:spPr/>
      <dgm:t>
        <a:bodyPr/>
        <a:lstStyle/>
        <a:p>
          <a:endParaRPr lang="en-US"/>
        </a:p>
      </dgm:t>
    </dgm:pt>
    <dgm:pt modelId="{1784D3BD-A595-4598-893F-D86B5984B653}" type="pres">
      <dgm:prSet presAssocID="{49111EDC-9A24-4ABF-86EA-99A03C8853AC}" presName="hierChild5" presStyleCnt="0"/>
      <dgm:spPr/>
      <dgm:t>
        <a:bodyPr/>
        <a:lstStyle/>
        <a:p>
          <a:endParaRPr lang="en-US"/>
        </a:p>
      </dgm:t>
    </dgm:pt>
    <dgm:pt modelId="{D18B8545-D52C-461C-A5EC-E2CDE36CC119}" type="pres">
      <dgm:prSet presAssocID="{56774BB8-8D7C-48F8-95C5-481B2EDE596A}" presName="hierChild3" presStyleCnt="0"/>
      <dgm:spPr/>
      <dgm:t>
        <a:bodyPr/>
        <a:lstStyle/>
        <a:p>
          <a:endParaRPr lang="en-US"/>
        </a:p>
      </dgm:t>
    </dgm:pt>
  </dgm:ptLst>
  <dgm:cxnLst>
    <dgm:cxn modelId="{132A3A12-CB86-45DF-A2DD-D1CBB12BB16D}" type="presOf" srcId="{264B947E-8C30-432F-8276-D87AC49AADDF}" destId="{481238B2-BA56-436D-9571-9DEEF72D84A6}" srcOrd="0" destOrd="0" presId="urn:microsoft.com/office/officeart/2005/8/layout/orgChart1"/>
    <dgm:cxn modelId="{5B6D81A9-A3DD-4D89-AF92-8DD26AAF7CA3}" srcId="{D4569D56-B629-415C-84DD-1F2FB1D3F579}" destId="{1496C577-8CCA-4A8F-A373-D15A5B68C012}" srcOrd="1" destOrd="0" parTransId="{42204D37-37DA-4E15-AEFB-9C91151F1A54}" sibTransId="{ADB90078-6D02-4D2D-93FF-C4C31AD73621}"/>
    <dgm:cxn modelId="{F2CD4F74-CFAF-49F8-BB4B-BF10856CBC91}" type="presOf" srcId="{08A5F7C5-5925-4D94-8F03-FB0EF5802902}" destId="{FE633280-C8FF-440A-8C57-AA42D184AB0B}" srcOrd="0" destOrd="0" presId="urn:microsoft.com/office/officeart/2005/8/layout/orgChart1"/>
    <dgm:cxn modelId="{7EF6CFFB-A6CA-4B57-AE99-13D17B198E88}" type="presOf" srcId="{33A82CA6-5370-468C-AABA-E5ED8F51109B}" destId="{089478A1-9B21-4734-97F0-1003091F5274}" srcOrd="0" destOrd="0" presId="urn:microsoft.com/office/officeart/2005/8/layout/orgChart1"/>
    <dgm:cxn modelId="{D85E6F79-E6D2-42CD-B915-38E9FF9BC5F3}" srcId="{49111EDC-9A24-4ABF-86EA-99A03C8853AC}" destId="{58B82D38-D984-47DB-8B15-315559CD1241}" srcOrd="0" destOrd="0" parTransId="{8B082AAF-DFBC-4914-847F-A4C76721A033}" sibTransId="{BA0C5F2E-8464-4B3D-9E41-5CF1102B8A1E}"/>
    <dgm:cxn modelId="{3620DC62-EAD6-4996-9A7C-1CBAF0518499}" type="presOf" srcId="{58B82D38-D984-47DB-8B15-315559CD1241}" destId="{55303E74-61FF-4B06-B70A-7871CF658FDD}" srcOrd="0" destOrd="0" presId="urn:microsoft.com/office/officeart/2005/8/layout/orgChart1"/>
    <dgm:cxn modelId="{08EB29AA-B29F-45C9-B586-1144CFC1FEC4}" type="presOf" srcId="{A692EA88-87AA-475C-BF83-0D2E344A8323}" destId="{80397FBC-AF6B-4961-84DE-7A8921D423EB}" srcOrd="0" destOrd="0" presId="urn:microsoft.com/office/officeart/2005/8/layout/orgChart1"/>
    <dgm:cxn modelId="{183E8801-7E32-4D42-9F0A-AEAD375627F6}" type="presOf" srcId="{264B947E-8C30-432F-8276-D87AC49AADDF}" destId="{F6F59BBA-1E93-4AB5-9575-0FD2B862F73D}" srcOrd="1" destOrd="0" presId="urn:microsoft.com/office/officeart/2005/8/layout/orgChart1"/>
    <dgm:cxn modelId="{623C2346-E8E8-4A2C-8A20-078DBABC8904}" type="presOf" srcId="{7A6375D1-B669-43B4-85C6-B6686BC92A28}" destId="{75516AFB-B040-492B-8B9C-012BE87506DA}" srcOrd="0" destOrd="0" presId="urn:microsoft.com/office/officeart/2005/8/layout/orgChart1"/>
    <dgm:cxn modelId="{A20C7DA1-9FDA-4148-B7E0-27947B903AEA}" type="presOf" srcId="{8B082AAF-DFBC-4914-847F-A4C76721A033}" destId="{FED8DC5B-C4CC-4822-82E3-19E99BDF9F01}" srcOrd="0" destOrd="0" presId="urn:microsoft.com/office/officeart/2005/8/layout/orgChart1"/>
    <dgm:cxn modelId="{9F15FDCA-6CFE-4246-8634-6F16B484E384}" type="presOf" srcId="{49111EDC-9A24-4ABF-86EA-99A03C8853AC}" destId="{DE4374A5-9D76-402B-8D2F-DFB4ED3C6A06}" srcOrd="0" destOrd="0" presId="urn:microsoft.com/office/officeart/2005/8/layout/orgChart1"/>
    <dgm:cxn modelId="{71F64BF8-398B-479E-BF48-8A757F706C3E}" type="presOf" srcId="{B4EFBF8D-62B7-4519-8231-EAAA2D91CC30}" destId="{CF0899A3-E77D-46E4-AE01-A0A1DC6DD52D}" srcOrd="0" destOrd="0" presId="urn:microsoft.com/office/officeart/2005/8/layout/orgChart1"/>
    <dgm:cxn modelId="{1E096DF9-8785-4B7E-9FF1-B9C361456EAD}" srcId="{56774BB8-8D7C-48F8-95C5-481B2EDE596A}" destId="{D4569D56-B629-415C-84DD-1F2FB1D3F579}" srcOrd="0" destOrd="0" parTransId="{C0C0B48B-E193-4C9E-B3BC-36C1C0004198}" sibTransId="{38AB6327-2C43-422D-A911-80A78F67A65E}"/>
    <dgm:cxn modelId="{C8B97A46-E8D3-4875-9228-4BF6D3166288}" type="presOf" srcId="{95EEB72C-347D-4E66-9017-3CC7904C1F5C}" destId="{5687B715-BDBC-4578-A396-9DFDD5DAB384}" srcOrd="1" destOrd="0" presId="urn:microsoft.com/office/officeart/2005/8/layout/orgChart1"/>
    <dgm:cxn modelId="{EB9B6EB8-7454-F94A-91C7-8394E0AF4B11}" srcId="{56774BB8-8D7C-48F8-95C5-481B2EDE596A}" destId="{683BC91B-AA68-7246-9EFC-D43AAEE5B42E}" srcOrd="1" destOrd="0" parTransId="{E6D89B99-2E45-C241-B344-41233D7BA1E7}" sibTransId="{56EA5402-2B05-AA45-8F7A-F6E78DA05D61}"/>
    <dgm:cxn modelId="{99312FD9-2FAD-4D82-BB86-1132AC887134}" type="presOf" srcId="{95EEB72C-347D-4E66-9017-3CC7904C1F5C}" destId="{62E4D774-E0FD-4CAC-BB50-3C97DFAAA164}" srcOrd="0" destOrd="0" presId="urn:microsoft.com/office/officeart/2005/8/layout/orgChart1"/>
    <dgm:cxn modelId="{7701BA1B-60BA-49A0-B0CC-40C03807AD73}" srcId="{C16A9036-DBB5-4449-99A6-6CAD5C994810}" destId="{56774BB8-8D7C-48F8-95C5-481B2EDE596A}" srcOrd="0" destOrd="0" parTransId="{787CDB28-34DB-4831-B226-4C43B05E837D}" sibTransId="{1CFD3F88-9F30-47D0-9F7D-EFAF9B044CFE}"/>
    <dgm:cxn modelId="{586914D2-5E4B-4D7D-A826-833DEBC451C0}" srcId="{56774BB8-8D7C-48F8-95C5-481B2EDE596A}" destId="{49111EDC-9A24-4ABF-86EA-99A03C8853AC}" srcOrd="2" destOrd="0" parTransId="{B4EFBF8D-62B7-4519-8231-EAAA2D91CC30}" sibTransId="{4C8E3EAA-FBD7-4773-85EA-B7719BDC359F}"/>
    <dgm:cxn modelId="{D25BBE28-BE0E-4113-8F42-6E76BAB06F6A}" type="presOf" srcId="{F5723B2D-6A07-43F8-8E3C-6EA9BC82A285}" destId="{9623AF0A-7F56-4588-A6E0-D54DEB24897F}" srcOrd="0" destOrd="0" presId="urn:microsoft.com/office/officeart/2005/8/layout/orgChart1"/>
    <dgm:cxn modelId="{7B11AFCE-3904-4C22-BE4C-16E443885CD9}" type="presOf" srcId="{49111EDC-9A24-4ABF-86EA-99A03C8853AC}" destId="{1A4959DD-2965-4106-9DAD-A55983416B64}" srcOrd="1" destOrd="0" presId="urn:microsoft.com/office/officeart/2005/8/layout/orgChart1"/>
    <dgm:cxn modelId="{C2D546EC-AB23-4CED-9ED2-85461C9A8D28}" type="presOf" srcId="{FFBA61D5-8CFB-4D5E-AD0B-A5CAF2B137BC}" destId="{BA2BCEA5-2947-4A3D-921C-DA5105B3B940}" srcOrd="0" destOrd="0" presId="urn:microsoft.com/office/officeart/2005/8/layout/orgChart1"/>
    <dgm:cxn modelId="{DC00FABB-9CA2-46EF-BFA6-9227D478C748}" srcId="{49111EDC-9A24-4ABF-86EA-99A03C8853AC}" destId="{E405F3B1-9245-41F1-9DD4-3CBC804E22FC}" srcOrd="1" destOrd="0" parTransId="{9FA279A9-9A70-4CDA-A721-0CCDCCDA1E22}" sibTransId="{4117D101-53EB-4716-AF54-B926FC7308F3}"/>
    <dgm:cxn modelId="{93CEEE85-9F73-4BF8-B2F2-129FEF29FDA3}" srcId="{D4569D56-B629-415C-84DD-1F2FB1D3F579}" destId="{33A82CA6-5370-468C-AABA-E5ED8F51109B}" srcOrd="0" destOrd="0" parTransId="{E44513DC-F74E-4CC1-97FB-E5B8931EB430}" sibTransId="{99BD7F83-FB45-4451-9003-C5B80D539F58}"/>
    <dgm:cxn modelId="{187DDC57-10E0-40D0-9418-67655408E9AA}" type="presOf" srcId="{C0C0B48B-E193-4C9E-B3BC-36C1C0004198}" destId="{3DB9DFBC-8FBC-4834-8F76-FDE7B62F7E02}" srcOrd="0" destOrd="0" presId="urn:microsoft.com/office/officeart/2005/8/layout/orgChart1"/>
    <dgm:cxn modelId="{22FF7956-2A70-4A59-AB10-735C05DE96EA}" type="presOf" srcId="{683BC91B-AA68-7246-9EFC-D43AAEE5B42E}" destId="{1F0DE4B8-4B5D-264C-967B-7171BBD0BF97}" srcOrd="0" destOrd="0" presId="urn:microsoft.com/office/officeart/2005/8/layout/orgChart1"/>
    <dgm:cxn modelId="{F3EB8707-BC7D-4174-84E4-DF0BEF554B63}" type="presOf" srcId="{683BC91B-AA68-7246-9EFC-D43AAEE5B42E}" destId="{51690A42-B020-4B4A-B906-99B3B433BBA8}" srcOrd="1" destOrd="0" presId="urn:microsoft.com/office/officeart/2005/8/layout/orgChart1"/>
    <dgm:cxn modelId="{54E83331-7EAF-408E-8821-015B403E2641}" type="presOf" srcId="{FFBA61D5-8CFB-4D5E-AD0B-A5CAF2B137BC}" destId="{EC7E5460-B68A-42BE-8EA5-2D333F033545}" srcOrd="1" destOrd="0" presId="urn:microsoft.com/office/officeart/2005/8/layout/orgChart1"/>
    <dgm:cxn modelId="{B1C90E9D-8C5F-425C-9C3D-0794F3E87380}" type="presOf" srcId="{33A82CA6-5370-468C-AABA-E5ED8F51109B}" destId="{1D738646-B31B-48A5-AEF0-1DFF997737CA}" srcOrd="1" destOrd="0" presId="urn:microsoft.com/office/officeart/2005/8/layout/orgChart1"/>
    <dgm:cxn modelId="{C4BD624A-D1D7-42D9-81CA-C2D332352E21}" type="presOf" srcId="{1496C577-8CCA-4A8F-A373-D15A5B68C012}" destId="{DF9A55FA-BB29-46D5-9CC5-521386E50070}" srcOrd="1" destOrd="0" presId="urn:microsoft.com/office/officeart/2005/8/layout/orgChart1"/>
    <dgm:cxn modelId="{12235122-9559-4B8C-974A-FCB1842E7738}" type="presOf" srcId="{56774BB8-8D7C-48F8-95C5-481B2EDE596A}" destId="{717CD991-FA25-4F6D-A143-23AC40A23116}" srcOrd="1" destOrd="0" presId="urn:microsoft.com/office/officeart/2005/8/layout/orgChart1"/>
    <dgm:cxn modelId="{857CE537-0CA0-4C67-8C5F-FC2B05718479}" type="presOf" srcId="{2FB9EC1F-5913-4D87-B581-B52DDC289A00}" destId="{D0429196-9EC5-4A85-A0BB-70496134B3CE}" srcOrd="0" destOrd="0" presId="urn:microsoft.com/office/officeart/2005/8/layout/orgChart1"/>
    <dgm:cxn modelId="{31934E4F-E9CD-49D5-9454-710867730157}" type="presOf" srcId="{E405F3B1-9245-41F1-9DD4-3CBC804E22FC}" destId="{5755C307-07A7-43BF-801F-BC93BF30996F}" srcOrd="1" destOrd="0" presId="urn:microsoft.com/office/officeart/2005/8/layout/orgChart1"/>
    <dgm:cxn modelId="{CAD0BD2D-A26B-48DD-844B-C619438FFDD6}" type="presOf" srcId="{1496C577-8CCA-4A8F-A373-D15A5B68C012}" destId="{873BAA60-3C94-4841-A54E-8DB76E28C8F6}" srcOrd="0" destOrd="0" presId="urn:microsoft.com/office/officeart/2005/8/layout/orgChart1"/>
    <dgm:cxn modelId="{41B53788-BC9A-47D5-9B9D-CF720B923A86}" type="presOf" srcId="{E405F3B1-9245-41F1-9DD4-3CBC804E22FC}" destId="{67AC9910-F943-45A4-9791-36FB1EDA303D}" srcOrd="0" destOrd="0" presId="urn:microsoft.com/office/officeart/2005/8/layout/orgChart1"/>
    <dgm:cxn modelId="{1637B17F-29D0-4C15-B46A-B5800DB87CEE}" srcId="{683BC91B-AA68-7246-9EFC-D43AAEE5B42E}" destId="{7A6375D1-B669-43B4-85C6-B6686BC92A28}" srcOrd="3" destOrd="0" parTransId="{08A5F7C5-5925-4D94-8F03-FB0EF5802902}" sibTransId="{E66ED5FA-CD80-47EB-8C5D-3DAA75E489DE}"/>
    <dgm:cxn modelId="{5DA1CCD1-B6B9-45AA-9923-D63F2F281FE5}" type="presOf" srcId="{42204D37-37DA-4E15-AEFB-9C91151F1A54}" destId="{584C373D-DF4A-4737-9B14-AADA187EA30F}" srcOrd="0" destOrd="0" presId="urn:microsoft.com/office/officeart/2005/8/layout/orgChart1"/>
    <dgm:cxn modelId="{AC94B2EF-2C47-4B6F-878B-2D817EBACE13}" type="presOf" srcId="{7A6375D1-B669-43B4-85C6-B6686BC92A28}" destId="{C4AF89C9-C425-4E79-9A5A-0E44E44EF423}" srcOrd="1" destOrd="0" presId="urn:microsoft.com/office/officeart/2005/8/layout/orgChart1"/>
    <dgm:cxn modelId="{5A4B6554-5734-4C51-9499-4178A0E4018B}" srcId="{683BC91B-AA68-7246-9EFC-D43AAEE5B42E}" destId="{FFBA61D5-8CFB-4D5E-AD0B-A5CAF2B137BC}" srcOrd="1" destOrd="0" parTransId="{A692EA88-87AA-475C-BF83-0D2E344A8323}" sibTransId="{37C4B254-365D-41C7-8C39-FCC44CD97A73}"/>
    <dgm:cxn modelId="{9706D60C-AD82-4C15-97A7-28B418F33F6F}" type="presOf" srcId="{E6D89B99-2E45-C241-B344-41233D7BA1E7}" destId="{9B7DF5CB-E3A7-704E-84DC-C7BA21DC47B6}" srcOrd="0" destOrd="0" presId="urn:microsoft.com/office/officeart/2005/8/layout/orgChart1"/>
    <dgm:cxn modelId="{59D7A0F4-4960-4735-9FC0-99F5DAE57704}" type="presOf" srcId="{58B82D38-D984-47DB-8B15-315559CD1241}" destId="{AED01ABB-D4C8-45D6-B031-DD84ECB5650B}" srcOrd="1" destOrd="0" presId="urn:microsoft.com/office/officeart/2005/8/layout/orgChart1"/>
    <dgm:cxn modelId="{3EB7082A-0FCF-4ED0-B632-BE731F51909F}" type="presOf" srcId="{56774BB8-8D7C-48F8-95C5-481B2EDE596A}" destId="{719BB457-37F4-43E6-97B9-D2DA3763EDE1}" srcOrd="0" destOrd="0" presId="urn:microsoft.com/office/officeart/2005/8/layout/orgChart1"/>
    <dgm:cxn modelId="{1E203B7E-8C8F-4F6E-A972-2D110C53083C}" srcId="{683BC91B-AA68-7246-9EFC-D43AAEE5B42E}" destId="{264B947E-8C30-432F-8276-D87AC49AADDF}" srcOrd="2" destOrd="0" parTransId="{2FB9EC1F-5913-4D87-B581-B52DDC289A00}" sibTransId="{F994EBB8-4BE2-46FE-B4A7-F3F7F0B2B541}"/>
    <dgm:cxn modelId="{BF4E96E0-D622-4EFB-964C-E94598E504CC}" type="presOf" srcId="{D4569D56-B629-415C-84DD-1F2FB1D3F579}" destId="{32F5D08A-FA21-4B22-B5FA-063B8F30E64E}" srcOrd="1" destOrd="0" presId="urn:microsoft.com/office/officeart/2005/8/layout/orgChart1"/>
    <dgm:cxn modelId="{04DD78EB-5771-4834-8018-D6E12B99BE44}" type="presOf" srcId="{9FA279A9-9A70-4CDA-A721-0CCDCCDA1E22}" destId="{19B25ABC-DBEF-4B1D-8A1C-0921674A6555}" srcOrd="0" destOrd="0" presId="urn:microsoft.com/office/officeart/2005/8/layout/orgChart1"/>
    <dgm:cxn modelId="{D287FBB6-9CD7-40E9-A2CB-44212FD3D648}" srcId="{683BC91B-AA68-7246-9EFC-D43AAEE5B42E}" destId="{95EEB72C-347D-4E66-9017-3CC7904C1F5C}" srcOrd="0" destOrd="0" parTransId="{F5723B2D-6A07-43F8-8E3C-6EA9BC82A285}" sibTransId="{69E60992-4DCA-40C2-808A-1C9B7D56BEFF}"/>
    <dgm:cxn modelId="{3D756166-CCEE-4F50-BC1A-4FE924A686F9}" type="presOf" srcId="{C16A9036-DBB5-4449-99A6-6CAD5C994810}" destId="{06246336-DCEC-4CDF-9D9A-C1CD74918602}" srcOrd="0" destOrd="0" presId="urn:microsoft.com/office/officeart/2005/8/layout/orgChart1"/>
    <dgm:cxn modelId="{5A2696B9-1914-4C00-BED6-3AB22B1537AB}" type="presOf" srcId="{D4569D56-B629-415C-84DD-1F2FB1D3F579}" destId="{D452CE4F-1FCD-4C32-A0D9-869EA84120A8}" srcOrd="0" destOrd="0" presId="urn:microsoft.com/office/officeart/2005/8/layout/orgChart1"/>
    <dgm:cxn modelId="{2B473D0B-477D-4092-B64A-AD779B43BE09}" type="presOf" srcId="{E44513DC-F74E-4CC1-97FB-E5B8931EB430}" destId="{F83E765A-6CA1-4AC8-95FB-CA4FECEDF072}" srcOrd="0" destOrd="0" presId="urn:microsoft.com/office/officeart/2005/8/layout/orgChart1"/>
    <dgm:cxn modelId="{03AD6193-CA46-498F-9D75-17A90A5CAE85}" type="presParOf" srcId="{06246336-DCEC-4CDF-9D9A-C1CD74918602}" destId="{4CDC5893-C2F6-4ED5-859E-5F41CE4BE08B}" srcOrd="0" destOrd="0" presId="urn:microsoft.com/office/officeart/2005/8/layout/orgChart1"/>
    <dgm:cxn modelId="{1BBC3B99-4897-41C0-A965-A6F1BD2E520A}" type="presParOf" srcId="{4CDC5893-C2F6-4ED5-859E-5F41CE4BE08B}" destId="{A6D3E141-5791-4ED1-B69F-B36E2F2D5EBF}" srcOrd="0" destOrd="0" presId="urn:microsoft.com/office/officeart/2005/8/layout/orgChart1"/>
    <dgm:cxn modelId="{FA80D6DF-A718-4267-975B-D43C615F233C}" type="presParOf" srcId="{A6D3E141-5791-4ED1-B69F-B36E2F2D5EBF}" destId="{719BB457-37F4-43E6-97B9-D2DA3763EDE1}" srcOrd="0" destOrd="0" presId="urn:microsoft.com/office/officeart/2005/8/layout/orgChart1"/>
    <dgm:cxn modelId="{0070CCBD-4089-4C34-A5BE-DCEE7D175EA4}" type="presParOf" srcId="{A6D3E141-5791-4ED1-B69F-B36E2F2D5EBF}" destId="{717CD991-FA25-4F6D-A143-23AC40A23116}" srcOrd="1" destOrd="0" presId="urn:microsoft.com/office/officeart/2005/8/layout/orgChart1"/>
    <dgm:cxn modelId="{B1114AFA-4D76-42B3-91A9-F2E5BB5B596F}" type="presParOf" srcId="{4CDC5893-C2F6-4ED5-859E-5F41CE4BE08B}" destId="{DB92DADE-960E-4B53-8602-75F0DD8B8C90}" srcOrd="1" destOrd="0" presId="urn:microsoft.com/office/officeart/2005/8/layout/orgChart1"/>
    <dgm:cxn modelId="{AA5F61B5-3708-4EBB-89D0-806527324D4B}" type="presParOf" srcId="{DB92DADE-960E-4B53-8602-75F0DD8B8C90}" destId="{3DB9DFBC-8FBC-4834-8F76-FDE7B62F7E02}" srcOrd="0" destOrd="0" presId="urn:microsoft.com/office/officeart/2005/8/layout/orgChart1"/>
    <dgm:cxn modelId="{37CC2792-53C0-4159-945E-F13864FCB918}" type="presParOf" srcId="{DB92DADE-960E-4B53-8602-75F0DD8B8C90}" destId="{9A0A72EA-83CA-4884-9466-D9EC4E5B58DF}" srcOrd="1" destOrd="0" presId="urn:microsoft.com/office/officeart/2005/8/layout/orgChart1"/>
    <dgm:cxn modelId="{E5655BA7-03A0-47B1-8ADF-9426F87A4288}" type="presParOf" srcId="{9A0A72EA-83CA-4884-9466-D9EC4E5B58DF}" destId="{81F31C0F-38FF-4EC0-A203-615456CAB9FE}" srcOrd="0" destOrd="0" presId="urn:microsoft.com/office/officeart/2005/8/layout/orgChart1"/>
    <dgm:cxn modelId="{FEDCAE9D-5521-4302-A7B8-4E8AD4A16A77}" type="presParOf" srcId="{81F31C0F-38FF-4EC0-A203-615456CAB9FE}" destId="{D452CE4F-1FCD-4C32-A0D9-869EA84120A8}" srcOrd="0" destOrd="0" presId="urn:microsoft.com/office/officeart/2005/8/layout/orgChart1"/>
    <dgm:cxn modelId="{0BCD817A-416C-4F2D-909B-8C2ADB223438}" type="presParOf" srcId="{81F31C0F-38FF-4EC0-A203-615456CAB9FE}" destId="{32F5D08A-FA21-4B22-B5FA-063B8F30E64E}" srcOrd="1" destOrd="0" presId="urn:microsoft.com/office/officeart/2005/8/layout/orgChart1"/>
    <dgm:cxn modelId="{ADE9B4F8-5D74-42A1-A7BA-2809223B5769}" type="presParOf" srcId="{9A0A72EA-83CA-4884-9466-D9EC4E5B58DF}" destId="{0A747F27-11D0-45EB-B230-527F310F859A}" srcOrd="1" destOrd="0" presId="urn:microsoft.com/office/officeart/2005/8/layout/orgChart1"/>
    <dgm:cxn modelId="{BF4B226A-7AF9-4A09-A3A3-BB40826B9FAF}" type="presParOf" srcId="{0A747F27-11D0-45EB-B230-527F310F859A}" destId="{F83E765A-6CA1-4AC8-95FB-CA4FECEDF072}" srcOrd="0" destOrd="0" presId="urn:microsoft.com/office/officeart/2005/8/layout/orgChart1"/>
    <dgm:cxn modelId="{3E19D14E-F4F5-4EC1-A4EA-A31C0B3BE501}" type="presParOf" srcId="{0A747F27-11D0-45EB-B230-527F310F859A}" destId="{0455423B-DD85-4E55-B613-D99C929D90EE}" srcOrd="1" destOrd="0" presId="urn:microsoft.com/office/officeart/2005/8/layout/orgChart1"/>
    <dgm:cxn modelId="{C9DA4B4A-0DF0-4551-9C88-D46F5ED02446}" type="presParOf" srcId="{0455423B-DD85-4E55-B613-D99C929D90EE}" destId="{499A02CC-9FA0-422B-9A62-5D65E1AF71FA}" srcOrd="0" destOrd="0" presId="urn:microsoft.com/office/officeart/2005/8/layout/orgChart1"/>
    <dgm:cxn modelId="{40187730-2E90-4DD2-ABE2-3E5479350707}" type="presParOf" srcId="{499A02CC-9FA0-422B-9A62-5D65E1AF71FA}" destId="{089478A1-9B21-4734-97F0-1003091F5274}" srcOrd="0" destOrd="0" presId="urn:microsoft.com/office/officeart/2005/8/layout/orgChart1"/>
    <dgm:cxn modelId="{31D76058-F616-487A-B086-A657E4F74195}" type="presParOf" srcId="{499A02CC-9FA0-422B-9A62-5D65E1AF71FA}" destId="{1D738646-B31B-48A5-AEF0-1DFF997737CA}" srcOrd="1" destOrd="0" presId="urn:microsoft.com/office/officeart/2005/8/layout/orgChart1"/>
    <dgm:cxn modelId="{3B055F99-877D-4D72-AC4E-7F4CF6C65FD2}" type="presParOf" srcId="{0455423B-DD85-4E55-B613-D99C929D90EE}" destId="{EC510A1D-91DC-4112-AC11-78C90BCBD2BF}" srcOrd="1" destOrd="0" presId="urn:microsoft.com/office/officeart/2005/8/layout/orgChart1"/>
    <dgm:cxn modelId="{9288B65F-C1E9-4176-B127-87F4471F51CC}" type="presParOf" srcId="{0455423B-DD85-4E55-B613-D99C929D90EE}" destId="{F7223AF8-0A2C-457A-AE5A-C24D450F9E53}" srcOrd="2" destOrd="0" presId="urn:microsoft.com/office/officeart/2005/8/layout/orgChart1"/>
    <dgm:cxn modelId="{80821D65-9FB6-4720-A8D9-10C9C1768C21}" type="presParOf" srcId="{0A747F27-11D0-45EB-B230-527F310F859A}" destId="{584C373D-DF4A-4737-9B14-AADA187EA30F}" srcOrd="2" destOrd="0" presId="urn:microsoft.com/office/officeart/2005/8/layout/orgChart1"/>
    <dgm:cxn modelId="{B561DB73-8DE3-4770-A13C-FEDFCDACC717}" type="presParOf" srcId="{0A747F27-11D0-45EB-B230-527F310F859A}" destId="{017626DE-D531-4077-91AE-44CEF0CABC6C}" srcOrd="3" destOrd="0" presId="urn:microsoft.com/office/officeart/2005/8/layout/orgChart1"/>
    <dgm:cxn modelId="{4AA5ACBA-859D-481F-997D-BA9BA7697B1A}" type="presParOf" srcId="{017626DE-D531-4077-91AE-44CEF0CABC6C}" destId="{542A329E-14DB-4536-85F7-DA19AAA3FD87}" srcOrd="0" destOrd="0" presId="urn:microsoft.com/office/officeart/2005/8/layout/orgChart1"/>
    <dgm:cxn modelId="{53EA35C7-83EA-44CA-9E0D-8EC63D7AD3D0}" type="presParOf" srcId="{542A329E-14DB-4536-85F7-DA19AAA3FD87}" destId="{873BAA60-3C94-4841-A54E-8DB76E28C8F6}" srcOrd="0" destOrd="0" presId="urn:microsoft.com/office/officeart/2005/8/layout/orgChart1"/>
    <dgm:cxn modelId="{0232CCD2-D30E-42CA-81EC-E7907A4F3ED5}" type="presParOf" srcId="{542A329E-14DB-4536-85F7-DA19AAA3FD87}" destId="{DF9A55FA-BB29-46D5-9CC5-521386E50070}" srcOrd="1" destOrd="0" presId="urn:microsoft.com/office/officeart/2005/8/layout/orgChart1"/>
    <dgm:cxn modelId="{0CAD61EC-902E-425C-B71E-4E8621818FD7}" type="presParOf" srcId="{017626DE-D531-4077-91AE-44CEF0CABC6C}" destId="{55A77A8C-5F1D-4F3F-8C1F-C5AFDC2B0848}" srcOrd="1" destOrd="0" presId="urn:microsoft.com/office/officeart/2005/8/layout/orgChart1"/>
    <dgm:cxn modelId="{7FC1E40B-38D9-4B9A-9A44-91FAC8432EC1}" type="presParOf" srcId="{017626DE-D531-4077-91AE-44CEF0CABC6C}" destId="{62C3378B-414D-423A-AADF-1120BE46011A}" srcOrd="2" destOrd="0" presId="urn:microsoft.com/office/officeart/2005/8/layout/orgChart1"/>
    <dgm:cxn modelId="{F06E71F7-D619-4821-8E73-DC0A40617691}" type="presParOf" srcId="{9A0A72EA-83CA-4884-9466-D9EC4E5B58DF}" destId="{D7BEE72B-A71A-4456-B2EB-2A79B8DC4CCE}" srcOrd="2" destOrd="0" presId="urn:microsoft.com/office/officeart/2005/8/layout/orgChart1"/>
    <dgm:cxn modelId="{4F5870FD-F999-4509-B306-1664B64459B4}" type="presParOf" srcId="{DB92DADE-960E-4B53-8602-75F0DD8B8C90}" destId="{9B7DF5CB-E3A7-704E-84DC-C7BA21DC47B6}" srcOrd="2" destOrd="0" presId="urn:microsoft.com/office/officeart/2005/8/layout/orgChart1"/>
    <dgm:cxn modelId="{6D684CE4-2465-4006-95E8-0E501AA9F73A}" type="presParOf" srcId="{DB92DADE-960E-4B53-8602-75F0DD8B8C90}" destId="{D7EFA0DB-08C3-F643-A0B7-F6E6505C400E}" srcOrd="3" destOrd="0" presId="urn:microsoft.com/office/officeart/2005/8/layout/orgChart1"/>
    <dgm:cxn modelId="{D7BF12CA-DB28-4C71-A5A5-EDB6D409E52E}" type="presParOf" srcId="{D7EFA0DB-08C3-F643-A0B7-F6E6505C400E}" destId="{B7D8CB9E-54BE-634A-8B75-68726E856610}" srcOrd="0" destOrd="0" presId="urn:microsoft.com/office/officeart/2005/8/layout/orgChart1"/>
    <dgm:cxn modelId="{A32C606D-707C-4E2D-B32C-DD08E056EF2B}" type="presParOf" srcId="{B7D8CB9E-54BE-634A-8B75-68726E856610}" destId="{1F0DE4B8-4B5D-264C-967B-7171BBD0BF97}" srcOrd="0" destOrd="0" presId="urn:microsoft.com/office/officeart/2005/8/layout/orgChart1"/>
    <dgm:cxn modelId="{0BFB7A98-404F-49C4-AD7E-BCAF171625AA}" type="presParOf" srcId="{B7D8CB9E-54BE-634A-8B75-68726E856610}" destId="{51690A42-B020-4B4A-B906-99B3B433BBA8}" srcOrd="1" destOrd="0" presId="urn:microsoft.com/office/officeart/2005/8/layout/orgChart1"/>
    <dgm:cxn modelId="{5793ED49-C8D5-460F-A3C1-19619ABA3B64}" type="presParOf" srcId="{D7EFA0DB-08C3-F643-A0B7-F6E6505C400E}" destId="{BD990A05-9C87-724C-9AA1-AB02DF72C366}" srcOrd="1" destOrd="0" presId="urn:microsoft.com/office/officeart/2005/8/layout/orgChart1"/>
    <dgm:cxn modelId="{12B8C2F4-940E-45B7-BA52-503391BA083D}" type="presParOf" srcId="{BD990A05-9C87-724C-9AA1-AB02DF72C366}" destId="{9623AF0A-7F56-4588-A6E0-D54DEB24897F}" srcOrd="0" destOrd="0" presId="urn:microsoft.com/office/officeart/2005/8/layout/orgChart1"/>
    <dgm:cxn modelId="{B5A78D10-C6FA-48A9-8651-4ED9DFC088AB}" type="presParOf" srcId="{BD990A05-9C87-724C-9AA1-AB02DF72C366}" destId="{93A528E8-ACC6-4897-9E2C-062E97D4FDE2}" srcOrd="1" destOrd="0" presId="urn:microsoft.com/office/officeart/2005/8/layout/orgChart1"/>
    <dgm:cxn modelId="{223A4AB2-BB73-4C4A-84E5-922B7852F0F2}" type="presParOf" srcId="{93A528E8-ACC6-4897-9E2C-062E97D4FDE2}" destId="{B928FEB0-E3B5-4B6F-AD42-CF5CF486913D}" srcOrd="0" destOrd="0" presId="urn:microsoft.com/office/officeart/2005/8/layout/orgChart1"/>
    <dgm:cxn modelId="{2CE2E885-F4F9-4430-9375-56238E5F3AEA}" type="presParOf" srcId="{B928FEB0-E3B5-4B6F-AD42-CF5CF486913D}" destId="{62E4D774-E0FD-4CAC-BB50-3C97DFAAA164}" srcOrd="0" destOrd="0" presId="urn:microsoft.com/office/officeart/2005/8/layout/orgChart1"/>
    <dgm:cxn modelId="{1B2DD86E-5B07-4FA6-AF02-45386E4AD798}" type="presParOf" srcId="{B928FEB0-E3B5-4B6F-AD42-CF5CF486913D}" destId="{5687B715-BDBC-4578-A396-9DFDD5DAB384}" srcOrd="1" destOrd="0" presId="urn:microsoft.com/office/officeart/2005/8/layout/orgChart1"/>
    <dgm:cxn modelId="{0EB882B6-6F79-4770-8F0A-15E053C21C24}" type="presParOf" srcId="{93A528E8-ACC6-4897-9E2C-062E97D4FDE2}" destId="{2015D9B1-0344-4726-B66D-0101A4A4374B}" srcOrd="1" destOrd="0" presId="urn:microsoft.com/office/officeart/2005/8/layout/orgChart1"/>
    <dgm:cxn modelId="{A82423B8-9795-4087-8D84-0678FB267D21}" type="presParOf" srcId="{93A528E8-ACC6-4897-9E2C-062E97D4FDE2}" destId="{0E46D9EB-625F-4C66-80FE-3150F7D914B8}" srcOrd="2" destOrd="0" presId="urn:microsoft.com/office/officeart/2005/8/layout/orgChart1"/>
    <dgm:cxn modelId="{A21AB597-77CA-4280-A72C-E459E6F6CD4E}" type="presParOf" srcId="{BD990A05-9C87-724C-9AA1-AB02DF72C366}" destId="{80397FBC-AF6B-4961-84DE-7A8921D423EB}" srcOrd="2" destOrd="0" presId="urn:microsoft.com/office/officeart/2005/8/layout/orgChart1"/>
    <dgm:cxn modelId="{0AB6A2C8-C329-4345-B593-E0C87279F1F0}" type="presParOf" srcId="{BD990A05-9C87-724C-9AA1-AB02DF72C366}" destId="{133B5E34-1713-4840-A16B-CB1E8B6C18D2}" srcOrd="3" destOrd="0" presId="urn:microsoft.com/office/officeart/2005/8/layout/orgChart1"/>
    <dgm:cxn modelId="{7CAB4D3C-5918-45B1-AB83-A25DE3B49A9C}" type="presParOf" srcId="{133B5E34-1713-4840-A16B-CB1E8B6C18D2}" destId="{8977805B-BA6B-461C-A7ED-E6FB4BC3B442}" srcOrd="0" destOrd="0" presId="urn:microsoft.com/office/officeart/2005/8/layout/orgChart1"/>
    <dgm:cxn modelId="{2A4DDDA1-A027-40FF-8D23-0DC9CFFE680F}" type="presParOf" srcId="{8977805B-BA6B-461C-A7ED-E6FB4BC3B442}" destId="{BA2BCEA5-2947-4A3D-921C-DA5105B3B940}" srcOrd="0" destOrd="0" presId="urn:microsoft.com/office/officeart/2005/8/layout/orgChart1"/>
    <dgm:cxn modelId="{C21FC137-A889-44EF-8456-2E99827752D1}" type="presParOf" srcId="{8977805B-BA6B-461C-A7ED-E6FB4BC3B442}" destId="{EC7E5460-B68A-42BE-8EA5-2D333F033545}" srcOrd="1" destOrd="0" presId="urn:microsoft.com/office/officeart/2005/8/layout/orgChart1"/>
    <dgm:cxn modelId="{5F5053EF-3450-4B46-8362-8541E03114A8}" type="presParOf" srcId="{133B5E34-1713-4840-A16B-CB1E8B6C18D2}" destId="{36A7A215-A667-4129-BCDA-9852B06897FE}" srcOrd="1" destOrd="0" presId="urn:microsoft.com/office/officeart/2005/8/layout/orgChart1"/>
    <dgm:cxn modelId="{D9C756CC-EF5D-4B91-B453-D536610C8BE9}" type="presParOf" srcId="{133B5E34-1713-4840-A16B-CB1E8B6C18D2}" destId="{14880EA8-CC91-40E4-887D-3E1EB4C261B6}" srcOrd="2" destOrd="0" presId="urn:microsoft.com/office/officeart/2005/8/layout/orgChart1"/>
    <dgm:cxn modelId="{26B999F9-6A62-4B35-A700-BF9AFA4ED79C}" type="presParOf" srcId="{BD990A05-9C87-724C-9AA1-AB02DF72C366}" destId="{D0429196-9EC5-4A85-A0BB-70496134B3CE}" srcOrd="4" destOrd="0" presId="urn:microsoft.com/office/officeart/2005/8/layout/orgChart1"/>
    <dgm:cxn modelId="{6819BE07-141B-4A33-B93B-292C3B4F14BC}" type="presParOf" srcId="{BD990A05-9C87-724C-9AA1-AB02DF72C366}" destId="{2B3F05F4-9115-4810-B488-1B576F43EB82}" srcOrd="5" destOrd="0" presId="urn:microsoft.com/office/officeart/2005/8/layout/orgChart1"/>
    <dgm:cxn modelId="{75E5D361-1FB6-4581-B75D-EA2F82D6F5CA}" type="presParOf" srcId="{2B3F05F4-9115-4810-B488-1B576F43EB82}" destId="{6D38C5F4-7A72-43C1-97E5-0E9A4914FEA7}" srcOrd="0" destOrd="0" presId="urn:microsoft.com/office/officeart/2005/8/layout/orgChart1"/>
    <dgm:cxn modelId="{01471F7B-5BC4-48F6-AEBF-F06C65DA7819}" type="presParOf" srcId="{6D38C5F4-7A72-43C1-97E5-0E9A4914FEA7}" destId="{481238B2-BA56-436D-9571-9DEEF72D84A6}" srcOrd="0" destOrd="0" presId="urn:microsoft.com/office/officeart/2005/8/layout/orgChart1"/>
    <dgm:cxn modelId="{46CE5C7E-2FCB-45ED-AA8F-64D8A90406A5}" type="presParOf" srcId="{6D38C5F4-7A72-43C1-97E5-0E9A4914FEA7}" destId="{F6F59BBA-1E93-4AB5-9575-0FD2B862F73D}" srcOrd="1" destOrd="0" presId="urn:microsoft.com/office/officeart/2005/8/layout/orgChart1"/>
    <dgm:cxn modelId="{8D2F5917-9F3E-4374-A9AF-38BD68D7A73D}" type="presParOf" srcId="{2B3F05F4-9115-4810-B488-1B576F43EB82}" destId="{F9766855-9AD3-41C8-8D8E-DF70C4EE943E}" srcOrd="1" destOrd="0" presId="urn:microsoft.com/office/officeart/2005/8/layout/orgChart1"/>
    <dgm:cxn modelId="{AC96C2E1-D70A-4E8E-B7E5-72A8D67B250F}" type="presParOf" srcId="{2B3F05F4-9115-4810-B488-1B576F43EB82}" destId="{472B349F-EFBD-4195-A9C9-DC69F5D89508}" srcOrd="2" destOrd="0" presId="urn:microsoft.com/office/officeart/2005/8/layout/orgChart1"/>
    <dgm:cxn modelId="{66812960-2BC8-40E0-BF3A-76ABD1F14C0E}" type="presParOf" srcId="{BD990A05-9C87-724C-9AA1-AB02DF72C366}" destId="{FE633280-C8FF-440A-8C57-AA42D184AB0B}" srcOrd="6" destOrd="0" presId="urn:microsoft.com/office/officeart/2005/8/layout/orgChart1"/>
    <dgm:cxn modelId="{FD9663B2-20CB-4299-B42C-E492D88FD55F}" type="presParOf" srcId="{BD990A05-9C87-724C-9AA1-AB02DF72C366}" destId="{706547CE-1EAD-4D66-8C8E-4A3DD59BAAD5}" srcOrd="7" destOrd="0" presId="urn:microsoft.com/office/officeart/2005/8/layout/orgChart1"/>
    <dgm:cxn modelId="{B06DCE11-00AC-46AC-BA83-B349584E2A62}" type="presParOf" srcId="{706547CE-1EAD-4D66-8C8E-4A3DD59BAAD5}" destId="{3AC25F9E-BCB8-4FD6-82B3-E0706351EB5B}" srcOrd="0" destOrd="0" presId="urn:microsoft.com/office/officeart/2005/8/layout/orgChart1"/>
    <dgm:cxn modelId="{17EEF12D-3F95-4FAE-8DD2-9CA21E1903B2}" type="presParOf" srcId="{3AC25F9E-BCB8-4FD6-82B3-E0706351EB5B}" destId="{75516AFB-B040-492B-8B9C-012BE87506DA}" srcOrd="0" destOrd="0" presId="urn:microsoft.com/office/officeart/2005/8/layout/orgChart1"/>
    <dgm:cxn modelId="{092D5943-363D-4E5C-9ECE-E9B5AC3DD685}" type="presParOf" srcId="{3AC25F9E-BCB8-4FD6-82B3-E0706351EB5B}" destId="{C4AF89C9-C425-4E79-9A5A-0E44E44EF423}" srcOrd="1" destOrd="0" presId="urn:microsoft.com/office/officeart/2005/8/layout/orgChart1"/>
    <dgm:cxn modelId="{43C18B8C-B6A7-48B0-B494-EB55F5D3B808}" type="presParOf" srcId="{706547CE-1EAD-4D66-8C8E-4A3DD59BAAD5}" destId="{21B0AC67-4257-4D7E-BBDA-3045FCA179EE}" srcOrd="1" destOrd="0" presId="urn:microsoft.com/office/officeart/2005/8/layout/orgChart1"/>
    <dgm:cxn modelId="{2D835E33-2CDA-4DBE-8567-E3EB54439A5D}" type="presParOf" srcId="{706547CE-1EAD-4D66-8C8E-4A3DD59BAAD5}" destId="{DF632008-1E80-4283-9343-103910F92B5E}" srcOrd="2" destOrd="0" presId="urn:microsoft.com/office/officeart/2005/8/layout/orgChart1"/>
    <dgm:cxn modelId="{9C9E3E06-80E2-4A0C-8C81-FE4277038674}" type="presParOf" srcId="{D7EFA0DB-08C3-F643-A0B7-F6E6505C400E}" destId="{41EAEE69-214C-BD43-A133-EB8632C069DF}" srcOrd="2" destOrd="0" presId="urn:microsoft.com/office/officeart/2005/8/layout/orgChart1"/>
    <dgm:cxn modelId="{936B5BC8-DE4B-4D84-8C42-FCCDFC0939BD}" type="presParOf" srcId="{DB92DADE-960E-4B53-8602-75F0DD8B8C90}" destId="{CF0899A3-E77D-46E4-AE01-A0A1DC6DD52D}" srcOrd="4" destOrd="0" presId="urn:microsoft.com/office/officeart/2005/8/layout/orgChart1"/>
    <dgm:cxn modelId="{DBAEE85F-E4A0-43C7-AAE6-4B51B02C3A12}" type="presParOf" srcId="{DB92DADE-960E-4B53-8602-75F0DD8B8C90}" destId="{134EB228-F77D-4C81-9350-4470DAA402FA}" srcOrd="5" destOrd="0" presId="urn:microsoft.com/office/officeart/2005/8/layout/orgChart1"/>
    <dgm:cxn modelId="{599E575F-FC74-4115-979F-C3F111CE78F3}" type="presParOf" srcId="{134EB228-F77D-4C81-9350-4470DAA402FA}" destId="{DDFFC62D-8C53-4D3C-A4F8-61A93EC9729A}" srcOrd="0" destOrd="0" presId="urn:microsoft.com/office/officeart/2005/8/layout/orgChart1"/>
    <dgm:cxn modelId="{8EA291D0-CECE-4352-9DAA-A23C62530DF3}" type="presParOf" srcId="{DDFFC62D-8C53-4D3C-A4F8-61A93EC9729A}" destId="{DE4374A5-9D76-402B-8D2F-DFB4ED3C6A06}" srcOrd="0" destOrd="0" presId="urn:microsoft.com/office/officeart/2005/8/layout/orgChart1"/>
    <dgm:cxn modelId="{6C572E9A-2903-4F5B-AFCE-F22695E9EDC5}" type="presParOf" srcId="{DDFFC62D-8C53-4D3C-A4F8-61A93EC9729A}" destId="{1A4959DD-2965-4106-9DAD-A55983416B64}" srcOrd="1" destOrd="0" presId="urn:microsoft.com/office/officeart/2005/8/layout/orgChart1"/>
    <dgm:cxn modelId="{45D5F2B0-2387-4DC9-BFFB-9D282B1770CE}" type="presParOf" srcId="{134EB228-F77D-4C81-9350-4470DAA402FA}" destId="{E62848F5-E80F-479D-AE4B-BEC9066434B5}" srcOrd="1" destOrd="0" presId="urn:microsoft.com/office/officeart/2005/8/layout/orgChart1"/>
    <dgm:cxn modelId="{81498AA4-4AB2-4F79-8893-13A9FDB717A7}" type="presParOf" srcId="{E62848F5-E80F-479D-AE4B-BEC9066434B5}" destId="{FED8DC5B-C4CC-4822-82E3-19E99BDF9F01}" srcOrd="0" destOrd="0" presId="urn:microsoft.com/office/officeart/2005/8/layout/orgChart1"/>
    <dgm:cxn modelId="{7727367A-C53D-476C-9A6A-7548424B328A}" type="presParOf" srcId="{E62848F5-E80F-479D-AE4B-BEC9066434B5}" destId="{9AD808C4-D767-4CE0-A5CA-822AEC172A51}" srcOrd="1" destOrd="0" presId="urn:microsoft.com/office/officeart/2005/8/layout/orgChart1"/>
    <dgm:cxn modelId="{661E77E6-FE46-40E0-A05E-1B1929888EDA}" type="presParOf" srcId="{9AD808C4-D767-4CE0-A5CA-822AEC172A51}" destId="{33E63735-777C-4E64-B506-FF590DA8B2F9}" srcOrd="0" destOrd="0" presId="urn:microsoft.com/office/officeart/2005/8/layout/orgChart1"/>
    <dgm:cxn modelId="{64FF125D-81F2-4666-AF1E-0E93E25B7A67}" type="presParOf" srcId="{33E63735-777C-4E64-B506-FF590DA8B2F9}" destId="{55303E74-61FF-4B06-B70A-7871CF658FDD}" srcOrd="0" destOrd="0" presId="urn:microsoft.com/office/officeart/2005/8/layout/orgChart1"/>
    <dgm:cxn modelId="{A7B653D9-1339-4301-8386-4E18D29A906A}" type="presParOf" srcId="{33E63735-777C-4E64-B506-FF590DA8B2F9}" destId="{AED01ABB-D4C8-45D6-B031-DD84ECB5650B}" srcOrd="1" destOrd="0" presId="urn:microsoft.com/office/officeart/2005/8/layout/orgChart1"/>
    <dgm:cxn modelId="{033E4402-FC5F-4145-B7E3-EAAB69565A79}" type="presParOf" srcId="{9AD808C4-D767-4CE0-A5CA-822AEC172A51}" destId="{86147077-93D1-4ABF-99FB-EDE3350F85FD}" srcOrd="1" destOrd="0" presId="urn:microsoft.com/office/officeart/2005/8/layout/orgChart1"/>
    <dgm:cxn modelId="{96B90F6A-9431-4833-BE86-0EF9BD210950}" type="presParOf" srcId="{9AD808C4-D767-4CE0-A5CA-822AEC172A51}" destId="{C823DB55-6D13-4BE4-8110-42C1C343AD64}" srcOrd="2" destOrd="0" presId="urn:microsoft.com/office/officeart/2005/8/layout/orgChart1"/>
    <dgm:cxn modelId="{CB717C45-E2AD-4718-9422-68ECC709CCAD}" type="presParOf" srcId="{E62848F5-E80F-479D-AE4B-BEC9066434B5}" destId="{19B25ABC-DBEF-4B1D-8A1C-0921674A6555}" srcOrd="2" destOrd="0" presId="urn:microsoft.com/office/officeart/2005/8/layout/orgChart1"/>
    <dgm:cxn modelId="{C55B797B-11AE-4E85-B7F2-A871D80BF5FA}" type="presParOf" srcId="{E62848F5-E80F-479D-AE4B-BEC9066434B5}" destId="{023ED8EF-9605-4D40-B573-32E32C8A2F3A}" srcOrd="3" destOrd="0" presId="urn:microsoft.com/office/officeart/2005/8/layout/orgChart1"/>
    <dgm:cxn modelId="{9031EBE2-CDA1-48D2-9BED-57766C40321F}" type="presParOf" srcId="{023ED8EF-9605-4D40-B573-32E32C8A2F3A}" destId="{6FB4DB03-8583-4006-9949-FF0BDC55EE29}" srcOrd="0" destOrd="0" presId="urn:microsoft.com/office/officeart/2005/8/layout/orgChart1"/>
    <dgm:cxn modelId="{F1A94E62-7948-4AB5-A118-1CA220145014}" type="presParOf" srcId="{6FB4DB03-8583-4006-9949-FF0BDC55EE29}" destId="{67AC9910-F943-45A4-9791-36FB1EDA303D}" srcOrd="0" destOrd="0" presId="urn:microsoft.com/office/officeart/2005/8/layout/orgChart1"/>
    <dgm:cxn modelId="{FF16339C-9937-452A-9E5B-68C8E5682087}" type="presParOf" srcId="{6FB4DB03-8583-4006-9949-FF0BDC55EE29}" destId="{5755C307-07A7-43BF-801F-BC93BF30996F}" srcOrd="1" destOrd="0" presId="urn:microsoft.com/office/officeart/2005/8/layout/orgChart1"/>
    <dgm:cxn modelId="{C8329120-1495-49B2-BA48-7B312AF8015C}" type="presParOf" srcId="{023ED8EF-9605-4D40-B573-32E32C8A2F3A}" destId="{9834C70B-D239-44BB-BB0B-FD3E7650D7F0}" srcOrd="1" destOrd="0" presId="urn:microsoft.com/office/officeart/2005/8/layout/orgChart1"/>
    <dgm:cxn modelId="{416CC7E6-FAC9-4F1F-B42F-AC9D8DAE693F}" type="presParOf" srcId="{023ED8EF-9605-4D40-B573-32E32C8A2F3A}" destId="{F9015BC0-9BF3-4412-8326-2C54646A3381}" srcOrd="2" destOrd="0" presId="urn:microsoft.com/office/officeart/2005/8/layout/orgChart1"/>
    <dgm:cxn modelId="{AD7B9B1D-CB48-4795-A176-612621F56185}" type="presParOf" srcId="{134EB228-F77D-4C81-9350-4470DAA402FA}" destId="{1784D3BD-A595-4598-893F-D86B5984B653}" srcOrd="2" destOrd="0" presId="urn:microsoft.com/office/officeart/2005/8/layout/orgChart1"/>
    <dgm:cxn modelId="{353C6AF8-48B2-4035-8591-A4BF1CB92778}" type="presParOf" srcId="{4CDC5893-C2F6-4ED5-859E-5F41CE4BE08B}" destId="{D18B8545-D52C-461C-A5EC-E2CDE36CC119}" srcOrd="2" destOrd="0" presId="urn:microsoft.com/office/officeart/2005/8/layout/orgChart1"/>
  </dgm:cxnLst>
  <dgm:bg/>
  <dgm:whole/>
</dgm:dataModel>
</file>

<file path=ppt/diagrams/data5.xml><?xml version="1.0" encoding="utf-8"?>
<dgm:dataModel xmlns:dgm="http://schemas.openxmlformats.org/drawingml/2006/diagram" xmlns:a="http://schemas.openxmlformats.org/drawingml/2006/main">
  <dgm:ptLst>
    <dgm:pt modelId="{C16A9036-DBB5-4449-99A6-6CAD5C994810}"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3508DDE8-BE4F-47AF-BDC1-62791186800C}">
      <dgm:prSet custT="1"/>
      <dgm:spPr/>
      <dgm:t>
        <a:bodyPr/>
        <a:lstStyle/>
        <a:p>
          <a:r>
            <a:rPr lang="en-US" sz="1100" baseline="0" dirty="0" smtClean="0"/>
            <a:t>Booster Cogging</a:t>
          </a:r>
        </a:p>
        <a:p>
          <a:r>
            <a:rPr lang="en-US" sz="1100" baseline="0" dirty="0" err="1" smtClean="0"/>
            <a:t>Kiyomi</a:t>
          </a:r>
          <a:r>
            <a:rPr lang="en-US" sz="1100" baseline="0" dirty="0" smtClean="0"/>
            <a:t> </a:t>
          </a:r>
          <a:r>
            <a:rPr lang="en-US" sz="1100" baseline="0" dirty="0" err="1" smtClean="0"/>
            <a:t>Seiya</a:t>
          </a:r>
          <a:endParaRPr lang="en-US" sz="1100" baseline="0" dirty="0"/>
        </a:p>
      </dgm:t>
    </dgm:pt>
    <dgm:pt modelId="{CEF7D107-FAFD-4792-91DD-BACB4DFF12E6}" type="parTrans" cxnId="{1BFE56AB-9A8D-419D-9512-D83C100DE664}">
      <dgm:prSet/>
      <dgm:spPr/>
      <dgm:t>
        <a:bodyPr/>
        <a:lstStyle/>
        <a:p>
          <a:endParaRPr lang="en-US" sz="1100" baseline="0"/>
        </a:p>
      </dgm:t>
    </dgm:pt>
    <dgm:pt modelId="{1E8D2604-AEAB-40C7-B426-4FA0AA2124D9}" type="sibTrans" cxnId="{1BFE56AB-9A8D-419D-9512-D83C100DE664}">
      <dgm:prSet/>
      <dgm:spPr/>
      <dgm:t>
        <a:bodyPr/>
        <a:lstStyle/>
        <a:p>
          <a:endParaRPr lang="en-US"/>
        </a:p>
      </dgm:t>
    </dgm:pt>
    <dgm:pt modelId="{5E922C24-8434-41A7-8CCD-470E90B25DBB}">
      <dgm:prSet custT="1"/>
      <dgm:spPr/>
      <dgm:t>
        <a:bodyPr/>
        <a:lstStyle/>
        <a:p>
          <a:r>
            <a:rPr lang="en-US" sz="1100" baseline="0" dirty="0" smtClean="0"/>
            <a:t>Booster Collimation</a:t>
          </a:r>
        </a:p>
        <a:p>
          <a:r>
            <a:rPr lang="en-US" sz="1100" baseline="0" dirty="0" smtClean="0"/>
            <a:t>Nikolai </a:t>
          </a:r>
          <a:r>
            <a:rPr lang="en-US" sz="1100" baseline="0" dirty="0" err="1" smtClean="0"/>
            <a:t>Mokhov</a:t>
          </a:r>
          <a:endParaRPr lang="en-US" sz="1100" baseline="0" dirty="0"/>
        </a:p>
      </dgm:t>
    </dgm:pt>
    <dgm:pt modelId="{C2C9BA5D-63C6-4108-B77E-622B50CE7DF6}" type="parTrans" cxnId="{938EE849-D42A-4473-B501-5926A768C666}">
      <dgm:prSet/>
      <dgm:spPr/>
      <dgm:t>
        <a:bodyPr/>
        <a:lstStyle/>
        <a:p>
          <a:endParaRPr lang="en-US" sz="1100" baseline="0"/>
        </a:p>
      </dgm:t>
    </dgm:pt>
    <dgm:pt modelId="{02FC416C-78C8-4C93-B790-3FAD332CE4F8}" type="sibTrans" cxnId="{938EE849-D42A-4473-B501-5926A768C666}">
      <dgm:prSet/>
      <dgm:spPr/>
      <dgm:t>
        <a:bodyPr/>
        <a:lstStyle/>
        <a:p>
          <a:endParaRPr lang="en-US"/>
        </a:p>
      </dgm:t>
    </dgm:pt>
    <dgm:pt modelId="{B812E74B-6BDE-4B55-B5E5-D61BAF215487}">
      <dgm:prSet custT="1"/>
      <dgm:spPr/>
      <dgm:t>
        <a:bodyPr/>
        <a:lstStyle/>
        <a:p>
          <a:r>
            <a:rPr lang="en-US" sz="1100" baseline="0" dirty="0" smtClean="0"/>
            <a:t>Linac Lattice and Collimation</a:t>
          </a:r>
        </a:p>
        <a:p>
          <a:r>
            <a:rPr lang="en-US" sz="1100" baseline="0" dirty="0" smtClean="0"/>
            <a:t>Dave McGinnis</a:t>
          </a:r>
          <a:endParaRPr lang="en-US" sz="1100" baseline="0" dirty="0"/>
        </a:p>
      </dgm:t>
    </dgm:pt>
    <dgm:pt modelId="{75554BEE-E2F2-4B7D-9DE5-ABE1E12D5BDA}" type="parTrans" cxnId="{E571E91C-0BB6-4717-AA43-D64B8A9CD9BE}">
      <dgm:prSet/>
      <dgm:spPr/>
      <dgm:t>
        <a:bodyPr/>
        <a:lstStyle/>
        <a:p>
          <a:endParaRPr lang="en-US" sz="1100" baseline="0"/>
        </a:p>
      </dgm:t>
    </dgm:pt>
    <dgm:pt modelId="{D75DF6F2-8DA7-4A99-8DD3-23B1F5E4E5A7}" type="sibTrans" cxnId="{E571E91C-0BB6-4717-AA43-D64B8A9CD9BE}">
      <dgm:prSet/>
      <dgm:spPr/>
      <dgm:t>
        <a:bodyPr/>
        <a:lstStyle/>
        <a:p>
          <a:endParaRPr lang="en-US"/>
        </a:p>
      </dgm:t>
    </dgm:pt>
    <dgm:pt modelId="{6FF0675D-549E-4C85-B609-DEB11B7E809D}">
      <dgm:prSet custT="1"/>
      <dgm:spPr/>
      <dgm:t>
        <a:bodyPr/>
        <a:lstStyle/>
        <a:p>
          <a:r>
            <a:rPr lang="en-US" sz="1100" baseline="0" dirty="0" smtClean="0"/>
            <a:t>Linac Front End and Emittance Control</a:t>
          </a:r>
        </a:p>
        <a:p>
          <a:r>
            <a:rPr lang="en-US" sz="1100" baseline="0" dirty="0" smtClean="0"/>
            <a:t>C. Y. Tan</a:t>
          </a:r>
          <a:endParaRPr lang="en-US" sz="1100" baseline="0" dirty="0"/>
        </a:p>
      </dgm:t>
    </dgm:pt>
    <dgm:pt modelId="{614BDA3D-B92A-4F48-936F-85F41249E8E5}" type="parTrans" cxnId="{36446FF6-7D91-4D50-9FBC-E3CCA852C835}">
      <dgm:prSet/>
      <dgm:spPr/>
      <dgm:t>
        <a:bodyPr/>
        <a:lstStyle/>
        <a:p>
          <a:endParaRPr lang="en-US" sz="1100" baseline="0"/>
        </a:p>
      </dgm:t>
    </dgm:pt>
    <dgm:pt modelId="{98621BA5-7CD4-404B-9D30-075CBA309544}" type="sibTrans" cxnId="{36446FF6-7D91-4D50-9FBC-E3CCA852C835}">
      <dgm:prSet/>
      <dgm:spPr/>
      <dgm:t>
        <a:bodyPr/>
        <a:lstStyle/>
        <a:p>
          <a:endParaRPr lang="en-US"/>
        </a:p>
      </dgm:t>
    </dgm:pt>
    <dgm:pt modelId="{018E748B-2827-455B-A911-A1603EF5511C}">
      <dgm:prSet custT="1"/>
      <dgm:spPr/>
      <dgm:t>
        <a:bodyPr/>
        <a:lstStyle/>
        <a:p>
          <a:r>
            <a:rPr lang="en-US" sz="1100" baseline="0" dirty="0" smtClean="0"/>
            <a:t>400 MeV</a:t>
          </a:r>
          <a:endParaRPr lang="en-US" sz="1100" baseline="0" dirty="0"/>
        </a:p>
      </dgm:t>
    </dgm:pt>
    <dgm:pt modelId="{0364CC0C-42D7-4659-A842-FA6F38B5AAF9}" type="parTrans" cxnId="{AD8E7654-915D-4824-A1EB-3DDE11509652}">
      <dgm:prSet/>
      <dgm:spPr/>
      <dgm:t>
        <a:bodyPr/>
        <a:lstStyle/>
        <a:p>
          <a:endParaRPr lang="en-US" sz="1100" baseline="0"/>
        </a:p>
      </dgm:t>
    </dgm:pt>
    <dgm:pt modelId="{99D2797B-58B2-4A9F-B0BE-9FEB4CF77ED4}" type="sibTrans" cxnId="{AD8E7654-915D-4824-A1EB-3DDE11509652}">
      <dgm:prSet/>
      <dgm:spPr/>
      <dgm:t>
        <a:bodyPr/>
        <a:lstStyle/>
        <a:p>
          <a:endParaRPr lang="en-US"/>
        </a:p>
      </dgm:t>
    </dgm:pt>
    <dgm:pt modelId="{FB9BAE66-5B6E-4FC8-A466-A8AF2021E75E}">
      <dgm:prSet custT="1"/>
      <dgm:spPr/>
      <dgm:t>
        <a:bodyPr/>
        <a:lstStyle/>
        <a:p>
          <a:r>
            <a:rPr lang="en-US" sz="1100" baseline="0" dirty="0" smtClean="0"/>
            <a:t>Linac Notch Creation</a:t>
          </a:r>
        </a:p>
        <a:p>
          <a:r>
            <a:rPr lang="en-US" sz="1100" baseline="0" dirty="0" smtClean="0"/>
            <a:t>Tan</a:t>
          </a:r>
          <a:endParaRPr lang="en-US" sz="1100" baseline="0" dirty="0"/>
        </a:p>
      </dgm:t>
    </dgm:pt>
    <dgm:pt modelId="{ECC5B010-C050-4B4D-88AE-717944C526E9}" type="parTrans" cxnId="{520A0540-03CC-4463-9AB1-69DE8B08FE10}">
      <dgm:prSet/>
      <dgm:spPr/>
      <dgm:t>
        <a:bodyPr/>
        <a:lstStyle/>
        <a:p>
          <a:endParaRPr lang="en-US" sz="1100" baseline="0"/>
        </a:p>
      </dgm:t>
    </dgm:pt>
    <dgm:pt modelId="{E944E6EC-0A03-4A0F-85EB-F52B7216E973}" type="sibTrans" cxnId="{520A0540-03CC-4463-9AB1-69DE8B08FE10}">
      <dgm:prSet/>
      <dgm:spPr/>
      <dgm:t>
        <a:bodyPr/>
        <a:lstStyle/>
        <a:p>
          <a:endParaRPr lang="en-US"/>
        </a:p>
      </dgm:t>
    </dgm:pt>
    <dgm:pt modelId="{7201ABC1-05B0-4E44-89E5-F215642074B2}">
      <dgm:prSet custT="1"/>
      <dgm:spPr/>
      <dgm:t>
        <a:bodyPr/>
        <a:lstStyle/>
        <a:p>
          <a:r>
            <a:rPr lang="en-US" sz="1100" baseline="0" dirty="0" smtClean="0"/>
            <a:t>Linac</a:t>
          </a:r>
          <a:endParaRPr lang="en-US" sz="1100" baseline="0" dirty="0"/>
        </a:p>
      </dgm:t>
    </dgm:pt>
    <dgm:pt modelId="{D8515E46-1986-4924-84DF-3B7B21CFE7D2}" type="parTrans" cxnId="{064C87F6-243D-4E62-B342-C773A8DD892D}">
      <dgm:prSet/>
      <dgm:spPr/>
      <dgm:t>
        <a:bodyPr/>
        <a:lstStyle/>
        <a:p>
          <a:endParaRPr lang="en-US" sz="1100" baseline="0"/>
        </a:p>
      </dgm:t>
    </dgm:pt>
    <dgm:pt modelId="{88A59A0D-27CA-4DA0-9D19-84C22A1A4BBF}" type="sibTrans" cxnId="{064C87F6-243D-4E62-B342-C773A8DD892D}">
      <dgm:prSet/>
      <dgm:spPr/>
      <dgm:t>
        <a:bodyPr/>
        <a:lstStyle/>
        <a:p>
          <a:endParaRPr lang="en-US"/>
        </a:p>
      </dgm:t>
    </dgm:pt>
    <dgm:pt modelId="{B0107597-28B4-4554-A0F6-36544F70E7B2}">
      <dgm:prSet custT="1"/>
      <dgm:spPr/>
      <dgm:t>
        <a:bodyPr/>
        <a:lstStyle/>
        <a:p>
          <a:r>
            <a:rPr lang="en-US" sz="1100" baseline="0" dirty="0" smtClean="0"/>
            <a:t>Booster</a:t>
          </a:r>
          <a:endParaRPr lang="en-US" sz="1100" baseline="0" dirty="0"/>
        </a:p>
      </dgm:t>
    </dgm:pt>
    <dgm:pt modelId="{A0BCE31B-F38E-495E-8B4D-E39798C7760B}" type="parTrans" cxnId="{28E3ED29-A6B3-4109-8CA1-B05A3035CF2B}">
      <dgm:prSet/>
      <dgm:spPr/>
      <dgm:t>
        <a:bodyPr/>
        <a:lstStyle/>
        <a:p>
          <a:endParaRPr lang="en-US" sz="1100" baseline="0"/>
        </a:p>
      </dgm:t>
    </dgm:pt>
    <dgm:pt modelId="{E6D5BD5D-1DA5-4C1A-A3DC-39E410B34ECA}" type="sibTrans" cxnId="{28E3ED29-A6B3-4109-8CA1-B05A3035CF2B}">
      <dgm:prSet/>
      <dgm:spPr/>
      <dgm:t>
        <a:bodyPr/>
        <a:lstStyle/>
        <a:p>
          <a:endParaRPr lang="en-US"/>
        </a:p>
      </dgm:t>
    </dgm:pt>
    <dgm:pt modelId="{B53E0434-4BED-448D-9975-0D24DEA23CD4}">
      <dgm:prSet custT="1"/>
      <dgm:spPr/>
      <dgm:t>
        <a:bodyPr/>
        <a:lstStyle/>
        <a:p>
          <a:r>
            <a:rPr lang="en-US" sz="1100" baseline="0" dirty="0" smtClean="0"/>
            <a:t>Optics Matching</a:t>
          </a:r>
        </a:p>
        <a:p>
          <a:r>
            <a:rPr lang="en-US" sz="1100" baseline="0" dirty="0" err="1" smtClean="0"/>
            <a:t>Fernanda</a:t>
          </a:r>
          <a:r>
            <a:rPr lang="en-US" sz="1100" baseline="0" dirty="0" smtClean="0"/>
            <a:t> Garcia</a:t>
          </a:r>
          <a:endParaRPr lang="en-US" sz="1100" baseline="0" dirty="0"/>
        </a:p>
      </dgm:t>
    </dgm:pt>
    <dgm:pt modelId="{AD7B3D61-C0E9-4B40-927B-A63887C9B0E2}" type="parTrans" cxnId="{0986C6DE-DEA0-4165-8399-92909119CD03}">
      <dgm:prSet/>
      <dgm:spPr/>
      <dgm:t>
        <a:bodyPr/>
        <a:lstStyle/>
        <a:p>
          <a:endParaRPr lang="en-US" sz="1100" baseline="0"/>
        </a:p>
      </dgm:t>
    </dgm:pt>
    <dgm:pt modelId="{71B012F2-D6F8-4A97-83B9-FD1A417124E2}" type="sibTrans" cxnId="{0986C6DE-DEA0-4165-8399-92909119CD03}">
      <dgm:prSet/>
      <dgm:spPr/>
      <dgm:t>
        <a:bodyPr/>
        <a:lstStyle/>
        <a:p>
          <a:endParaRPr lang="en-US"/>
        </a:p>
      </dgm:t>
    </dgm:pt>
    <dgm:pt modelId="{1ADFD07F-9F11-4196-BD13-405DFD506DBD}">
      <dgm:prSet custT="1"/>
      <dgm:spPr/>
      <dgm:t>
        <a:bodyPr/>
        <a:lstStyle/>
        <a:p>
          <a:r>
            <a:rPr lang="en-US" sz="1100" baseline="0" dirty="0" smtClean="0"/>
            <a:t>400 MeV Collimation</a:t>
          </a:r>
        </a:p>
        <a:p>
          <a:r>
            <a:rPr lang="en-US" sz="1100" baseline="0" dirty="0" err="1" smtClean="0"/>
            <a:t>Valeri</a:t>
          </a:r>
          <a:r>
            <a:rPr lang="en-US" sz="1100" baseline="0" dirty="0" smtClean="0"/>
            <a:t> </a:t>
          </a:r>
          <a:r>
            <a:rPr lang="en-US" sz="1100" baseline="0" dirty="0" err="1" smtClean="0"/>
            <a:t>Lebedev</a:t>
          </a:r>
          <a:endParaRPr lang="en-US" sz="1100" baseline="0" dirty="0"/>
        </a:p>
      </dgm:t>
    </dgm:pt>
    <dgm:pt modelId="{FC4BC9E5-8604-46C9-94B8-F0660F1DB744}" type="parTrans" cxnId="{81954857-7C9F-4F06-8891-23A8220A40EF}">
      <dgm:prSet/>
      <dgm:spPr/>
      <dgm:t>
        <a:bodyPr/>
        <a:lstStyle/>
        <a:p>
          <a:endParaRPr lang="en-US" sz="1100" baseline="0"/>
        </a:p>
      </dgm:t>
    </dgm:pt>
    <dgm:pt modelId="{30188931-20D6-4474-8E75-4AD78B9BC853}" type="sibTrans" cxnId="{81954857-7C9F-4F06-8891-23A8220A40EF}">
      <dgm:prSet/>
      <dgm:spPr/>
      <dgm:t>
        <a:bodyPr/>
        <a:lstStyle/>
        <a:p>
          <a:endParaRPr lang="en-US"/>
        </a:p>
      </dgm:t>
    </dgm:pt>
    <dgm:pt modelId="{FA1CEE9F-D709-48F8-9719-2355E3E1C670}">
      <dgm:prSet custT="1"/>
      <dgm:spPr/>
      <dgm:t>
        <a:bodyPr/>
        <a:lstStyle/>
        <a:p>
          <a:r>
            <a:rPr lang="en-US" sz="1100" baseline="0" dirty="0" smtClean="0"/>
            <a:t>Booster </a:t>
          </a:r>
          <a:r>
            <a:rPr lang="en-US" sz="1100" baseline="0" dirty="0" err="1" smtClean="0"/>
            <a:t>Notcher</a:t>
          </a:r>
          <a:endParaRPr lang="en-US" sz="1100" baseline="0" dirty="0" smtClean="0"/>
        </a:p>
        <a:p>
          <a:r>
            <a:rPr lang="en-US" sz="1100" baseline="0" dirty="0" smtClean="0"/>
            <a:t>Salah</a:t>
          </a:r>
          <a:endParaRPr lang="en-US" sz="1100" baseline="0" dirty="0"/>
        </a:p>
      </dgm:t>
    </dgm:pt>
    <dgm:pt modelId="{C7C309C7-37D2-45CD-8578-310CF3F6D093}" type="parTrans" cxnId="{EA123621-A4A1-4004-9C31-72639EBFD3E8}">
      <dgm:prSet/>
      <dgm:spPr/>
      <dgm:t>
        <a:bodyPr/>
        <a:lstStyle/>
        <a:p>
          <a:endParaRPr lang="en-US" sz="1100" baseline="0"/>
        </a:p>
      </dgm:t>
    </dgm:pt>
    <dgm:pt modelId="{45BB5A68-A226-4F64-A6C2-58083440442E}" type="sibTrans" cxnId="{EA123621-A4A1-4004-9C31-72639EBFD3E8}">
      <dgm:prSet/>
      <dgm:spPr/>
      <dgm:t>
        <a:bodyPr/>
        <a:lstStyle/>
        <a:p>
          <a:endParaRPr lang="en-US"/>
        </a:p>
      </dgm:t>
    </dgm:pt>
    <dgm:pt modelId="{24E3B871-FBAF-45C2-BC58-3B1FCD6B8B55}">
      <dgm:prSet custT="1"/>
      <dgm:spPr/>
      <dgm:t>
        <a:bodyPr/>
        <a:lstStyle/>
        <a:p>
          <a:r>
            <a:rPr lang="en-US" sz="1100" baseline="0" dirty="0" smtClean="0"/>
            <a:t>Booster Orbit and Alignment</a:t>
          </a:r>
        </a:p>
        <a:p>
          <a:r>
            <a:rPr lang="en-US" sz="1100" baseline="0" dirty="0" err="1" smtClean="0"/>
            <a:t>Kiyomi</a:t>
          </a:r>
          <a:r>
            <a:rPr lang="en-US" sz="1100" baseline="0" dirty="0" smtClean="0"/>
            <a:t> </a:t>
          </a:r>
          <a:r>
            <a:rPr lang="en-US" sz="1100" baseline="0" dirty="0" err="1" smtClean="0"/>
            <a:t>Seiya</a:t>
          </a:r>
          <a:endParaRPr lang="en-US" sz="1100" baseline="0" dirty="0"/>
        </a:p>
      </dgm:t>
    </dgm:pt>
    <dgm:pt modelId="{F64F6346-A274-460A-AE02-1FD055A6EE40}" type="parTrans" cxnId="{99BC7945-1B9C-41CA-B671-94E835531D5B}">
      <dgm:prSet/>
      <dgm:spPr/>
      <dgm:t>
        <a:bodyPr/>
        <a:lstStyle/>
        <a:p>
          <a:endParaRPr lang="en-US" sz="1100" baseline="0"/>
        </a:p>
      </dgm:t>
    </dgm:pt>
    <dgm:pt modelId="{39677423-27EA-4DA6-A145-793D47C6D9BE}" type="sibTrans" cxnId="{99BC7945-1B9C-41CA-B671-94E835531D5B}">
      <dgm:prSet/>
      <dgm:spPr/>
      <dgm:t>
        <a:bodyPr/>
        <a:lstStyle/>
        <a:p>
          <a:endParaRPr lang="en-US"/>
        </a:p>
      </dgm:t>
    </dgm:pt>
    <dgm:pt modelId="{83EF34E1-3010-4FAB-B1F6-295435A9A95D}">
      <dgm:prSet custT="1"/>
      <dgm:spPr/>
      <dgm:t>
        <a:bodyPr/>
        <a:lstStyle/>
        <a:p>
          <a:r>
            <a:rPr lang="en-US" sz="1100" baseline="0" dirty="0" smtClean="0"/>
            <a:t>Injection Painting</a:t>
          </a:r>
          <a:endParaRPr lang="en-US" sz="1100" baseline="0" dirty="0"/>
        </a:p>
      </dgm:t>
    </dgm:pt>
    <dgm:pt modelId="{0237905D-622B-4D03-A61F-3555E3234AA7}" type="parTrans" cxnId="{07D0703A-8267-4E47-B9B1-284604AE5664}">
      <dgm:prSet/>
      <dgm:spPr/>
      <dgm:t>
        <a:bodyPr/>
        <a:lstStyle/>
        <a:p>
          <a:endParaRPr lang="en-US" sz="1100" baseline="0"/>
        </a:p>
      </dgm:t>
    </dgm:pt>
    <dgm:pt modelId="{BEB3D0C6-1F13-4B2D-9E7F-DA88D10B6EBC}" type="sibTrans" cxnId="{07D0703A-8267-4E47-B9B1-284604AE5664}">
      <dgm:prSet/>
      <dgm:spPr/>
      <dgm:t>
        <a:bodyPr/>
        <a:lstStyle/>
        <a:p>
          <a:endParaRPr lang="en-US"/>
        </a:p>
      </dgm:t>
    </dgm:pt>
    <dgm:pt modelId="{BCA8A95E-3A45-4803-8B24-CD604DBC424C}">
      <dgm:prSet custT="1"/>
      <dgm:spPr/>
      <dgm:t>
        <a:bodyPr/>
        <a:lstStyle/>
        <a:p>
          <a:r>
            <a:rPr lang="en-US" sz="1100" baseline="0" dirty="0" smtClean="0"/>
            <a:t>Radiation Shielding</a:t>
          </a:r>
        </a:p>
        <a:p>
          <a:r>
            <a:rPr lang="en-US" sz="1100" baseline="0" dirty="0" smtClean="0"/>
            <a:t>Peter Kasper</a:t>
          </a:r>
          <a:endParaRPr lang="en-US" sz="1100" baseline="0" dirty="0"/>
        </a:p>
      </dgm:t>
    </dgm:pt>
    <dgm:pt modelId="{0CAE17A1-49DD-41CB-B8B3-FD287AFA2213}" type="parTrans" cxnId="{DCE30456-C775-4607-AEC8-A9C1F0DC050A}">
      <dgm:prSet/>
      <dgm:spPr/>
      <dgm:t>
        <a:bodyPr/>
        <a:lstStyle/>
        <a:p>
          <a:endParaRPr lang="en-US" sz="1100" baseline="0"/>
        </a:p>
      </dgm:t>
    </dgm:pt>
    <dgm:pt modelId="{D94E88B6-6A2D-4CCC-AA08-3478FFC0160E}" type="sibTrans" cxnId="{DCE30456-C775-4607-AEC8-A9C1F0DC050A}">
      <dgm:prSet/>
      <dgm:spPr/>
      <dgm:t>
        <a:bodyPr/>
        <a:lstStyle/>
        <a:p>
          <a:endParaRPr lang="en-US"/>
        </a:p>
      </dgm:t>
    </dgm:pt>
    <dgm:pt modelId="{2FAD80C9-5525-4293-AF1A-D2A03A08A03F}">
      <dgm:prSet custT="1"/>
      <dgm:spPr/>
      <dgm:t>
        <a:bodyPr/>
        <a:lstStyle/>
        <a:p>
          <a:r>
            <a:rPr lang="en-US" sz="1100" baseline="0" dirty="0" smtClean="0"/>
            <a:t>Beam Physics</a:t>
          </a:r>
        </a:p>
        <a:p>
          <a:r>
            <a:rPr lang="en-US" sz="1100" baseline="0" dirty="0" smtClean="0"/>
            <a:t>Valeri Lebedev</a:t>
          </a:r>
          <a:endParaRPr lang="en-US" sz="1100" baseline="0" dirty="0"/>
        </a:p>
      </dgm:t>
    </dgm:pt>
    <dgm:pt modelId="{F99CD16B-DAD0-45D4-A75C-FEA37936D964}" type="sibTrans" cxnId="{81D0BC4B-26D9-4414-8161-908BF8C29B41}">
      <dgm:prSet/>
      <dgm:spPr/>
      <dgm:t>
        <a:bodyPr/>
        <a:lstStyle/>
        <a:p>
          <a:endParaRPr lang="en-US"/>
        </a:p>
      </dgm:t>
    </dgm:pt>
    <dgm:pt modelId="{BE2757F6-B9D3-4512-9393-60EFF2178BE9}" type="parTrans" cxnId="{81D0BC4B-26D9-4414-8161-908BF8C29B41}">
      <dgm:prSet/>
      <dgm:spPr/>
      <dgm:t>
        <a:bodyPr/>
        <a:lstStyle/>
        <a:p>
          <a:endParaRPr lang="en-US"/>
        </a:p>
      </dgm:t>
    </dgm:pt>
    <dgm:pt modelId="{7A1ADCFB-8FF4-4018-8D89-48190BEE4F74}">
      <dgm:prSet custT="1"/>
      <dgm:spPr/>
      <dgm:t>
        <a:bodyPr/>
        <a:lstStyle/>
        <a:p>
          <a:r>
            <a:rPr lang="en-US" sz="1100" baseline="0" dirty="0" smtClean="0"/>
            <a:t>Booster Instabilities &amp; Feedback</a:t>
          </a:r>
          <a:endParaRPr lang="en-US" sz="1100" baseline="0" dirty="0"/>
        </a:p>
      </dgm:t>
    </dgm:pt>
    <dgm:pt modelId="{43089BB9-F00A-4483-94A0-B9286DDC468F}" type="sibTrans" cxnId="{E2304198-5D53-4D28-B00C-FB512543F1ED}">
      <dgm:prSet/>
      <dgm:spPr/>
      <dgm:t>
        <a:bodyPr/>
        <a:lstStyle/>
        <a:p>
          <a:endParaRPr lang="en-US"/>
        </a:p>
      </dgm:t>
    </dgm:pt>
    <dgm:pt modelId="{46B51958-E2CC-42D2-BC54-FF0FB742B201}" type="parTrans" cxnId="{E2304198-5D53-4D28-B00C-FB512543F1ED}">
      <dgm:prSet/>
      <dgm:spPr/>
      <dgm:t>
        <a:bodyPr/>
        <a:lstStyle/>
        <a:p>
          <a:endParaRPr lang="en-US" sz="1100" baseline="0"/>
        </a:p>
      </dgm:t>
    </dgm:pt>
    <dgm:pt modelId="{06246336-DCEC-4CDF-9D9A-C1CD74918602}" type="pres">
      <dgm:prSet presAssocID="{C16A9036-DBB5-4449-99A6-6CAD5C994810}" presName="hierChild1" presStyleCnt="0">
        <dgm:presLayoutVars>
          <dgm:orgChart val="1"/>
          <dgm:chPref val="1"/>
          <dgm:dir/>
          <dgm:animOne val="branch"/>
          <dgm:animLvl val="lvl"/>
          <dgm:resizeHandles/>
        </dgm:presLayoutVars>
      </dgm:prSet>
      <dgm:spPr/>
      <dgm:t>
        <a:bodyPr/>
        <a:lstStyle/>
        <a:p>
          <a:endParaRPr lang="en-US"/>
        </a:p>
      </dgm:t>
    </dgm:pt>
    <dgm:pt modelId="{A5066526-5757-43C1-A005-C463969A5BF0}" type="pres">
      <dgm:prSet presAssocID="{2FAD80C9-5525-4293-AF1A-D2A03A08A03F}" presName="hierRoot1" presStyleCnt="0">
        <dgm:presLayoutVars>
          <dgm:hierBranch val="init"/>
        </dgm:presLayoutVars>
      </dgm:prSet>
      <dgm:spPr/>
      <dgm:t>
        <a:bodyPr/>
        <a:lstStyle/>
        <a:p>
          <a:endParaRPr lang="en-US"/>
        </a:p>
      </dgm:t>
    </dgm:pt>
    <dgm:pt modelId="{F4201CD6-0440-4926-A2A7-66D6A44AD6F5}" type="pres">
      <dgm:prSet presAssocID="{2FAD80C9-5525-4293-AF1A-D2A03A08A03F}" presName="rootComposite1" presStyleCnt="0"/>
      <dgm:spPr/>
      <dgm:t>
        <a:bodyPr/>
        <a:lstStyle/>
        <a:p>
          <a:endParaRPr lang="en-US"/>
        </a:p>
      </dgm:t>
    </dgm:pt>
    <dgm:pt modelId="{37177E7D-31D2-4A33-B8B4-393101105526}" type="pres">
      <dgm:prSet presAssocID="{2FAD80C9-5525-4293-AF1A-D2A03A08A03F}" presName="rootText1" presStyleLbl="node0" presStyleIdx="0" presStyleCnt="1">
        <dgm:presLayoutVars>
          <dgm:chPref val="3"/>
        </dgm:presLayoutVars>
      </dgm:prSet>
      <dgm:spPr/>
      <dgm:t>
        <a:bodyPr/>
        <a:lstStyle/>
        <a:p>
          <a:endParaRPr lang="en-US"/>
        </a:p>
      </dgm:t>
    </dgm:pt>
    <dgm:pt modelId="{066A52B4-683E-47AE-B027-F796A2872FA1}" type="pres">
      <dgm:prSet presAssocID="{2FAD80C9-5525-4293-AF1A-D2A03A08A03F}" presName="rootConnector1" presStyleLbl="node1" presStyleIdx="0" presStyleCnt="0"/>
      <dgm:spPr/>
      <dgm:t>
        <a:bodyPr/>
        <a:lstStyle/>
        <a:p>
          <a:endParaRPr lang="en-US"/>
        </a:p>
      </dgm:t>
    </dgm:pt>
    <dgm:pt modelId="{2BD19A0C-EFE9-4057-BA56-EAC2ABC900CC}" type="pres">
      <dgm:prSet presAssocID="{2FAD80C9-5525-4293-AF1A-D2A03A08A03F}" presName="hierChild2" presStyleCnt="0"/>
      <dgm:spPr/>
      <dgm:t>
        <a:bodyPr/>
        <a:lstStyle/>
        <a:p>
          <a:endParaRPr lang="en-US"/>
        </a:p>
      </dgm:t>
    </dgm:pt>
    <dgm:pt modelId="{4884F40F-6EAF-416E-A80B-5068D86323B7}" type="pres">
      <dgm:prSet presAssocID="{D8515E46-1986-4924-84DF-3B7B21CFE7D2}" presName="Name37" presStyleLbl="parChTrans1D2" presStyleIdx="0" presStyleCnt="3"/>
      <dgm:spPr/>
      <dgm:t>
        <a:bodyPr/>
        <a:lstStyle/>
        <a:p>
          <a:endParaRPr lang="en-US"/>
        </a:p>
      </dgm:t>
    </dgm:pt>
    <dgm:pt modelId="{6EC2B6CA-B9F9-4851-BF8E-DC11CA117091}" type="pres">
      <dgm:prSet presAssocID="{7201ABC1-05B0-4E44-89E5-F215642074B2}" presName="hierRoot2" presStyleCnt="0">
        <dgm:presLayoutVars>
          <dgm:hierBranch val="init"/>
        </dgm:presLayoutVars>
      </dgm:prSet>
      <dgm:spPr/>
      <dgm:t>
        <a:bodyPr/>
        <a:lstStyle/>
        <a:p>
          <a:endParaRPr lang="en-US"/>
        </a:p>
      </dgm:t>
    </dgm:pt>
    <dgm:pt modelId="{8732602A-C1E7-49FC-AC54-26C5FF77CFB3}" type="pres">
      <dgm:prSet presAssocID="{7201ABC1-05B0-4E44-89E5-F215642074B2}" presName="rootComposite" presStyleCnt="0"/>
      <dgm:spPr/>
      <dgm:t>
        <a:bodyPr/>
        <a:lstStyle/>
        <a:p>
          <a:endParaRPr lang="en-US"/>
        </a:p>
      </dgm:t>
    </dgm:pt>
    <dgm:pt modelId="{F1AE4899-8B11-4D01-ABB5-2055D43CFE18}" type="pres">
      <dgm:prSet presAssocID="{7201ABC1-05B0-4E44-89E5-F215642074B2}" presName="rootText" presStyleLbl="node2" presStyleIdx="0" presStyleCnt="3" custLinFactX="-61517" custLinFactNeighborX="-100000">
        <dgm:presLayoutVars>
          <dgm:chPref val="3"/>
        </dgm:presLayoutVars>
      </dgm:prSet>
      <dgm:spPr/>
      <dgm:t>
        <a:bodyPr/>
        <a:lstStyle/>
        <a:p>
          <a:endParaRPr lang="en-US"/>
        </a:p>
      </dgm:t>
    </dgm:pt>
    <dgm:pt modelId="{8F54FC07-DC82-4EC3-BE57-2EA7880AB23D}" type="pres">
      <dgm:prSet presAssocID="{7201ABC1-05B0-4E44-89E5-F215642074B2}" presName="rootConnector" presStyleLbl="node2" presStyleIdx="0" presStyleCnt="3"/>
      <dgm:spPr/>
      <dgm:t>
        <a:bodyPr/>
        <a:lstStyle/>
        <a:p>
          <a:endParaRPr lang="en-US"/>
        </a:p>
      </dgm:t>
    </dgm:pt>
    <dgm:pt modelId="{5CAD2449-B974-4F9B-9AE2-7A7DBD2C0AFD}" type="pres">
      <dgm:prSet presAssocID="{7201ABC1-05B0-4E44-89E5-F215642074B2}" presName="hierChild4" presStyleCnt="0"/>
      <dgm:spPr/>
      <dgm:t>
        <a:bodyPr/>
        <a:lstStyle/>
        <a:p>
          <a:endParaRPr lang="en-US"/>
        </a:p>
      </dgm:t>
    </dgm:pt>
    <dgm:pt modelId="{FF0BF96C-1EF7-4B28-9EC3-5D007BFFCCED}" type="pres">
      <dgm:prSet presAssocID="{614BDA3D-B92A-4F48-936F-85F41249E8E5}" presName="Name37" presStyleLbl="parChTrans1D3" presStyleIdx="0" presStyleCnt="12"/>
      <dgm:spPr/>
      <dgm:t>
        <a:bodyPr/>
        <a:lstStyle/>
        <a:p>
          <a:endParaRPr lang="en-US"/>
        </a:p>
      </dgm:t>
    </dgm:pt>
    <dgm:pt modelId="{86E4C5B7-7AEB-43CA-B2B8-61F9408A1DCE}" type="pres">
      <dgm:prSet presAssocID="{6FF0675D-549E-4C85-B609-DEB11B7E809D}" presName="hierRoot2" presStyleCnt="0">
        <dgm:presLayoutVars>
          <dgm:hierBranch val="init"/>
        </dgm:presLayoutVars>
      </dgm:prSet>
      <dgm:spPr/>
      <dgm:t>
        <a:bodyPr/>
        <a:lstStyle/>
        <a:p>
          <a:endParaRPr lang="en-US"/>
        </a:p>
      </dgm:t>
    </dgm:pt>
    <dgm:pt modelId="{8285A303-156C-437C-9E0F-DC010282F0BB}" type="pres">
      <dgm:prSet presAssocID="{6FF0675D-549E-4C85-B609-DEB11B7E809D}" presName="rootComposite" presStyleCnt="0"/>
      <dgm:spPr/>
      <dgm:t>
        <a:bodyPr/>
        <a:lstStyle/>
        <a:p>
          <a:endParaRPr lang="en-US"/>
        </a:p>
      </dgm:t>
    </dgm:pt>
    <dgm:pt modelId="{E0CBBE37-5107-4A7C-9E53-FACAA0D02C03}" type="pres">
      <dgm:prSet presAssocID="{6FF0675D-549E-4C85-B609-DEB11B7E809D}" presName="rootText" presStyleLbl="node3" presStyleIdx="0" presStyleCnt="12" custLinFactX="-29381" custLinFactNeighborX="-100000">
        <dgm:presLayoutVars>
          <dgm:chPref val="3"/>
        </dgm:presLayoutVars>
      </dgm:prSet>
      <dgm:spPr/>
      <dgm:t>
        <a:bodyPr/>
        <a:lstStyle/>
        <a:p>
          <a:endParaRPr lang="en-US"/>
        </a:p>
      </dgm:t>
    </dgm:pt>
    <dgm:pt modelId="{1230CBEC-F68D-445E-8F31-B107617D01DE}" type="pres">
      <dgm:prSet presAssocID="{6FF0675D-549E-4C85-B609-DEB11B7E809D}" presName="rootConnector" presStyleLbl="node3" presStyleIdx="0" presStyleCnt="12"/>
      <dgm:spPr/>
      <dgm:t>
        <a:bodyPr/>
        <a:lstStyle/>
        <a:p>
          <a:endParaRPr lang="en-US"/>
        </a:p>
      </dgm:t>
    </dgm:pt>
    <dgm:pt modelId="{704E04C7-AA2B-4DCA-84A5-4511D9D38467}" type="pres">
      <dgm:prSet presAssocID="{6FF0675D-549E-4C85-B609-DEB11B7E809D}" presName="hierChild4" presStyleCnt="0"/>
      <dgm:spPr/>
      <dgm:t>
        <a:bodyPr/>
        <a:lstStyle/>
        <a:p>
          <a:endParaRPr lang="en-US"/>
        </a:p>
      </dgm:t>
    </dgm:pt>
    <dgm:pt modelId="{9F1F2059-1FD3-4717-AEE6-9AEF7B1C3D76}" type="pres">
      <dgm:prSet presAssocID="{6FF0675D-549E-4C85-B609-DEB11B7E809D}" presName="hierChild5" presStyleCnt="0"/>
      <dgm:spPr/>
      <dgm:t>
        <a:bodyPr/>
        <a:lstStyle/>
        <a:p>
          <a:endParaRPr lang="en-US"/>
        </a:p>
      </dgm:t>
    </dgm:pt>
    <dgm:pt modelId="{5CD8FBB8-54ED-439B-84C8-F40F99F5D55E}" type="pres">
      <dgm:prSet presAssocID="{75554BEE-E2F2-4B7D-9DE5-ABE1E12D5BDA}" presName="Name37" presStyleLbl="parChTrans1D3" presStyleIdx="1" presStyleCnt="12"/>
      <dgm:spPr/>
      <dgm:t>
        <a:bodyPr/>
        <a:lstStyle/>
        <a:p>
          <a:endParaRPr lang="en-US"/>
        </a:p>
      </dgm:t>
    </dgm:pt>
    <dgm:pt modelId="{364AA89E-DE80-4209-825E-D68A7192426C}" type="pres">
      <dgm:prSet presAssocID="{B812E74B-6BDE-4B55-B5E5-D61BAF215487}" presName="hierRoot2" presStyleCnt="0">
        <dgm:presLayoutVars>
          <dgm:hierBranch val="init"/>
        </dgm:presLayoutVars>
      </dgm:prSet>
      <dgm:spPr/>
      <dgm:t>
        <a:bodyPr/>
        <a:lstStyle/>
        <a:p>
          <a:endParaRPr lang="en-US"/>
        </a:p>
      </dgm:t>
    </dgm:pt>
    <dgm:pt modelId="{91A7D8F7-7AB7-4802-8255-DCF8ABBEF939}" type="pres">
      <dgm:prSet presAssocID="{B812E74B-6BDE-4B55-B5E5-D61BAF215487}" presName="rootComposite" presStyleCnt="0"/>
      <dgm:spPr/>
      <dgm:t>
        <a:bodyPr/>
        <a:lstStyle/>
        <a:p>
          <a:endParaRPr lang="en-US"/>
        </a:p>
      </dgm:t>
    </dgm:pt>
    <dgm:pt modelId="{90CE895E-D8D3-4FBC-939A-87C17573EC5A}" type="pres">
      <dgm:prSet presAssocID="{B812E74B-6BDE-4B55-B5E5-D61BAF215487}" presName="rootText" presStyleLbl="node3" presStyleIdx="1" presStyleCnt="12" custLinFactX="-29381" custLinFactNeighborX="-100000">
        <dgm:presLayoutVars>
          <dgm:chPref val="3"/>
        </dgm:presLayoutVars>
      </dgm:prSet>
      <dgm:spPr/>
      <dgm:t>
        <a:bodyPr/>
        <a:lstStyle/>
        <a:p>
          <a:endParaRPr lang="en-US"/>
        </a:p>
      </dgm:t>
    </dgm:pt>
    <dgm:pt modelId="{DC28D7F6-5902-46C7-9A8E-F156C1A5577B}" type="pres">
      <dgm:prSet presAssocID="{B812E74B-6BDE-4B55-B5E5-D61BAF215487}" presName="rootConnector" presStyleLbl="node3" presStyleIdx="1" presStyleCnt="12"/>
      <dgm:spPr/>
      <dgm:t>
        <a:bodyPr/>
        <a:lstStyle/>
        <a:p>
          <a:endParaRPr lang="en-US"/>
        </a:p>
      </dgm:t>
    </dgm:pt>
    <dgm:pt modelId="{11798375-8176-4269-AFC9-79A6001DE7A2}" type="pres">
      <dgm:prSet presAssocID="{B812E74B-6BDE-4B55-B5E5-D61BAF215487}" presName="hierChild4" presStyleCnt="0"/>
      <dgm:spPr/>
      <dgm:t>
        <a:bodyPr/>
        <a:lstStyle/>
        <a:p>
          <a:endParaRPr lang="en-US"/>
        </a:p>
      </dgm:t>
    </dgm:pt>
    <dgm:pt modelId="{BC839597-9D14-4256-8A79-0F658C5D521F}" type="pres">
      <dgm:prSet presAssocID="{B812E74B-6BDE-4B55-B5E5-D61BAF215487}" presName="hierChild5" presStyleCnt="0"/>
      <dgm:spPr/>
      <dgm:t>
        <a:bodyPr/>
        <a:lstStyle/>
        <a:p>
          <a:endParaRPr lang="en-US"/>
        </a:p>
      </dgm:t>
    </dgm:pt>
    <dgm:pt modelId="{6AEA2DA0-942B-4357-9962-50EFB3B459EE}" type="pres">
      <dgm:prSet presAssocID="{ECC5B010-C050-4B4D-88AE-717944C526E9}" presName="Name37" presStyleLbl="parChTrans1D3" presStyleIdx="2" presStyleCnt="12"/>
      <dgm:spPr/>
      <dgm:t>
        <a:bodyPr/>
        <a:lstStyle/>
        <a:p>
          <a:endParaRPr lang="en-US"/>
        </a:p>
      </dgm:t>
    </dgm:pt>
    <dgm:pt modelId="{EB0B763E-A60C-409F-8AB0-EB1219287DAD}" type="pres">
      <dgm:prSet presAssocID="{FB9BAE66-5B6E-4FC8-A466-A8AF2021E75E}" presName="hierRoot2" presStyleCnt="0">
        <dgm:presLayoutVars>
          <dgm:hierBranch val="init"/>
        </dgm:presLayoutVars>
      </dgm:prSet>
      <dgm:spPr/>
      <dgm:t>
        <a:bodyPr/>
        <a:lstStyle/>
        <a:p>
          <a:endParaRPr lang="en-US"/>
        </a:p>
      </dgm:t>
    </dgm:pt>
    <dgm:pt modelId="{BED0C7CD-7399-4009-BC2E-3108D4C41106}" type="pres">
      <dgm:prSet presAssocID="{FB9BAE66-5B6E-4FC8-A466-A8AF2021E75E}" presName="rootComposite" presStyleCnt="0"/>
      <dgm:spPr/>
      <dgm:t>
        <a:bodyPr/>
        <a:lstStyle/>
        <a:p>
          <a:endParaRPr lang="en-US"/>
        </a:p>
      </dgm:t>
    </dgm:pt>
    <dgm:pt modelId="{5A9EC390-B688-4208-89C5-C7FA33D43635}" type="pres">
      <dgm:prSet presAssocID="{FB9BAE66-5B6E-4FC8-A466-A8AF2021E75E}" presName="rootText" presStyleLbl="node3" presStyleIdx="2" presStyleCnt="12" custLinFactX="-29381" custLinFactNeighborX="-100000">
        <dgm:presLayoutVars>
          <dgm:chPref val="3"/>
        </dgm:presLayoutVars>
      </dgm:prSet>
      <dgm:spPr/>
      <dgm:t>
        <a:bodyPr/>
        <a:lstStyle/>
        <a:p>
          <a:endParaRPr lang="en-US"/>
        </a:p>
      </dgm:t>
    </dgm:pt>
    <dgm:pt modelId="{23EC6608-9CCF-4108-B578-2F7E12BD3DDB}" type="pres">
      <dgm:prSet presAssocID="{FB9BAE66-5B6E-4FC8-A466-A8AF2021E75E}" presName="rootConnector" presStyleLbl="node3" presStyleIdx="2" presStyleCnt="12"/>
      <dgm:spPr/>
      <dgm:t>
        <a:bodyPr/>
        <a:lstStyle/>
        <a:p>
          <a:endParaRPr lang="en-US"/>
        </a:p>
      </dgm:t>
    </dgm:pt>
    <dgm:pt modelId="{F508CBC1-7A31-488C-A46D-6314FA49F390}" type="pres">
      <dgm:prSet presAssocID="{FB9BAE66-5B6E-4FC8-A466-A8AF2021E75E}" presName="hierChild4" presStyleCnt="0"/>
      <dgm:spPr/>
      <dgm:t>
        <a:bodyPr/>
        <a:lstStyle/>
        <a:p>
          <a:endParaRPr lang="en-US"/>
        </a:p>
      </dgm:t>
    </dgm:pt>
    <dgm:pt modelId="{F9D9860F-0C6A-470B-88B1-5F22AAFB606E}" type="pres">
      <dgm:prSet presAssocID="{FB9BAE66-5B6E-4FC8-A466-A8AF2021E75E}" presName="hierChild5" presStyleCnt="0"/>
      <dgm:spPr/>
      <dgm:t>
        <a:bodyPr/>
        <a:lstStyle/>
        <a:p>
          <a:endParaRPr lang="en-US"/>
        </a:p>
      </dgm:t>
    </dgm:pt>
    <dgm:pt modelId="{0BB23B2D-C602-466C-B6C2-CB48129FC555}" type="pres">
      <dgm:prSet presAssocID="{7201ABC1-05B0-4E44-89E5-F215642074B2}" presName="hierChild5" presStyleCnt="0"/>
      <dgm:spPr/>
      <dgm:t>
        <a:bodyPr/>
        <a:lstStyle/>
        <a:p>
          <a:endParaRPr lang="en-US"/>
        </a:p>
      </dgm:t>
    </dgm:pt>
    <dgm:pt modelId="{319BB621-88CA-4F9E-80B5-6083EF1B27FC}" type="pres">
      <dgm:prSet presAssocID="{0364CC0C-42D7-4659-A842-FA6F38B5AAF9}" presName="Name37" presStyleLbl="parChTrans1D2" presStyleIdx="1" presStyleCnt="3"/>
      <dgm:spPr/>
      <dgm:t>
        <a:bodyPr/>
        <a:lstStyle/>
        <a:p>
          <a:endParaRPr lang="en-US"/>
        </a:p>
      </dgm:t>
    </dgm:pt>
    <dgm:pt modelId="{3EE1C52C-A674-42D3-BE6D-2164A967A805}" type="pres">
      <dgm:prSet presAssocID="{018E748B-2827-455B-A911-A1603EF5511C}" presName="hierRoot2" presStyleCnt="0">
        <dgm:presLayoutVars>
          <dgm:hierBranch val="init"/>
        </dgm:presLayoutVars>
      </dgm:prSet>
      <dgm:spPr/>
      <dgm:t>
        <a:bodyPr/>
        <a:lstStyle/>
        <a:p>
          <a:endParaRPr lang="en-US"/>
        </a:p>
      </dgm:t>
    </dgm:pt>
    <dgm:pt modelId="{34B676F3-EEBF-4667-944D-8BD993B0C536}" type="pres">
      <dgm:prSet presAssocID="{018E748B-2827-455B-A911-A1603EF5511C}" presName="rootComposite" presStyleCnt="0"/>
      <dgm:spPr/>
      <dgm:t>
        <a:bodyPr/>
        <a:lstStyle/>
        <a:p>
          <a:endParaRPr lang="en-US"/>
        </a:p>
      </dgm:t>
    </dgm:pt>
    <dgm:pt modelId="{365AA809-68B1-482F-B8CA-6EECE2CC3DC3}" type="pres">
      <dgm:prSet presAssocID="{018E748B-2827-455B-A911-A1603EF5511C}" presName="rootText" presStyleLbl="node2" presStyleIdx="1" presStyleCnt="3" custLinFactNeighborX="-88445">
        <dgm:presLayoutVars>
          <dgm:chPref val="3"/>
        </dgm:presLayoutVars>
      </dgm:prSet>
      <dgm:spPr/>
      <dgm:t>
        <a:bodyPr/>
        <a:lstStyle/>
        <a:p>
          <a:endParaRPr lang="en-US"/>
        </a:p>
      </dgm:t>
    </dgm:pt>
    <dgm:pt modelId="{409BD207-A2F2-4903-81F7-A430EE87F4F5}" type="pres">
      <dgm:prSet presAssocID="{018E748B-2827-455B-A911-A1603EF5511C}" presName="rootConnector" presStyleLbl="node2" presStyleIdx="1" presStyleCnt="3"/>
      <dgm:spPr/>
      <dgm:t>
        <a:bodyPr/>
        <a:lstStyle/>
        <a:p>
          <a:endParaRPr lang="en-US"/>
        </a:p>
      </dgm:t>
    </dgm:pt>
    <dgm:pt modelId="{10BEF9AA-CF3B-47A6-AFD3-3C88827CEE3E}" type="pres">
      <dgm:prSet presAssocID="{018E748B-2827-455B-A911-A1603EF5511C}" presName="hierChild4" presStyleCnt="0"/>
      <dgm:spPr/>
      <dgm:t>
        <a:bodyPr/>
        <a:lstStyle/>
        <a:p>
          <a:endParaRPr lang="en-US"/>
        </a:p>
      </dgm:t>
    </dgm:pt>
    <dgm:pt modelId="{AD875428-4BF7-46C1-9F11-7FEF16EA0736}" type="pres">
      <dgm:prSet presAssocID="{AD7B3D61-C0E9-4B40-927B-A63887C9B0E2}" presName="Name37" presStyleLbl="parChTrans1D3" presStyleIdx="3" presStyleCnt="12"/>
      <dgm:spPr/>
      <dgm:t>
        <a:bodyPr/>
        <a:lstStyle/>
        <a:p>
          <a:endParaRPr lang="en-US"/>
        </a:p>
      </dgm:t>
    </dgm:pt>
    <dgm:pt modelId="{A4642DF9-E49E-4075-ACE2-2A218528F808}" type="pres">
      <dgm:prSet presAssocID="{B53E0434-4BED-448D-9975-0D24DEA23CD4}" presName="hierRoot2" presStyleCnt="0">
        <dgm:presLayoutVars>
          <dgm:hierBranch val="init"/>
        </dgm:presLayoutVars>
      </dgm:prSet>
      <dgm:spPr/>
      <dgm:t>
        <a:bodyPr/>
        <a:lstStyle/>
        <a:p>
          <a:endParaRPr lang="en-US"/>
        </a:p>
      </dgm:t>
    </dgm:pt>
    <dgm:pt modelId="{98EF2A2B-0881-451B-9C76-89646AF06848}" type="pres">
      <dgm:prSet presAssocID="{B53E0434-4BED-448D-9975-0D24DEA23CD4}" presName="rootComposite" presStyleCnt="0"/>
      <dgm:spPr/>
      <dgm:t>
        <a:bodyPr/>
        <a:lstStyle/>
        <a:p>
          <a:endParaRPr lang="en-US"/>
        </a:p>
      </dgm:t>
    </dgm:pt>
    <dgm:pt modelId="{83DE3D38-541A-4AC4-B781-70B0CD3B16D6}" type="pres">
      <dgm:prSet presAssocID="{B53E0434-4BED-448D-9975-0D24DEA23CD4}" presName="rootText" presStyleLbl="node3" presStyleIdx="3" presStyleCnt="12" custLinFactNeighborX="-86552">
        <dgm:presLayoutVars>
          <dgm:chPref val="3"/>
        </dgm:presLayoutVars>
      </dgm:prSet>
      <dgm:spPr/>
      <dgm:t>
        <a:bodyPr/>
        <a:lstStyle/>
        <a:p>
          <a:endParaRPr lang="en-US"/>
        </a:p>
      </dgm:t>
    </dgm:pt>
    <dgm:pt modelId="{9266DEE5-3B1A-4FB8-820B-840F17155AF6}" type="pres">
      <dgm:prSet presAssocID="{B53E0434-4BED-448D-9975-0D24DEA23CD4}" presName="rootConnector" presStyleLbl="node3" presStyleIdx="3" presStyleCnt="12"/>
      <dgm:spPr/>
      <dgm:t>
        <a:bodyPr/>
        <a:lstStyle/>
        <a:p>
          <a:endParaRPr lang="en-US"/>
        </a:p>
      </dgm:t>
    </dgm:pt>
    <dgm:pt modelId="{87E22CF8-E69C-4A59-B2F8-3E864CA68913}" type="pres">
      <dgm:prSet presAssocID="{B53E0434-4BED-448D-9975-0D24DEA23CD4}" presName="hierChild4" presStyleCnt="0"/>
      <dgm:spPr/>
      <dgm:t>
        <a:bodyPr/>
        <a:lstStyle/>
        <a:p>
          <a:endParaRPr lang="en-US"/>
        </a:p>
      </dgm:t>
    </dgm:pt>
    <dgm:pt modelId="{D40C878D-27BB-4FCD-9DA2-FAD88F87A69F}" type="pres">
      <dgm:prSet presAssocID="{B53E0434-4BED-448D-9975-0D24DEA23CD4}" presName="hierChild5" presStyleCnt="0"/>
      <dgm:spPr/>
      <dgm:t>
        <a:bodyPr/>
        <a:lstStyle/>
        <a:p>
          <a:endParaRPr lang="en-US"/>
        </a:p>
      </dgm:t>
    </dgm:pt>
    <dgm:pt modelId="{C04FE1B9-1F66-4649-8FFF-D601EFD169EC}" type="pres">
      <dgm:prSet presAssocID="{FC4BC9E5-8604-46C9-94B8-F0660F1DB744}" presName="Name37" presStyleLbl="parChTrans1D3" presStyleIdx="4" presStyleCnt="12"/>
      <dgm:spPr/>
      <dgm:t>
        <a:bodyPr/>
        <a:lstStyle/>
        <a:p>
          <a:endParaRPr lang="en-US"/>
        </a:p>
      </dgm:t>
    </dgm:pt>
    <dgm:pt modelId="{4E84F07B-65C6-49CE-8F7D-49F03CE5F714}" type="pres">
      <dgm:prSet presAssocID="{1ADFD07F-9F11-4196-BD13-405DFD506DBD}" presName="hierRoot2" presStyleCnt="0">
        <dgm:presLayoutVars>
          <dgm:hierBranch val="init"/>
        </dgm:presLayoutVars>
      </dgm:prSet>
      <dgm:spPr/>
      <dgm:t>
        <a:bodyPr/>
        <a:lstStyle/>
        <a:p>
          <a:endParaRPr lang="en-US"/>
        </a:p>
      </dgm:t>
    </dgm:pt>
    <dgm:pt modelId="{F2BEC104-71A4-4443-B760-1127E9B16D2C}" type="pres">
      <dgm:prSet presAssocID="{1ADFD07F-9F11-4196-BD13-405DFD506DBD}" presName="rootComposite" presStyleCnt="0"/>
      <dgm:spPr/>
      <dgm:t>
        <a:bodyPr/>
        <a:lstStyle/>
        <a:p>
          <a:endParaRPr lang="en-US"/>
        </a:p>
      </dgm:t>
    </dgm:pt>
    <dgm:pt modelId="{15867A04-5AD0-4E3C-B546-26CE469AF53B}" type="pres">
      <dgm:prSet presAssocID="{1ADFD07F-9F11-4196-BD13-405DFD506DBD}" presName="rootText" presStyleLbl="node3" presStyleIdx="4" presStyleCnt="12" custLinFactNeighborX="-86552">
        <dgm:presLayoutVars>
          <dgm:chPref val="3"/>
        </dgm:presLayoutVars>
      </dgm:prSet>
      <dgm:spPr/>
      <dgm:t>
        <a:bodyPr/>
        <a:lstStyle/>
        <a:p>
          <a:endParaRPr lang="en-US"/>
        </a:p>
      </dgm:t>
    </dgm:pt>
    <dgm:pt modelId="{39915874-9C7E-4D7C-89FF-F2753877A587}" type="pres">
      <dgm:prSet presAssocID="{1ADFD07F-9F11-4196-BD13-405DFD506DBD}" presName="rootConnector" presStyleLbl="node3" presStyleIdx="4" presStyleCnt="12"/>
      <dgm:spPr/>
      <dgm:t>
        <a:bodyPr/>
        <a:lstStyle/>
        <a:p>
          <a:endParaRPr lang="en-US"/>
        </a:p>
      </dgm:t>
    </dgm:pt>
    <dgm:pt modelId="{A211B06E-CA8F-4C5F-84EE-51806FFC253A}" type="pres">
      <dgm:prSet presAssocID="{1ADFD07F-9F11-4196-BD13-405DFD506DBD}" presName="hierChild4" presStyleCnt="0"/>
      <dgm:spPr/>
      <dgm:t>
        <a:bodyPr/>
        <a:lstStyle/>
        <a:p>
          <a:endParaRPr lang="en-US"/>
        </a:p>
      </dgm:t>
    </dgm:pt>
    <dgm:pt modelId="{856EE74E-CF45-4FB3-B88D-EAA6267B769F}" type="pres">
      <dgm:prSet presAssocID="{1ADFD07F-9F11-4196-BD13-405DFD506DBD}" presName="hierChild5" presStyleCnt="0"/>
      <dgm:spPr/>
      <dgm:t>
        <a:bodyPr/>
        <a:lstStyle/>
        <a:p>
          <a:endParaRPr lang="en-US"/>
        </a:p>
      </dgm:t>
    </dgm:pt>
    <dgm:pt modelId="{DAC223A0-4B17-49FB-A4E0-0C264FCD1B0A}" type="pres">
      <dgm:prSet presAssocID="{018E748B-2827-455B-A911-A1603EF5511C}" presName="hierChild5" presStyleCnt="0"/>
      <dgm:spPr/>
      <dgm:t>
        <a:bodyPr/>
        <a:lstStyle/>
        <a:p>
          <a:endParaRPr lang="en-US"/>
        </a:p>
      </dgm:t>
    </dgm:pt>
    <dgm:pt modelId="{851913F5-366C-4715-89C0-563463BBFB11}" type="pres">
      <dgm:prSet presAssocID="{A0BCE31B-F38E-495E-8B4D-E39798C7760B}" presName="Name37" presStyleLbl="parChTrans1D2" presStyleIdx="2" presStyleCnt="3"/>
      <dgm:spPr/>
      <dgm:t>
        <a:bodyPr/>
        <a:lstStyle/>
        <a:p>
          <a:endParaRPr lang="en-US"/>
        </a:p>
      </dgm:t>
    </dgm:pt>
    <dgm:pt modelId="{371B7D5F-1385-408D-90DA-4770D6ED179B}" type="pres">
      <dgm:prSet presAssocID="{B0107597-28B4-4554-A0F6-36544F70E7B2}" presName="hierRoot2" presStyleCnt="0">
        <dgm:presLayoutVars>
          <dgm:hierBranch val="init"/>
        </dgm:presLayoutVars>
      </dgm:prSet>
      <dgm:spPr/>
      <dgm:t>
        <a:bodyPr/>
        <a:lstStyle/>
        <a:p>
          <a:endParaRPr lang="en-US"/>
        </a:p>
      </dgm:t>
    </dgm:pt>
    <dgm:pt modelId="{F4B0E5FD-0985-449A-9778-72EFF724BB64}" type="pres">
      <dgm:prSet presAssocID="{B0107597-28B4-4554-A0F6-36544F70E7B2}" presName="rootComposite" presStyleCnt="0"/>
      <dgm:spPr/>
      <dgm:t>
        <a:bodyPr/>
        <a:lstStyle/>
        <a:p>
          <a:endParaRPr lang="en-US"/>
        </a:p>
      </dgm:t>
    </dgm:pt>
    <dgm:pt modelId="{B69EA812-41B7-4D4F-884E-27B47708E2B7}" type="pres">
      <dgm:prSet presAssocID="{B0107597-28B4-4554-A0F6-36544F70E7B2}" presName="rootText" presStyleLbl="node2" presStyleIdx="2" presStyleCnt="3" custLinFactNeighborX="-1893">
        <dgm:presLayoutVars>
          <dgm:chPref val="3"/>
        </dgm:presLayoutVars>
      </dgm:prSet>
      <dgm:spPr/>
      <dgm:t>
        <a:bodyPr/>
        <a:lstStyle/>
        <a:p>
          <a:endParaRPr lang="en-US"/>
        </a:p>
      </dgm:t>
    </dgm:pt>
    <dgm:pt modelId="{B5D7DEC5-F55A-433C-A0E2-00F0D53FC484}" type="pres">
      <dgm:prSet presAssocID="{B0107597-28B4-4554-A0F6-36544F70E7B2}" presName="rootConnector" presStyleLbl="node2" presStyleIdx="2" presStyleCnt="3"/>
      <dgm:spPr/>
      <dgm:t>
        <a:bodyPr/>
        <a:lstStyle/>
        <a:p>
          <a:endParaRPr lang="en-US"/>
        </a:p>
      </dgm:t>
    </dgm:pt>
    <dgm:pt modelId="{3635501E-3509-4699-ACE3-FEA7E57B38EB}" type="pres">
      <dgm:prSet presAssocID="{B0107597-28B4-4554-A0F6-36544F70E7B2}" presName="hierChild4" presStyleCnt="0"/>
      <dgm:spPr/>
      <dgm:t>
        <a:bodyPr/>
        <a:lstStyle/>
        <a:p>
          <a:endParaRPr lang="en-US"/>
        </a:p>
      </dgm:t>
    </dgm:pt>
    <dgm:pt modelId="{AD2910A5-A94B-4FE8-ADF0-1362D514E226}" type="pres">
      <dgm:prSet presAssocID="{CEF7D107-FAFD-4792-91DD-BACB4DFF12E6}" presName="Name37" presStyleLbl="parChTrans1D3" presStyleIdx="5" presStyleCnt="12"/>
      <dgm:spPr/>
      <dgm:t>
        <a:bodyPr/>
        <a:lstStyle/>
        <a:p>
          <a:endParaRPr lang="en-US"/>
        </a:p>
      </dgm:t>
    </dgm:pt>
    <dgm:pt modelId="{A4F5E589-9F85-4FE8-B624-DA27701B09B3}" type="pres">
      <dgm:prSet presAssocID="{3508DDE8-BE4F-47AF-BDC1-62791186800C}" presName="hierRoot2" presStyleCnt="0">
        <dgm:presLayoutVars>
          <dgm:hierBranch val="init"/>
        </dgm:presLayoutVars>
      </dgm:prSet>
      <dgm:spPr/>
      <dgm:t>
        <a:bodyPr/>
        <a:lstStyle/>
        <a:p>
          <a:endParaRPr lang="en-US"/>
        </a:p>
      </dgm:t>
    </dgm:pt>
    <dgm:pt modelId="{C03C8D74-D7B4-4C48-BE36-9B947B9E0E69}" type="pres">
      <dgm:prSet presAssocID="{3508DDE8-BE4F-47AF-BDC1-62791186800C}" presName="rootComposite" presStyleCnt="0"/>
      <dgm:spPr/>
      <dgm:t>
        <a:bodyPr/>
        <a:lstStyle/>
        <a:p>
          <a:endParaRPr lang="en-US"/>
        </a:p>
      </dgm:t>
    </dgm:pt>
    <dgm:pt modelId="{1E1075B8-B563-4F7A-A538-9106C4FAC742}" type="pres">
      <dgm:prSet presAssocID="{3508DDE8-BE4F-47AF-BDC1-62791186800C}" presName="rootText" presStyleLbl="node3" presStyleIdx="5" presStyleCnt="12" custLinFactX="25578" custLinFactNeighborX="100000" custLinFactNeighborY="-67890">
        <dgm:presLayoutVars>
          <dgm:chPref val="3"/>
        </dgm:presLayoutVars>
      </dgm:prSet>
      <dgm:spPr/>
      <dgm:t>
        <a:bodyPr/>
        <a:lstStyle/>
        <a:p>
          <a:endParaRPr lang="en-US"/>
        </a:p>
      </dgm:t>
    </dgm:pt>
    <dgm:pt modelId="{6EA9498C-5F8D-4771-96B1-9D481F1468C9}" type="pres">
      <dgm:prSet presAssocID="{3508DDE8-BE4F-47AF-BDC1-62791186800C}" presName="rootConnector" presStyleLbl="node3" presStyleIdx="5" presStyleCnt="12"/>
      <dgm:spPr/>
      <dgm:t>
        <a:bodyPr/>
        <a:lstStyle/>
        <a:p>
          <a:endParaRPr lang="en-US"/>
        </a:p>
      </dgm:t>
    </dgm:pt>
    <dgm:pt modelId="{19C139EC-83A4-4273-8297-536D3E95553F}" type="pres">
      <dgm:prSet presAssocID="{3508DDE8-BE4F-47AF-BDC1-62791186800C}" presName="hierChild4" presStyleCnt="0"/>
      <dgm:spPr/>
      <dgm:t>
        <a:bodyPr/>
        <a:lstStyle/>
        <a:p>
          <a:endParaRPr lang="en-US"/>
        </a:p>
      </dgm:t>
    </dgm:pt>
    <dgm:pt modelId="{C0DE3BA6-4DC2-4900-8D90-B5F613801231}" type="pres">
      <dgm:prSet presAssocID="{3508DDE8-BE4F-47AF-BDC1-62791186800C}" presName="hierChild5" presStyleCnt="0"/>
      <dgm:spPr/>
      <dgm:t>
        <a:bodyPr/>
        <a:lstStyle/>
        <a:p>
          <a:endParaRPr lang="en-US"/>
        </a:p>
      </dgm:t>
    </dgm:pt>
    <dgm:pt modelId="{4AA4D791-458E-4AFB-9EEA-75EC9AA2F5F7}" type="pres">
      <dgm:prSet presAssocID="{C7C309C7-37D2-45CD-8578-310CF3F6D093}" presName="Name37" presStyleLbl="parChTrans1D3" presStyleIdx="6" presStyleCnt="12"/>
      <dgm:spPr/>
      <dgm:t>
        <a:bodyPr/>
        <a:lstStyle/>
        <a:p>
          <a:endParaRPr lang="en-US"/>
        </a:p>
      </dgm:t>
    </dgm:pt>
    <dgm:pt modelId="{1BAC81CD-B004-49F4-8C38-6305482DDB51}" type="pres">
      <dgm:prSet presAssocID="{FA1CEE9F-D709-48F8-9719-2355E3E1C670}" presName="hierRoot2" presStyleCnt="0">
        <dgm:presLayoutVars>
          <dgm:hierBranch val="init"/>
        </dgm:presLayoutVars>
      </dgm:prSet>
      <dgm:spPr/>
      <dgm:t>
        <a:bodyPr/>
        <a:lstStyle/>
        <a:p>
          <a:endParaRPr lang="en-US"/>
        </a:p>
      </dgm:t>
    </dgm:pt>
    <dgm:pt modelId="{1ACCBFC1-4EC8-4C2E-8426-8DF65AB1C3A0}" type="pres">
      <dgm:prSet presAssocID="{FA1CEE9F-D709-48F8-9719-2355E3E1C670}" presName="rootComposite" presStyleCnt="0"/>
      <dgm:spPr/>
      <dgm:t>
        <a:bodyPr/>
        <a:lstStyle/>
        <a:p>
          <a:endParaRPr lang="en-US"/>
        </a:p>
      </dgm:t>
    </dgm:pt>
    <dgm:pt modelId="{57D4B09A-8493-4434-A0DB-56C9188114B1}" type="pres">
      <dgm:prSet presAssocID="{FA1CEE9F-D709-48F8-9719-2355E3E1C670}" presName="rootText" presStyleLbl="node3" presStyleIdx="6" presStyleCnt="12" custLinFactY="-24266" custLinFactNeighborY="-100000">
        <dgm:presLayoutVars>
          <dgm:chPref val="3"/>
        </dgm:presLayoutVars>
      </dgm:prSet>
      <dgm:spPr/>
      <dgm:t>
        <a:bodyPr/>
        <a:lstStyle/>
        <a:p>
          <a:endParaRPr lang="en-US"/>
        </a:p>
      </dgm:t>
    </dgm:pt>
    <dgm:pt modelId="{8A208962-0434-4FB1-AAA2-4236C5600708}" type="pres">
      <dgm:prSet presAssocID="{FA1CEE9F-D709-48F8-9719-2355E3E1C670}" presName="rootConnector" presStyleLbl="node3" presStyleIdx="6" presStyleCnt="12"/>
      <dgm:spPr/>
      <dgm:t>
        <a:bodyPr/>
        <a:lstStyle/>
        <a:p>
          <a:endParaRPr lang="en-US"/>
        </a:p>
      </dgm:t>
    </dgm:pt>
    <dgm:pt modelId="{F07D7C62-D4BA-4AB8-8974-DE55F7C27EA8}" type="pres">
      <dgm:prSet presAssocID="{FA1CEE9F-D709-48F8-9719-2355E3E1C670}" presName="hierChild4" presStyleCnt="0"/>
      <dgm:spPr/>
      <dgm:t>
        <a:bodyPr/>
        <a:lstStyle/>
        <a:p>
          <a:endParaRPr lang="en-US"/>
        </a:p>
      </dgm:t>
    </dgm:pt>
    <dgm:pt modelId="{F9B8EB69-D985-445C-87E9-8F761657C2C0}" type="pres">
      <dgm:prSet presAssocID="{FA1CEE9F-D709-48F8-9719-2355E3E1C670}" presName="hierChild5" presStyleCnt="0"/>
      <dgm:spPr/>
      <dgm:t>
        <a:bodyPr/>
        <a:lstStyle/>
        <a:p>
          <a:endParaRPr lang="en-US"/>
        </a:p>
      </dgm:t>
    </dgm:pt>
    <dgm:pt modelId="{5132A971-4D4A-49BC-A7AF-BA080E68F43A}" type="pres">
      <dgm:prSet presAssocID="{C2C9BA5D-63C6-4108-B77E-622B50CE7DF6}" presName="Name37" presStyleLbl="parChTrans1D3" presStyleIdx="7" presStyleCnt="12"/>
      <dgm:spPr/>
      <dgm:t>
        <a:bodyPr/>
        <a:lstStyle/>
        <a:p>
          <a:endParaRPr lang="en-US"/>
        </a:p>
      </dgm:t>
    </dgm:pt>
    <dgm:pt modelId="{8CF0F897-AB65-40A9-B9FA-FE3DE20C5B60}" type="pres">
      <dgm:prSet presAssocID="{5E922C24-8434-41A7-8CCD-470E90B25DBB}" presName="hierRoot2" presStyleCnt="0">
        <dgm:presLayoutVars>
          <dgm:hierBranch val="init"/>
        </dgm:presLayoutVars>
      </dgm:prSet>
      <dgm:spPr/>
      <dgm:t>
        <a:bodyPr/>
        <a:lstStyle/>
        <a:p>
          <a:endParaRPr lang="en-US"/>
        </a:p>
      </dgm:t>
    </dgm:pt>
    <dgm:pt modelId="{2E3B12BE-C983-4151-A20D-A904321BB137}" type="pres">
      <dgm:prSet presAssocID="{5E922C24-8434-41A7-8CCD-470E90B25DBB}" presName="rootComposite" presStyleCnt="0"/>
      <dgm:spPr/>
      <dgm:t>
        <a:bodyPr/>
        <a:lstStyle/>
        <a:p>
          <a:endParaRPr lang="en-US"/>
        </a:p>
      </dgm:t>
    </dgm:pt>
    <dgm:pt modelId="{2904A4A2-CE01-491E-8524-F5FFEFD38AF0}" type="pres">
      <dgm:prSet presAssocID="{5E922C24-8434-41A7-8CCD-470E90B25DBB}" presName="rootText" presStyleLbl="node3" presStyleIdx="7" presStyleCnt="12" custLinFactX="32766" custLinFactY="-80011" custLinFactNeighborX="100000" custLinFactNeighborY="-100000">
        <dgm:presLayoutVars>
          <dgm:chPref val="3"/>
        </dgm:presLayoutVars>
      </dgm:prSet>
      <dgm:spPr/>
      <dgm:t>
        <a:bodyPr/>
        <a:lstStyle/>
        <a:p>
          <a:endParaRPr lang="en-US"/>
        </a:p>
      </dgm:t>
    </dgm:pt>
    <dgm:pt modelId="{B72FEC6A-F785-4F3C-A3F6-A1ADBE5FCA2B}" type="pres">
      <dgm:prSet presAssocID="{5E922C24-8434-41A7-8CCD-470E90B25DBB}" presName="rootConnector" presStyleLbl="node3" presStyleIdx="7" presStyleCnt="12"/>
      <dgm:spPr/>
      <dgm:t>
        <a:bodyPr/>
        <a:lstStyle/>
        <a:p>
          <a:endParaRPr lang="en-US"/>
        </a:p>
      </dgm:t>
    </dgm:pt>
    <dgm:pt modelId="{62C8321F-CB9A-40DD-BB3E-72D259578BBE}" type="pres">
      <dgm:prSet presAssocID="{5E922C24-8434-41A7-8CCD-470E90B25DBB}" presName="hierChild4" presStyleCnt="0"/>
      <dgm:spPr/>
      <dgm:t>
        <a:bodyPr/>
        <a:lstStyle/>
        <a:p>
          <a:endParaRPr lang="en-US"/>
        </a:p>
      </dgm:t>
    </dgm:pt>
    <dgm:pt modelId="{C85DFB4A-B05B-4AB1-8707-DCDFFD5851F0}" type="pres">
      <dgm:prSet presAssocID="{5E922C24-8434-41A7-8CCD-470E90B25DBB}" presName="hierChild5" presStyleCnt="0"/>
      <dgm:spPr/>
      <dgm:t>
        <a:bodyPr/>
        <a:lstStyle/>
        <a:p>
          <a:endParaRPr lang="en-US"/>
        </a:p>
      </dgm:t>
    </dgm:pt>
    <dgm:pt modelId="{B3D46E75-A5DC-47D6-ABC0-3588F4AA86A4}" type="pres">
      <dgm:prSet presAssocID="{F64F6346-A274-460A-AE02-1FD055A6EE40}" presName="Name37" presStyleLbl="parChTrans1D3" presStyleIdx="8" presStyleCnt="12"/>
      <dgm:spPr/>
      <dgm:t>
        <a:bodyPr/>
        <a:lstStyle/>
        <a:p>
          <a:endParaRPr lang="en-US"/>
        </a:p>
      </dgm:t>
    </dgm:pt>
    <dgm:pt modelId="{E410417C-058E-4782-AC26-65E968DC027B}" type="pres">
      <dgm:prSet presAssocID="{24E3B871-FBAF-45C2-BC58-3B1FCD6B8B55}" presName="hierRoot2" presStyleCnt="0">
        <dgm:presLayoutVars>
          <dgm:hierBranch val="init"/>
        </dgm:presLayoutVars>
      </dgm:prSet>
      <dgm:spPr/>
      <dgm:t>
        <a:bodyPr/>
        <a:lstStyle/>
        <a:p>
          <a:endParaRPr lang="en-US"/>
        </a:p>
      </dgm:t>
    </dgm:pt>
    <dgm:pt modelId="{8C87D4E3-A557-40DF-B95C-A9CB9BF552D2}" type="pres">
      <dgm:prSet presAssocID="{24E3B871-FBAF-45C2-BC58-3B1FCD6B8B55}" presName="rootComposite" presStyleCnt="0"/>
      <dgm:spPr/>
      <dgm:t>
        <a:bodyPr/>
        <a:lstStyle/>
        <a:p>
          <a:endParaRPr lang="en-US"/>
        </a:p>
      </dgm:t>
    </dgm:pt>
    <dgm:pt modelId="{74727C69-96CE-454E-BF12-CAE7A0BEBD32}" type="pres">
      <dgm:prSet presAssocID="{24E3B871-FBAF-45C2-BC58-3B1FCD6B8B55}" presName="rootText" presStyleLbl="node3" presStyleIdx="8" presStyleCnt="12" custLinFactY="-100000" custLinFactNeighborY="-121381">
        <dgm:presLayoutVars>
          <dgm:chPref val="3"/>
        </dgm:presLayoutVars>
      </dgm:prSet>
      <dgm:spPr/>
      <dgm:t>
        <a:bodyPr/>
        <a:lstStyle/>
        <a:p>
          <a:endParaRPr lang="en-US"/>
        </a:p>
      </dgm:t>
    </dgm:pt>
    <dgm:pt modelId="{2B23A831-D3BA-4B83-A2FC-B1408F302601}" type="pres">
      <dgm:prSet presAssocID="{24E3B871-FBAF-45C2-BC58-3B1FCD6B8B55}" presName="rootConnector" presStyleLbl="node3" presStyleIdx="8" presStyleCnt="12"/>
      <dgm:spPr/>
      <dgm:t>
        <a:bodyPr/>
        <a:lstStyle/>
        <a:p>
          <a:endParaRPr lang="en-US"/>
        </a:p>
      </dgm:t>
    </dgm:pt>
    <dgm:pt modelId="{5F9CCDFF-D3A2-4E6E-B7DA-B78443F1F523}" type="pres">
      <dgm:prSet presAssocID="{24E3B871-FBAF-45C2-BC58-3B1FCD6B8B55}" presName="hierChild4" presStyleCnt="0"/>
      <dgm:spPr/>
      <dgm:t>
        <a:bodyPr/>
        <a:lstStyle/>
        <a:p>
          <a:endParaRPr lang="en-US"/>
        </a:p>
      </dgm:t>
    </dgm:pt>
    <dgm:pt modelId="{146FF88A-F001-4DE9-A73B-46F17AB06237}" type="pres">
      <dgm:prSet presAssocID="{24E3B871-FBAF-45C2-BC58-3B1FCD6B8B55}" presName="hierChild5" presStyleCnt="0"/>
      <dgm:spPr/>
      <dgm:t>
        <a:bodyPr/>
        <a:lstStyle/>
        <a:p>
          <a:endParaRPr lang="en-US"/>
        </a:p>
      </dgm:t>
    </dgm:pt>
    <dgm:pt modelId="{80C218C6-128C-49FE-9D22-082FF5F6F163}" type="pres">
      <dgm:prSet presAssocID="{46B51958-E2CC-42D2-BC54-FF0FB742B201}" presName="Name37" presStyleLbl="parChTrans1D3" presStyleIdx="9" presStyleCnt="12"/>
      <dgm:spPr/>
      <dgm:t>
        <a:bodyPr/>
        <a:lstStyle/>
        <a:p>
          <a:endParaRPr lang="en-US"/>
        </a:p>
      </dgm:t>
    </dgm:pt>
    <dgm:pt modelId="{D860ED97-6D57-452E-AC15-4114A1E166C2}" type="pres">
      <dgm:prSet presAssocID="{7A1ADCFB-8FF4-4018-8D89-48190BEE4F74}" presName="hierRoot2" presStyleCnt="0">
        <dgm:presLayoutVars>
          <dgm:hierBranch val="init"/>
        </dgm:presLayoutVars>
      </dgm:prSet>
      <dgm:spPr/>
      <dgm:t>
        <a:bodyPr/>
        <a:lstStyle/>
        <a:p>
          <a:endParaRPr lang="en-US"/>
        </a:p>
      </dgm:t>
    </dgm:pt>
    <dgm:pt modelId="{E7144FFF-B35E-438B-8227-A00873F4DEB9}" type="pres">
      <dgm:prSet presAssocID="{7A1ADCFB-8FF4-4018-8D89-48190BEE4F74}" presName="rootComposite" presStyleCnt="0"/>
      <dgm:spPr/>
      <dgm:t>
        <a:bodyPr/>
        <a:lstStyle/>
        <a:p>
          <a:endParaRPr lang="en-US"/>
        </a:p>
      </dgm:t>
    </dgm:pt>
    <dgm:pt modelId="{200A62EB-367E-4EA9-B847-08EC884AD95E}" type="pres">
      <dgm:prSet presAssocID="{7A1ADCFB-8FF4-4018-8D89-48190BEE4F74}" presName="rootText" presStyleLbl="node3" presStyleIdx="9" presStyleCnt="12" custLinFactX="32136" custLinFactY="-100000" custLinFactNeighborX="100000" custLinFactNeighborY="-177127">
        <dgm:presLayoutVars>
          <dgm:chPref val="3"/>
        </dgm:presLayoutVars>
      </dgm:prSet>
      <dgm:spPr/>
      <dgm:t>
        <a:bodyPr/>
        <a:lstStyle/>
        <a:p>
          <a:endParaRPr lang="en-US"/>
        </a:p>
      </dgm:t>
    </dgm:pt>
    <dgm:pt modelId="{5B72ED99-C701-4583-A53B-531FA28D7B33}" type="pres">
      <dgm:prSet presAssocID="{7A1ADCFB-8FF4-4018-8D89-48190BEE4F74}" presName="rootConnector" presStyleLbl="node3" presStyleIdx="9" presStyleCnt="12"/>
      <dgm:spPr/>
      <dgm:t>
        <a:bodyPr/>
        <a:lstStyle/>
        <a:p>
          <a:endParaRPr lang="en-US"/>
        </a:p>
      </dgm:t>
    </dgm:pt>
    <dgm:pt modelId="{CAC1CF41-C8D6-4076-86E0-AEE00137C9A9}" type="pres">
      <dgm:prSet presAssocID="{7A1ADCFB-8FF4-4018-8D89-48190BEE4F74}" presName="hierChild4" presStyleCnt="0"/>
      <dgm:spPr/>
      <dgm:t>
        <a:bodyPr/>
        <a:lstStyle/>
        <a:p>
          <a:endParaRPr lang="en-US"/>
        </a:p>
      </dgm:t>
    </dgm:pt>
    <dgm:pt modelId="{A1957606-EF14-4506-9666-4F7AE0A1C5BD}" type="pres">
      <dgm:prSet presAssocID="{7A1ADCFB-8FF4-4018-8D89-48190BEE4F74}" presName="hierChild5" presStyleCnt="0"/>
      <dgm:spPr/>
      <dgm:t>
        <a:bodyPr/>
        <a:lstStyle/>
        <a:p>
          <a:endParaRPr lang="en-US"/>
        </a:p>
      </dgm:t>
    </dgm:pt>
    <dgm:pt modelId="{E9732705-690E-43F4-86FE-54487C5D24B1}" type="pres">
      <dgm:prSet presAssocID="{0237905D-622B-4D03-A61F-3555E3234AA7}" presName="Name37" presStyleLbl="parChTrans1D3" presStyleIdx="10" presStyleCnt="12"/>
      <dgm:spPr/>
      <dgm:t>
        <a:bodyPr/>
        <a:lstStyle/>
        <a:p>
          <a:endParaRPr lang="en-US"/>
        </a:p>
      </dgm:t>
    </dgm:pt>
    <dgm:pt modelId="{C51CEC04-3BC2-4727-BB44-E51E7FDB26CB}" type="pres">
      <dgm:prSet presAssocID="{83EF34E1-3010-4FAB-B1F6-295435A9A95D}" presName="hierRoot2" presStyleCnt="0">
        <dgm:presLayoutVars>
          <dgm:hierBranch val="init"/>
        </dgm:presLayoutVars>
      </dgm:prSet>
      <dgm:spPr/>
      <dgm:t>
        <a:bodyPr/>
        <a:lstStyle/>
        <a:p>
          <a:endParaRPr lang="en-US"/>
        </a:p>
      </dgm:t>
    </dgm:pt>
    <dgm:pt modelId="{8C264C53-0A67-4334-A75D-D29AB7A5E871}" type="pres">
      <dgm:prSet presAssocID="{83EF34E1-3010-4FAB-B1F6-295435A9A95D}" presName="rootComposite" presStyleCnt="0"/>
      <dgm:spPr/>
      <dgm:t>
        <a:bodyPr/>
        <a:lstStyle/>
        <a:p>
          <a:endParaRPr lang="en-US"/>
        </a:p>
      </dgm:t>
    </dgm:pt>
    <dgm:pt modelId="{5EB69C78-E0B0-48BE-A140-D8BC6E2B6594}" type="pres">
      <dgm:prSet presAssocID="{83EF34E1-3010-4FAB-B1F6-295435A9A95D}" presName="rootText" presStyleLbl="node3" presStyleIdx="10" presStyleCnt="12" custLinFactY="-118497" custLinFactNeighborY="-200000">
        <dgm:presLayoutVars>
          <dgm:chPref val="3"/>
        </dgm:presLayoutVars>
      </dgm:prSet>
      <dgm:spPr/>
      <dgm:t>
        <a:bodyPr/>
        <a:lstStyle/>
        <a:p>
          <a:endParaRPr lang="en-US"/>
        </a:p>
      </dgm:t>
    </dgm:pt>
    <dgm:pt modelId="{D4F3B534-2D1E-44B3-9467-D76FFA997911}" type="pres">
      <dgm:prSet presAssocID="{83EF34E1-3010-4FAB-B1F6-295435A9A95D}" presName="rootConnector" presStyleLbl="node3" presStyleIdx="10" presStyleCnt="12"/>
      <dgm:spPr/>
      <dgm:t>
        <a:bodyPr/>
        <a:lstStyle/>
        <a:p>
          <a:endParaRPr lang="en-US"/>
        </a:p>
      </dgm:t>
    </dgm:pt>
    <dgm:pt modelId="{CD2867A3-2CBB-4F0D-9DD0-0F7D3F1809B8}" type="pres">
      <dgm:prSet presAssocID="{83EF34E1-3010-4FAB-B1F6-295435A9A95D}" presName="hierChild4" presStyleCnt="0"/>
      <dgm:spPr/>
      <dgm:t>
        <a:bodyPr/>
        <a:lstStyle/>
        <a:p>
          <a:endParaRPr lang="en-US"/>
        </a:p>
      </dgm:t>
    </dgm:pt>
    <dgm:pt modelId="{EC393C9F-E108-41C9-B21F-FE055889BE77}" type="pres">
      <dgm:prSet presAssocID="{83EF34E1-3010-4FAB-B1F6-295435A9A95D}" presName="hierChild5" presStyleCnt="0"/>
      <dgm:spPr/>
      <dgm:t>
        <a:bodyPr/>
        <a:lstStyle/>
        <a:p>
          <a:endParaRPr lang="en-US"/>
        </a:p>
      </dgm:t>
    </dgm:pt>
    <dgm:pt modelId="{73F98770-3B23-476D-86AE-2085ED0A724B}" type="pres">
      <dgm:prSet presAssocID="{0CAE17A1-49DD-41CB-B8B3-FD287AFA2213}" presName="Name37" presStyleLbl="parChTrans1D3" presStyleIdx="11" presStyleCnt="12"/>
      <dgm:spPr/>
      <dgm:t>
        <a:bodyPr/>
        <a:lstStyle/>
        <a:p>
          <a:endParaRPr lang="en-US"/>
        </a:p>
      </dgm:t>
    </dgm:pt>
    <dgm:pt modelId="{7F7530AD-E260-46FB-BE79-44B83DC8B018}" type="pres">
      <dgm:prSet presAssocID="{BCA8A95E-3A45-4803-8B24-CD604DBC424C}" presName="hierRoot2" presStyleCnt="0">
        <dgm:presLayoutVars>
          <dgm:hierBranch val="init"/>
        </dgm:presLayoutVars>
      </dgm:prSet>
      <dgm:spPr/>
      <dgm:t>
        <a:bodyPr/>
        <a:lstStyle/>
        <a:p>
          <a:endParaRPr lang="en-US"/>
        </a:p>
      </dgm:t>
    </dgm:pt>
    <dgm:pt modelId="{EB97AB92-E6B7-4C82-A514-F3A3BC489E42}" type="pres">
      <dgm:prSet presAssocID="{BCA8A95E-3A45-4803-8B24-CD604DBC424C}" presName="rootComposite" presStyleCnt="0"/>
      <dgm:spPr/>
      <dgm:t>
        <a:bodyPr/>
        <a:lstStyle/>
        <a:p>
          <a:endParaRPr lang="en-US"/>
        </a:p>
      </dgm:t>
    </dgm:pt>
    <dgm:pt modelId="{7B7A79EC-0EC4-453D-9674-67C65D512FF9}" type="pres">
      <dgm:prSet presAssocID="{BCA8A95E-3A45-4803-8B24-CD604DBC424C}" presName="rootText" presStyleLbl="node3" presStyleIdx="11" presStyleCnt="12" custLinFactX="32766" custLinFactY="-174243" custLinFactNeighborX="100000" custLinFactNeighborY="-200000">
        <dgm:presLayoutVars>
          <dgm:chPref val="3"/>
        </dgm:presLayoutVars>
      </dgm:prSet>
      <dgm:spPr/>
      <dgm:t>
        <a:bodyPr/>
        <a:lstStyle/>
        <a:p>
          <a:endParaRPr lang="en-US"/>
        </a:p>
      </dgm:t>
    </dgm:pt>
    <dgm:pt modelId="{CA6C6EC1-27BC-43B5-BC0D-30C852A21E86}" type="pres">
      <dgm:prSet presAssocID="{BCA8A95E-3A45-4803-8B24-CD604DBC424C}" presName="rootConnector" presStyleLbl="node3" presStyleIdx="11" presStyleCnt="12"/>
      <dgm:spPr/>
      <dgm:t>
        <a:bodyPr/>
        <a:lstStyle/>
        <a:p>
          <a:endParaRPr lang="en-US"/>
        </a:p>
      </dgm:t>
    </dgm:pt>
    <dgm:pt modelId="{7E234BCC-D49B-46E5-ABE2-A2F5886E1BC5}" type="pres">
      <dgm:prSet presAssocID="{BCA8A95E-3A45-4803-8B24-CD604DBC424C}" presName="hierChild4" presStyleCnt="0"/>
      <dgm:spPr/>
      <dgm:t>
        <a:bodyPr/>
        <a:lstStyle/>
        <a:p>
          <a:endParaRPr lang="en-US"/>
        </a:p>
      </dgm:t>
    </dgm:pt>
    <dgm:pt modelId="{EEFA0952-E3E5-4D02-AC10-3F9D0AA955E2}" type="pres">
      <dgm:prSet presAssocID="{BCA8A95E-3A45-4803-8B24-CD604DBC424C}" presName="hierChild5" presStyleCnt="0"/>
      <dgm:spPr/>
      <dgm:t>
        <a:bodyPr/>
        <a:lstStyle/>
        <a:p>
          <a:endParaRPr lang="en-US"/>
        </a:p>
      </dgm:t>
    </dgm:pt>
    <dgm:pt modelId="{7BED61C5-0761-4AB5-964B-029AEB96AEDC}" type="pres">
      <dgm:prSet presAssocID="{B0107597-28B4-4554-A0F6-36544F70E7B2}" presName="hierChild5" presStyleCnt="0"/>
      <dgm:spPr/>
      <dgm:t>
        <a:bodyPr/>
        <a:lstStyle/>
        <a:p>
          <a:endParaRPr lang="en-US"/>
        </a:p>
      </dgm:t>
    </dgm:pt>
    <dgm:pt modelId="{BD5F323A-0137-4FFD-A909-C8E58C3BA999}" type="pres">
      <dgm:prSet presAssocID="{2FAD80C9-5525-4293-AF1A-D2A03A08A03F}" presName="hierChild3" presStyleCnt="0"/>
      <dgm:spPr/>
      <dgm:t>
        <a:bodyPr/>
        <a:lstStyle/>
        <a:p>
          <a:endParaRPr lang="en-US"/>
        </a:p>
      </dgm:t>
    </dgm:pt>
  </dgm:ptLst>
  <dgm:cxnLst>
    <dgm:cxn modelId="{9C94E6A8-A811-44FD-A41F-27C41104C201}" type="presOf" srcId="{B53E0434-4BED-448D-9975-0D24DEA23CD4}" destId="{9266DEE5-3B1A-4FB8-820B-840F17155AF6}" srcOrd="1" destOrd="0" presId="urn:microsoft.com/office/officeart/2005/8/layout/orgChart1"/>
    <dgm:cxn modelId="{938EE849-D42A-4473-B501-5926A768C666}" srcId="{B0107597-28B4-4554-A0F6-36544F70E7B2}" destId="{5E922C24-8434-41A7-8CCD-470E90B25DBB}" srcOrd="2" destOrd="0" parTransId="{C2C9BA5D-63C6-4108-B77E-622B50CE7DF6}" sibTransId="{02FC416C-78C8-4C93-B790-3FAD332CE4F8}"/>
    <dgm:cxn modelId="{520A0540-03CC-4463-9AB1-69DE8B08FE10}" srcId="{7201ABC1-05B0-4E44-89E5-F215642074B2}" destId="{FB9BAE66-5B6E-4FC8-A466-A8AF2021E75E}" srcOrd="2" destOrd="0" parTransId="{ECC5B010-C050-4B4D-88AE-717944C526E9}" sibTransId="{E944E6EC-0A03-4A0F-85EB-F52B7216E973}"/>
    <dgm:cxn modelId="{1BFE56AB-9A8D-419D-9512-D83C100DE664}" srcId="{B0107597-28B4-4554-A0F6-36544F70E7B2}" destId="{3508DDE8-BE4F-47AF-BDC1-62791186800C}" srcOrd="0" destOrd="0" parTransId="{CEF7D107-FAFD-4792-91DD-BACB4DFF12E6}" sibTransId="{1E8D2604-AEAB-40C7-B426-4FA0AA2124D9}"/>
    <dgm:cxn modelId="{D843F972-9FC8-4168-BFF7-B99B5EC32302}" type="presOf" srcId="{46B51958-E2CC-42D2-BC54-FF0FB742B201}" destId="{80C218C6-128C-49FE-9D22-082FF5F6F163}" srcOrd="0" destOrd="0" presId="urn:microsoft.com/office/officeart/2005/8/layout/orgChart1"/>
    <dgm:cxn modelId="{DA688A35-0554-45B3-BA23-1AF94332BCA3}" type="presOf" srcId="{7201ABC1-05B0-4E44-89E5-F215642074B2}" destId="{8F54FC07-DC82-4EC3-BE57-2EA7880AB23D}" srcOrd="1" destOrd="0" presId="urn:microsoft.com/office/officeart/2005/8/layout/orgChart1"/>
    <dgm:cxn modelId="{2AC0CC9D-8529-4C0D-89E8-75EBA1FE8579}" type="presOf" srcId="{3508DDE8-BE4F-47AF-BDC1-62791186800C}" destId="{1E1075B8-B563-4F7A-A538-9106C4FAC742}" srcOrd="0" destOrd="0" presId="urn:microsoft.com/office/officeart/2005/8/layout/orgChart1"/>
    <dgm:cxn modelId="{0986C6DE-DEA0-4165-8399-92909119CD03}" srcId="{018E748B-2827-455B-A911-A1603EF5511C}" destId="{B53E0434-4BED-448D-9975-0D24DEA23CD4}" srcOrd="0" destOrd="0" parTransId="{AD7B3D61-C0E9-4B40-927B-A63887C9B0E2}" sibTransId="{71B012F2-D6F8-4A97-83B9-FD1A417124E2}"/>
    <dgm:cxn modelId="{81D0BC4B-26D9-4414-8161-908BF8C29B41}" srcId="{C16A9036-DBB5-4449-99A6-6CAD5C994810}" destId="{2FAD80C9-5525-4293-AF1A-D2A03A08A03F}" srcOrd="0" destOrd="0" parTransId="{BE2757F6-B9D3-4512-9393-60EFF2178BE9}" sibTransId="{F99CD16B-DAD0-45D4-A75C-FEA37936D964}"/>
    <dgm:cxn modelId="{BB9B9809-3DDB-4929-90B3-F4E873F455AE}" type="presOf" srcId="{5E922C24-8434-41A7-8CCD-470E90B25DBB}" destId="{B72FEC6A-F785-4F3C-A3F6-A1ADBE5FCA2B}" srcOrd="1" destOrd="0" presId="urn:microsoft.com/office/officeart/2005/8/layout/orgChart1"/>
    <dgm:cxn modelId="{103A0A61-2488-4A19-8474-CEB29197CEDA}" type="presOf" srcId="{B53E0434-4BED-448D-9975-0D24DEA23CD4}" destId="{83DE3D38-541A-4AC4-B781-70B0CD3B16D6}" srcOrd="0" destOrd="0" presId="urn:microsoft.com/office/officeart/2005/8/layout/orgChart1"/>
    <dgm:cxn modelId="{DCE30456-C775-4607-AEC8-A9C1F0DC050A}" srcId="{B0107597-28B4-4554-A0F6-36544F70E7B2}" destId="{BCA8A95E-3A45-4803-8B24-CD604DBC424C}" srcOrd="6" destOrd="0" parTransId="{0CAE17A1-49DD-41CB-B8B3-FD287AFA2213}" sibTransId="{D94E88B6-6A2D-4CCC-AA08-3478FFC0160E}"/>
    <dgm:cxn modelId="{FA8BB148-95D0-42D7-A0E0-02C5C72932D7}" type="presOf" srcId="{FB9BAE66-5B6E-4FC8-A466-A8AF2021E75E}" destId="{23EC6608-9CCF-4108-B578-2F7E12BD3DDB}" srcOrd="1" destOrd="0" presId="urn:microsoft.com/office/officeart/2005/8/layout/orgChart1"/>
    <dgm:cxn modelId="{6C589033-0865-47EF-85E4-B3C0D26EF17B}" type="presOf" srcId="{018E748B-2827-455B-A911-A1603EF5511C}" destId="{409BD207-A2F2-4903-81F7-A430EE87F4F5}" srcOrd="1" destOrd="0" presId="urn:microsoft.com/office/officeart/2005/8/layout/orgChart1"/>
    <dgm:cxn modelId="{644A7059-7219-47D3-B04D-877C33BD770F}" type="presOf" srcId="{C16A9036-DBB5-4449-99A6-6CAD5C994810}" destId="{06246336-DCEC-4CDF-9D9A-C1CD74918602}" srcOrd="0" destOrd="0" presId="urn:microsoft.com/office/officeart/2005/8/layout/orgChart1"/>
    <dgm:cxn modelId="{1AF6D03B-DD29-4DE4-80F4-3822472DB9BF}" type="presOf" srcId="{BCA8A95E-3A45-4803-8B24-CD604DBC424C}" destId="{CA6C6EC1-27BC-43B5-BC0D-30C852A21E86}" srcOrd="1" destOrd="0" presId="urn:microsoft.com/office/officeart/2005/8/layout/orgChart1"/>
    <dgm:cxn modelId="{ACDB9B9F-FD34-47D0-8600-44E2E6AF3FDB}" type="presOf" srcId="{6FF0675D-549E-4C85-B609-DEB11B7E809D}" destId="{1230CBEC-F68D-445E-8F31-B107617D01DE}" srcOrd="1" destOrd="0" presId="urn:microsoft.com/office/officeart/2005/8/layout/orgChart1"/>
    <dgm:cxn modelId="{07D0703A-8267-4E47-B9B1-284604AE5664}" srcId="{B0107597-28B4-4554-A0F6-36544F70E7B2}" destId="{83EF34E1-3010-4FAB-B1F6-295435A9A95D}" srcOrd="5" destOrd="0" parTransId="{0237905D-622B-4D03-A61F-3555E3234AA7}" sibTransId="{BEB3D0C6-1F13-4B2D-9E7F-DA88D10B6EBC}"/>
    <dgm:cxn modelId="{28ADC0C2-113E-49FD-9DEB-D0C861ABF359}" type="presOf" srcId="{BCA8A95E-3A45-4803-8B24-CD604DBC424C}" destId="{7B7A79EC-0EC4-453D-9674-67C65D512FF9}" srcOrd="0" destOrd="0" presId="urn:microsoft.com/office/officeart/2005/8/layout/orgChart1"/>
    <dgm:cxn modelId="{AE6AD156-58E0-4C9B-ACEF-C5C69F41A3FF}" type="presOf" srcId="{B812E74B-6BDE-4B55-B5E5-D61BAF215487}" destId="{90CE895E-D8D3-4FBC-939A-87C17573EC5A}" srcOrd="0" destOrd="0" presId="urn:microsoft.com/office/officeart/2005/8/layout/orgChart1"/>
    <dgm:cxn modelId="{EA123621-A4A1-4004-9C31-72639EBFD3E8}" srcId="{B0107597-28B4-4554-A0F6-36544F70E7B2}" destId="{FA1CEE9F-D709-48F8-9719-2355E3E1C670}" srcOrd="1" destOrd="0" parTransId="{C7C309C7-37D2-45CD-8578-310CF3F6D093}" sibTransId="{45BB5A68-A226-4F64-A6C2-58083440442E}"/>
    <dgm:cxn modelId="{3B589463-5766-464C-A2A2-638EE1583622}" type="presOf" srcId="{7A1ADCFB-8FF4-4018-8D89-48190BEE4F74}" destId="{5B72ED99-C701-4583-A53B-531FA28D7B33}" srcOrd="1" destOrd="0" presId="urn:microsoft.com/office/officeart/2005/8/layout/orgChart1"/>
    <dgm:cxn modelId="{8D2E0311-D7CC-4C6C-A778-20647235369E}" type="presOf" srcId="{24E3B871-FBAF-45C2-BC58-3B1FCD6B8B55}" destId="{2B23A831-D3BA-4B83-A2FC-B1408F302601}" srcOrd="1" destOrd="0" presId="urn:microsoft.com/office/officeart/2005/8/layout/orgChart1"/>
    <dgm:cxn modelId="{76D8333C-0FFF-48BB-8739-CBA7F11175E8}" type="presOf" srcId="{C2C9BA5D-63C6-4108-B77E-622B50CE7DF6}" destId="{5132A971-4D4A-49BC-A7AF-BA080E68F43A}" srcOrd="0" destOrd="0" presId="urn:microsoft.com/office/officeart/2005/8/layout/orgChart1"/>
    <dgm:cxn modelId="{28E3ED29-A6B3-4109-8CA1-B05A3035CF2B}" srcId="{2FAD80C9-5525-4293-AF1A-D2A03A08A03F}" destId="{B0107597-28B4-4554-A0F6-36544F70E7B2}" srcOrd="2" destOrd="0" parTransId="{A0BCE31B-F38E-495E-8B4D-E39798C7760B}" sibTransId="{E6D5BD5D-1DA5-4C1A-A3DC-39E410B34ECA}"/>
    <dgm:cxn modelId="{0E6BC656-C0AB-4D5E-B040-790DDB34A5D8}" type="presOf" srcId="{24E3B871-FBAF-45C2-BC58-3B1FCD6B8B55}" destId="{74727C69-96CE-454E-BF12-CAE7A0BEBD32}" srcOrd="0" destOrd="0" presId="urn:microsoft.com/office/officeart/2005/8/layout/orgChart1"/>
    <dgm:cxn modelId="{2C05761D-AE7C-4C3E-BD53-0FB4CD9FD4FD}" type="presOf" srcId="{6FF0675D-549E-4C85-B609-DEB11B7E809D}" destId="{E0CBBE37-5107-4A7C-9E53-FACAA0D02C03}" srcOrd="0" destOrd="0" presId="urn:microsoft.com/office/officeart/2005/8/layout/orgChart1"/>
    <dgm:cxn modelId="{A6A77D42-11F7-4F95-8DE0-40B7502A00A2}" type="presOf" srcId="{0364CC0C-42D7-4659-A842-FA6F38B5AAF9}" destId="{319BB621-88CA-4F9E-80B5-6083EF1B27FC}" srcOrd="0" destOrd="0" presId="urn:microsoft.com/office/officeart/2005/8/layout/orgChart1"/>
    <dgm:cxn modelId="{064C87F6-243D-4E62-B342-C773A8DD892D}" srcId="{2FAD80C9-5525-4293-AF1A-D2A03A08A03F}" destId="{7201ABC1-05B0-4E44-89E5-F215642074B2}" srcOrd="0" destOrd="0" parTransId="{D8515E46-1986-4924-84DF-3B7B21CFE7D2}" sibTransId="{88A59A0D-27CA-4DA0-9D19-84C22A1A4BBF}"/>
    <dgm:cxn modelId="{B7860997-C31D-46C3-9DF6-9DB788A63131}" type="presOf" srcId="{2FAD80C9-5525-4293-AF1A-D2A03A08A03F}" destId="{37177E7D-31D2-4A33-B8B4-393101105526}" srcOrd="0" destOrd="0" presId="urn:microsoft.com/office/officeart/2005/8/layout/orgChart1"/>
    <dgm:cxn modelId="{832D86BE-EDAA-471C-9DD3-EB6C5B1866C8}" type="presOf" srcId="{614BDA3D-B92A-4F48-936F-85F41249E8E5}" destId="{FF0BF96C-1EF7-4B28-9EC3-5D007BFFCCED}" srcOrd="0" destOrd="0" presId="urn:microsoft.com/office/officeart/2005/8/layout/orgChart1"/>
    <dgm:cxn modelId="{D1737B97-DA31-4944-987C-825B287A4E1A}" type="presOf" srcId="{1ADFD07F-9F11-4196-BD13-405DFD506DBD}" destId="{39915874-9C7E-4D7C-89FF-F2753877A587}" srcOrd="1" destOrd="0" presId="urn:microsoft.com/office/officeart/2005/8/layout/orgChart1"/>
    <dgm:cxn modelId="{7C87E932-B170-4B48-AD37-C4323CD07693}" type="presOf" srcId="{D8515E46-1986-4924-84DF-3B7B21CFE7D2}" destId="{4884F40F-6EAF-416E-A80B-5068D86323B7}" srcOrd="0" destOrd="0" presId="urn:microsoft.com/office/officeart/2005/8/layout/orgChart1"/>
    <dgm:cxn modelId="{4D88F970-E554-4A09-B57D-E1B081764CD0}" type="presOf" srcId="{FA1CEE9F-D709-48F8-9719-2355E3E1C670}" destId="{8A208962-0434-4FB1-AAA2-4236C5600708}" srcOrd="1" destOrd="0" presId="urn:microsoft.com/office/officeart/2005/8/layout/orgChart1"/>
    <dgm:cxn modelId="{B7F89A90-5E8A-4036-B3D2-7AF364146166}" type="presOf" srcId="{FC4BC9E5-8604-46C9-94B8-F0660F1DB744}" destId="{C04FE1B9-1F66-4649-8FFF-D601EFD169EC}" srcOrd="0" destOrd="0" presId="urn:microsoft.com/office/officeart/2005/8/layout/orgChart1"/>
    <dgm:cxn modelId="{05CEBA2B-DCB0-48AC-94F3-5C28BD443FFF}" type="presOf" srcId="{3508DDE8-BE4F-47AF-BDC1-62791186800C}" destId="{6EA9498C-5F8D-4771-96B1-9D481F1468C9}" srcOrd="1" destOrd="0" presId="urn:microsoft.com/office/officeart/2005/8/layout/orgChart1"/>
    <dgm:cxn modelId="{E571E91C-0BB6-4717-AA43-D64B8A9CD9BE}" srcId="{7201ABC1-05B0-4E44-89E5-F215642074B2}" destId="{B812E74B-6BDE-4B55-B5E5-D61BAF215487}" srcOrd="1" destOrd="0" parTransId="{75554BEE-E2F2-4B7D-9DE5-ABE1E12D5BDA}" sibTransId="{D75DF6F2-8DA7-4A99-8DD3-23B1F5E4E5A7}"/>
    <dgm:cxn modelId="{D34E0F57-0F91-497A-8BD5-7011D9D834A8}" type="presOf" srcId="{B0107597-28B4-4554-A0F6-36544F70E7B2}" destId="{B5D7DEC5-F55A-433C-A0E2-00F0D53FC484}" srcOrd="1" destOrd="0" presId="urn:microsoft.com/office/officeart/2005/8/layout/orgChart1"/>
    <dgm:cxn modelId="{A4A0788F-27C0-407A-B20F-B82382557725}" type="presOf" srcId="{C7C309C7-37D2-45CD-8578-310CF3F6D093}" destId="{4AA4D791-458E-4AFB-9EEA-75EC9AA2F5F7}" srcOrd="0" destOrd="0" presId="urn:microsoft.com/office/officeart/2005/8/layout/orgChart1"/>
    <dgm:cxn modelId="{EE9EE4CD-A98B-4A2F-BB98-B8B90F7B8540}" type="presOf" srcId="{7201ABC1-05B0-4E44-89E5-F215642074B2}" destId="{F1AE4899-8B11-4D01-ABB5-2055D43CFE18}" srcOrd="0" destOrd="0" presId="urn:microsoft.com/office/officeart/2005/8/layout/orgChart1"/>
    <dgm:cxn modelId="{81954857-7C9F-4F06-8891-23A8220A40EF}" srcId="{018E748B-2827-455B-A911-A1603EF5511C}" destId="{1ADFD07F-9F11-4196-BD13-405DFD506DBD}" srcOrd="1" destOrd="0" parTransId="{FC4BC9E5-8604-46C9-94B8-F0660F1DB744}" sibTransId="{30188931-20D6-4474-8E75-4AD78B9BC853}"/>
    <dgm:cxn modelId="{8A94EDBE-9280-4F03-B494-B41816D037D1}" type="presOf" srcId="{2FAD80C9-5525-4293-AF1A-D2A03A08A03F}" destId="{066A52B4-683E-47AE-B027-F796A2872FA1}" srcOrd="1" destOrd="0" presId="urn:microsoft.com/office/officeart/2005/8/layout/orgChart1"/>
    <dgm:cxn modelId="{E2304198-5D53-4D28-B00C-FB512543F1ED}" srcId="{B0107597-28B4-4554-A0F6-36544F70E7B2}" destId="{7A1ADCFB-8FF4-4018-8D89-48190BEE4F74}" srcOrd="4" destOrd="0" parTransId="{46B51958-E2CC-42D2-BC54-FF0FB742B201}" sibTransId="{43089BB9-F00A-4483-94A0-B9286DDC468F}"/>
    <dgm:cxn modelId="{B5DB2203-943F-4E06-B3C0-F4151D45CB42}" type="presOf" srcId="{0237905D-622B-4D03-A61F-3555E3234AA7}" destId="{E9732705-690E-43F4-86FE-54487C5D24B1}" srcOrd="0" destOrd="0" presId="urn:microsoft.com/office/officeart/2005/8/layout/orgChart1"/>
    <dgm:cxn modelId="{5EDE67E0-C688-4B0F-B892-B8214E15066C}" type="presOf" srcId="{FB9BAE66-5B6E-4FC8-A466-A8AF2021E75E}" destId="{5A9EC390-B688-4208-89C5-C7FA33D43635}" srcOrd="0" destOrd="0" presId="urn:microsoft.com/office/officeart/2005/8/layout/orgChart1"/>
    <dgm:cxn modelId="{C0B65150-6ACA-4835-8824-885B6B627B5A}" type="presOf" srcId="{0CAE17A1-49DD-41CB-B8B3-FD287AFA2213}" destId="{73F98770-3B23-476D-86AE-2085ED0A724B}" srcOrd="0" destOrd="0" presId="urn:microsoft.com/office/officeart/2005/8/layout/orgChart1"/>
    <dgm:cxn modelId="{BBEC5408-C6F8-4791-AB2F-38E3CEE2BE2B}" type="presOf" srcId="{75554BEE-E2F2-4B7D-9DE5-ABE1E12D5BDA}" destId="{5CD8FBB8-54ED-439B-84C8-F40F99F5D55E}" srcOrd="0" destOrd="0" presId="urn:microsoft.com/office/officeart/2005/8/layout/orgChart1"/>
    <dgm:cxn modelId="{99BC7945-1B9C-41CA-B671-94E835531D5B}" srcId="{B0107597-28B4-4554-A0F6-36544F70E7B2}" destId="{24E3B871-FBAF-45C2-BC58-3B1FCD6B8B55}" srcOrd="3" destOrd="0" parTransId="{F64F6346-A274-460A-AE02-1FD055A6EE40}" sibTransId="{39677423-27EA-4DA6-A145-793D47C6D9BE}"/>
    <dgm:cxn modelId="{B2B25B15-24E6-4856-B848-8F5753637892}" type="presOf" srcId="{B0107597-28B4-4554-A0F6-36544F70E7B2}" destId="{B69EA812-41B7-4D4F-884E-27B47708E2B7}" srcOrd="0" destOrd="0" presId="urn:microsoft.com/office/officeart/2005/8/layout/orgChart1"/>
    <dgm:cxn modelId="{95E78D86-AB03-4D1E-B71F-2A36F48C678E}" type="presOf" srcId="{7A1ADCFB-8FF4-4018-8D89-48190BEE4F74}" destId="{200A62EB-367E-4EA9-B847-08EC884AD95E}" srcOrd="0" destOrd="0" presId="urn:microsoft.com/office/officeart/2005/8/layout/orgChart1"/>
    <dgm:cxn modelId="{0A303FF6-F8C3-4E98-A920-5422AE10FB6A}" type="presOf" srcId="{B812E74B-6BDE-4B55-B5E5-D61BAF215487}" destId="{DC28D7F6-5902-46C7-9A8E-F156C1A5577B}" srcOrd="1" destOrd="0" presId="urn:microsoft.com/office/officeart/2005/8/layout/orgChart1"/>
    <dgm:cxn modelId="{0DCACAB7-EA29-46BF-A6E3-F4B845A64178}" type="presOf" srcId="{1ADFD07F-9F11-4196-BD13-405DFD506DBD}" destId="{15867A04-5AD0-4E3C-B546-26CE469AF53B}" srcOrd="0" destOrd="0" presId="urn:microsoft.com/office/officeart/2005/8/layout/orgChart1"/>
    <dgm:cxn modelId="{5FE94DB6-31C1-4094-909F-F69A0325D9D2}" type="presOf" srcId="{ECC5B010-C050-4B4D-88AE-717944C526E9}" destId="{6AEA2DA0-942B-4357-9962-50EFB3B459EE}" srcOrd="0" destOrd="0" presId="urn:microsoft.com/office/officeart/2005/8/layout/orgChart1"/>
    <dgm:cxn modelId="{24BD5303-F494-47F2-908A-882DE29BBAE1}" type="presOf" srcId="{83EF34E1-3010-4FAB-B1F6-295435A9A95D}" destId="{5EB69C78-E0B0-48BE-A140-D8BC6E2B6594}" srcOrd="0" destOrd="0" presId="urn:microsoft.com/office/officeart/2005/8/layout/orgChart1"/>
    <dgm:cxn modelId="{AD8E7654-915D-4824-A1EB-3DDE11509652}" srcId="{2FAD80C9-5525-4293-AF1A-D2A03A08A03F}" destId="{018E748B-2827-455B-A911-A1603EF5511C}" srcOrd="1" destOrd="0" parTransId="{0364CC0C-42D7-4659-A842-FA6F38B5AAF9}" sibTransId="{99D2797B-58B2-4A9F-B0BE-9FEB4CF77ED4}"/>
    <dgm:cxn modelId="{AA4E453C-0FD9-44F3-9DD7-FFB0CC44977A}" type="presOf" srcId="{018E748B-2827-455B-A911-A1603EF5511C}" destId="{365AA809-68B1-482F-B8CA-6EECE2CC3DC3}" srcOrd="0" destOrd="0" presId="urn:microsoft.com/office/officeart/2005/8/layout/orgChart1"/>
    <dgm:cxn modelId="{C99A2FC4-AFD9-40A0-BBC5-752BE4BF58DC}" type="presOf" srcId="{83EF34E1-3010-4FAB-B1F6-295435A9A95D}" destId="{D4F3B534-2D1E-44B3-9467-D76FFA997911}" srcOrd="1" destOrd="0" presId="urn:microsoft.com/office/officeart/2005/8/layout/orgChart1"/>
    <dgm:cxn modelId="{2AD33CFA-3482-4261-BF4E-20D052E2A7BF}" type="presOf" srcId="{F64F6346-A274-460A-AE02-1FD055A6EE40}" destId="{B3D46E75-A5DC-47D6-ABC0-3588F4AA86A4}" srcOrd="0" destOrd="0" presId="urn:microsoft.com/office/officeart/2005/8/layout/orgChart1"/>
    <dgm:cxn modelId="{36446FF6-7D91-4D50-9FBC-E3CCA852C835}" srcId="{7201ABC1-05B0-4E44-89E5-F215642074B2}" destId="{6FF0675D-549E-4C85-B609-DEB11B7E809D}" srcOrd="0" destOrd="0" parTransId="{614BDA3D-B92A-4F48-936F-85F41249E8E5}" sibTransId="{98621BA5-7CD4-404B-9D30-075CBA309544}"/>
    <dgm:cxn modelId="{F187DF52-E962-42F3-A614-0BC55A0C8CCB}" type="presOf" srcId="{FA1CEE9F-D709-48F8-9719-2355E3E1C670}" destId="{57D4B09A-8493-4434-A0DB-56C9188114B1}" srcOrd="0" destOrd="0" presId="urn:microsoft.com/office/officeart/2005/8/layout/orgChart1"/>
    <dgm:cxn modelId="{9CB257A6-4D54-4183-B0A0-69E7537C7435}" type="presOf" srcId="{A0BCE31B-F38E-495E-8B4D-E39798C7760B}" destId="{851913F5-366C-4715-89C0-563463BBFB11}" srcOrd="0" destOrd="0" presId="urn:microsoft.com/office/officeart/2005/8/layout/orgChart1"/>
    <dgm:cxn modelId="{98B1DE4B-B9D4-4B45-AFED-772086AA1A02}" type="presOf" srcId="{AD7B3D61-C0E9-4B40-927B-A63887C9B0E2}" destId="{AD875428-4BF7-46C1-9F11-7FEF16EA0736}" srcOrd="0" destOrd="0" presId="urn:microsoft.com/office/officeart/2005/8/layout/orgChart1"/>
    <dgm:cxn modelId="{4C3659FF-702F-4D12-8AFE-3C2B1C518E1C}" type="presOf" srcId="{5E922C24-8434-41A7-8CCD-470E90B25DBB}" destId="{2904A4A2-CE01-491E-8524-F5FFEFD38AF0}" srcOrd="0" destOrd="0" presId="urn:microsoft.com/office/officeart/2005/8/layout/orgChart1"/>
    <dgm:cxn modelId="{B3E28E49-3F2F-4C23-AFFC-5CEEBD20A748}" type="presOf" srcId="{CEF7D107-FAFD-4792-91DD-BACB4DFF12E6}" destId="{AD2910A5-A94B-4FE8-ADF0-1362D514E226}" srcOrd="0" destOrd="0" presId="urn:microsoft.com/office/officeart/2005/8/layout/orgChart1"/>
    <dgm:cxn modelId="{53865088-2780-4874-A409-377250A8BFBD}" type="presParOf" srcId="{06246336-DCEC-4CDF-9D9A-C1CD74918602}" destId="{A5066526-5757-43C1-A005-C463969A5BF0}" srcOrd="0" destOrd="0" presId="urn:microsoft.com/office/officeart/2005/8/layout/orgChart1"/>
    <dgm:cxn modelId="{2CE8182D-D2AE-4550-A2FC-E969BA687B77}" type="presParOf" srcId="{A5066526-5757-43C1-A005-C463969A5BF0}" destId="{F4201CD6-0440-4926-A2A7-66D6A44AD6F5}" srcOrd="0" destOrd="0" presId="urn:microsoft.com/office/officeart/2005/8/layout/orgChart1"/>
    <dgm:cxn modelId="{5525A10A-1042-4E4C-8D8D-AA4D73460C33}" type="presParOf" srcId="{F4201CD6-0440-4926-A2A7-66D6A44AD6F5}" destId="{37177E7D-31D2-4A33-B8B4-393101105526}" srcOrd="0" destOrd="0" presId="urn:microsoft.com/office/officeart/2005/8/layout/orgChart1"/>
    <dgm:cxn modelId="{3D458EB3-187F-4153-833B-454368359820}" type="presParOf" srcId="{F4201CD6-0440-4926-A2A7-66D6A44AD6F5}" destId="{066A52B4-683E-47AE-B027-F796A2872FA1}" srcOrd="1" destOrd="0" presId="urn:microsoft.com/office/officeart/2005/8/layout/orgChart1"/>
    <dgm:cxn modelId="{6C9E997A-0FD6-4AEC-868D-6AD37B82F1A5}" type="presParOf" srcId="{A5066526-5757-43C1-A005-C463969A5BF0}" destId="{2BD19A0C-EFE9-4057-BA56-EAC2ABC900CC}" srcOrd="1" destOrd="0" presId="urn:microsoft.com/office/officeart/2005/8/layout/orgChart1"/>
    <dgm:cxn modelId="{23FFE8A6-CECA-46F6-B988-0E3857FC9B96}" type="presParOf" srcId="{2BD19A0C-EFE9-4057-BA56-EAC2ABC900CC}" destId="{4884F40F-6EAF-416E-A80B-5068D86323B7}" srcOrd="0" destOrd="0" presId="urn:microsoft.com/office/officeart/2005/8/layout/orgChart1"/>
    <dgm:cxn modelId="{6C6CC900-8E05-4598-AFED-08809AA25910}" type="presParOf" srcId="{2BD19A0C-EFE9-4057-BA56-EAC2ABC900CC}" destId="{6EC2B6CA-B9F9-4851-BF8E-DC11CA117091}" srcOrd="1" destOrd="0" presId="urn:microsoft.com/office/officeart/2005/8/layout/orgChart1"/>
    <dgm:cxn modelId="{056A6207-D816-4D3F-AE2D-775D0BE514AB}" type="presParOf" srcId="{6EC2B6CA-B9F9-4851-BF8E-DC11CA117091}" destId="{8732602A-C1E7-49FC-AC54-26C5FF77CFB3}" srcOrd="0" destOrd="0" presId="urn:microsoft.com/office/officeart/2005/8/layout/orgChart1"/>
    <dgm:cxn modelId="{308E1451-8F4E-4E5B-8F1B-01F1F036F0D4}" type="presParOf" srcId="{8732602A-C1E7-49FC-AC54-26C5FF77CFB3}" destId="{F1AE4899-8B11-4D01-ABB5-2055D43CFE18}" srcOrd="0" destOrd="0" presId="urn:microsoft.com/office/officeart/2005/8/layout/orgChart1"/>
    <dgm:cxn modelId="{42007314-727C-455D-B16E-4CD928B2D7AC}" type="presParOf" srcId="{8732602A-C1E7-49FC-AC54-26C5FF77CFB3}" destId="{8F54FC07-DC82-4EC3-BE57-2EA7880AB23D}" srcOrd="1" destOrd="0" presId="urn:microsoft.com/office/officeart/2005/8/layout/orgChart1"/>
    <dgm:cxn modelId="{1BE6F8CC-5B65-4C3C-A42C-B3B36E3A6722}" type="presParOf" srcId="{6EC2B6CA-B9F9-4851-BF8E-DC11CA117091}" destId="{5CAD2449-B974-4F9B-9AE2-7A7DBD2C0AFD}" srcOrd="1" destOrd="0" presId="urn:microsoft.com/office/officeart/2005/8/layout/orgChart1"/>
    <dgm:cxn modelId="{213F78CE-CF40-4746-B4FE-4A498A724565}" type="presParOf" srcId="{5CAD2449-B974-4F9B-9AE2-7A7DBD2C0AFD}" destId="{FF0BF96C-1EF7-4B28-9EC3-5D007BFFCCED}" srcOrd="0" destOrd="0" presId="urn:microsoft.com/office/officeart/2005/8/layout/orgChart1"/>
    <dgm:cxn modelId="{AB4FDC76-CFE0-4AA7-B1A5-1087D965E768}" type="presParOf" srcId="{5CAD2449-B974-4F9B-9AE2-7A7DBD2C0AFD}" destId="{86E4C5B7-7AEB-43CA-B2B8-61F9408A1DCE}" srcOrd="1" destOrd="0" presId="urn:microsoft.com/office/officeart/2005/8/layout/orgChart1"/>
    <dgm:cxn modelId="{AC584D1A-B86B-493B-BF30-34F91C72884F}" type="presParOf" srcId="{86E4C5B7-7AEB-43CA-B2B8-61F9408A1DCE}" destId="{8285A303-156C-437C-9E0F-DC010282F0BB}" srcOrd="0" destOrd="0" presId="urn:microsoft.com/office/officeart/2005/8/layout/orgChart1"/>
    <dgm:cxn modelId="{82436B45-D601-430F-BE7E-20C94B6E6685}" type="presParOf" srcId="{8285A303-156C-437C-9E0F-DC010282F0BB}" destId="{E0CBBE37-5107-4A7C-9E53-FACAA0D02C03}" srcOrd="0" destOrd="0" presId="urn:microsoft.com/office/officeart/2005/8/layout/orgChart1"/>
    <dgm:cxn modelId="{90D9EC2F-0135-421C-8AE9-7EAABAD20427}" type="presParOf" srcId="{8285A303-156C-437C-9E0F-DC010282F0BB}" destId="{1230CBEC-F68D-445E-8F31-B107617D01DE}" srcOrd="1" destOrd="0" presId="urn:microsoft.com/office/officeart/2005/8/layout/orgChart1"/>
    <dgm:cxn modelId="{20A74F73-3036-453B-91CA-9E7AF13C0ADC}" type="presParOf" srcId="{86E4C5B7-7AEB-43CA-B2B8-61F9408A1DCE}" destId="{704E04C7-AA2B-4DCA-84A5-4511D9D38467}" srcOrd="1" destOrd="0" presId="urn:microsoft.com/office/officeart/2005/8/layout/orgChart1"/>
    <dgm:cxn modelId="{5F7553A9-3356-41A1-A589-B0FA8DBA2778}" type="presParOf" srcId="{86E4C5B7-7AEB-43CA-B2B8-61F9408A1DCE}" destId="{9F1F2059-1FD3-4717-AEE6-9AEF7B1C3D76}" srcOrd="2" destOrd="0" presId="urn:microsoft.com/office/officeart/2005/8/layout/orgChart1"/>
    <dgm:cxn modelId="{A79D7AD9-8124-4B8D-970C-838A943DBC97}" type="presParOf" srcId="{5CAD2449-B974-4F9B-9AE2-7A7DBD2C0AFD}" destId="{5CD8FBB8-54ED-439B-84C8-F40F99F5D55E}" srcOrd="2" destOrd="0" presId="urn:microsoft.com/office/officeart/2005/8/layout/orgChart1"/>
    <dgm:cxn modelId="{F6698211-7E92-43C0-8DB6-F13E137ACA58}" type="presParOf" srcId="{5CAD2449-B974-4F9B-9AE2-7A7DBD2C0AFD}" destId="{364AA89E-DE80-4209-825E-D68A7192426C}" srcOrd="3" destOrd="0" presId="urn:microsoft.com/office/officeart/2005/8/layout/orgChart1"/>
    <dgm:cxn modelId="{1CA8C3DD-D2F1-434F-ADB7-068195962A37}" type="presParOf" srcId="{364AA89E-DE80-4209-825E-D68A7192426C}" destId="{91A7D8F7-7AB7-4802-8255-DCF8ABBEF939}" srcOrd="0" destOrd="0" presId="urn:microsoft.com/office/officeart/2005/8/layout/orgChart1"/>
    <dgm:cxn modelId="{8CC38601-5774-4FE8-B7B2-26DFB98B01B9}" type="presParOf" srcId="{91A7D8F7-7AB7-4802-8255-DCF8ABBEF939}" destId="{90CE895E-D8D3-4FBC-939A-87C17573EC5A}" srcOrd="0" destOrd="0" presId="urn:microsoft.com/office/officeart/2005/8/layout/orgChart1"/>
    <dgm:cxn modelId="{6D27FA28-7EEF-4F38-99C6-0A9A8CED7D61}" type="presParOf" srcId="{91A7D8F7-7AB7-4802-8255-DCF8ABBEF939}" destId="{DC28D7F6-5902-46C7-9A8E-F156C1A5577B}" srcOrd="1" destOrd="0" presId="urn:microsoft.com/office/officeart/2005/8/layout/orgChart1"/>
    <dgm:cxn modelId="{71B2CB55-DA94-4ECA-A991-E3B4C3D258DA}" type="presParOf" srcId="{364AA89E-DE80-4209-825E-D68A7192426C}" destId="{11798375-8176-4269-AFC9-79A6001DE7A2}" srcOrd="1" destOrd="0" presId="urn:microsoft.com/office/officeart/2005/8/layout/orgChart1"/>
    <dgm:cxn modelId="{F5FFCC09-FBA2-417C-B998-C1F7E12119EF}" type="presParOf" srcId="{364AA89E-DE80-4209-825E-D68A7192426C}" destId="{BC839597-9D14-4256-8A79-0F658C5D521F}" srcOrd="2" destOrd="0" presId="urn:microsoft.com/office/officeart/2005/8/layout/orgChart1"/>
    <dgm:cxn modelId="{328A1ECD-CDD3-4F9C-AFEB-43424EC4CF18}" type="presParOf" srcId="{5CAD2449-B974-4F9B-9AE2-7A7DBD2C0AFD}" destId="{6AEA2DA0-942B-4357-9962-50EFB3B459EE}" srcOrd="4" destOrd="0" presId="urn:microsoft.com/office/officeart/2005/8/layout/orgChart1"/>
    <dgm:cxn modelId="{AEBC242C-3346-468C-ABCE-AD429A494CA8}" type="presParOf" srcId="{5CAD2449-B974-4F9B-9AE2-7A7DBD2C0AFD}" destId="{EB0B763E-A60C-409F-8AB0-EB1219287DAD}" srcOrd="5" destOrd="0" presId="urn:microsoft.com/office/officeart/2005/8/layout/orgChart1"/>
    <dgm:cxn modelId="{0C672F08-A6FF-4E38-8BAC-17CC7608AAE5}" type="presParOf" srcId="{EB0B763E-A60C-409F-8AB0-EB1219287DAD}" destId="{BED0C7CD-7399-4009-BC2E-3108D4C41106}" srcOrd="0" destOrd="0" presId="urn:microsoft.com/office/officeart/2005/8/layout/orgChart1"/>
    <dgm:cxn modelId="{9CF9B196-7071-478A-8964-4A2AB7880E17}" type="presParOf" srcId="{BED0C7CD-7399-4009-BC2E-3108D4C41106}" destId="{5A9EC390-B688-4208-89C5-C7FA33D43635}" srcOrd="0" destOrd="0" presId="urn:microsoft.com/office/officeart/2005/8/layout/orgChart1"/>
    <dgm:cxn modelId="{C41C0286-44CD-4DED-BCE9-61BAF780EEAE}" type="presParOf" srcId="{BED0C7CD-7399-4009-BC2E-3108D4C41106}" destId="{23EC6608-9CCF-4108-B578-2F7E12BD3DDB}" srcOrd="1" destOrd="0" presId="urn:microsoft.com/office/officeart/2005/8/layout/orgChart1"/>
    <dgm:cxn modelId="{E82B120B-E006-40C0-9FD0-0460CF5A4C13}" type="presParOf" srcId="{EB0B763E-A60C-409F-8AB0-EB1219287DAD}" destId="{F508CBC1-7A31-488C-A46D-6314FA49F390}" srcOrd="1" destOrd="0" presId="urn:microsoft.com/office/officeart/2005/8/layout/orgChart1"/>
    <dgm:cxn modelId="{7BA9DF6A-0EC5-48DA-B9E8-8CDC141F964D}" type="presParOf" srcId="{EB0B763E-A60C-409F-8AB0-EB1219287DAD}" destId="{F9D9860F-0C6A-470B-88B1-5F22AAFB606E}" srcOrd="2" destOrd="0" presId="urn:microsoft.com/office/officeart/2005/8/layout/orgChart1"/>
    <dgm:cxn modelId="{6D52F80E-A3BD-4C4C-8BE8-0077DAACC7F8}" type="presParOf" srcId="{6EC2B6CA-B9F9-4851-BF8E-DC11CA117091}" destId="{0BB23B2D-C602-466C-B6C2-CB48129FC555}" srcOrd="2" destOrd="0" presId="urn:microsoft.com/office/officeart/2005/8/layout/orgChart1"/>
    <dgm:cxn modelId="{895B119B-30DE-4BBE-BBD9-F82003C04210}" type="presParOf" srcId="{2BD19A0C-EFE9-4057-BA56-EAC2ABC900CC}" destId="{319BB621-88CA-4F9E-80B5-6083EF1B27FC}" srcOrd="2" destOrd="0" presId="urn:microsoft.com/office/officeart/2005/8/layout/orgChart1"/>
    <dgm:cxn modelId="{0FBCD3CE-C13A-4A54-85CA-2F3E140162C7}" type="presParOf" srcId="{2BD19A0C-EFE9-4057-BA56-EAC2ABC900CC}" destId="{3EE1C52C-A674-42D3-BE6D-2164A967A805}" srcOrd="3" destOrd="0" presId="urn:microsoft.com/office/officeart/2005/8/layout/orgChart1"/>
    <dgm:cxn modelId="{07D241F7-4DFB-4B45-BA7B-0110FA9CBA01}" type="presParOf" srcId="{3EE1C52C-A674-42D3-BE6D-2164A967A805}" destId="{34B676F3-EEBF-4667-944D-8BD993B0C536}" srcOrd="0" destOrd="0" presId="urn:microsoft.com/office/officeart/2005/8/layout/orgChart1"/>
    <dgm:cxn modelId="{AB01EFFB-AB56-4462-9EC6-F65A7C3A51B2}" type="presParOf" srcId="{34B676F3-EEBF-4667-944D-8BD993B0C536}" destId="{365AA809-68B1-482F-B8CA-6EECE2CC3DC3}" srcOrd="0" destOrd="0" presId="urn:microsoft.com/office/officeart/2005/8/layout/orgChart1"/>
    <dgm:cxn modelId="{D63BB5E6-D44A-4B9B-B2AC-1460FA0D09C9}" type="presParOf" srcId="{34B676F3-EEBF-4667-944D-8BD993B0C536}" destId="{409BD207-A2F2-4903-81F7-A430EE87F4F5}" srcOrd="1" destOrd="0" presId="urn:microsoft.com/office/officeart/2005/8/layout/orgChart1"/>
    <dgm:cxn modelId="{8402788D-1285-4838-9622-68D9EEA3F8E3}" type="presParOf" srcId="{3EE1C52C-A674-42D3-BE6D-2164A967A805}" destId="{10BEF9AA-CF3B-47A6-AFD3-3C88827CEE3E}" srcOrd="1" destOrd="0" presId="urn:microsoft.com/office/officeart/2005/8/layout/orgChart1"/>
    <dgm:cxn modelId="{4D3F84F3-E8F3-4E8D-B24D-60429167C16E}" type="presParOf" srcId="{10BEF9AA-CF3B-47A6-AFD3-3C88827CEE3E}" destId="{AD875428-4BF7-46C1-9F11-7FEF16EA0736}" srcOrd="0" destOrd="0" presId="urn:microsoft.com/office/officeart/2005/8/layout/orgChart1"/>
    <dgm:cxn modelId="{528FC57B-FB3D-4F06-A724-0879701ECDCF}" type="presParOf" srcId="{10BEF9AA-CF3B-47A6-AFD3-3C88827CEE3E}" destId="{A4642DF9-E49E-4075-ACE2-2A218528F808}" srcOrd="1" destOrd="0" presId="urn:microsoft.com/office/officeart/2005/8/layout/orgChart1"/>
    <dgm:cxn modelId="{25A58DEC-CB66-43D8-9810-F8359BCBA19E}" type="presParOf" srcId="{A4642DF9-E49E-4075-ACE2-2A218528F808}" destId="{98EF2A2B-0881-451B-9C76-89646AF06848}" srcOrd="0" destOrd="0" presId="urn:microsoft.com/office/officeart/2005/8/layout/orgChart1"/>
    <dgm:cxn modelId="{EB116164-9A7C-435F-B334-6473006CE879}" type="presParOf" srcId="{98EF2A2B-0881-451B-9C76-89646AF06848}" destId="{83DE3D38-541A-4AC4-B781-70B0CD3B16D6}" srcOrd="0" destOrd="0" presId="urn:microsoft.com/office/officeart/2005/8/layout/orgChart1"/>
    <dgm:cxn modelId="{9774C5E4-62E6-4F53-A93A-A50FF1812787}" type="presParOf" srcId="{98EF2A2B-0881-451B-9C76-89646AF06848}" destId="{9266DEE5-3B1A-4FB8-820B-840F17155AF6}" srcOrd="1" destOrd="0" presId="urn:microsoft.com/office/officeart/2005/8/layout/orgChart1"/>
    <dgm:cxn modelId="{53B61574-098D-4520-90D6-80F139D003F9}" type="presParOf" srcId="{A4642DF9-E49E-4075-ACE2-2A218528F808}" destId="{87E22CF8-E69C-4A59-B2F8-3E864CA68913}" srcOrd="1" destOrd="0" presId="urn:microsoft.com/office/officeart/2005/8/layout/orgChart1"/>
    <dgm:cxn modelId="{D58A7278-7F0B-43D4-BB10-B2359032F1B0}" type="presParOf" srcId="{A4642DF9-E49E-4075-ACE2-2A218528F808}" destId="{D40C878D-27BB-4FCD-9DA2-FAD88F87A69F}" srcOrd="2" destOrd="0" presId="urn:microsoft.com/office/officeart/2005/8/layout/orgChart1"/>
    <dgm:cxn modelId="{2070074A-7DF1-4A12-9A32-80D8AE86B9B8}" type="presParOf" srcId="{10BEF9AA-CF3B-47A6-AFD3-3C88827CEE3E}" destId="{C04FE1B9-1F66-4649-8FFF-D601EFD169EC}" srcOrd="2" destOrd="0" presId="urn:microsoft.com/office/officeart/2005/8/layout/orgChart1"/>
    <dgm:cxn modelId="{49322BDE-42BB-462A-B041-EF2E9ADD6598}" type="presParOf" srcId="{10BEF9AA-CF3B-47A6-AFD3-3C88827CEE3E}" destId="{4E84F07B-65C6-49CE-8F7D-49F03CE5F714}" srcOrd="3" destOrd="0" presId="urn:microsoft.com/office/officeart/2005/8/layout/orgChart1"/>
    <dgm:cxn modelId="{632B98C7-8BC9-41BD-95D3-86B34A0138E2}" type="presParOf" srcId="{4E84F07B-65C6-49CE-8F7D-49F03CE5F714}" destId="{F2BEC104-71A4-4443-B760-1127E9B16D2C}" srcOrd="0" destOrd="0" presId="urn:microsoft.com/office/officeart/2005/8/layout/orgChart1"/>
    <dgm:cxn modelId="{B032899C-3C13-465C-9A7F-64533C9D7A26}" type="presParOf" srcId="{F2BEC104-71A4-4443-B760-1127E9B16D2C}" destId="{15867A04-5AD0-4E3C-B546-26CE469AF53B}" srcOrd="0" destOrd="0" presId="urn:microsoft.com/office/officeart/2005/8/layout/orgChart1"/>
    <dgm:cxn modelId="{AB2BB659-0C2A-4AD4-ADE1-5B9EE30A0EF0}" type="presParOf" srcId="{F2BEC104-71A4-4443-B760-1127E9B16D2C}" destId="{39915874-9C7E-4D7C-89FF-F2753877A587}" srcOrd="1" destOrd="0" presId="urn:microsoft.com/office/officeart/2005/8/layout/orgChart1"/>
    <dgm:cxn modelId="{0B5F9E5A-0376-41DE-AF6C-9E91508BCB14}" type="presParOf" srcId="{4E84F07B-65C6-49CE-8F7D-49F03CE5F714}" destId="{A211B06E-CA8F-4C5F-84EE-51806FFC253A}" srcOrd="1" destOrd="0" presId="urn:microsoft.com/office/officeart/2005/8/layout/orgChart1"/>
    <dgm:cxn modelId="{283EEEAD-E665-4D37-BFD6-55FB5FA673A4}" type="presParOf" srcId="{4E84F07B-65C6-49CE-8F7D-49F03CE5F714}" destId="{856EE74E-CF45-4FB3-B88D-EAA6267B769F}" srcOrd="2" destOrd="0" presId="urn:microsoft.com/office/officeart/2005/8/layout/orgChart1"/>
    <dgm:cxn modelId="{3B1A8E04-87C6-4D73-AA60-54CAA3917029}" type="presParOf" srcId="{3EE1C52C-A674-42D3-BE6D-2164A967A805}" destId="{DAC223A0-4B17-49FB-A4E0-0C264FCD1B0A}" srcOrd="2" destOrd="0" presId="urn:microsoft.com/office/officeart/2005/8/layout/orgChart1"/>
    <dgm:cxn modelId="{8357F7DE-49DB-4BD7-8687-00D626A1C8BC}" type="presParOf" srcId="{2BD19A0C-EFE9-4057-BA56-EAC2ABC900CC}" destId="{851913F5-366C-4715-89C0-563463BBFB11}" srcOrd="4" destOrd="0" presId="urn:microsoft.com/office/officeart/2005/8/layout/orgChart1"/>
    <dgm:cxn modelId="{9B7DEF26-F9AC-46A2-8313-CF405A67DA43}" type="presParOf" srcId="{2BD19A0C-EFE9-4057-BA56-EAC2ABC900CC}" destId="{371B7D5F-1385-408D-90DA-4770D6ED179B}" srcOrd="5" destOrd="0" presId="urn:microsoft.com/office/officeart/2005/8/layout/orgChart1"/>
    <dgm:cxn modelId="{F67DFCC4-F06F-4711-AF04-7CE26012B7B4}" type="presParOf" srcId="{371B7D5F-1385-408D-90DA-4770D6ED179B}" destId="{F4B0E5FD-0985-449A-9778-72EFF724BB64}" srcOrd="0" destOrd="0" presId="urn:microsoft.com/office/officeart/2005/8/layout/orgChart1"/>
    <dgm:cxn modelId="{39F99462-9CB0-4B8D-8CCE-39CCDC4A553D}" type="presParOf" srcId="{F4B0E5FD-0985-449A-9778-72EFF724BB64}" destId="{B69EA812-41B7-4D4F-884E-27B47708E2B7}" srcOrd="0" destOrd="0" presId="urn:microsoft.com/office/officeart/2005/8/layout/orgChart1"/>
    <dgm:cxn modelId="{4A50A788-5AB3-4CBF-9CDD-2916DE61AA27}" type="presParOf" srcId="{F4B0E5FD-0985-449A-9778-72EFF724BB64}" destId="{B5D7DEC5-F55A-433C-A0E2-00F0D53FC484}" srcOrd="1" destOrd="0" presId="urn:microsoft.com/office/officeart/2005/8/layout/orgChart1"/>
    <dgm:cxn modelId="{BA2BF14A-3886-49C9-A732-5C3FE595B5EC}" type="presParOf" srcId="{371B7D5F-1385-408D-90DA-4770D6ED179B}" destId="{3635501E-3509-4699-ACE3-FEA7E57B38EB}" srcOrd="1" destOrd="0" presId="urn:microsoft.com/office/officeart/2005/8/layout/orgChart1"/>
    <dgm:cxn modelId="{6EAA2452-6114-449F-88AA-2C7EB682A17A}" type="presParOf" srcId="{3635501E-3509-4699-ACE3-FEA7E57B38EB}" destId="{AD2910A5-A94B-4FE8-ADF0-1362D514E226}" srcOrd="0" destOrd="0" presId="urn:microsoft.com/office/officeart/2005/8/layout/orgChart1"/>
    <dgm:cxn modelId="{18F123C9-A16D-4526-8EAA-4059BBBEB6FB}" type="presParOf" srcId="{3635501E-3509-4699-ACE3-FEA7E57B38EB}" destId="{A4F5E589-9F85-4FE8-B624-DA27701B09B3}" srcOrd="1" destOrd="0" presId="urn:microsoft.com/office/officeart/2005/8/layout/orgChart1"/>
    <dgm:cxn modelId="{A9DF510B-713B-4853-B222-4D24678DF0FB}" type="presParOf" srcId="{A4F5E589-9F85-4FE8-B624-DA27701B09B3}" destId="{C03C8D74-D7B4-4C48-BE36-9B947B9E0E69}" srcOrd="0" destOrd="0" presId="urn:microsoft.com/office/officeart/2005/8/layout/orgChart1"/>
    <dgm:cxn modelId="{3965D0A0-3B98-4F1C-8D14-3872C2FE9C07}" type="presParOf" srcId="{C03C8D74-D7B4-4C48-BE36-9B947B9E0E69}" destId="{1E1075B8-B563-4F7A-A538-9106C4FAC742}" srcOrd="0" destOrd="0" presId="urn:microsoft.com/office/officeart/2005/8/layout/orgChart1"/>
    <dgm:cxn modelId="{17923B23-459B-454D-A99D-E091B72FD419}" type="presParOf" srcId="{C03C8D74-D7B4-4C48-BE36-9B947B9E0E69}" destId="{6EA9498C-5F8D-4771-96B1-9D481F1468C9}" srcOrd="1" destOrd="0" presId="urn:microsoft.com/office/officeart/2005/8/layout/orgChart1"/>
    <dgm:cxn modelId="{311A3FED-D2A7-41A5-87A8-5B5D303391D2}" type="presParOf" srcId="{A4F5E589-9F85-4FE8-B624-DA27701B09B3}" destId="{19C139EC-83A4-4273-8297-536D3E95553F}" srcOrd="1" destOrd="0" presId="urn:microsoft.com/office/officeart/2005/8/layout/orgChart1"/>
    <dgm:cxn modelId="{7E82372B-9D8D-4A1C-84B3-1382CC3C12D3}" type="presParOf" srcId="{A4F5E589-9F85-4FE8-B624-DA27701B09B3}" destId="{C0DE3BA6-4DC2-4900-8D90-B5F613801231}" srcOrd="2" destOrd="0" presId="urn:microsoft.com/office/officeart/2005/8/layout/orgChart1"/>
    <dgm:cxn modelId="{19F9F3A4-5469-44B4-8B4C-771CF14D78B2}" type="presParOf" srcId="{3635501E-3509-4699-ACE3-FEA7E57B38EB}" destId="{4AA4D791-458E-4AFB-9EEA-75EC9AA2F5F7}" srcOrd="2" destOrd="0" presId="urn:microsoft.com/office/officeart/2005/8/layout/orgChart1"/>
    <dgm:cxn modelId="{B4433AD6-709E-41C1-B2A2-7E7EF0CB6880}" type="presParOf" srcId="{3635501E-3509-4699-ACE3-FEA7E57B38EB}" destId="{1BAC81CD-B004-49F4-8C38-6305482DDB51}" srcOrd="3" destOrd="0" presId="urn:microsoft.com/office/officeart/2005/8/layout/orgChart1"/>
    <dgm:cxn modelId="{CF06CC63-4E55-408A-B854-809E295F9964}" type="presParOf" srcId="{1BAC81CD-B004-49F4-8C38-6305482DDB51}" destId="{1ACCBFC1-4EC8-4C2E-8426-8DF65AB1C3A0}" srcOrd="0" destOrd="0" presId="urn:microsoft.com/office/officeart/2005/8/layout/orgChart1"/>
    <dgm:cxn modelId="{134D74F3-D379-49AE-B2F4-21ED91660075}" type="presParOf" srcId="{1ACCBFC1-4EC8-4C2E-8426-8DF65AB1C3A0}" destId="{57D4B09A-8493-4434-A0DB-56C9188114B1}" srcOrd="0" destOrd="0" presId="urn:microsoft.com/office/officeart/2005/8/layout/orgChart1"/>
    <dgm:cxn modelId="{EFFB71C8-4A2F-458C-8DCB-36D75767804A}" type="presParOf" srcId="{1ACCBFC1-4EC8-4C2E-8426-8DF65AB1C3A0}" destId="{8A208962-0434-4FB1-AAA2-4236C5600708}" srcOrd="1" destOrd="0" presId="urn:microsoft.com/office/officeart/2005/8/layout/orgChart1"/>
    <dgm:cxn modelId="{B181D5A7-7044-4CDE-B82E-A3A1B99E185E}" type="presParOf" srcId="{1BAC81CD-B004-49F4-8C38-6305482DDB51}" destId="{F07D7C62-D4BA-4AB8-8974-DE55F7C27EA8}" srcOrd="1" destOrd="0" presId="urn:microsoft.com/office/officeart/2005/8/layout/orgChart1"/>
    <dgm:cxn modelId="{54A9902F-C6BF-45B9-BBA8-27348CE15951}" type="presParOf" srcId="{1BAC81CD-B004-49F4-8C38-6305482DDB51}" destId="{F9B8EB69-D985-445C-87E9-8F761657C2C0}" srcOrd="2" destOrd="0" presId="urn:microsoft.com/office/officeart/2005/8/layout/orgChart1"/>
    <dgm:cxn modelId="{EEC23EB5-2C2B-4707-BE84-07013E20541F}" type="presParOf" srcId="{3635501E-3509-4699-ACE3-FEA7E57B38EB}" destId="{5132A971-4D4A-49BC-A7AF-BA080E68F43A}" srcOrd="4" destOrd="0" presId="urn:microsoft.com/office/officeart/2005/8/layout/orgChart1"/>
    <dgm:cxn modelId="{954D7FAA-E626-462D-A621-0710964E1253}" type="presParOf" srcId="{3635501E-3509-4699-ACE3-FEA7E57B38EB}" destId="{8CF0F897-AB65-40A9-B9FA-FE3DE20C5B60}" srcOrd="5" destOrd="0" presId="urn:microsoft.com/office/officeart/2005/8/layout/orgChart1"/>
    <dgm:cxn modelId="{95C5313D-56DA-4BB7-BAD8-777024FFA136}" type="presParOf" srcId="{8CF0F897-AB65-40A9-B9FA-FE3DE20C5B60}" destId="{2E3B12BE-C983-4151-A20D-A904321BB137}" srcOrd="0" destOrd="0" presId="urn:microsoft.com/office/officeart/2005/8/layout/orgChart1"/>
    <dgm:cxn modelId="{6F7F8288-1999-4AC6-ABA8-C72F0DEF58C1}" type="presParOf" srcId="{2E3B12BE-C983-4151-A20D-A904321BB137}" destId="{2904A4A2-CE01-491E-8524-F5FFEFD38AF0}" srcOrd="0" destOrd="0" presId="urn:microsoft.com/office/officeart/2005/8/layout/orgChart1"/>
    <dgm:cxn modelId="{1DD966DA-774A-4870-ADA7-CA6185842849}" type="presParOf" srcId="{2E3B12BE-C983-4151-A20D-A904321BB137}" destId="{B72FEC6A-F785-4F3C-A3F6-A1ADBE5FCA2B}" srcOrd="1" destOrd="0" presId="urn:microsoft.com/office/officeart/2005/8/layout/orgChart1"/>
    <dgm:cxn modelId="{78EF80AF-A181-416E-8ED9-CE5E3B249943}" type="presParOf" srcId="{8CF0F897-AB65-40A9-B9FA-FE3DE20C5B60}" destId="{62C8321F-CB9A-40DD-BB3E-72D259578BBE}" srcOrd="1" destOrd="0" presId="urn:microsoft.com/office/officeart/2005/8/layout/orgChart1"/>
    <dgm:cxn modelId="{7B0319E0-F065-4E27-86E8-8180D2DB5BFB}" type="presParOf" srcId="{8CF0F897-AB65-40A9-B9FA-FE3DE20C5B60}" destId="{C85DFB4A-B05B-4AB1-8707-DCDFFD5851F0}" srcOrd="2" destOrd="0" presId="urn:microsoft.com/office/officeart/2005/8/layout/orgChart1"/>
    <dgm:cxn modelId="{FDC6A818-14CE-4093-B03F-D9171C600D4A}" type="presParOf" srcId="{3635501E-3509-4699-ACE3-FEA7E57B38EB}" destId="{B3D46E75-A5DC-47D6-ABC0-3588F4AA86A4}" srcOrd="6" destOrd="0" presId="urn:microsoft.com/office/officeart/2005/8/layout/orgChart1"/>
    <dgm:cxn modelId="{31BD67CF-717B-4101-B453-D9BDADBD4B96}" type="presParOf" srcId="{3635501E-3509-4699-ACE3-FEA7E57B38EB}" destId="{E410417C-058E-4782-AC26-65E968DC027B}" srcOrd="7" destOrd="0" presId="urn:microsoft.com/office/officeart/2005/8/layout/orgChart1"/>
    <dgm:cxn modelId="{A9C59932-40D5-41FF-9704-CC41647691D0}" type="presParOf" srcId="{E410417C-058E-4782-AC26-65E968DC027B}" destId="{8C87D4E3-A557-40DF-B95C-A9CB9BF552D2}" srcOrd="0" destOrd="0" presId="urn:microsoft.com/office/officeart/2005/8/layout/orgChart1"/>
    <dgm:cxn modelId="{E7512E4C-2E62-49E8-A3BE-72B9C052E1A1}" type="presParOf" srcId="{8C87D4E3-A557-40DF-B95C-A9CB9BF552D2}" destId="{74727C69-96CE-454E-BF12-CAE7A0BEBD32}" srcOrd="0" destOrd="0" presId="urn:microsoft.com/office/officeart/2005/8/layout/orgChart1"/>
    <dgm:cxn modelId="{A65082D1-8AD9-4373-A376-59851015E9A3}" type="presParOf" srcId="{8C87D4E3-A557-40DF-B95C-A9CB9BF552D2}" destId="{2B23A831-D3BA-4B83-A2FC-B1408F302601}" srcOrd="1" destOrd="0" presId="urn:microsoft.com/office/officeart/2005/8/layout/orgChart1"/>
    <dgm:cxn modelId="{83D03CD7-A7FA-48E4-B4FE-33C6A81E4616}" type="presParOf" srcId="{E410417C-058E-4782-AC26-65E968DC027B}" destId="{5F9CCDFF-D3A2-4E6E-B7DA-B78443F1F523}" srcOrd="1" destOrd="0" presId="urn:microsoft.com/office/officeart/2005/8/layout/orgChart1"/>
    <dgm:cxn modelId="{F4F4D8E9-C5AF-4FAF-B52C-E0513397DDFC}" type="presParOf" srcId="{E410417C-058E-4782-AC26-65E968DC027B}" destId="{146FF88A-F001-4DE9-A73B-46F17AB06237}" srcOrd="2" destOrd="0" presId="urn:microsoft.com/office/officeart/2005/8/layout/orgChart1"/>
    <dgm:cxn modelId="{115D2414-560A-47C8-86D7-602DFF96AAA4}" type="presParOf" srcId="{3635501E-3509-4699-ACE3-FEA7E57B38EB}" destId="{80C218C6-128C-49FE-9D22-082FF5F6F163}" srcOrd="8" destOrd="0" presId="urn:microsoft.com/office/officeart/2005/8/layout/orgChart1"/>
    <dgm:cxn modelId="{435BB266-BD0C-4F3D-913F-7024806E5E0E}" type="presParOf" srcId="{3635501E-3509-4699-ACE3-FEA7E57B38EB}" destId="{D860ED97-6D57-452E-AC15-4114A1E166C2}" srcOrd="9" destOrd="0" presId="urn:microsoft.com/office/officeart/2005/8/layout/orgChart1"/>
    <dgm:cxn modelId="{7B5AB579-D101-46DC-B1FD-0F566BC5A1C3}" type="presParOf" srcId="{D860ED97-6D57-452E-AC15-4114A1E166C2}" destId="{E7144FFF-B35E-438B-8227-A00873F4DEB9}" srcOrd="0" destOrd="0" presId="urn:microsoft.com/office/officeart/2005/8/layout/orgChart1"/>
    <dgm:cxn modelId="{035F9D23-C24C-45DB-8B4B-3BABDFF9D77C}" type="presParOf" srcId="{E7144FFF-B35E-438B-8227-A00873F4DEB9}" destId="{200A62EB-367E-4EA9-B847-08EC884AD95E}" srcOrd="0" destOrd="0" presId="urn:microsoft.com/office/officeart/2005/8/layout/orgChart1"/>
    <dgm:cxn modelId="{274B9583-D828-4A90-B2B5-B27F7029F07C}" type="presParOf" srcId="{E7144FFF-B35E-438B-8227-A00873F4DEB9}" destId="{5B72ED99-C701-4583-A53B-531FA28D7B33}" srcOrd="1" destOrd="0" presId="urn:microsoft.com/office/officeart/2005/8/layout/orgChart1"/>
    <dgm:cxn modelId="{260211D5-953A-435E-A325-E8586EED8D1F}" type="presParOf" srcId="{D860ED97-6D57-452E-AC15-4114A1E166C2}" destId="{CAC1CF41-C8D6-4076-86E0-AEE00137C9A9}" srcOrd="1" destOrd="0" presId="urn:microsoft.com/office/officeart/2005/8/layout/orgChart1"/>
    <dgm:cxn modelId="{FD884537-FFF0-43D7-94A5-58EDAD547CB4}" type="presParOf" srcId="{D860ED97-6D57-452E-AC15-4114A1E166C2}" destId="{A1957606-EF14-4506-9666-4F7AE0A1C5BD}" srcOrd="2" destOrd="0" presId="urn:microsoft.com/office/officeart/2005/8/layout/orgChart1"/>
    <dgm:cxn modelId="{86265FEC-CB06-44CD-86A8-881BDF77C750}" type="presParOf" srcId="{3635501E-3509-4699-ACE3-FEA7E57B38EB}" destId="{E9732705-690E-43F4-86FE-54487C5D24B1}" srcOrd="10" destOrd="0" presId="urn:microsoft.com/office/officeart/2005/8/layout/orgChart1"/>
    <dgm:cxn modelId="{49D742E7-5255-45CC-81DB-3166F18A84AC}" type="presParOf" srcId="{3635501E-3509-4699-ACE3-FEA7E57B38EB}" destId="{C51CEC04-3BC2-4727-BB44-E51E7FDB26CB}" srcOrd="11" destOrd="0" presId="urn:microsoft.com/office/officeart/2005/8/layout/orgChart1"/>
    <dgm:cxn modelId="{A486DA68-A4EE-48CA-BB6D-9E40C30F2798}" type="presParOf" srcId="{C51CEC04-3BC2-4727-BB44-E51E7FDB26CB}" destId="{8C264C53-0A67-4334-A75D-D29AB7A5E871}" srcOrd="0" destOrd="0" presId="urn:microsoft.com/office/officeart/2005/8/layout/orgChart1"/>
    <dgm:cxn modelId="{9E555949-1A7C-45D4-81E3-16CB13172086}" type="presParOf" srcId="{8C264C53-0A67-4334-A75D-D29AB7A5E871}" destId="{5EB69C78-E0B0-48BE-A140-D8BC6E2B6594}" srcOrd="0" destOrd="0" presId="urn:microsoft.com/office/officeart/2005/8/layout/orgChart1"/>
    <dgm:cxn modelId="{A07AE05B-17D1-45B9-8214-DB65D8310158}" type="presParOf" srcId="{8C264C53-0A67-4334-A75D-D29AB7A5E871}" destId="{D4F3B534-2D1E-44B3-9467-D76FFA997911}" srcOrd="1" destOrd="0" presId="urn:microsoft.com/office/officeart/2005/8/layout/orgChart1"/>
    <dgm:cxn modelId="{FD876B47-18BE-40EC-A59E-D83E3A568CFD}" type="presParOf" srcId="{C51CEC04-3BC2-4727-BB44-E51E7FDB26CB}" destId="{CD2867A3-2CBB-4F0D-9DD0-0F7D3F1809B8}" srcOrd="1" destOrd="0" presId="urn:microsoft.com/office/officeart/2005/8/layout/orgChart1"/>
    <dgm:cxn modelId="{AEB74B88-612A-4F42-8A73-0F555408BA0F}" type="presParOf" srcId="{C51CEC04-3BC2-4727-BB44-E51E7FDB26CB}" destId="{EC393C9F-E108-41C9-B21F-FE055889BE77}" srcOrd="2" destOrd="0" presId="urn:microsoft.com/office/officeart/2005/8/layout/orgChart1"/>
    <dgm:cxn modelId="{504E9609-9D4F-4BF7-B423-E92F8ECF8CFE}" type="presParOf" srcId="{3635501E-3509-4699-ACE3-FEA7E57B38EB}" destId="{73F98770-3B23-476D-86AE-2085ED0A724B}" srcOrd="12" destOrd="0" presId="urn:microsoft.com/office/officeart/2005/8/layout/orgChart1"/>
    <dgm:cxn modelId="{CCA627F6-EDE7-4705-9FC3-9BBAB1EEB9BE}" type="presParOf" srcId="{3635501E-3509-4699-ACE3-FEA7E57B38EB}" destId="{7F7530AD-E260-46FB-BE79-44B83DC8B018}" srcOrd="13" destOrd="0" presId="urn:microsoft.com/office/officeart/2005/8/layout/orgChart1"/>
    <dgm:cxn modelId="{9C68F010-A81F-44D7-9B7B-B25C7C27ED12}" type="presParOf" srcId="{7F7530AD-E260-46FB-BE79-44B83DC8B018}" destId="{EB97AB92-E6B7-4C82-A514-F3A3BC489E42}" srcOrd="0" destOrd="0" presId="urn:microsoft.com/office/officeart/2005/8/layout/orgChart1"/>
    <dgm:cxn modelId="{CA7EABF7-DC17-4DFE-9C28-4524859D28FB}" type="presParOf" srcId="{EB97AB92-E6B7-4C82-A514-F3A3BC489E42}" destId="{7B7A79EC-0EC4-453D-9674-67C65D512FF9}" srcOrd="0" destOrd="0" presId="urn:microsoft.com/office/officeart/2005/8/layout/orgChart1"/>
    <dgm:cxn modelId="{E5CB62CE-27B5-4BB1-AC9C-4E5E51351E87}" type="presParOf" srcId="{EB97AB92-E6B7-4C82-A514-F3A3BC489E42}" destId="{CA6C6EC1-27BC-43B5-BC0D-30C852A21E86}" srcOrd="1" destOrd="0" presId="urn:microsoft.com/office/officeart/2005/8/layout/orgChart1"/>
    <dgm:cxn modelId="{7DFE4DB4-7017-4C35-AD92-7BBD730BD3D7}" type="presParOf" srcId="{7F7530AD-E260-46FB-BE79-44B83DC8B018}" destId="{7E234BCC-D49B-46E5-ABE2-A2F5886E1BC5}" srcOrd="1" destOrd="0" presId="urn:microsoft.com/office/officeart/2005/8/layout/orgChart1"/>
    <dgm:cxn modelId="{4DDC4883-DFCA-4FE6-8AD3-B35BEAE0FBE0}" type="presParOf" srcId="{7F7530AD-E260-46FB-BE79-44B83DC8B018}" destId="{EEFA0952-E3E5-4D02-AC10-3F9D0AA955E2}" srcOrd="2" destOrd="0" presId="urn:microsoft.com/office/officeart/2005/8/layout/orgChart1"/>
    <dgm:cxn modelId="{649B78BD-6448-44B3-8BA0-C1C5BDE068B7}" type="presParOf" srcId="{371B7D5F-1385-408D-90DA-4770D6ED179B}" destId="{7BED61C5-0761-4AB5-964B-029AEB96AEDC}" srcOrd="2" destOrd="0" presId="urn:microsoft.com/office/officeart/2005/8/layout/orgChart1"/>
    <dgm:cxn modelId="{717CC3B7-48B8-4B46-A225-D8FA3E3CB314}" type="presParOf" srcId="{A5066526-5757-43C1-A005-C463969A5BF0}" destId="{BD5F323A-0137-4FFD-A909-C8E58C3BA999}" srcOrd="2" destOrd="0" presId="urn:microsoft.com/office/officeart/2005/8/layout/orgChart1"/>
  </dgm:cxnLst>
  <dgm:bg/>
  <dgm:whole/>
</dgm:dataModel>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DBC6DCE-BFAC-472E-BF16-80FC3A742DDA}" type="datetimeFigureOut">
              <a:rPr lang="en-US" smtClean="0"/>
              <a:pPr/>
              <a:t>7/13/2011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FB46F3-C8A7-45B7-8F08-5E5E800D443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DBC6DCE-BFAC-472E-BF16-80FC3A742DDA}" type="datetimeFigureOut">
              <a:rPr lang="en-US" smtClean="0"/>
              <a:pPr/>
              <a:t>7/13/2011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FB46F3-C8A7-45B7-8F08-5E5E800D443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DBC6DCE-BFAC-472E-BF16-80FC3A742DDA}" type="datetimeFigureOut">
              <a:rPr lang="en-US" smtClean="0"/>
              <a:pPr/>
              <a:t>7/13/2011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FB46F3-C8A7-45B7-8F08-5E5E800D443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pic>
        <p:nvPicPr>
          <p:cNvPr id="4" name="Picture 6" descr="mark.gif"/>
          <p:cNvPicPr>
            <a:picLocks noChangeAspect="1"/>
          </p:cNvPicPr>
          <p:nvPr userDrawn="1"/>
        </p:nvPicPr>
        <p:blipFill>
          <a:blip r:embed="rId2"/>
          <a:srcRect/>
          <a:stretch>
            <a:fillRect/>
          </a:stretch>
        </p:blipFill>
        <p:spPr bwMode="auto">
          <a:xfrm>
            <a:off x="7848600" y="533400"/>
            <a:ext cx="685800" cy="685800"/>
          </a:xfrm>
          <a:prstGeom prst="rect">
            <a:avLst/>
          </a:prstGeom>
          <a:noFill/>
          <a:ln w="9525">
            <a:noFill/>
            <a:miter lim="800000"/>
            <a:headEnd/>
            <a:tailEnd/>
          </a:ln>
        </p:spPr>
      </p:pic>
      <p:cxnSp>
        <p:nvCxnSpPr>
          <p:cNvPr id="6" name="Straight Connector 5"/>
          <p:cNvCxnSpPr/>
          <p:nvPr userDrawn="1"/>
        </p:nvCxnSpPr>
        <p:spPr>
          <a:xfrm>
            <a:off x="457200" y="1524000"/>
            <a:ext cx="8229600" cy="1588"/>
          </a:xfrm>
          <a:prstGeom prst="line">
            <a:avLst/>
          </a:prstGeom>
          <a:ln w="76200">
            <a:gradFill flip="none" rotWithShape="1">
              <a:gsLst>
                <a:gs pos="0">
                  <a:srgbClr val="C00000"/>
                </a:gs>
                <a:gs pos="50000">
                  <a:schemeClr val="accent1">
                    <a:tint val="44500"/>
                    <a:satMod val="160000"/>
                  </a:schemeClr>
                </a:gs>
                <a:gs pos="100000">
                  <a:schemeClr val="accent1">
                    <a:tint val="23500"/>
                    <a:satMod val="160000"/>
                  </a:schemeClr>
                </a:gs>
              </a:gsLst>
              <a:lin ang="0" scaled="1"/>
              <a:tileRect/>
            </a:gra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userDrawn="1"/>
        </p:nvCxnSpPr>
        <p:spPr>
          <a:xfrm>
            <a:off x="457200" y="6172200"/>
            <a:ext cx="8229600" cy="1588"/>
          </a:xfrm>
          <a:prstGeom prst="line">
            <a:avLst/>
          </a:prstGeom>
          <a:ln w="28575">
            <a:solidFill>
              <a:srgbClr val="000066"/>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p:txBody>
          <a:bodyPr>
            <a:normAutofit/>
          </a:bodyPr>
          <a:lstStyle>
            <a:lvl1pPr marL="287338" indent="-287338">
              <a:buClr>
                <a:srgbClr val="002D86"/>
              </a:buClr>
              <a:buSzPct val="125000"/>
              <a:defRPr sz="2400">
                <a:solidFill>
                  <a:srgbClr val="003399"/>
                </a:solidFill>
              </a:defRPr>
            </a:lvl1pPr>
            <a:lvl2pPr marL="742950" indent="-285750">
              <a:defRPr sz="2000"/>
            </a:lvl2pPr>
            <a:lvl3pPr>
              <a:defRPr sz="1800">
                <a:solidFill>
                  <a:srgbClr val="006600"/>
                </a:solidFill>
              </a:defRPr>
            </a:lvl3pPr>
            <a:lvl4pPr>
              <a:defRPr sz="1800"/>
            </a:lvl4pPr>
            <a:lvl5pP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0" name="Title 19"/>
          <p:cNvSpPr>
            <a:spLocks noGrp="1"/>
          </p:cNvSpPr>
          <p:nvPr>
            <p:ph type="title"/>
          </p:nvPr>
        </p:nvSpPr>
        <p:spPr>
          <a:xfrm>
            <a:off x="1676400" y="274638"/>
            <a:ext cx="6096000" cy="1143000"/>
          </a:xfrm>
        </p:spPr>
        <p:txBody>
          <a:bodyPr>
            <a:normAutofit/>
          </a:bodyPr>
          <a:lstStyle/>
          <a:p>
            <a:r>
              <a:rPr lang="en-US" dirty="0" smtClean="0"/>
              <a:t>Click to edit Master title style</a:t>
            </a:r>
            <a:endParaRPr lang="en-US" dirty="0"/>
          </a:p>
        </p:txBody>
      </p:sp>
      <p:sp>
        <p:nvSpPr>
          <p:cNvPr id="21" name="Date Placeholder 20"/>
          <p:cNvSpPr>
            <a:spLocks noGrp="1"/>
          </p:cNvSpPr>
          <p:nvPr>
            <p:ph type="dt" sz="half" idx="10"/>
          </p:nvPr>
        </p:nvSpPr>
        <p:spPr/>
        <p:txBody>
          <a:bodyPr/>
          <a:lstStyle/>
          <a:p>
            <a:pPr algn="l" rtl="0">
              <a:defRPr/>
            </a:pPr>
            <a:fld id="{8C007A4E-0474-44E5-8F2D-A2A7DBF2468B}" type="datetime1">
              <a:rPr lang="en-US" sz="1200" kern="1200">
                <a:solidFill>
                  <a:prstClr val="black">
                    <a:tint val="75000"/>
                  </a:prstClr>
                </a:solidFill>
                <a:latin typeface="Arial"/>
                <a:ea typeface="+mn-ea"/>
                <a:cs typeface="+mn-cs"/>
              </a:rPr>
              <a:pPr algn="l" rtl="0">
                <a:defRPr/>
              </a:pPr>
              <a:t>7/13/2011</a:t>
            </a:fld>
            <a:endParaRPr lang="en-US" sz="1200" kern="1200">
              <a:solidFill>
                <a:prstClr val="black">
                  <a:tint val="75000"/>
                </a:prstClr>
              </a:solidFill>
              <a:latin typeface="Arial"/>
              <a:ea typeface="+mn-ea"/>
              <a:cs typeface="+mn-cs"/>
            </a:endParaRPr>
          </a:p>
        </p:txBody>
      </p:sp>
      <p:sp>
        <p:nvSpPr>
          <p:cNvPr id="22" name="Slide Number Placeholder 21"/>
          <p:cNvSpPr>
            <a:spLocks noGrp="1"/>
          </p:cNvSpPr>
          <p:nvPr>
            <p:ph type="sldNum" sz="quarter" idx="11"/>
          </p:nvPr>
        </p:nvSpPr>
        <p:spPr/>
        <p:txBody>
          <a:bodyPr/>
          <a:lstStyle/>
          <a:p>
            <a:pPr algn="r" rtl="0">
              <a:defRPr/>
            </a:pPr>
            <a:r>
              <a:rPr lang="en-US" sz="1200" kern="1200" dirty="0">
                <a:solidFill>
                  <a:prstClr val="black">
                    <a:tint val="75000"/>
                  </a:prstClr>
                </a:solidFill>
                <a:latin typeface="Arial"/>
                <a:ea typeface="+mn-ea"/>
                <a:cs typeface="+mn-cs"/>
              </a:rPr>
              <a:t>Page </a:t>
            </a:r>
            <a:fld id="{BFD3EE9D-E99F-4B60-9650-F4E823DFCC76}" type="slidenum">
              <a:rPr lang="en-US" sz="1200" kern="1200">
                <a:solidFill>
                  <a:prstClr val="black">
                    <a:tint val="75000"/>
                  </a:prstClr>
                </a:solidFill>
                <a:latin typeface="Arial"/>
                <a:ea typeface="+mn-ea"/>
                <a:cs typeface="+mn-cs"/>
              </a:rPr>
              <a:pPr algn="r" rtl="0">
                <a:defRPr/>
              </a:pPr>
              <a:t>‹#›</a:t>
            </a:fld>
            <a:endParaRPr lang="en-US" sz="1200" kern="1200" dirty="0">
              <a:solidFill>
                <a:prstClr val="black">
                  <a:tint val="75000"/>
                </a:prstClr>
              </a:solidFill>
              <a:latin typeface="Arial"/>
              <a:ea typeface="+mn-ea"/>
              <a:cs typeface="+mn-cs"/>
            </a:endParaRPr>
          </a:p>
        </p:txBody>
      </p:sp>
      <p:sp>
        <p:nvSpPr>
          <p:cNvPr id="23" name="Footer Placeholder 22"/>
          <p:cNvSpPr>
            <a:spLocks noGrp="1"/>
          </p:cNvSpPr>
          <p:nvPr>
            <p:ph type="ftr" sz="quarter" idx="12"/>
          </p:nvPr>
        </p:nvSpPr>
        <p:spPr>
          <a:xfrm>
            <a:off x="2819400" y="6343650"/>
            <a:ext cx="3486150" cy="377825"/>
          </a:xfrm>
        </p:spPr>
        <p:txBody>
          <a:bodyPr/>
          <a:lstStyle/>
          <a:p>
            <a:pPr algn="ctr" rtl="0">
              <a:defRPr/>
            </a:pPr>
            <a:r>
              <a:rPr lang="en-US" sz="1200" kern="1200" dirty="0">
                <a:solidFill>
                  <a:prstClr val="black">
                    <a:tint val="75000"/>
                  </a:prstClr>
                </a:solidFill>
                <a:latin typeface="Arial"/>
                <a:ea typeface="+mn-ea"/>
                <a:cs typeface="+mn-cs"/>
              </a:rPr>
              <a:t>PX Front-End Meeting 12/1/10 – Bob Webber</a:t>
            </a:r>
          </a:p>
        </p:txBody>
      </p:sp>
      <p:sp>
        <p:nvSpPr>
          <p:cNvPr id="11" name="Rectangle 10"/>
          <p:cNvSpPr/>
          <p:nvPr userDrawn="1"/>
        </p:nvSpPr>
        <p:spPr>
          <a:xfrm>
            <a:off x="220552" y="358914"/>
            <a:ext cx="1455848" cy="707886"/>
          </a:xfrm>
          <a:prstGeom prst="rect">
            <a:avLst/>
          </a:prstGeom>
          <a:noFill/>
          <a:effectLst>
            <a:glow rad="139700">
              <a:schemeClr val="accent1">
                <a:satMod val="175000"/>
                <a:alpha val="40000"/>
              </a:schemeClr>
            </a:glow>
          </a:effectLst>
        </p:spPr>
        <p:txBody>
          <a:bodyPr wrap="none" lIns="91440" tIns="45720" rIns="91440" bIns="45720">
            <a:spAutoFit/>
          </a:bodyPr>
          <a:lstStyle/>
          <a:p>
            <a:pPr algn="ctr"/>
            <a:r>
              <a:rPr lang="en-US" sz="4000" b="1" i="0"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latin typeface="Comic Sans MS" pitchFamily="66" charset="0"/>
              </a:rPr>
              <a:t>P</a:t>
            </a:r>
            <a:r>
              <a:rPr lang="en-US" sz="4000" b="1" i="0" cap="none" spc="0" baseline="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latin typeface="Comic Sans MS" pitchFamily="66" charset="0"/>
              </a:rPr>
              <a:t> </a:t>
            </a:r>
            <a:r>
              <a:rPr lang="en-US" sz="4000" b="1" i="0"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latin typeface="Comic Sans MS" pitchFamily="66" charset="0"/>
              </a:rPr>
              <a:t>I </a:t>
            </a:r>
            <a:r>
              <a:rPr lang="en-US" sz="4000" b="1" i="0"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latin typeface="Comic Sans MS" pitchFamily="66" charset="0"/>
              </a:rPr>
              <a:t>P</a:t>
            </a:r>
            <a:endParaRPr lang="en-US" sz="4000" b="1" i="0"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latin typeface="Comic Sans MS" pitchFamily="66" charset="0"/>
            </a:endParaRPr>
          </a:p>
        </p:txBody>
      </p:sp>
      <p:sp>
        <p:nvSpPr>
          <p:cNvPr id="12" name="Rectangle 11"/>
          <p:cNvSpPr/>
          <p:nvPr userDrawn="1"/>
        </p:nvSpPr>
        <p:spPr>
          <a:xfrm>
            <a:off x="152400" y="838200"/>
            <a:ext cx="1454244" cy="246221"/>
          </a:xfrm>
          <a:prstGeom prst="rect">
            <a:avLst/>
          </a:prstGeom>
          <a:noFill/>
        </p:spPr>
        <p:txBody>
          <a:bodyPr wrap="none" lIns="91440" tIns="45720" rIns="91440" bIns="45720">
            <a:spAutoFit/>
          </a:bodyPr>
          <a:lstStyle/>
          <a:p>
            <a:pPr algn="ctr"/>
            <a:r>
              <a:rPr lang="en-US" sz="1000" b="1" cap="none" spc="0"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roton</a:t>
            </a:r>
            <a:r>
              <a:rPr lang="en-US" sz="10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  </a:t>
            </a:r>
            <a:r>
              <a:rPr lang="en-US" sz="1000" b="1" cap="none" spc="0"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mprovement</a:t>
            </a:r>
            <a:r>
              <a:rPr lang="en-US" sz="10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  </a:t>
            </a:r>
            <a:r>
              <a:rPr lang="en-US" sz="1000" b="1" cap="none" spc="0"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lan</a:t>
            </a:r>
            <a:endParaRPr lang="en-US" sz="10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62000" y="609600"/>
            <a:ext cx="7620000" cy="808038"/>
          </a:xfr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DBC6DCE-BFAC-472E-BF16-80FC3A742DDA}" type="datetimeFigureOut">
              <a:rPr lang="en-US" smtClean="0"/>
              <a:pPr/>
              <a:t>7/13/2011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FB46F3-C8A7-45B7-8F08-5E5E800D443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DBC6DCE-BFAC-472E-BF16-80FC3A742DDA}" type="datetimeFigureOut">
              <a:rPr lang="en-US" smtClean="0"/>
              <a:pPr/>
              <a:t>7/13/2011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FB46F3-C8A7-45B7-8F08-5E5E800D443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DBC6DCE-BFAC-472E-BF16-80FC3A742DDA}" type="datetimeFigureOut">
              <a:rPr lang="en-US" smtClean="0"/>
              <a:pPr/>
              <a:t>7/13/2011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FB46F3-C8A7-45B7-8F08-5E5E800D443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DBC6DCE-BFAC-472E-BF16-80FC3A742DDA}" type="datetimeFigureOut">
              <a:rPr lang="en-US" smtClean="0"/>
              <a:pPr/>
              <a:t>7/13/2011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EFB46F3-C8A7-45B7-8F08-5E5E800D443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DBC6DCE-BFAC-472E-BF16-80FC3A742DDA}" type="datetimeFigureOut">
              <a:rPr lang="en-US" smtClean="0"/>
              <a:pPr/>
              <a:t>7/13/2011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EFB46F3-C8A7-45B7-8F08-5E5E800D443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BC6DCE-BFAC-472E-BF16-80FC3A742DDA}" type="datetimeFigureOut">
              <a:rPr lang="en-US" smtClean="0"/>
              <a:pPr/>
              <a:t>7/13/2011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EFB46F3-C8A7-45B7-8F08-5E5E800D443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DBC6DCE-BFAC-472E-BF16-80FC3A742DDA}" type="datetimeFigureOut">
              <a:rPr lang="en-US" smtClean="0"/>
              <a:pPr/>
              <a:t>7/13/2011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FB46F3-C8A7-45B7-8F08-5E5E800D443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BC6DCE-BFAC-472E-BF16-80FC3A742DDA}" type="datetimeFigureOut">
              <a:rPr lang="en-US" smtClean="0"/>
              <a:pPr/>
              <a:t>7/13/2011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FB46F3-C8A7-45B7-8F08-5E5E800D443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62"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package" Target="../embeddings/Microsoft_Office_Excel_Worksheet1.xlsx"/><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Proton Improvement Plan Overview</a:t>
            </a:r>
            <a:endParaRPr lang="en-US" dirty="0"/>
          </a:p>
        </p:txBody>
      </p:sp>
      <p:sp>
        <p:nvSpPr>
          <p:cNvPr id="3" name="Subtitle 2"/>
          <p:cNvSpPr>
            <a:spLocks noGrp="1"/>
          </p:cNvSpPr>
          <p:nvPr>
            <p:ph type="subTitle" idx="1"/>
          </p:nvPr>
        </p:nvSpPr>
        <p:spPr/>
        <p:txBody>
          <a:bodyPr/>
          <a:lstStyle/>
          <a:p>
            <a:r>
              <a:rPr lang="en-US" dirty="0" smtClean="0"/>
              <a:t>Bob Webber</a:t>
            </a:r>
          </a:p>
          <a:p>
            <a:r>
              <a:rPr lang="en-US" dirty="0" smtClean="0"/>
              <a:t>July 13, 2011</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Draft Org Chart – </a:t>
            </a:r>
            <a:r>
              <a:rPr lang="en-US" dirty="0" smtClean="0"/>
              <a:t>Linac </a:t>
            </a:r>
            <a:r>
              <a:rPr lang="en-US" dirty="0" smtClean="0"/>
              <a:t>RF</a:t>
            </a:r>
            <a:endParaRPr lang="en-US" dirty="0"/>
          </a:p>
        </p:txBody>
      </p:sp>
      <p:graphicFrame>
        <p:nvGraphicFramePr>
          <p:cNvPr id="4" name="Diagram 3"/>
          <p:cNvGraphicFramePr/>
          <p:nvPr/>
        </p:nvGraphicFramePr>
        <p:xfrm>
          <a:off x="914400" y="1295400"/>
          <a:ext cx="7239000" cy="495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Draft Org Chart – </a:t>
            </a:r>
            <a:r>
              <a:rPr lang="en-US" dirty="0" smtClean="0"/>
              <a:t>Power, Utilities, and Controls</a:t>
            </a:r>
            <a:endParaRPr lang="en-US" dirty="0"/>
          </a:p>
        </p:txBody>
      </p:sp>
      <p:graphicFrame>
        <p:nvGraphicFramePr>
          <p:cNvPr id="4" name="Diagram 3"/>
          <p:cNvGraphicFramePr/>
          <p:nvPr/>
        </p:nvGraphicFramePr>
        <p:xfrm>
          <a:off x="685800" y="1524000"/>
          <a:ext cx="7924800" cy="5029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Draft Org Chart – </a:t>
            </a:r>
            <a:r>
              <a:rPr lang="en-US" dirty="0" smtClean="0"/>
              <a:t/>
            </a:r>
            <a:br>
              <a:rPr lang="en-US" dirty="0" smtClean="0"/>
            </a:br>
            <a:r>
              <a:rPr lang="en-US" dirty="0" smtClean="0"/>
              <a:t>Beam Physics</a:t>
            </a:r>
            <a:endParaRPr lang="en-US" dirty="0"/>
          </a:p>
        </p:txBody>
      </p:sp>
      <p:graphicFrame>
        <p:nvGraphicFramePr>
          <p:cNvPr id="4" name="Diagram 3"/>
          <p:cNvGraphicFramePr/>
          <p:nvPr/>
        </p:nvGraphicFramePr>
        <p:xfrm>
          <a:off x="152400" y="1600200"/>
          <a:ext cx="8839200" cy="6553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PIP Management Meetings Mondays at 1:00 in Penthouse</a:t>
            </a:r>
          </a:p>
          <a:p>
            <a:pPr lvl="1"/>
            <a:r>
              <a:rPr lang="en-US" dirty="0" smtClean="0"/>
              <a:t>Limited attendance</a:t>
            </a:r>
          </a:p>
          <a:p>
            <a:r>
              <a:rPr lang="en-US" dirty="0" smtClean="0"/>
              <a:t>PIP Technical Topical Meetings Wednesdays 10:30 in Penthouse</a:t>
            </a:r>
          </a:p>
          <a:p>
            <a:pPr lvl="1"/>
            <a:r>
              <a:rPr lang="en-US" dirty="0" smtClean="0"/>
              <a:t>The purpose of presentations at the meeting is to inform PIP management and staff of technical details of the topics, status of work, work plans, perceived schedules with both delivery and ‘needed by’ dates, resource needs (both money and people), and issues and concerns. </a:t>
            </a:r>
            <a:endParaRPr lang="en-US" dirty="0" smtClean="0"/>
          </a:p>
          <a:p>
            <a:r>
              <a:rPr lang="en-US" dirty="0" smtClean="0"/>
              <a:t>RFQ Meetings Wednesdays at 2:30 in Penthouse</a:t>
            </a:r>
          </a:p>
          <a:p>
            <a:pPr lvl="1"/>
            <a:r>
              <a:rPr lang="en-US" dirty="0" smtClean="0"/>
              <a:t>This meeting has been ongoing for some time</a:t>
            </a:r>
          </a:p>
          <a:p>
            <a:r>
              <a:rPr lang="en-US" dirty="0" smtClean="0"/>
              <a:t>PIP Special Purpose Meetings Wednesdays at 1:00 in Huddle</a:t>
            </a:r>
          </a:p>
          <a:p>
            <a:pPr lvl="1"/>
            <a:r>
              <a:rPr lang="en-US" dirty="0" smtClean="0"/>
              <a:t>Called as necessary</a:t>
            </a:r>
            <a:endParaRPr lang="en-US" dirty="0"/>
          </a:p>
        </p:txBody>
      </p:sp>
      <p:sp>
        <p:nvSpPr>
          <p:cNvPr id="3" name="Title 2"/>
          <p:cNvSpPr>
            <a:spLocks noGrp="1"/>
          </p:cNvSpPr>
          <p:nvPr>
            <p:ph type="title"/>
          </p:nvPr>
        </p:nvSpPr>
        <p:spPr/>
        <p:txBody>
          <a:bodyPr/>
          <a:lstStyle/>
          <a:p>
            <a:r>
              <a:rPr lang="en-US" dirty="0" smtClean="0"/>
              <a:t>Meetings</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smtClean="0"/>
              <a:t>Modulators </a:t>
            </a:r>
            <a:r>
              <a:rPr lang="en-US" dirty="0" smtClean="0"/>
              <a:t>for Booster RF Solid State Upgrade – Renee Padilla </a:t>
            </a:r>
          </a:p>
          <a:p>
            <a:r>
              <a:rPr lang="en-US" dirty="0" smtClean="0"/>
              <a:t>Solid State Drivers for Booster RF Solid State Upgrade – Tom </a:t>
            </a:r>
            <a:r>
              <a:rPr lang="en-US" dirty="0" err="1" smtClean="0"/>
              <a:t>Kubicki</a:t>
            </a:r>
            <a:endParaRPr lang="en-US" dirty="0" smtClean="0"/>
          </a:p>
          <a:p>
            <a:r>
              <a:rPr lang="en-US" dirty="0" smtClean="0"/>
              <a:t>Power </a:t>
            </a:r>
            <a:r>
              <a:rPr lang="en-US" dirty="0" smtClean="0"/>
              <a:t>Amplifiers for Booster RF Solid State Upgrade – Steve </a:t>
            </a:r>
            <a:r>
              <a:rPr lang="en-US" dirty="0" err="1" smtClean="0"/>
              <a:t>Kotz</a:t>
            </a:r>
            <a:endParaRPr lang="en-US" dirty="0" smtClean="0"/>
          </a:p>
          <a:p>
            <a:r>
              <a:rPr lang="en-US" dirty="0" smtClean="0"/>
              <a:t>Installation infrastructure and planning for Booster RF Solid State Upgrade – Steve </a:t>
            </a:r>
            <a:r>
              <a:rPr lang="en-US" dirty="0" err="1" smtClean="0"/>
              <a:t>Kotz</a:t>
            </a:r>
            <a:endParaRPr lang="en-US" dirty="0" smtClean="0"/>
          </a:p>
          <a:p>
            <a:r>
              <a:rPr lang="en-US" dirty="0" smtClean="0"/>
              <a:t>Cost </a:t>
            </a:r>
            <a:r>
              <a:rPr lang="en-US" dirty="0" smtClean="0"/>
              <a:t>Estimate for Building New Booster Tuners – T J Gardner</a:t>
            </a:r>
          </a:p>
          <a:p>
            <a:r>
              <a:rPr lang="en-US" dirty="0" smtClean="0"/>
              <a:t>Ferrite testing for Booster RF Tuners – Ralph Pasquinelli</a:t>
            </a:r>
          </a:p>
          <a:p>
            <a:r>
              <a:rPr lang="en-US" dirty="0" smtClean="0"/>
              <a:t>Plans </a:t>
            </a:r>
            <a:r>
              <a:rPr lang="en-US" dirty="0" smtClean="0"/>
              <a:t>and Status for 15 Hz Cavity Testing in Test Station – John Reid</a:t>
            </a:r>
          </a:p>
          <a:p>
            <a:r>
              <a:rPr lang="en-US" dirty="0" smtClean="0"/>
              <a:t>The Path to a Second Cavity Test Stand at MI60/F0 – Steve </a:t>
            </a:r>
            <a:r>
              <a:rPr lang="en-US" dirty="0" err="1" smtClean="0"/>
              <a:t>Kotz</a:t>
            </a:r>
            <a:endParaRPr lang="en-US" dirty="0" smtClean="0"/>
          </a:p>
          <a:p>
            <a:r>
              <a:rPr lang="en-US" dirty="0" smtClean="0"/>
              <a:t>Controls </a:t>
            </a:r>
            <a:r>
              <a:rPr lang="en-US" dirty="0" smtClean="0"/>
              <a:t>Issues for Booster RF Solid State Upgrade and BRF 15 Hz Operations – Mike Kucera</a:t>
            </a:r>
          </a:p>
          <a:p>
            <a:r>
              <a:rPr lang="en-US" dirty="0" smtClean="0"/>
              <a:t>95 LCW System – Dave Hixson</a:t>
            </a:r>
          </a:p>
          <a:p>
            <a:endParaRPr lang="en-US" dirty="0"/>
          </a:p>
        </p:txBody>
      </p:sp>
      <p:sp>
        <p:nvSpPr>
          <p:cNvPr id="3" name="Title 2"/>
          <p:cNvSpPr>
            <a:spLocks noGrp="1"/>
          </p:cNvSpPr>
          <p:nvPr>
            <p:ph type="title"/>
          </p:nvPr>
        </p:nvSpPr>
        <p:spPr/>
        <p:txBody>
          <a:bodyPr>
            <a:normAutofit fontScale="90000"/>
          </a:bodyPr>
          <a:lstStyle/>
          <a:p>
            <a:r>
              <a:rPr lang="en-US" dirty="0" smtClean="0"/>
              <a:t>Draft Order of Technical Meeting Topics </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Linac PIP 200 MHz RF Power System</a:t>
            </a:r>
          </a:p>
          <a:p>
            <a:r>
              <a:rPr lang="en-US" dirty="0" smtClean="0"/>
              <a:t>Linac </a:t>
            </a:r>
            <a:r>
              <a:rPr lang="en-US" dirty="0" smtClean="0"/>
              <a:t>PIP Accelerator Physics and Studies</a:t>
            </a:r>
          </a:p>
          <a:p>
            <a:r>
              <a:rPr lang="en-US" dirty="0" smtClean="0"/>
              <a:t>Linac PIP Beam Instrumentation</a:t>
            </a:r>
          </a:p>
          <a:p>
            <a:r>
              <a:rPr lang="en-US" dirty="0" smtClean="0"/>
              <a:t>Linac PIP Controls</a:t>
            </a:r>
          </a:p>
          <a:p>
            <a:r>
              <a:rPr lang="en-US" dirty="0" smtClean="0"/>
              <a:t>Linac PIP Conventional Power Utilities</a:t>
            </a:r>
          </a:p>
          <a:p>
            <a:r>
              <a:rPr lang="en-US" dirty="0" smtClean="0"/>
              <a:t>Linac PIP Momentum Dump Repair</a:t>
            </a:r>
          </a:p>
          <a:p>
            <a:r>
              <a:rPr lang="en-US" dirty="0" smtClean="0"/>
              <a:t>Linac PIP RFQ Injector</a:t>
            </a:r>
          </a:p>
          <a:p>
            <a:r>
              <a:rPr lang="en-US" dirty="0" smtClean="0"/>
              <a:t>Linac PIP Shielding and Collimation</a:t>
            </a:r>
          </a:p>
          <a:p>
            <a:r>
              <a:rPr lang="en-US" dirty="0" smtClean="0"/>
              <a:t>Linac PIP Vacuum </a:t>
            </a:r>
            <a:r>
              <a:rPr lang="en-US" dirty="0" smtClean="0"/>
              <a:t>Improvements</a:t>
            </a:r>
            <a:endParaRPr lang="en-US" dirty="0" smtClean="0"/>
          </a:p>
        </p:txBody>
      </p:sp>
      <p:sp>
        <p:nvSpPr>
          <p:cNvPr id="3" name="Title 2"/>
          <p:cNvSpPr>
            <a:spLocks noGrp="1"/>
          </p:cNvSpPr>
          <p:nvPr>
            <p:ph type="title"/>
          </p:nvPr>
        </p:nvSpPr>
        <p:spPr/>
        <p:txBody>
          <a:bodyPr>
            <a:normAutofit fontScale="90000"/>
          </a:bodyPr>
          <a:lstStyle/>
          <a:p>
            <a:r>
              <a:rPr lang="en-US" dirty="0" smtClean="0"/>
              <a:t>Linac Task Names for FY12 Manpower </a:t>
            </a:r>
            <a:r>
              <a:rPr lang="en-US" dirty="0" smtClean="0"/>
              <a:t>Assignment</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r>
              <a:rPr lang="en-US" dirty="0" smtClean="0"/>
              <a:t>Booster </a:t>
            </a:r>
            <a:r>
              <a:rPr lang="en-US" dirty="0" smtClean="0"/>
              <a:t>PIP 95LCW Improvements</a:t>
            </a:r>
          </a:p>
          <a:p>
            <a:r>
              <a:rPr lang="en-US" dirty="0" smtClean="0"/>
              <a:t>Booster PIP Accelerator Physics and Studies</a:t>
            </a:r>
          </a:p>
          <a:p>
            <a:r>
              <a:rPr lang="en-US" dirty="0" smtClean="0"/>
              <a:t>Booster PIP Aperture and Alignment</a:t>
            </a:r>
          </a:p>
          <a:p>
            <a:r>
              <a:rPr lang="en-US" dirty="0" smtClean="0"/>
              <a:t>Booster PIP Beam Instrumentation</a:t>
            </a:r>
          </a:p>
          <a:p>
            <a:r>
              <a:rPr lang="en-US" dirty="0" smtClean="0"/>
              <a:t>Booster PIP Cogging and Notching</a:t>
            </a:r>
          </a:p>
          <a:p>
            <a:r>
              <a:rPr lang="en-US" dirty="0" smtClean="0"/>
              <a:t>Booster PIP Controls</a:t>
            </a:r>
          </a:p>
          <a:p>
            <a:r>
              <a:rPr lang="en-US" dirty="0" smtClean="0"/>
              <a:t>Booster PIP Conventional Power Utilities</a:t>
            </a:r>
          </a:p>
          <a:p>
            <a:r>
              <a:rPr lang="en-US" dirty="0" smtClean="0"/>
              <a:t>Booster PIP Magnet Spares Maintenance</a:t>
            </a:r>
          </a:p>
          <a:p>
            <a:r>
              <a:rPr lang="en-US" dirty="0" smtClean="0"/>
              <a:t>Booster PIP RF Anode Power Supplies</a:t>
            </a:r>
          </a:p>
          <a:p>
            <a:r>
              <a:rPr lang="en-US" dirty="0" smtClean="0"/>
              <a:t>Booster PIP RF Bias Supplies</a:t>
            </a:r>
          </a:p>
          <a:p>
            <a:r>
              <a:rPr lang="en-US" dirty="0" smtClean="0"/>
              <a:t>Booster PIP RF Cavities and Tuners</a:t>
            </a:r>
          </a:p>
          <a:p>
            <a:r>
              <a:rPr lang="en-US" dirty="0" smtClean="0"/>
              <a:t>Booster PIP RF Solid State Conversion</a:t>
            </a:r>
          </a:p>
          <a:p>
            <a:r>
              <a:rPr lang="en-US" dirty="0" smtClean="0"/>
              <a:t>Booster PIP RF Test Stand</a:t>
            </a:r>
          </a:p>
          <a:p>
            <a:r>
              <a:rPr lang="en-US" dirty="0" smtClean="0"/>
              <a:t>Booster PIP Shielding and Collimation</a:t>
            </a:r>
          </a:p>
          <a:p>
            <a:r>
              <a:rPr lang="en-US" dirty="0" smtClean="0"/>
              <a:t>Booster PIP Vacuum </a:t>
            </a:r>
            <a:r>
              <a:rPr lang="en-US" dirty="0" smtClean="0"/>
              <a:t>Improvements</a:t>
            </a:r>
            <a:endParaRPr lang="en-US" dirty="0" smtClean="0"/>
          </a:p>
        </p:txBody>
      </p:sp>
      <p:sp>
        <p:nvSpPr>
          <p:cNvPr id="3" name="Title 2"/>
          <p:cNvSpPr>
            <a:spLocks noGrp="1"/>
          </p:cNvSpPr>
          <p:nvPr>
            <p:ph type="title"/>
          </p:nvPr>
        </p:nvSpPr>
        <p:spPr/>
        <p:txBody>
          <a:bodyPr>
            <a:normAutofit fontScale="90000"/>
          </a:bodyPr>
          <a:lstStyle/>
          <a:p>
            <a:r>
              <a:rPr lang="en-US" dirty="0" smtClean="0"/>
              <a:t>Booster Task Names for FY12 Manpower Assignment</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RFQ Injector</a:t>
            </a:r>
          </a:p>
          <a:p>
            <a:r>
              <a:rPr lang="en-US" dirty="0" smtClean="0"/>
              <a:t>Booster Solid State Conversion</a:t>
            </a:r>
          </a:p>
          <a:p>
            <a:r>
              <a:rPr lang="en-US" dirty="0" smtClean="0"/>
              <a:t>Spare Booster RF cavity is being assembled</a:t>
            </a:r>
          </a:p>
          <a:p>
            <a:r>
              <a:rPr lang="en-US" dirty="0" smtClean="0"/>
              <a:t>Standard Booster RF cavity to be removed from tunnel this month for instrumented high rep rate tests</a:t>
            </a:r>
          </a:p>
          <a:p>
            <a:r>
              <a:rPr lang="en-US" dirty="0" smtClean="0"/>
              <a:t>Investigations into Booster RF tuner needs</a:t>
            </a:r>
          </a:p>
          <a:p>
            <a:r>
              <a:rPr lang="en-US" dirty="0" smtClean="0"/>
              <a:t>TD Cost Estimate for building new Booster RF tuners</a:t>
            </a:r>
          </a:p>
          <a:p>
            <a:r>
              <a:rPr lang="en-US" dirty="0" smtClean="0"/>
              <a:t>TD simulation of existing Booster RF Cavity</a:t>
            </a:r>
          </a:p>
          <a:p>
            <a:r>
              <a:rPr lang="en-US" dirty="0" smtClean="0"/>
              <a:t>All the normal maintenance operational and maintenance activities</a:t>
            </a:r>
          </a:p>
          <a:p>
            <a:endParaRPr lang="en-US" dirty="0" smtClean="0"/>
          </a:p>
          <a:p>
            <a:endParaRPr lang="en-US" dirty="0"/>
          </a:p>
        </p:txBody>
      </p:sp>
      <p:sp>
        <p:nvSpPr>
          <p:cNvPr id="3" name="Title 2"/>
          <p:cNvSpPr>
            <a:spLocks noGrp="1"/>
          </p:cNvSpPr>
          <p:nvPr>
            <p:ph type="title"/>
          </p:nvPr>
        </p:nvSpPr>
        <p:spPr/>
        <p:txBody>
          <a:bodyPr/>
          <a:lstStyle/>
          <a:p>
            <a:r>
              <a:rPr lang="en-US" dirty="0" smtClean="0"/>
              <a:t>What is Happening</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Possibility remains for $1.4M M&amp;S funding</a:t>
            </a:r>
          </a:p>
          <a:p>
            <a:r>
              <a:rPr lang="en-US" dirty="0" smtClean="0"/>
              <a:t>Need to have requisitions prepared for:</a:t>
            </a:r>
          </a:p>
          <a:p>
            <a:pPr lvl="1"/>
            <a:r>
              <a:rPr lang="en-US" dirty="0" smtClean="0"/>
              <a:t>As much of the remaining Booster Solid State procurements as possible</a:t>
            </a:r>
          </a:p>
          <a:p>
            <a:pPr lvl="1"/>
            <a:r>
              <a:rPr lang="en-US" dirty="0" smtClean="0"/>
              <a:t>95 LCW  improvement components</a:t>
            </a:r>
          </a:p>
          <a:p>
            <a:pPr lvl="1"/>
            <a:r>
              <a:rPr lang="en-US" dirty="0" smtClean="0"/>
              <a:t>Linac house power transformer</a:t>
            </a:r>
          </a:p>
          <a:p>
            <a:r>
              <a:rPr lang="en-US" dirty="0" smtClean="0"/>
              <a:t>These funds, if they become available, must be obligated </a:t>
            </a:r>
            <a:r>
              <a:rPr lang="en-US" dirty="0" smtClean="0"/>
              <a:t>(i.e. </a:t>
            </a:r>
            <a:r>
              <a:rPr lang="en-US" dirty="0" smtClean="0"/>
              <a:t>become actual purchase </a:t>
            </a:r>
            <a:r>
              <a:rPr lang="en-US" dirty="0" smtClean="0"/>
              <a:t>orders) </a:t>
            </a:r>
            <a:r>
              <a:rPr lang="en-US" dirty="0" smtClean="0"/>
              <a:t>by </a:t>
            </a:r>
            <a:r>
              <a:rPr lang="en-US" dirty="0" smtClean="0"/>
              <a:t>end of September</a:t>
            </a:r>
            <a:endParaRPr lang="en-US" dirty="0"/>
          </a:p>
        </p:txBody>
      </p:sp>
      <p:sp>
        <p:nvSpPr>
          <p:cNvPr id="3" name="Title 2"/>
          <p:cNvSpPr>
            <a:spLocks noGrp="1"/>
          </p:cNvSpPr>
          <p:nvPr>
            <p:ph type="title"/>
          </p:nvPr>
        </p:nvSpPr>
        <p:spPr/>
        <p:txBody>
          <a:bodyPr/>
          <a:lstStyle/>
          <a:p>
            <a:r>
              <a:rPr lang="en-US" dirty="0" smtClean="0"/>
              <a:t>FY11</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Complete RFQ Injector Program</a:t>
            </a:r>
          </a:p>
          <a:p>
            <a:r>
              <a:rPr lang="en-US" dirty="0" smtClean="0"/>
              <a:t>Complete Booster RF Solid State Conversion Program</a:t>
            </a:r>
          </a:p>
          <a:p>
            <a:r>
              <a:rPr lang="en-US" dirty="0" smtClean="0"/>
              <a:t>Sufficient work on Booster RF tuners to permit 12 Hz beam operations by end of 2012 shutdown</a:t>
            </a:r>
          </a:p>
          <a:p>
            <a:r>
              <a:rPr lang="en-US" dirty="0" smtClean="0"/>
              <a:t>Develop a plan for proceeding with 200MHz RF power system replacement</a:t>
            </a:r>
          </a:p>
          <a:p>
            <a:endParaRPr lang="en-US" dirty="0" smtClean="0"/>
          </a:p>
          <a:p>
            <a:endParaRPr lang="en-US" dirty="0"/>
          </a:p>
        </p:txBody>
      </p:sp>
      <p:sp>
        <p:nvSpPr>
          <p:cNvPr id="3" name="Title 2"/>
          <p:cNvSpPr>
            <a:spLocks noGrp="1"/>
          </p:cNvSpPr>
          <p:nvPr>
            <p:ph type="title"/>
          </p:nvPr>
        </p:nvSpPr>
        <p:spPr/>
        <p:txBody>
          <a:bodyPr/>
          <a:lstStyle/>
          <a:p>
            <a:r>
              <a:rPr lang="en-US" dirty="0" smtClean="0"/>
              <a:t>PIP FY12 Priorities</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Objectives</a:t>
            </a:r>
            <a:endParaRPr lang="en-US" dirty="0" smtClean="0"/>
          </a:p>
          <a:p>
            <a:pPr lvl="1"/>
            <a:r>
              <a:rPr lang="en-US" dirty="0" smtClean="0"/>
              <a:t>Increase </a:t>
            </a:r>
            <a:r>
              <a:rPr lang="en-US" dirty="0" smtClean="0"/>
              <a:t>the beam repetition rate from </a:t>
            </a:r>
            <a:r>
              <a:rPr lang="en-US" dirty="0" smtClean="0"/>
              <a:t>~</a:t>
            </a:r>
            <a:r>
              <a:rPr lang="en-US" dirty="0" smtClean="0"/>
              <a:t>7 Hz to 15 Hz</a:t>
            </a:r>
          </a:p>
          <a:p>
            <a:pPr lvl="1"/>
            <a:r>
              <a:rPr lang="en-US" dirty="0" smtClean="0"/>
              <a:t>Eliminate </a:t>
            </a:r>
            <a:r>
              <a:rPr lang="en-US" dirty="0" smtClean="0"/>
              <a:t>major reliability vulnerabilities and maintain reliability at present levels (&gt;85</a:t>
            </a:r>
            <a:r>
              <a:rPr lang="en-US" dirty="0" smtClean="0"/>
              <a:t>%) at </a:t>
            </a:r>
            <a:r>
              <a:rPr lang="en-US" dirty="0" smtClean="0"/>
              <a:t>the full repetition rate</a:t>
            </a:r>
          </a:p>
          <a:p>
            <a:pPr lvl="1"/>
            <a:r>
              <a:rPr lang="en-US" dirty="0" smtClean="0"/>
              <a:t>Eliminate </a:t>
            </a:r>
            <a:r>
              <a:rPr lang="en-US" dirty="0" smtClean="0"/>
              <a:t>major obsolescence issues</a:t>
            </a:r>
          </a:p>
          <a:p>
            <a:pPr lvl="1"/>
            <a:r>
              <a:rPr lang="en-US" dirty="0" smtClean="0"/>
              <a:t>Increase </a:t>
            </a:r>
            <a:r>
              <a:rPr lang="en-US" dirty="0" smtClean="0"/>
              <a:t>the proton source throughput, with a goal of reaching &gt; 2E17 </a:t>
            </a:r>
            <a:r>
              <a:rPr lang="en-US" dirty="0" err="1" smtClean="0"/>
              <a:t>pph</a:t>
            </a:r>
            <a:endParaRPr lang="en-US" dirty="0" smtClean="0"/>
          </a:p>
          <a:p>
            <a:pPr lvl="1"/>
            <a:r>
              <a:rPr lang="en-US" dirty="0" smtClean="0"/>
              <a:t>Ensure </a:t>
            </a:r>
            <a:r>
              <a:rPr lang="en-US" dirty="0" smtClean="0"/>
              <a:t>a useful operating life of the proton source through at least 2025</a:t>
            </a:r>
          </a:p>
          <a:p>
            <a:r>
              <a:rPr lang="en-US" dirty="0" smtClean="0"/>
              <a:t>The timeframe </a:t>
            </a:r>
            <a:r>
              <a:rPr lang="en-US" dirty="0" smtClean="0"/>
              <a:t>will </a:t>
            </a:r>
            <a:r>
              <a:rPr lang="en-US" dirty="0" smtClean="0"/>
              <a:t>depend on the funding profile. </a:t>
            </a:r>
            <a:r>
              <a:rPr lang="en-US" dirty="0" smtClean="0"/>
              <a:t>The desired proton </a:t>
            </a:r>
            <a:r>
              <a:rPr lang="en-US" dirty="0" smtClean="0"/>
              <a:t>throughput </a:t>
            </a:r>
            <a:r>
              <a:rPr lang="en-US" dirty="0" smtClean="0"/>
              <a:t>goals are:</a:t>
            </a:r>
            <a:endParaRPr lang="en-US" dirty="0" smtClean="0"/>
          </a:p>
          <a:p>
            <a:pPr lvl="1"/>
            <a:r>
              <a:rPr lang="en-US" dirty="0" smtClean="0"/>
              <a:t>1.8E17 </a:t>
            </a:r>
            <a:r>
              <a:rPr lang="en-US" dirty="0" smtClean="0"/>
              <a:t>protons/hour (at 12 Hz) by May 1, 2013</a:t>
            </a:r>
          </a:p>
          <a:p>
            <a:pPr lvl="1"/>
            <a:r>
              <a:rPr lang="en-US" dirty="0" smtClean="0"/>
              <a:t>&gt;2.2E17 </a:t>
            </a:r>
            <a:r>
              <a:rPr lang="en-US" dirty="0" smtClean="0"/>
              <a:t>protons/hour (at 15 Hz) by January 1, 2016</a:t>
            </a:r>
            <a:endParaRPr lang="en-US" dirty="0" smtClean="0"/>
          </a:p>
        </p:txBody>
      </p:sp>
      <p:sp>
        <p:nvSpPr>
          <p:cNvPr id="3" name="Title 2"/>
          <p:cNvSpPr>
            <a:spLocks noGrp="1"/>
          </p:cNvSpPr>
          <p:nvPr>
            <p:ph type="title"/>
          </p:nvPr>
        </p:nvSpPr>
        <p:spPr/>
        <p:txBody>
          <a:bodyPr>
            <a:normAutofit fontScale="90000"/>
          </a:bodyPr>
          <a:lstStyle/>
          <a:p>
            <a:r>
              <a:rPr lang="en-US" dirty="0" smtClean="0"/>
              <a:t>Proton Source Improvement Plan Overview</a:t>
            </a:r>
            <a:endParaRPr lang="en-US" dirty="0"/>
          </a:p>
        </p:txBody>
      </p:sp>
      <p:sp>
        <p:nvSpPr>
          <p:cNvPr id="4" name="Slide Number Placeholder 3"/>
          <p:cNvSpPr>
            <a:spLocks noGrp="1"/>
          </p:cNvSpPr>
          <p:nvPr>
            <p:ph type="sldNum" sz="quarter" idx="11"/>
          </p:nvPr>
        </p:nvSpPr>
        <p:spPr/>
        <p:txBody>
          <a:bodyPr/>
          <a:lstStyle/>
          <a:p>
            <a:pPr algn="r" rtl="0">
              <a:defRPr/>
            </a:pPr>
            <a:r>
              <a:rPr lang="en-US" sz="1200" kern="1200">
                <a:solidFill>
                  <a:prstClr val="black">
                    <a:tint val="75000"/>
                  </a:prstClr>
                </a:solidFill>
                <a:latin typeface="Arial"/>
                <a:ea typeface="+mn-ea"/>
                <a:cs typeface="+mn-cs"/>
              </a:rPr>
              <a:t>Page </a:t>
            </a:r>
            <a:fld id="{BFD3EE9D-E99F-4B60-9650-F4E823DFCC76}" type="slidenum">
              <a:rPr lang="en-US" sz="1200" kern="1200">
                <a:solidFill>
                  <a:prstClr val="black">
                    <a:tint val="75000"/>
                  </a:prstClr>
                </a:solidFill>
                <a:latin typeface="Arial"/>
                <a:ea typeface="+mn-ea"/>
                <a:cs typeface="+mn-cs"/>
              </a:rPr>
              <a:pPr algn="r" rtl="0">
                <a:defRPr/>
              </a:pPr>
              <a:t>2</a:t>
            </a:fld>
            <a:endParaRPr lang="en-US" sz="1200" kern="1200" dirty="0">
              <a:solidFill>
                <a:prstClr val="black">
                  <a:tint val="75000"/>
                </a:prstClr>
              </a:solidFill>
              <a:latin typeface="Arial"/>
              <a:ea typeface="+mn-ea"/>
              <a:cs typeface="+mn-cs"/>
            </a:endParaRPr>
          </a:p>
        </p:txBody>
      </p:sp>
      <p:sp>
        <p:nvSpPr>
          <p:cNvPr id="5" name="Footer Placeholder 4"/>
          <p:cNvSpPr>
            <a:spLocks noGrp="1"/>
          </p:cNvSpPr>
          <p:nvPr>
            <p:ph type="ftr" sz="quarter" idx="12"/>
          </p:nvPr>
        </p:nvSpPr>
        <p:spPr/>
        <p:txBody>
          <a:bodyPr/>
          <a:lstStyle/>
          <a:p>
            <a:pPr algn="ctr" rtl="0">
              <a:defRPr/>
            </a:pPr>
            <a:r>
              <a:rPr lang="en-US" sz="1200" kern="1200">
                <a:solidFill>
                  <a:prstClr val="black">
                    <a:tint val="75000"/>
                  </a:prstClr>
                </a:solidFill>
                <a:latin typeface="Arial"/>
                <a:ea typeface="+mn-ea"/>
                <a:cs typeface="+mn-cs"/>
              </a:rPr>
              <a:t>PX Front-End Meeting 12/1/10 – Bob Webber</a:t>
            </a:r>
            <a:endParaRPr lang="en-US" sz="1200" kern="1200" dirty="0">
              <a:solidFill>
                <a:prstClr val="black">
                  <a:tint val="75000"/>
                </a:prstClr>
              </a:solidFill>
              <a:latin typeface="Arial"/>
              <a:ea typeface="+mn-ea"/>
              <a:cs typeface="+mn-cs"/>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Develop comprehensive resource-loaded $44M plan</a:t>
            </a:r>
          </a:p>
          <a:p>
            <a:pPr lvl="1"/>
            <a:r>
              <a:rPr lang="en-US" dirty="0" smtClean="0"/>
              <a:t>Some items (Booster and Linac RF) require much preliminary work to gather fundamental information</a:t>
            </a:r>
            <a:endParaRPr lang="en-US" dirty="0" smtClean="0"/>
          </a:p>
          <a:p>
            <a:r>
              <a:rPr lang="en-US" dirty="0" smtClean="0"/>
              <a:t>Get manpower identified and assigned</a:t>
            </a:r>
          </a:p>
          <a:p>
            <a:r>
              <a:rPr lang="en-US" dirty="0" smtClean="0"/>
              <a:t>See the money…</a:t>
            </a:r>
          </a:p>
          <a:p>
            <a:r>
              <a:rPr lang="en-US" dirty="0" smtClean="0"/>
              <a:t>Do all the technical work!</a:t>
            </a:r>
            <a:endParaRPr lang="en-US" dirty="0"/>
          </a:p>
        </p:txBody>
      </p:sp>
      <p:sp>
        <p:nvSpPr>
          <p:cNvPr id="3" name="Title 2"/>
          <p:cNvSpPr>
            <a:spLocks noGrp="1"/>
          </p:cNvSpPr>
          <p:nvPr>
            <p:ph type="title"/>
          </p:nvPr>
        </p:nvSpPr>
        <p:spPr/>
        <p:txBody>
          <a:bodyPr/>
          <a:lstStyle/>
          <a:p>
            <a:r>
              <a:rPr lang="en-US" dirty="0" smtClean="0"/>
              <a:t>There is much to do</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8 </a:t>
            </a:r>
            <a:r>
              <a:rPr lang="en-US" dirty="0" err="1" smtClean="0"/>
              <a:t>GeV</a:t>
            </a:r>
            <a:r>
              <a:rPr lang="en-US" dirty="0" smtClean="0"/>
              <a:t> Proton Expectations</a:t>
            </a:r>
            <a:endParaRPr lang="en-US" dirty="0"/>
          </a:p>
        </p:txBody>
      </p:sp>
      <p:pic>
        <p:nvPicPr>
          <p:cNvPr id="1026" name="Picture 2"/>
          <p:cNvPicPr>
            <a:picLocks noChangeAspect="1" noChangeArrowheads="1"/>
          </p:cNvPicPr>
          <p:nvPr/>
        </p:nvPicPr>
        <p:blipFill>
          <a:blip r:embed="rId2"/>
          <a:srcRect/>
          <a:stretch>
            <a:fillRect/>
          </a:stretch>
        </p:blipFill>
        <p:spPr bwMode="auto">
          <a:xfrm>
            <a:off x="838200" y="1676400"/>
            <a:ext cx="7394236" cy="442411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Beam Rep Rate Expectations</a:t>
            </a:r>
            <a:endParaRPr lang="en-US" dirty="0"/>
          </a:p>
        </p:txBody>
      </p:sp>
      <p:pic>
        <p:nvPicPr>
          <p:cNvPr id="2050" name="Picture 2"/>
          <p:cNvPicPr>
            <a:picLocks noChangeAspect="1" noChangeArrowheads="1"/>
          </p:cNvPicPr>
          <p:nvPr/>
        </p:nvPicPr>
        <p:blipFill>
          <a:blip r:embed="rId2"/>
          <a:srcRect/>
          <a:stretch>
            <a:fillRect/>
          </a:stretch>
        </p:blipFill>
        <p:spPr bwMode="auto">
          <a:xfrm>
            <a:off x="838200" y="1676400"/>
            <a:ext cx="7391400" cy="4419920"/>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DOE Document Task Table</a:t>
            </a:r>
            <a:endParaRPr lang="en-US" dirty="0"/>
          </a:p>
        </p:txBody>
      </p:sp>
      <p:graphicFrame>
        <p:nvGraphicFramePr>
          <p:cNvPr id="4099" name="Object 3"/>
          <p:cNvGraphicFramePr>
            <a:graphicFrameLocks noChangeAspect="1"/>
          </p:cNvGraphicFramePr>
          <p:nvPr/>
        </p:nvGraphicFramePr>
        <p:xfrm>
          <a:off x="923925" y="1597025"/>
          <a:ext cx="7653338" cy="4956175"/>
        </p:xfrm>
        <a:graphic>
          <a:graphicData uri="http://schemas.openxmlformats.org/presentationml/2006/ole">
            <p:oleObj spid="_x0000_s4099" name="Worksheet" r:id="rId3" imgW="8753352" imgH="5667471" progId="Excel.Sheet.12">
              <p:embed/>
            </p:oleObj>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FY11 --- $0 to 1.4M</a:t>
            </a:r>
          </a:p>
          <a:p>
            <a:r>
              <a:rPr lang="en-US" dirty="0" smtClean="0"/>
              <a:t>FY12 --- $6.2M</a:t>
            </a:r>
          </a:p>
          <a:p>
            <a:r>
              <a:rPr lang="en-US" dirty="0" smtClean="0"/>
              <a:t>FY13 --- $6.4M</a:t>
            </a:r>
          </a:p>
          <a:p>
            <a:r>
              <a:rPr lang="en-US" dirty="0" smtClean="0"/>
              <a:t>FY14 --- $13.3M</a:t>
            </a:r>
          </a:p>
          <a:p>
            <a:r>
              <a:rPr lang="en-US" dirty="0" smtClean="0"/>
              <a:t>FY15 --- $12.3M</a:t>
            </a:r>
          </a:p>
          <a:p>
            <a:r>
              <a:rPr lang="en-US" dirty="0" smtClean="0"/>
              <a:t>FY16 --- $6.4M</a:t>
            </a:r>
          </a:p>
          <a:p>
            <a:r>
              <a:rPr lang="en-US" dirty="0" smtClean="0"/>
              <a:t>TOTAL M&amp;S --- $44.6M</a:t>
            </a:r>
            <a:endParaRPr lang="en-US" dirty="0"/>
          </a:p>
        </p:txBody>
      </p:sp>
      <p:sp>
        <p:nvSpPr>
          <p:cNvPr id="3" name="Title 2"/>
          <p:cNvSpPr>
            <a:spLocks noGrp="1"/>
          </p:cNvSpPr>
          <p:nvPr>
            <p:ph type="title"/>
          </p:nvPr>
        </p:nvSpPr>
        <p:spPr/>
        <p:txBody>
          <a:bodyPr/>
          <a:lstStyle/>
          <a:p>
            <a:r>
              <a:rPr lang="en-US" dirty="0" smtClean="0"/>
              <a:t>M&amp;S Funding Guidance</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We do not have a comprehensive, technically coherent plan written for the $44M program</a:t>
            </a:r>
          </a:p>
          <a:p>
            <a:r>
              <a:rPr lang="en-US" dirty="0" smtClean="0"/>
              <a:t>Major elements were defined in Proton Source Task Force Report</a:t>
            </a:r>
          </a:p>
          <a:p>
            <a:r>
              <a:rPr lang="en-US" dirty="0" smtClean="0"/>
              <a:t>We have draft organization chart</a:t>
            </a:r>
          </a:p>
          <a:p>
            <a:r>
              <a:rPr lang="en-US" dirty="0" smtClean="0"/>
              <a:t>Meeting Series is set with tentative, incomplete list of topics </a:t>
            </a:r>
            <a:endParaRPr lang="en-US" dirty="0"/>
          </a:p>
        </p:txBody>
      </p:sp>
      <p:sp>
        <p:nvSpPr>
          <p:cNvPr id="3" name="Title 2"/>
          <p:cNvSpPr>
            <a:spLocks noGrp="1"/>
          </p:cNvSpPr>
          <p:nvPr>
            <p:ph type="title"/>
          </p:nvPr>
        </p:nvSpPr>
        <p:spPr/>
        <p:txBody>
          <a:bodyPr/>
          <a:lstStyle/>
          <a:p>
            <a:r>
              <a:rPr lang="en-US" dirty="0" smtClean="0"/>
              <a:t>Where are we plan-wise?</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Draft Org Chart – Top Levels</a:t>
            </a:r>
            <a:endParaRPr lang="en-US" dirty="0"/>
          </a:p>
        </p:txBody>
      </p:sp>
      <p:graphicFrame>
        <p:nvGraphicFramePr>
          <p:cNvPr id="4" name="Diagram 3"/>
          <p:cNvGraphicFramePr/>
          <p:nvPr/>
        </p:nvGraphicFramePr>
        <p:xfrm>
          <a:off x="457200" y="1752600"/>
          <a:ext cx="8229600" cy="3352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Draft Org Chart – Booster RF</a:t>
            </a:r>
            <a:endParaRPr lang="en-US" dirty="0"/>
          </a:p>
        </p:txBody>
      </p:sp>
      <p:graphicFrame>
        <p:nvGraphicFramePr>
          <p:cNvPr id="4" name="Diagram 3"/>
          <p:cNvGraphicFramePr/>
          <p:nvPr/>
        </p:nvGraphicFramePr>
        <p:xfrm>
          <a:off x="342900" y="1676400"/>
          <a:ext cx="8458200" cy="4038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146</TotalTime>
  <Words>1015</Words>
  <Application>Microsoft Office PowerPoint</Application>
  <PresentationFormat>On-screen Show (4:3)</PresentationFormat>
  <Paragraphs>197</Paragraphs>
  <Slides>20</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2" baseType="lpstr">
      <vt:lpstr>Office Theme</vt:lpstr>
      <vt:lpstr>Microsoft Office Excel Worksheet</vt:lpstr>
      <vt:lpstr>Proton Improvement Plan Overview</vt:lpstr>
      <vt:lpstr>Proton Source Improvement Plan Overview</vt:lpstr>
      <vt:lpstr>8 GeV Proton Expectations</vt:lpstr>
      <vt:lpstr>Beam Rep Rate Expectations</vt:lpstr>
      <vt:lpstr>DOE Document Task Table</vt:lpstr>
      <vt:lpstr>M&amp;S Funding Guidance</vt:lpstr>
      <vt:lpstr>Where are we plan-wise?</vt:lpstr>
      <vt:lpstr>Draft Org Chart – Top Levels</vt:lpstr>
      <vt:lpstr>Draft Org Chart – Booster RF</vt:lpstr>
      <vt:lpstr>Draft Org Chart – Linac RF</vt:lpstr>
      <vt:lpstr>Draft Org Chart – Power, Utilities, and Controls</vt:lpstr>
      <vt:lpstr>Draft Org Chart –  Beam Physics</vt:lpstr>
      <vt:lpstr>Meetings</vt:lpstr>
      <vt:lpstr>Draft Order of Technical Meeting Topics </vt:lpstr>
      <vt:lpstr>Linac Task Names for FY12 Manpower Assignment</vt:lpstr>
      <vt:lpstr>Booster Task Names for FY12 Manpower Assignment</vt:lpstr>
      <vt:lpstr>What is Happening</vt:lpstr>
      <vt:lpstr>FY11</vt:lpstr>
      <vt:lpstr>PIP FY12 Priorities</vt:lpstr>
      <vt:lpstr>There is much to do</vt:lpstr>
    </vt:vector>
  </TitlesOfParts>
  <Company>Fermilab | Accelerator Division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webber</dc:creator>
  <cp:lastModifiedBy>webber</cp:lastModifiedBy>
  <cp:revision>6</cp:revision>
  <dcterms:created xsi:type="dcterms:W3CDTF">2011-07-12T20:10:18Z</dcterms:created>
  <dcterms:modified xsi:type="dcterms:W3CDTF">2011-07-13T15:57:40Z</dcterms:modified>
</cp:coreProperties>
</file>