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3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9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0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3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9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4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7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8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883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0FEC3-93C8-441A-9BDE-86EC1770C400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521E-2E5B-4559-907E-3D03B9A7D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7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-ad.fnal.gov/proton/protonsched/shutdown201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Proton source shutdown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Mary </a:t>
            </a:r>
            <a:r>
              <a:rPr lang="en-US" dirty="0" err="1" smtClean="0"/>
              <a:t>Convery</a:t>
            </a:r>
            <a:endParaRPr lang="en-US" dirty="0" smtClean="0"/>
          </a:p>
          <a:p>
            <a:r>
              <a:rPr lang="en-US" dirty="0" smtClean="0"/>
              <a:t>12/14/11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7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shutdown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257800"/>
          </a:xfrm>
        </p:spPr>
        <p:txBody>
          <a:bodyPr/>
          <a:lstStyle/>
          <a:p>
            <a:r>
              <a:rPr lang="en-US" dirty="0" smtClean="0"/>
              <a:t>Still not known whether shutdown starts in March or May (or ?)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Duration driven by ANU work in MI – at least 9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4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Shutdown scheduling (</a:t>
            </a:r>
            <a:r>
              <a:rPr lang="en-US" dirty="0" err="1" smtClean="0"/>
              <a:t>Linac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NTF can only be off for ~2 months</a:t>
            </a:r>
          </a:p>
          <a:p>
            <a:pPr lvl="1"/>
            <a:r>
              <a:rPr lang="en-US" dirty="0" smtClean="0"/>
              <a:t>When RFQ is ready (currently on track for May)</a:t>
            </a:r>
          </a:p>
          <a:p>
            <a:pPr lvl="1"/>
            <a:r>
              <a:rPr lang="en-US" dirty="0" smtClean="0"/>
              <a:t>If shutdown starts in May, will disassemble I- while still running</a:t>
            </a:r>
          </a:p>
          <a:p>
            <a:pPr lvl="1"/>
            <a:r>
              <a:rPr lang="en-US" dirty="0" smtClean="0"/>
              <a:t>All RFQ and </a:t>
            </a:r>
            <a:r>
              <a:rPr lang="en-US" dirty="0" err="1" smtClean="0"/>
              <a:t>Linac</a:t>
            </a:r>
            <a:r>
              <a:rPr lang="en-US" dirty="0" smtClean="0"/>
              <a:t> tunnel work will take place while NTF off</a:t>
            </a:r>
          </a:p>
          <a:p>
            <a:pPr lvl="2"/>
            <a:r>
              <a:rPr lang="en-US" dirty="0" smtClean="0"/>
              <a:t>2 </a:t>
            </a:r>
            <a:r>
              <a:rPr lang="en-US" dirty="0" err="1" smtClean="0"/>
              <a:t>mech</a:t>
            </a:r>
            <a:r>
              <a:rPr lang="en-US" dirty="0" smtClean="0"/>
              <a:t> support vacuum crews (split Ben’s crew)</a:t>
            </a:r>
          </a:p>
          <a:p>
            <a:pPr lvl="2"/>
            <a:r>
              <a:rPr lang="en-US" dirty="0" smtClean="0"/>
              <a:t>Biggest </a:t>
            </a:r>
            <a:r>
              <a:rPr lang="en-US" dirty="0" err="1" smtClean="0"/>
              <a:t>Linac</a:t>
            </a:r>
            <a:r>
              <a:rPr lang="en-US" dirty="0" smtClean="0"/>
              <a:t> job is momentum dump sleeve</a:t>
            </a:r>
          </a:p>
          <a:p>
            <a:pPr lvl="1"/>
            <a:r>
              <a:rPr lang="en-US" dirty="0" err="1" smtClean="0"/>
              <a:t>Mech</a:t>
            </a:r>
            <a:r>
              <a:rPr lang="en-US" dirty="0" smtClean="0"/>
              <a:t> support work in Booster will be limited during that time (try to keep BRF cavity refurbishment going)</a:t>
            </a:r>
          </a:p>
          <a:p>
            <a:pPr lvl="1"/>
            <a:r>
              <a:rPr lang="en-US" dirty="0" err="1" smtClean="0"/>
              <a:t>Linac</a:t>
            </a:r>
            <a:r>
              <a:rPr lang="en-US" dirty="0" smtClean="0"/>
              <a:t> gallery work will continue on NTF off days</a:t>
            </a:r>
          </a:p>
          <a:p>
            <a:r>
              <a:rPr lang="en-US" dirty="0" smtClean="0"/>
              <a:t>Figured ~6 months of </a:t>
            </a:r>
            <a:r>
              <a:rPr lang="en-US" dirty="0" err="1" smtClean="0"/>
              <a:t>Linac</a:t>
            </a:r>
            <a:r>
              <a:rPr lang="en-US" dirty="0" smtClean="0"/>
              <a:t> gallery work (most while NTF on)</a:t>
            </a:r>
          </a:p>
        </p:txBody>
      </p:sp>
    </p:spTree>
    <p:extLst>
      <p:ext uri="{BB962C8B-B14F-4D97-AF65-F5344CB8AC3E}">
        <p14:creationId xmlns:p14="http://schemas.microsoft.com/office/powerpoint/2010/main" val="114282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Shutdown scheduling (Booster)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Then ~6 weeks for Booster girder moves for aperture (run beam between moves)</a:t>
            </a:r>
          </a:p>
          <a:p>
            <a:pPr lvl="1"/>
            <a:r>
              <a:rPr lang="en-US" dirty="0" smtClean="0"/>
              <a:t>Will be chances for continuing Booster RF and some </a:t>
            </a:r>
            <a:r>
              <a:rPr lang="en-US" dirty="0" err="1" smtClean="0"/>
              <a:t>Linac</a:t>
            </a:r>
            <a:r>
              <a:rPr lang="en-US" dirty="0" smtClean="0"/>
              <a:t> work during this time</a:t>
            </a:r>
          </a:p>
          <a:p>
            <a:r>
              <a:rPr lang="en-US" dirty="0" smtClean="0"/>
              <a:t>Then ~6 weeks for commissioning</a:t>
            </a:r>
          </a:p>
          <a:p>
            <a:endParaRPr lang="en-US" dirty="0"/>
          </a:p>
          <a:p>
            <a:r>
              <a:rPr lang="en-US" dirty="0" smtClean="0"/>
              <a:t>Penciled in RF cavity swaps for tuner refurbishment roughly every 25 days</a:t>
            </a:r>
          </a:p>
          <a:p>
            <a:pPr lvl="1"/>
            <a:r>
              <a:rPr lang="en-US" dirty="0" smtClean="0"/>
              <a:t>Only real difficulty scheduling will be during RFQ installation</a:t>
            </a:r>
          </a:p>
          <a:p>
            <a:r>
              <a:rPr lang="en-US" dirty="0" smtClean="0"/>
              <a:t>Solid state work can take place basically at its own pace</a:t>
            </a:r>
          </a:p>
          <a:p>
            <a:r>
              <a:rPr lang="en-US" dirty="0" smtClean="0"/>
              <a:t>Still understanding scope of LCW work</a:t>
            </a:r>
          </a:p>
          <a:p>
            <a:pPr lvl="1"/>
            <a:r>
              <a:rPr lang="en-US" dirty="0" smtClean="0"/>
              <a:t>Test stand for cavities may be affected by MI LCW work</a:t>
            </a:r>
          </a:p>
        </p:txBody>
      </p:sp>
    </p:spTree>
    <p:extLst>
      <p:ext uri="{BB962C8B-B14F-4D97-AF65-F5344CB8AC3E}">
        <p14:creationId xmlns:p14="http://schemas.microsoft.com/office/powerpoint/2010/main" val="40331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Shutdown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from proton source homepage under schedules or</a:t>
            </a:r>
          </a:p>
          <a:p>
            <a:r>
              <a:rPr lang="en-US" dirty="0" smtClean="0">
                <a:hlinkClick r:id="rId2"/>
              </a:rPr>
              <a:t>http://www-ad.fnal.gov/proton/protonsched/shutdown2012.html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Proton source shutdown schedule</vt:lpstr>
      <vt:lpstr>General shutdown info</vt:lpstr>
      <vt:lpstr>Shutdown scheduling (Linac)</vt:lpstr>
      <vt:lpstr>Shutdown scheduling (Booster)</vt:lpstr>
      <vt:lpstr>Shutdown schedule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E. Convery x4390 14804N</dc:creator>
  <cp:lastModifiedBy>Mary E. Convery x4390 14804N</cp:lastModifiedBy>
  <cp:revision>8</cp:revision>
  <dcterms:created xsi:type="dcterms:W3CDTF">2011-12-14T02:00:54Z</dcterms:created>
  <dcterms:modified xsi:type="dcterms:W3CDTF">2011-12-14T02:43:36Z</dcterms:modified>
</cp:coreProperties>
</file>