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407-3B1E-4F72-B07A-158C932BBA10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751A8-5A2F-4962-ADC3-E668E9A2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Driver Upgrade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1kW Solid State Amplifiers</a:t>
            </a:r>
          </a:p>
          <a:p>
            <a:pPr lvl="1"/>
            <a:r>
              <a:rPr lang="en-US" dirty="0" smtClean="0"/>
              <a:t>32 have been tested and calibrated.</a:t>
            </a:r>
          </a:p>
          <a:p>
            <a:pPr lvl="1"/>
            <a:r>
              <a:rPr lang="en-US" dirty="0" smtClean="0"/>
              <a:t>50 have been built so far.</a:t>
            </a:r>
          </a:p>
          <a:p>
            <a:pPr lvl="2"/>
            <a:r>
              <a:rPr lang="en-US" dirty="0" smtClean="0"/>
              <a:t>Small heat sinks for the remainder have arrived.</a:t>
            </a:r>
          </a:p>
          <a:p>
            <a:pPr lvl="2"/>
            <a:r>
              <a:rPr lang="en-US" smtClean="0"/>
              <a:t>Large heat sinks </a:t>
            </a:r>
            <a:r>
              <a:rPr lang="en-US" dirty="0" smtClean="0"/>
              <a:t>should be in later this week.	</a:t>
            </a:r>
          </a:p>
          <a:p>
            <a:pPr lvl="1"/>
            <a:r>
              <a:rPr lang="en-US" dirty="0" smtClean="0"/>
              <a:t>Takes about 1 day/amplifier to test and calibrate</a:t>
            </a:r>
          </a:p>
          <a:p>
            <a:pPr lvl="2"/>
            <a:r>
              <a:rPr lang="en-US" dirty="0" smtClean="0"/>
              <a:t>All 84 amplifiers should be checked out by the end of April.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Driver Upgrade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Relay Racks</a:t>
            </a:r>
          </a:p>
          <a:p>
            <a:pPr lvl="1"/>
            <a:r>
              <a:rPr lang="en-US" dirty="0" smtClean="0"/>
              <a:t>5 have been built so far</a:t>
            </a:r>
          </a:p>
          <a:p>
            <a:pPr lvl="2"/>
            <a:r>
              <a:rPr lang="en-US" dirty="0" smtClean="0"/>
              <a:t>The PO for the remainder of what’s needed should have been ordered.</a:t>
            </a:r>
          </a:p>
          <a:p>
            <a:pPr lvl="1"/>
            <a:r>
              <a:rPr lang="en-US" dirty="0" smtClean="0"/>
              <a:t>Grid Bias Supplies</a:t>
            </a:r>
          </a:p>
          <a:p>
            <a:pPr lvl="2"/>
            <a:r>
              <a:rPr lang="en-US" dirty="0" smtClean="0"/>
              <a:t>All 20 have been built and tested.</a:t>
            </a:r>
          </a:p>
          <a:p>
            <a:pPr lvl="1"/>
            <a:r>
              <a:rPr lang="en-US" dirty="0" smtClean="0"/>
              <a:t>Issues with Station 1 installation</a:t>
            </a:r>
          </a:p>
          <a:p>
            <a:pPr lvl="2"/>
            <a:r>
              <a:rPr lang="en-US" dirty="0" smtClean="0"/>
              <a:t>Found an unsoldered connector on the </a:t>
            </a:r>
            <a:r>
              <a:rPr lang="en-US" dirty="0" err="1" smtClean="0"/>
              <a:t>Fanout</a:t>
            </a:r>
            <a:r>
              <a:rPr lang="en-US" dirty="0" smtClean="0"/>
              <a:t> Cable going to the SSD Relay Rack.</a:t>
            </a:r>
          </a:p>
          <a:p>
            <a:pPr lvl="2"/>
            <a:r>
              <a:rPr lang="en-US" dirty="0" smtClean="0"/>
              <a:t>Still issues with phasing the station in, still unclear why there’s such a big difference between 1 and 5 station-station phase compared to station 2 and 6 .  </a:t>
            </a:r>
          </a:p>
          <a:p>
            <a:pPr lvl="2"/>
            <a:r>
              <a:rPr lang="en-US" dirty="0" smtClean="0"/>
              <a:t>Weeklong shutdown should allow us to correct this. 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Response of Typical Amplifier</a:t>
            </a:r>
            <a:endParaRPr lang="en-US" sz="3600" dirty="0"/>
          </a:p>
        </p:txBody>
      </p:sp>
      <p:pic>
        <p:nvPicPr>
          <p:cNvPr id="4" name="Content Placeholder 3" descr="Fermi 1kW SSA SN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7370" y="1600200"/>
            <a:ext cx="596926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Measurement of 1dB compression point</a:t>
            </a:r>
            <a:endParaRPr lang="en-US" sz="3600" dirty="0"/>
          </a:p>
        </p:txBody>
      </p:sp>
      <p:pic>
        <p:nvPicPr>
          <p:cNvPr id="6" name="Content Placeholder 5" descr="Fermi 1kW SSA SN31 Power Swe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7370" y="1600200"/>
            <a:ext cx="596926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147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Solid State Driver Upgrade Update</vt:lpstr>
      <vt:lpstr>Solid State Driver Upgrade Update</vt:lpstr>
      <vt:lpstr>Frequency Response of Typical Amplifier</vt:lpstr>
      <vt:lpstr>Measurement of 1dB compression point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kubicki</dc:creator>
  <cp:lastModifiedBy>kubicki</cp:lastModifiedBy>
  <cp:revision>23</cp:revision>
  <dcterms:created xsi:type="dcterms:W3CDTF">2011-10-17T22:02:33Z</dcterms:created>
  <dcterms:modified xsi:type="dcterms:W3CDTF">2012-02-09T19:08:37Z</dcterms:modified>
</cp:coreProperties>
</file>