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61" r:id="rId4"/>
    <p:sldId id="262" r:id="rId5"/>
    <p:sldId id="270" r:id="rId6"/>
    <p:sldId id="269" r:id="rId7"/>
    <p:sldId id="271" r:id="rId8"/>
    <p:sldId id="272" r:id="rId9"/>
    <p:sldId id="257" r:id="rId10"/>
    <p:sldId id="258" r:id="rId11"/>
    <p:sldId id="259" r:id="rId12"/>
    <p:sldId id="260" r:id="rId13"/>
    <p:sldId id="265" r:id="rId14"/>
    <p:sldId id="267" r:id="rId15"/>
    <p:sldId id="266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D496C-B302-43A8-BEC5-038FBBA7CE30}" type="doc">
      <dgm:prSet loTypeId="urn:microsoft.com/office/officeart/2008/layout/HorizontalMultiLevelHierarchy" loCatId="hierarchy" qsTypeId="urn:microsoft.com/office/officeart/2009/2/quickstyle/3d8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1D5687-0A99-431D-90C6-80159A17E37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Intranet</a:t>
          </a:r>
          <a:endParaRPr lang="en-US" dirty="0"/>
        </a:p>
      </dgm:t>
    </dgm:pt>
    <dgm:pt modelId="{4FBA6292-244E-4591-9949-9008FB095C6E}" type="parTrans" cxnId="{3C9DC390-4D88-4080-B017-EF733F7D111C}">
      <dgm:prSet/>
      <dgm:spPr/>
      <dgm:t>
        <a:bodyPr/>
        <a:lstStyle/>
        <a:p>
          <a:endParaRPr lang="en-US"/>
        </a:p>
      </dgm:t>
    </dgm:pt>
    <dgm:pt modelId="{EA4464A4-810B-4B15-8F2D-62B19DF19975}" type="sibTrans" cxnId="{3C9DC390-4D88-4080-B017-EF733F7D111C}">
      <dgm:prSet/>
      <dgm:spPr/>
      <dgm:t>
        <a:bodyPr/>
        <a:lstStyle/>
        <a:p>
          <a:endParaRPr lang="en-US"/>
        </a:p>
      </dgm:t>
    </dgm:pt>
    <dgm:pt modelId="{BEF8AA61-6248-40D4-96EF-168C5FC2EA6F}">
      <dgm:prSet phldrT="[Text]" custT="1"/>
      <dgm:spPr/>
      <dgm:t>
        <a:bodyPr/>
        <a:lstStyle/>
        <a:p>
          <a:r>
            <a:rPr lang="en-US" sz="2000" dirty="0" smtClean="0"/>
            <a:t>LINAC</a:t>
          </a:r>
        </a:p>
        <a:p>
          <a:r>
            <a:rPr lang="en-US" sz="2000" dirty="0" err="1" smtClean="0"/>
            <a:t>Profibus</a:t>
          </a:r>
          <a:endParaRPr lang="en-US" sz="2000" dirty="0"/>
        </a:p>
      </dgm:t>
    </dgm:pt>
    <dgm:pt modelId="{BB779B55-EE08-49DA-90EE-E943837C927B}" type="parTrans" cxnId="{5C154506-3E92-4707-A765-72AA9252B42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4638436-8675-496F-B373-A8771ACB4C89}" type="sibTrans" cxnId="{5C154506-3E92-4707-A765-72AA9252B423}">
      <dgm:prSet/>
      <dgm:spPr/>
      <dgm:t>
        <a:bodyPr/>
        <a:lstStyle/>
        <a:p>
          <a:endParaRPr lang="en-US"/>
        </a:p>
      </dgm:t>
    </dgm:pt>
    <dgm:pt modelId="{B01B3F5E-C0F9-4599-923D-A00D719EC778}">
      <dgm:prSet phldrT="[Text]" custT="1"/>
      <dgm:spPr/>
      <dgm:t>
        <a:bodyPr/>
        <a:lstStyle/>
        <a:p>
          <a:r>
            <a:rPr lang="en-US" sz="2000" dirty="0" smtClean="0"/>
            <a:t>Booster</a:t>
          </a:r>
        </a:p>
        <a:p>
          <a:r>
            <a:rPr lang="en-US" sz="2000" dirty="0" err="1" smtClean="0"/>
            <a:t>Profibus</a:t>
          </a:r>
          <a:endParaRPr lang="en-US" sz="2000" dirty="0"/>
        </a:p>
      </dgm:t>
    </dgm:pt>
    <dgm:pt modelId="{25C061E0-9386-4FF0-A34F-0B3C61A6508F}" type="parTrans" cxnId="{78B4ABA8-5847-470D-AF55-E2416E14136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045F4A5-B364-4FCE-A17F-2DAD9B90F986}" type="sibTrans" cxnId="{78B4ABA8-5847-470D-AF55-E2416E14136D}">
      <dgm:prSet/>
      <dgm:spPr/>
      <dgm:t>
        <a:bodyPr/>
        <a:lstStyle/>
        <a:p>
          <a:endParaRPr lang="en-US"/>
        </a:p>
      </dgm:t>
    </dgm:pt>
    <dgm:pt modelId="{A75463E3-7D83-41C7-86E2-7F0A8A413CCD}">
      <dgm:prSet phldrT="[Text]" custT="1"/>
      <dgm:spPr/>
      <dgm:t>
        <a:bodyPr/>
        <a:lstStyle/>
        <a:p>
          <a:r>
            <a:rPr lang="en-US" sz="2000" dirty="0" smtClean="0"/>
            <a:t>Cross Gallery</a:t>
          </a:r>
        </a:p>
        <a:p>
          <a:r>
            <a:rPr lang="en-US" sz="2000" dirty="0" err="1" smtClean="0"/>
            <a:t>Profibus</a:t>
          </a:r>
          <a:endParaRPr lang="en-US" sz="2000" dirty="0"/>
        </a:p>
      </dgm:t>
    </dgm:pt>
    <dgm:pt modelId="{41B70EF2-11EB-4D32-8FBD-B64538B8CB7E}" type="parTrans" cxnId="{01355A46-3771-4545-8908-2888BC773278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EA2ADE7-7F19-4F90-86CF-6D565D47D263}" type="sibTrans" cxnId="{01355A46-3771-4545-8908-2888BC773278}">
      <dgm:prSet/>
      <dgm:spPr/>
      <dgm:t>
        <a:bodyPr/>
        <a:lstStyle/>
        <a:p>
          <a:endParaRPr lang="en-US"/>
        </a:p>
      </dgm:t>
    </dgm:pt>
    <dgm:pt modelId="{887E4852-5913-4FBC-89F0-A154BE27A7F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smtClean="0"/>
            <a:t>LINAC </a:t>
          </a:r>
          <a:r>
            <a:rPr lang="en-US" sz="1800" dirty="0" err="1" smtClean="0"/>
            <a:t>Profibus</a:t>
          </a:r>
          <a:r>
            <a:rPr lang="en-US" sz="1800" dirty="0" smtClean="0"/>
            <a:t> Section 1 (This Install)</a:t>
          </a:r>
          <a:endParaRPr lang="en-US" sz="1800" dirty="0"/>
        </a:p>
      </dgm:t>
    </dgm:pt>
    <dgm:pt modelId="{06A8535B-CC59-4A04-8FC5-B811F965AF16}" type="parTrans" cxnId="{39906DBF-B58B-49DB-88BF-2533E5E9B99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2DC9D0A-5F50-489E-83B0-9389184DD825}" type="sibTrans" cxnId="{39906DBF-B58B-49DB-88BF-2533E5E9B998}">
      <dgm:prSet/>
      <dgm:spPr/>
      <dgm:t>
        <a:bodyPr/>
        <a:lstStyle/>
        <a:p>
          <a:endParaRPr lang="en-US"/>
        </a:p>
      </dgm:t>
    </dgm:pt>
    <dgm:pt modelId="{1F101EE5-E4CB-4A8A-AAA9-1236B11DF8B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smtClean="0"/>
            <a:t>LINAC </a:t>
          </a:r>
          <a:r>
            <a:rPr lang="en-US" sz="1800" dirty="0" err="1" smtClean="0"/>
            <a:t>Profibus</a:t>
          </a:r>
          <a:r>
            <a:rPr lang="en-US" sz="1800" dirty="0" smtClean="0"/>
            <a:t> Section 2 (MCC L2) $65k</a:t>
          </a:r>
          <a:endParaRPr lang="en-US" sz="1800" dirty="0"/>
        </a:p>
      </dgm:t>
    </dgm:pt>
    <dgm:pt modelId="{A0E4196B-1344-49A9-B16D-00DC5CDFC6A4}" type="parTrans" cxnId="{C82C3F5C-CD59-4096-B17C-8A79F6E228AF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96D063A-08B8-4AD1-9AE5-1C05A6BD2985}" type="sibTrans" cxnId="{C82C3F5C-CD59-4096-B17C-8A79F6E228AF}">
      <dgm:prSet/>
      <dgm:spPr/>
      <dgm:t>
        <a:bodyPr/>
        <a:lstStyle/>
        <a:p>
          <a:endParaRPr lang="en-US"/>
        </a:p>
      </dgm:t>
    </dgm:pt>
    <dgm:pt modelId="{DC6AA6BF-2AF0-417E-8F5D-13BFEDC1F86A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smtClean="0"/>
            <a:t>Booster </a:t>
          </a:r>
          <a:r>
            <a:rPr lang="en-US" sz="1800" dirty="0" err="1" smtClean="0"/>
            <a:t>Profibus</a:t>
          </a:r>
          <a:r>
            <a:rPr lang="en-US" sz="1800" dirty="0" smtClean="0"/>
            <a:t> West</a:t>
          </a:r>
        </a:p>
        <a:p>
          <a:r>
            <a:rPr lang="en-US" sz="1800" dirty="0" smtClean="0"/>
            <a:t>(Specifications Written)</a:t>
          </a:r>
          <a:endParaRPr lang="en-US" sz="1800" dirty="0"/>
        </a:p>
      </dgm:t>
    </dgm:pt>
    <dgm:pt modelId="{88F4A88B-3DDA-409C-8A00-89045902E049}" type="parTrans" cxnId="{0031EBFC-8281-491C-A220-32343A292379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A911CCE2-09E6-4C44-9CB0-23B9E2DCDCE9}" type="sibTrans" cxnId="{0031EBFC-8281-491C-A220-32343A292379}">
      <dgm:prSet/>
      <dgm:spPr/>
      <dgm:t>
        <a:bodyPr/>
        <a:lstStyle/>
        <a:p>
          <a:endParaRPr lang="en-US"/>
        </a:p>
      </dgm:t>
    </dgm:pt>
    <dgm:pt modelId="{4F86EF7F-6730-4358-8106-61548FE35E2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800" dirty="0" smtClean="0"/>
            <a:t>Booster </a:t>
          </a:r>
          <a:r>
            <a:rPr lang="en-US" sz="1800" dirty="0" err="1" smtClean="0"/>
            <a:t>Profibus</a:t>
          </a:r>
          <a:r>
            <a:rPr lang="en-US" sz="1800" dirty="0" smtClean="0"/>
            <a:t> East</a:t>
          </a:r>
        </a:p>
        <a:p>
          <a:r>
            <a:rPr lang="en-US" sz="1800" dirty="0" smtClean="0"/>
            <a:t>(Specifications Written)</a:t>
          </a:r>
          <a:endParaRPr lang="en-US" sz="1800" dirty="0"/>
        </a:p>
      </dgm:t>
    </dgm:pt>
    <dgm:pt modelId="{4F22D1B6-22C6-4E41-9A12-718BB063787B}" type="parTrans" cxnId="{869F0D89-97B1-4564-A720-AC8AFE788FB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CE7437B-319D-4875-A24C-A90872B41151}" type="sibTrans" cxnId="{869F0D89-97B1-4564-A720-AC8AFE788FB8}">
      <dgm:prSet/>
      <dgm:spPr/>
      <dgm:t>
        <a:bodyPr/>
        <a:lstStyle/>
        <a:p>
          <a:endParaRPr lang="en-US"/>
        </a:p>
      </dgm:t>
    </dgm:pt>
    <dgm:pt modelId="{2744EB62-FF26-43BE-89E2-AD9606C4DA8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Substation CG-1</a:t>
          </a:r>
        </a:p>
        <a:p>
          <a:r>
            <a:rPr lang="en-US" sz="1400" dirty="0" smtClean="0"/>
            <a:t>(Specification Written) $200k</a:t>
          </a:r>
          <a:endParaRPr lang="en-US" sz="1400" dirty="0"/>
        </a:p>
      </dgm:t>
    </dgm:pt>
    <dgm:pt modelId="{183DF80C-0AFE-42A5-ADDD-849AA471E893}" type="parTrans" cxnId="{C12DEF34-81DE-4114-99A9-F163FC0380F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7ECA69C-5FC6-46BD-BB5A-C909B21AB65F}" type="sibTrans" cxnId="{C12DEF34-81DE-4114-99A9-F163FC0380F2}">
      <dgm:prSet/>
      <dgm:spPr/>
      <dgm:t>
        <a:bodyPr/>
        <a:lstStyle/>
        <a:p>
          <a:endParaRPr lang="en-US"/>
        </a:p>
      </dgm:t>
    </dgm:pt>
    <dgm:pt modelId="{CBABA47E-4FF7-4D8A-A09F-ED6E61824576}" type="pres">
      <dgm:prSet presAssocID="{A2ED496C-B302-43A8-BEC5-038FBBA7CE3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D071B0-3F6F-4326-BBC5-3EB6B84520AB}" type="pres">
      <dgm:prSet presAssocID="{1F1D5687-0A99-431D-90C6-80159A17E376}" presName="root1" presStyleCnt="0"/>
      <dgm:spPr/>
    </dgm:pt>
    <dgm:pt modelId="{AC908644-5F73-4A5D-A749-091D88D8D64A}" type="pres">
      <dgm:prSet presAssocID="{1F1D5687-0A99-431D-90C6-80159A17E37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9DDBE1-A1BB-4D86-87B7-95F24DF74DA4}" type="pres">
      <dgm:prSet presAssocID="{1F1D5687-0A99-431D-90C6-80159A17E376}" presName="level2hierChild" presStyleCnt="0"/>
      <dgm:spPr/>
    </dgm:pt>
    <dgm:pt modelId="{98FA37AE-CCC5-40DE-AB5E-9B2A45050839}" type="pres">
      <dgm:prSet presAssocID="{BB779B55-EE08-49DA-90EE-E943837C927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11F9FA7A-4CB4-4194-8067-F86B307F1541}" type="pres">
      <dgm:prSet presAssocID="{BB779B55-EE08-49DA-90EE-E943837C927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3B5F1BD-1A6F-47A9-A31A-4002CCABB32F}" type="pres">
      <dgm:prSet presAssocID="{BEF8AA61-6248-40D4-96EF-168C5FC2EA6F}" presName="root2" presStyleCnt="0"/>
      <dgm:spPr/>
    </dgm:pt>
    <dgm:pt modelId="{5B0CB194-8468-4674-B460-EEA15706B2D5}" type="pres">
      <dgm:prSet presAssocID="{BEF8AA61-6248-40D4-96EF-168C5FC2EA6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84B84E-B334-4B61-A12D-F1396E8C3CDA}" type="pres">
      <dgm:prSet presAssocID="{BEF8AA61-6248-40D4-96EF-168C5FC2EA6F}" presName="level3hierChild" presStyleCnt="0"/>
      <dgm:spPr/>
    </dgm:pt>
    <dgm:pt modelId="{5B9600E3-A5B1-4F7A-ABF3-AD5D6519ED99}" type="pres">
      <dgm:prSet presAssocID="{06A8535B-CC59-4A04-8FC5-B811F965AF16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12C23FDA-80D1-48C1-A9BE-9B6F5B0B3852}" type="pres">
      <dgm:prSet presAssocID="{06A8535B-CC59-4A04-8FC5-B811F965AF16}" presName="connTx" presStyleLbl="parChTrans1D3" presStyleIdx="0" presStyleCnt="5"/>
      <dgm:spPr/>
      <dgm:t>
        <a:bodyPr/>
        <a:lstStyle/>
        <a:p>
          <a:endParaRPr lang="en-US"/>
        </a:p>
      </dgm:t>
    </dgm:pt>
    <dgm:pt modelId="{664CBDB5-A003-47B5-A0B3-5CDFA05048EF}" type="pres">
      <dgm:prSet presAssocID="{887E4852-5913-4FBC-89F0-A154BE27A7F4}" presName="root2" presStyleCnt="0"/>
      <dgm:spPr/>
    </dgm:pt>
    <dgm:pt modelId="{9C4B349E-9598-4901-9581-C640C4CF916F}" type="pres">
      <dgm:prSet presAssocID="{887E4852-5913-4FBC-89F0-A154BE27A7F4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BC761-FCBC-4DB2-A8EB-9E835AF3893B}" type="pres">
      <dgm:prSet presAssocID="{887E4852-5913-4FBC-89F0-A154BE27A7F4}" presName="level3hierChild" presStyleCnt="0"/>
      <dgm:spPr/>
    </dgm:pt>
    <dgm:pt modelId="{86E6D8D0-AB23-4E4B-8C2F-6D6450D82B38}" type="pres">
      <dgm:prSet presAssocID="{A0E4196B-1344-49A9-B16D-00DC5CDFC6A4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844D8217-61C4-48E5-9994-B9EFA6D1AC86}" type="pres">
      <dgm:prSet presAssocID="{A0E4196B-1344-49A9-B16D-00DC5CDFC6A4}" presName="connTx" presStyleLbl="parChTrans1D3" presStyleIdx="1" presStyleCnt="5"/>
      <dgm:spPr/>
      <dgm:t>
        <a:bodyPr/>
        <a:lstStyle/>
        <a:p>
          <a:endParaRPr lang="en-US"/>
        </a:p>
      </dgm:t>
    </dgm:pt>
    <dgm:pt modelId="{E32F61EC-E02F-4F07-8662-72A6203814C1}" type="pres">
      <dgm:prSet presAssocID="{1F101EE5-E4CB-4A8A-AAA9-1236B11DF8B1}" presName="root2" presStyleCnt="0"/>
      <dgm:spPr/>
    </dgm:pt>
    <dgm:pt modelId="{A01E1855-6696-418C-879D-E7C47D429F32}" type="pres">
      <dgm:prSet presAssocID="{1F101EE5-E4CB-4A8A-AAA9-1236B11DF8B1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9B52C-967F-4FFD-A835-F933948C00CC}" type="pres">
      <dgm:prSet presAssocID="{1F101EE5-E4CB-4A8A-AAA9-1236B11DF8B1}" presName="level3hierChild" presStyleCnt="0"/>
      <dgm:spPr/>
    </dgm:pt>
    <dgm:pt modelId="{00910E54-F481-4250-BC6D-E61263D62E83}" type="pres">
      <dgm:prSet presAssocID="{25C061E0-9386-4FF0-A34F-0B3C61A6508F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CC3ED81-53BA-47CB-8499-0C69961A1A6E}" type="pres">
      <dgm:prSet presAssocID="{25C061E0-9386-4FF0-A34F-0B3C61A6508F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F478404-B0D3-40F4-948B-74BC40B6CC0A}" type="pres">
      <dgm:prSet presAssocID="{B01B3F5E-C0F9-4599-923D-A00D719EC778}" presName="root2" presStyleCnt="0"/>
      <dgm:spPr/>
    </dgm:pt>
    <dgm:pt modelId="{16AC3463-287A-4F91-9FA7-CF0AF114FA72}" type="pres">
      <dgm:prSet presAssocID="{B01B3F5E-C0F9-4599-923D-A00D719EC77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314BC2-90D6-4DE2-9CB8-8CF41BE311B7}" type="pres">
      <dgm:prSet presAssocID="{B01B3F5E-C0F9-4599-923D-A00D719EC778}" presName="level3hierChild" presStyleCnt="0"/>
      <dgm:spPr/>
    </dgm:pt>
    <dgm:pt modelId="{91790EAF-EAE1-4931-A101-C6A83C43D685}" type="pres">
      <dgm:prSet presAssocID="{88F4A88B-3DDA-409C-8A00-89045902E049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F47DE3F5-2222-403E-B745-9B31B846FD84}" type="pres">
      <dgm:prSet presAssocID="{88F4A88B-3DDA-409C-8A00-89045902E04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69E9B43F-D497-4284-B80F-8E662A95D13B}" type="pres">
      <dgm:prSet presAssocID="{DC6AA6BF-2AF0-417E-8F5D-13BFEDC1F86A}" presName="root2" presStyleCnt="0"/>
      <dgm:spPr/>
    </dgm:pt>
    <dgm:pt modelId="{CD9B9D80-EE87-464E-A2C1-CF71DED80D8E}" type="pres">
      <dgm:prSet presAssocID="{DC6AA6BF-2AF0-417E-8F5D-13BFEDC1F86A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3EF0ED-2E2D-4772-AB66-C7EF0D0C37C5}" type="pres">
      <dgm:prSet presAssocID="{DC6AA6BF-2AF0-417E-8F5D-13BFEDC1F86A}" presName="level3hierChild" presStyleCnt="0"/>
      <dgm:spPr/>
    </dgm:pt>
    <dgm:pt modelId="{38D2F0EA-98C9-46EC-BCBF-9758791184C9}" type="pres">
      <dgm:prSet presAssocID="{4F22D1B6-22C6-4E41-9A12-718BB063787B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FB0D0849-6B2A-41C5-A4C7-DB60FBDC9A0A}" type="pres">
      <dgm:prSet presAssocID="{4F22D1B6-22C6-4E41-9A12-718BB063787B}" presName="connTx" presStyleLbl="parChTrans1D3" presStyleIdx="3" presStyleCnt="5"/>
      <dgm:spPr/>
      <dgm:t>
        <a:bodyPr/>
        <a:lstStyle/>
        <a:p>
          <a:endParaRPr lang="en-US"/>
        </a:p>
      </dgm:t>
    </dgm:pt>
    <dgm:pt modelId="{AF26B3C0-B844-46DB-8D09-BE7BEC7F9DCF}" type="pres">
      <dgm:prSet presAssocID="{4F86EF7F-6730-4358-8106-61548FE35E2D}" presName="root2" presStyleCnt="0"/>
      <dgm:spPr/>
    </dgm:pt>
    <dgm:pt modelId="{41A6160D-958D-4EF1-80BA-57376075CB4A}" type="pres">
      <dgm:prSet presAssocID="{4F86EF7F-6730-4358-8106-61548FE35E2D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5A68E-6901-4289-BEAF-F52CF8EEB542}" type="pres">
      <dgm:prSet presAssocID="{4F86EF7F-6730-4358-8106-61548FE35E2D}" presName="level3hierChild" presStyleCnt="0"/>
      <dgm:spPr/>
    </dgm:pt>
    <dgm:pt modelId="{FB4845E4-6EE1-4AAF-9FEC-153A355413BF}" type="pres">
      <dgm:prSet presAssocID="{41B70EF2-11EB-4D32-8FBD-B64538B8CB7E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2C800CF6-D28A-4AAA-A8BA-530CD4FCBCA8}" type="pres">
      <dgm:prSet presAssocID="{41B70EF2-11EB-4D32-8FBD-B64538B8CB7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537F51B-D99D-4AE0-B06D-D8E341630ECF}" type="pres">
      <dgm:prSet presAssocID="{A75463E3-7D83-41C7-86E2-7F0A8A413CCD}" presName="root2" presStyleCnt="0"/>
      <dgm:spPr/>
    </dgm:pt>
    <dgm:pt modelId="{07848B79-1564-434E-B50A-D545C699183E}" type="pres">
      <dgm:prSet presAssocID="{A75463E3-7D83-41C7-86E2-7F0A8A413C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3E61A7-9A62-4541-AF16-D917E49BDB0F}" type="pres">
      <dgm:prSet presAssocID="{A75463E3-7D83-41C7-86E2-7F0A8A413CCD}" presName="level3hierChild" presStyleCnt="0"/>
      <dgm:spPr/>
    </dgm:pt>
    <dgm:pt modelId="{A4484C36-C7A5-4738-87F3-7767BC10189B}" type="pres">
      <dgm:prSet presAssocID="{183DF80C-0AFE-42A5-ADDD-849AA471E893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60D05C32-7447-45B0-889B-A180152665E1}" type="pres">
      <dgm:prSet presAssocID="{183DF80C-0AFE-42A5-ADDD-849AA471E893}" presName="connTx" presStyleLbl="parChTrans1D3" presStyleIdx="4" presStyleCnt="5"/>
      <dgm:spPr/>
      <dgm:t>
        <a:bodyPr/>
        <a:lstStyle/>
        <a:p>
          <a:endParaRPr lang="en-US"/>
        </a:p>
      </dgm:t>
    </dgm:pt>
    <dgm:pt modelId="{404EF891-28BE-479B-A167-BE0EE3ECD30B}" type="pres">
      <dgm:prSet presAssocID="{2744EB62-FF26-43BE-89E2-AD9606C4DA8E}" presName="root2" presStyleCnt="0"/>
      <dgm:spPr/>
    </dgm:pt>
    <dgm:pt modelId="{C81CD74E-624C-42CB-9DAD-83018C4BB5DD}" type="pres">
      <dgm:prSet presAssocID="{2744EB62-FF26-43BE-89E2-AD9606C4DA8E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E33129-4631-419A-87BD-BB984F1D205E}" type="pres">
      <dgm:prSet presAssocID="{2744EB62-FF26-43BE-89E2-AD9606C4DA8E}" presName="level3hierChild" presStyleCnt="0"/>
      <dgm:spPr/>
    </dgm:pt>
  </dgm:ptLst>
  <dgm:cxnLst>
    <dgm:cxn modelId="{1ACE715D-5AB7-4D7F-A5AD-160EB83F4F51}" type="presOf" srcId="{A2ED496C-B302-43A8-BEC5-038FBBA7CE30}" destId="{CBABA47E-4FF7-4D8A-A09F-ED6E61824576}" srcOrd="0" destOrd="0" presId="urn:microsoft.com/office/officeart/2008/layout/HorizontalMultiLevelHierarchy"/>
    <dgm:cxn modelId="{C6B612E1-F2B5-499F-AFE3-44311726B2E0}" type="presOf" srcId="{BB779B55-EE08-49DA-90EE-E943837C927B}" destId="{11F9FA7A-4CB4-4194-8067-F86B307F1541}" srcOrd="1" destOrd="0" presId="urn:microsoft.com/office/officeart/2008/layout/HorizontalMultiLevelHierarchy"/>
    <dgm:cxn modelId="{016948FB-ECEF-475E-869C-F889507CD44C}" type="presOf" srcId="{BB779B55-EE08-49DA-90EE-E943837C927B}" destId="{98FA37AE-CCC5-40DE-AB5E-9B2A45050839}" srcOrd="0" destOrd="0" presId="urn:microsoft.com/office/officeart/2008/layout/HorizontalMultiLevelHierarchy"/>
    <dgm:cxn modelId="{B6AB4BB3-9771-4E93-9EE4-15D4966542A5}" type="presOf" srcId="{41B70EF2-11EB-4D32-8FBD-B64538B8CB7E}" destId="{2C800CF6-D28A-4AAA-A8BA-530CD4FCBCA8}" srcOrd="1" destOrd="0" presId="urn:microsoft.com/office/officeart/2008/layout/HorizontalMultiLevelHierarchy"/>
    <dgm:cxn modelId="{4AB5FF3E-6F0C-4AD1-A834-3C49D7EBB0AC}" type="presOf" srcId="{1F1D5687-0A99-431D-90C6-80159A17E376}" destId="{AC908644-5F73-4A5D-A749-091D88D8D64A}" srcOrd="0" destOrd="0" presId="urn:microsoft.com/office/officeart/2008/layout/HorizontalMultiLevelHierarchy"/>
    <dgm:cxn modelId="{01355A46-3771-4545-8908-2888BC773278}" srcId="{1F1D5687-0A99-431D-90C6-80159A17E376}" destId="{A75463E3-7D83-41C7-86E2-7F0A8A413CCD}" srcOrd="2" destOrd="0" parTransId="{41B70EF2-11EB-4D32-8FBD-B64538B8CB7E}" sibTransId="{EEA2ADE7-7F19-4F90-86CF-6D565D47D263}"/>
    <dgm:cxn modelId="{5C154506-3E92-4707-A765-72AA9252B423}" srcId="{1F1D5687-0A99-431D-90C6-80159A17E376}" destId="{BEF8AA61-6248-40D4-96EF-168C5FC2EA6F}" srcOrd="0" destOrd="0" parTransId="{BB779B55-EE08-49DA-90EE-E943837C927B}" sibTransId="{54638436-8675-496F-B373-A8771ACB4C89}"/>
    <dgm:cxn modelId="{C82C3F5C-CD59-4096-B17C-8A79F6E228AF}" srcId="{BEF8AA61-6248-40D4-96EF-168C5FC2EA6F}" destId="{1F101EE5-E4CB-4A8A-AAA9-1236B11DF8B1}" srcOrd="1" destOrd="0" parTransId="{A0E4196B-1344-49A9-B16D-00DC5CDFC6A4}" sibTransId="{396D063A-08B8-4AD1-9AE5-1C05A6BD2985}"/>
    <dgm:cxn modelId="{34A01D4A-9C7D-4738-B90D-061BBE8596C6}" type="presOf" srcId="{4F86EF7F-6730-4358-8106-61548FE35E2D}" destId="{41A6160D-958D-4EF1-80BA-57376075CB4A}" srcOrd="0" destOrd="0" presId="urn:microsoft.com/office/officeart/2008/layout/HorizontalMultiLevelHierarchy"/>
    <dgm:cxn modelId="{FB2679DB-697A-44F3-8B21-43A9C24059F7}" type="presOf" srcId="{A0E4196B-1344-49A9-B16D-00DC5CDFC6A4}" destId="{844D8217-61C4-48E5-9994-B9EFA6D1AC86}" srcOrd="1" destOrd="0" presId="urn:microsoft.com/office/officeart/2008/layout/HorizontalMultiLevelHierarchy"/>
    <dgm:cxn modelId="{CCA84337-6248-431E-83A6-785D78501941}" type="presOf" srcId="{25C061E0-9386-4FF0-A34F-0B3C61A6508F}" destId="{6CC3ED81-53BA-47CB-8499-0C69961A1A6E}" srcOrd="1" destOrd="0" presId="urn:microsoft.com/office/officeart/2008/layout/HorizontalMultiLevelHierarchy"/>
    <dgm:cxn modelId="{736EB67C-5B0D-4555-9957-35B2E2AD6567}" type="presOf" srcId="{887E4852-5913-4FBC-89F0-A154BE27A7F4}" destId="{9C4B349E-9598-4901-9581-C640C4CF916F}" srcOrd="0" destOrd="0" presId="urn:microsoft.com/office/officeart/2008/layout/HorizontalMultiLevelHierarchy"/>
    <dgm:cxn modelId="{0031EBFC-8281-491C-A220-32343A292379}" srcId="{B01B3F5E-C0F9-4599-923D-A00D719EC778}" destId="{DC6AA6BF-2AF0-417E-8F5D-13BFEDC1F86A}" srcOrd="0" destOrd="0" parTransId="{88F4A88B-3DDA-409C-8A00-89045902E049}" sibTransId="{A911CCE2-09E6-4C44-9CB0-23B9E2DCDCE9}"/>
    <dgm:cxn modelId="{EDF73074-306C-4DF9-B4FF-8CCE13EF8BD9}" type="presOf" srcId="{DC6AA6BF-2AF0-417E-8F5D-13BFEDC1F86A}" destId="{CD9B9D80-EE87-464E-A2C1-CF71DED80D8E}" srcOrd="0" destOrd="0" presId="urn:microsoft.com/office/officeart/2008/layout/HorizontalMultiLevelHierarchy"/>
    <dgm:cxn modelId="{6E66D42D-2F02-46D3-B7FB-9CA2F22564DD}" type="presOf" srcId="{A75463E3-7D83-41C7-86E2-7F0A8A413CCD}" destId="{07848B79-1564-434E-B50A-D545C699183E}" srcOrd="0" destOrd="0" presId="urn:microsoft.com/office/officeart/2008/layout/HorizontalMultiLevelHierarchy"/>
    <dgm:cxn modelId="{53BDB094-8CD0-48C4-8621-B4D6DD0DB8EE}" type="presOf" srcId="{2744EB62-FF26-43BE-89E2-AD9606C4DA8E}" destId="{C81CD74E-624C-42CB-9DAD-83018C4BB5DD}" srcOrd="0" destOrd="0" presId="urn:microsoft.com/office/officeart/2008/layout/HorizontalMultiLevelHierarchy"/>
    <dgm:cxn modelId="{E122E464-89B1-47CE-A78E-8CC42B6E75E1}" type="presOf" srcId="{BEF8AA61-6248-40D4-96EF-168C5FC2EA6F}" destId="{5B0CB194-8468-4674-B460-EEA15706B2D5}" srcOrd="0" destOrd="0" presId="urn:microsoft.com/office/officeart/2008/layout/HorizontalMultiLevelHierarchy"/>
    <dgm:cxn modelId="{78B4ABA8-5847-470D-AF55-E2416E14136D}" srcId="{1F1D5687-0A99-431D-90C6-80159A17E376}" destId="{B01B3F5E-C0F9-4599-923D-A00D719EC778}" srcOrd="1" destOrd="0" parTransId="{25C061E0-9386-4FF0-A34F-0B3C61A6508F}" sibTransId="{8045F4A5-B364-4FCE-A17F-2DAD9B90F986}"/>
    <dgm:cxn modelId="{C12DEF34-81DE-4114-99A9-F163FC0380F2}" srcId="{A75463E3-7D83-41C7-86E2-7F0A8A413CCD}" destId="{2744EB62-FF26-43BE-89E2-AD9606C4DA8E}" srcOrd="0" destOrd="0" parTransId="{183DF80C-0AFE-42A5-ADDD-849AA471E893}" sibTransId="{87ECA69C-5FC6-46BD-BB5A-C909B21AB65F}"/>
    <dgm:cxn modelId="{327A2802-7C3D-4C3A-BAB0-D874FBC0D522}" type="presOf" srcId="{4F22D1B6-22C6-4E41-9A12-718BB063787B}" destId="{38D2F0EA-98C9-46EC-BCBF-9758791184C9}" srcOrd="0" destOrd="0" presId="urn:microsoft.com/office/officeart/2008/layout/HorizontalMultiLevelHierarchy"/>
    <dgm:cxn modelId="{06F44961-F8B2-44D7-9985-A41866FB4B1C}" type="presOf" srcId="{1F101EE5-E4CB-4A8A-AAA9-1236B11DF8B1}" destId="{A01E1855-6696-418C-879D-E7C47D429F32}" srcOrd="0" destOrd="0" presId="urn:microsoft.com/office/officeart/2008/layout/HorizontalMultiLevelHierarchy"/>
    <dgm:cxn modelId="{AE2ECA9D-6C59-47BC-B712-F5ABB97E5E38}" type="presOf" srcId="{88F4A88B-3DDA-409C-8A00-89045902E049}" destId="{91790EAF-EAE1-4931-A101-C6A83C43D685}" srcOrd="0" destOrd="0" presId="urn:microsoft.com/office/officeart/2008/layout/HorizontalMultiLevelHierarchy"/>
    <dgm:cxn modelId="{869F0D89-97B1-4564-A720-AC8AFE788FB8}" srcId="{B01B3F5E-C0F9-4599-923D-A00D719EC778}" destId="{4F86EF7F-6730-4358-8106-61548FE35E2D}" srcOrd="1" destOrd="0" parTransId="{4F22D1B6-22C6-4E41-9A12-718BB063787B}" sibTransId="{6CE7437B-319D-4875-A24C-A90872B41151}"/>
    <dgm:cxn modelId="{3300215A-059A-4046-8755-C8521D53FD67}" type="presOf" srcId="{41B70EF2-11EB-4D32-8FBD-B64538B8CB7E}" destId="{FB4845E4-6EE1-4AAF-9FEC-153A355413BF}" srcOrd="0" destOrd="0" presId="urn:microsoft.com/office/officeart/2008/layout/HorizontalMultiLevelHierarchy"/>
    <dgm:cxn modelId="{5FC2F082-06FD-48B9-BE95-39B7316136A3}" type="presOf" srcId="{B01B3F5E-C0F9-4599-923D-A00D719EC778}" destId="{16AC3463-287A-4F91-9FA7-CF0AF114FA72}" srcOrd="0" destOrd="0" presId="urn:microsoft.com/office/officeart/2008/layout/HorizontalMultiLevelHierarchy"/>
    <dgm:cxn modelId="{BC47B92C-F7F3-4A47-AB91-59B6604C5074}" type="presOf" srcId="{A0E4196B-1344-49A9-B16D-00DC5CDFC6A4}" destId="{86E6D8D0-AB23-4E4B-8C2F-6D6450D82B38}" srcOrd="0" destOrd="0" presId="urn:microsoft.com/office/officeart/2008/layout/HorizontalMultiLevelHierarchy"/>
    <dgm:cxn modelId="{3C9DC390-4D88-4080-B017-EF733F7D111C}" srcId="{A2ED496C-B302-43A8-BEC5-038FBBA7CE30}" destId="{1F1D5687-0A99-431D-90C6-80159A17E376}" srcOrd="0" destOrd="0" parTransId="{4FBA6292-244E-4591-9949-9008FB095C6E}" sibTransId="{EA4464A4-810B-4B15-8F2D-62B19DF19975}"/>
    <dgm:cxn modelId="{497C0119-6006-45FF-A805-0D9641BC2D90}" type="presOf" srcId="{25C061E0-9386-4FF0-A34F-0B3C61A6508F}" destId="{00910E54-F481-4250-BC6D-E61263D62E83}" srcOrd="0" destOrd="0" presId="urn:microsoft.com/office/officeart/2008/layout/HorizontalMultiLevelHierarchy"/>
    <dgm:cxn modelId="{B2C52534-3B90-434E-A7F8-5C7483ACF2F9}" type="presOf" srcId="{88F4A88B-3DDA-409C-8A00-89045902E049}" destId="{F47DE3F5-2222-403E-B745-9B31B846FD84}" srcOrd="1" destOrd="0" presId="urn:microsoft.com/office/officeart/2008/layout/HorizontalMultiLevelHierarchy"/>
    <dgm:cxn modelId="{F73DD8D2-385A-4ACD-BC4C-9DA999300599}" type="presOf" srcId="{183DF80C-0AFE-42A5-ADDD-849AA471E893}" destId="{60D05C32-7447-45B0-889B-A180152665E1}" srcOrd="1" destOrd="0" presId="urn:microsoft.com/office/officeart/2008/layout/HorizontalMultiLevelHierarchy"/>
    <dgm:cxn modelId="{73B0C845-5705-4EC0-9812-01A7745B7B45}" type="presOf" srcId="{183DF80C-0AFE-42A5-ADDD-849AA471E893}" destId="{A4484C36-C7A5-4738-87F3-7767BC10189B}" srcOrd="0" destOrd="0" presId="urn:microsoft.com/office/officeart/2008/layout/HorizontalMultiLevelHierarchy"/>
    <dgm:cxn modelId="{D9D3CCE4-EBE1-45AF-92DD-D82049FC8A7B}" type="presOf" srcId="{06A8535B-CC59-4A04-8FC5-B811F965AF16}" destId="{12C23FDA-80D1-48C1-A9BE-9B6F5B0B3852}" srcOrd="1" destOrd="0" presId="urn:microsoft.com/office/officeart/2008/layout/HorizontalMultiLevelHierarchy"/>
    <dgm:cxn modelId="{3EBC32A1-4F8C-48F8-BD80-1FC4CAE72569}" type="presOf" srcId="{4F22D1B6-22C6-4E41-9A12-718BB063787B}" destId="{FB0D0849-6B2A-41C5-A4C7-DB60FBDC9A0A}" srcOrd="1" destOrd="0" presId="urn:microsoft.com/office/officeart/2008/layout/HorizontalMultiLevelHierarchy"/>
    <dgm:cxn modelId="{A803EED9-9D83-4B2A-A021-A10F4F02661C}" type="presOf" srcId="{06A8535B-CC59-4A04-8FC5-B811F965AF16}" destId="{5B9600E3-A5B1-4F7A-ABF3-AD5D6519ED99}" srcOrd="0" destOrd="0" presId="urn:microsoft.com/office/officeart/2008/layout/HorizontalMultiLevelHierarchy"/>
    <dgm:cxn modelId="{39906DBF-B58B-49DB-88BF-2533E5E9B998}" srcId="{BEF8AA61-6248-40D4-96EF-168C5FC2EA6F}" destId="{887E4852-5913-4FBC-89F0-A154BE27A7F4}" srcOrd="0" destOrd="0" parTransId="{06A8535B-CC59-4A04-8FC5-B811F965AF16}" sibTransId="{12DC9D0A-5F50-489E-83B0-9389184DD825}"/>
    <dgm:cxn modelId="{FA03931F-34FC-45C0-A01E-394281CDF87A}" type="presParOf" srcId="{CBABA47E-4FF7-4D8A-A09F-ED6E61824576}" destId="{B5D071B0-3F6F-4326-BBC5-3EB6B84520AB}" srcOrd="0" destOrd="0" presId="urn:microsoft.com/office/officeart/2008/layout/HorizontalMultiLevelHierarchy"/>
    <dgm:cxn modelId="{1A87465A-A60E-4606-8C98-E8CE34656D24}" type="presParOf" srcId="{B5D071B0-3F6F-4326-BBC5-3EB6B84520AB}" destId="{AC908644-5F73-4A5D-A749-091D88D8D64A}" srcOrd="0" destOrd="0" presId="urn:microsoft.com/office/officeart/2008/layout/HorizontalMultiLevelHierarchy"/>
    <dgm:cxn modelId="{BA576B21-BB3F-4CF7-92ED-9C53D5379509}" type="presParOf" srcId="{B5D071B0-3F6F-4326-BBC5-3EB6B84520AB}" destId="{EE9DDBE1-A1BB-4D86-87B7-95F24DF74DA4}" srcOrd="1" destOrd="0" presId="urn:microsoft.com/office/officeart/2008/layout/HorizontalMultiLevelHierarchy"/>
    <dgm:cxn modelId="{8D50A4F0-D55A-4A7E-84C0-382D99CB9CB3}" type="presParOf" srcId="{EE9DDBE1-A1BB-4D86-87B7-95F24DF74DA4}" destId="{98FA37AE-CCC5-40DE-AB5E-9B2A45050839}" srcOrd="0" destOrd="0" presId="urn:microsoft.com/office/officeart/2008/layout/HorizontalMultiLevelHierarchy"/>
    <dgm:cxn modelId="{83E716EA-82A6-4963-B11B-0107FA6D4DAB}" type="presParOf" srcId="{98FA37AE-CCC5-40DE-AB5E-9B2A45050839}" destId="{11F9FA7A-4CB4-4194-8067-F86B307F1541}" srcOrd="0" destOrd="0" presId="urn:microsoft.com/office/officeart/2008/layout/HorizontalMultiLevelHierarchy"/>
    <dgm:cxn modelId="{0917209B-7317-4A42-A431-5207B27DC203}" type="presParOf" srcId="{EE9DDBE1-A1BB-4D86-87B7-95F24DF74DA4}" destId="{03B5F1BD-1A6F-47A9-A31A-4002CCABB32F}" srcOrd="1" destOrd="0" presId="urn:microsoft.com/office/officeart/2008/layout/HorizontalMultiLevelHierarchy"/>
    <dgm:cxn modelId="{C8517A38-FBDD-4BE7-8337-E7BC7BD0BA9D}" type="presParOf" srcId="{03B5F1BD-1A6F-47A9-A31A-4002CCABB32F}" destId="{5B0CB194-8468-4674-B460-EEA15706B2D5}" srcOrd="0" destOrd="0" presId="urn:microsoft.com/office/officeart/2008/layout/HorizontalMultiLevelHierarchy"/>
    <dgm:cxn modelId="{ADDF05DA-E687-4520-AD48-3893326CF774}" type="presParOf" srcId="{03B5F1BD-1A6F-47A9-A31A-4002CCABB32F}" destId="{3C84B84E-B334-4B61-A12D-F1396E8C3CDA}" srcOrd="1" destOrd="0" presId="urn:microsoft.com/office/officeart/2008/layout/HorizontalMultiLevelHierarchy"/>
    <dgm:cxn modelId="{530EC04F-3847-4B0A-80A8-CC2CFCC6ECE9}" type="presParOf" srcId="{3C84B84E-B334-4B61-A12D-F1396E8C3CDA}" destId="{5B9600E3-A5B1-4F7A-ABF3-AD5D6519ED99}" srcOrd="0" destOrd="0" presId="urn:microsoft.com/office/officeart/2008/layout/HorizontalMultiLevelHierarchy"/>
    <dgm:cxn modelId="{A5985E2E-0F8E-4E11-B741-9A1CF8BA0664}" type="presParOf" srcId="{5B9600E3-A5B1-4F7A-ABF3-AD5D6519ED99}" destId="{12C23FDA-80D1-48C1-A9BE-9B6F5B0B3852}" srcOrd="0" destOrd="0" presId="urn:microsoft.com/office/officeart/2008/layout/HorizontalMultiLevelHierarchy"/>
    <dgm:cxn modelId="{40104A8B-7335-478C-9576-4BDF5C122DA8}" type="presParOf" srcId="{3C84B84E-B334-4B61-A12D-F1396E8C3CDA}" destId="{664CBDB5-A003-47B5-A0B3-5CDFA05048EF}" srcOrd="1" destOrd="0" presId="urn:microsoft.com/office/officeart/2008/layout/HorizontalMultiLevelHierarchy"/>
    <dgm:cxn modelId="{16184D1F-564C-4AF6-BB8C-5BF1282225D6}" type="presParOf" srcId="{664CBDB5-A003-47B5-A0B3-5CDFA05048EF}" destId="{9C4B349E-9598-4901-9581-C640C4CF916F}" srcOrd="0" destOrd="0" presId="urn:microsoft.com/office/officeart/2008/layout/HorizontalMultiLevelHierarchy"/>
    <dgm:cxn modelId="{5FC71AD8-0AF8-4C26-AF6D-4275A5BD5790}" type="presParOf" srcId="{664CBDB5-A003-47B5-A0B3-5CDFA05048EF}" destId="{C8CBC761-FCBC-4DB2-A8EB-9E835AF3893B}" srcOrd="1" destOrd="0" presId="urn:microsoft.com/office/officeart/2008/layout/HorizontalMultiLevelHierarchy"/>
    <dgm:cxn modelId="{24FA08E5-EF8F-412B-A60E-98561C87CEA6}" type="presParOf" srcId="{3C84B84E-B334-4B61-A12D-F1396E8C3CDA}" destId="{86E6D8D0-AB23-4E4B-8C2F-6D6450D82B38}" srcOrd="2" destOrd="0" presId="urn:microsoft.com/office/officeart/2008/layout/HorizontalMultiLevelHierarchy"/>
    <dgm:cxn modelId="{4FD526FF-BD29-4BCA-9CCF-E9F908174F86}" type="presParOf" srcId="{86E6D8D0-AB23-4E4B-8C2F-6D6450D82B38}" destId="{844D8217-61C4-48E5-9994-B9EFA6D1AC86}" srcOrd="0" destOrd="0" presId="urn:microsoft.com/office/officeart/2008/layout/HorizontalMultiLevelHierarchy"/>
    <dgm:cxn modelId="{6A41A2F2-DCCC-4C7D-B6B5-DC8890A79EE9}" type="presParOf" srcId="{3C84B84E-B334-4B61-A12D-F1396E8C3CDA}" destId="{E32F61EC-E02F-4F07-8662-72A6203814C1}" srcOrd="3" destOrd="0" presId="urn:microsoft.com/office/officeart/2008/layout/HorizontalMultiLevelHierarchy"/>
    <dgm:cxn modelId="{E8D42E2B-58E0-4CE7-9398-9638B98761B9}" type="presParOf" srcId="{E32F61EC-E02F-4F07-8662-72A6203814C1}" destId="{A01E1855-6696-418C-879D-E7C47D429F32}" srcOrd="0" destOrd="0" presId="urn:microsoft.com/office/officeart/2008/layout/HorizontalMultiLevelHierarchy"/>
    <dgm:cxn modelId="{A75A1AFB-854D-40CA-9851-9598FBB82A34}" type="presParOf" srcId="{E32F61EC-E02F-4F07-8662-72A6203814C1}" destId="{3BD9B52C-967F-4FFD-A835-F933948C00CC}" srcOrd="1" destOrd="0" presId="urn:microsoft.com/office/officeart/2008/layout/HorizontalMultiLevelHierarchy"/>
    <dgm:cxn modelId="{5D4D7767-7FC5-4719-8D93-61A3909D72F4}" type="presParOf" srcId="{EE9DDBE1-A1BB-4D86-87B7-95F24DF74DA4}" destId="{00910E54-F481-4250-BC6D-E61263D62E83}" srcOrd="2" destOrd="0" presId="urn:microsoft.com/office/officeart/2008/layout/HorizontalMultiLevelHierarchy"/>
    <dgm:cxn modelId="{DE75EBF9-D0EC-4033-917A-EC8B3568BE4D}" type="presParOf" srcId="{00910E54-F481-4250-BC6D-E61263D62E83}" destId="{6CC3ED81-53BA-47CB-8499-0C69961A1A6E}" srcOrd="0" destOrd="0" presId="urn:microsoft.com/office/officeart/2008/layout/HorizontalMultiLevelHierarchy"/>
    <dgm:cxn modelId="{3ABE6646-0E67-4305-8B87-11EFADE99D64}" type="presParOf" srcId="{EE9DDBE1-A1BB-4D86-87B7-95F24DF74DA4}" destId="{8F478404-B0D3-40F4-948B-74BC40B6CC0A}" srcOrd="3" destOrd="0" presId="urn:microsoft.com/office/officeart/2008/layout/HorizontalMultiLevelHierarchy"/>
    <dgm:cxn modelId="{8211F485-2783-45E8-8792-761E0C5CCF6E}" type="presParOf" srcId="{8F478404-B0D3-40F4-948B-74BC40B6CC0A}" destId="{16AC3463-287A-4F91-9FA7-CF0AF114FA72}" srcOrd="0" destOrd="0" presId="urn:microsoft.com/office/officeart/2008/layout/HorizontalMultiLevelHierarchy"/>
    <dgm:cxn modelId="{7583F4B0-3671-4A46-BDA2-39630B163FDA}" type="presParOf" srcId="{8F478404-B0D3-40F4-948B-74BC40B6CC0A}" destId="{5B314BC2-90D6-4DE2-9CB8-8CF41BE311B7}" srcOrd="1" destOrd="0" presId="urn:microsoft.com/office/officeart/2008/layout/HorizontalMultiLevelHierarchy"/>
    <dgm:cxn modelId="{D1D57B4E-6297-4530-B9B3-9D7F1FE59514}" type="presParOf" srcId="{5B314BC2-90D6-4DE2-9CB8-8CF41BE311B7}" destId="{91790EAF-EAE1-4931-A101-C6A83C43D685}" srcOrd="0" destOrd="0" presId="urn:microsoft.com/office/officeart/2008/layout/HorizontalMultiLevelHierarchy"/>
    <dgm:cxn modelId="{84620069-8A93-40B5-B7B9-40C4522959CA}" type="presParOf" srcId="{91790EAF-EAE1-4931-A101-C6A83C43D685}" destId="{F47DE3F5-2222-403E-B745-9B31B846FD84}" srcOrd="0" destOrd="0" presId="urn:microsoft.com/office/officeart/2008/layout/HorizontalMultiLevelHierarchy"/>
    <dgm:cxn modelId="{014B1C11-7428-4251-8E7F-F226EC5F9E45}" type="presParOf" srcId="{5B314BC2-90D6-4DE2-9CB8-8CF41BE311B7}" destId="{69E9B43F-D497-4284-B80F-8E662A95D13B}" srcOrd="1" destOrd="0" presId="urn:microsoft.com/office/officeart/2008/layout/HorizontalMultiLevelHierarchy"/>
    <dgm:cxn modelId="{D6C8A7CC-ACBD-4781-82E0-63B588513CBF}" type="presParOf" srcId="{69E9B43F-D497-4284-B80F-8E662A95D13B}" destId="{CD9B9D80-EE87-464E-A2C1-CF71DED80D8E}" srcOrd="0" destOrd="0" presId="urn:microsoft.com/office/officeart/2008/layout/HorizontalMultiLevelHierarchy"/>
    <dgm:cxn modelId="{9D52A020-E798-4415-BB2E-A2ADBDA8CBC7}" type="presParOf" srcId="{69E9B43F-D497-4284-B80F-8E662A95D13B}" destId="{053EF0ED-2E2D-4772-AB66-C7EF0D0C37C5}" srcOrd="1" destOrd="0" presId="urn:microsoft.com/office/officeart/2008/layout/HorizontalMultiLevelHierarchy"/>
    <dgm:cxn modelId="{DF89D42F-D91C-4B76-9DD3-72CA71406BF4}" type="presParOf" srcId="{5B314BC2-90D6-4DE2-9CB8-8CF41BE311B7}" destId="{38D2F0EA-98C9-46EC-BCBF-9758791184C9}" srcOrd="2" destOrd="0" presId="urn:microsoft.com/office/officeart/2008/layout/HorizontalMultiLevelHierarchy"/>
    <dgm:cxn modelId="{37E0E2B6-69E3-415E-9A40-C8FF355E4408}" type="presParOf" srcId="{38D2F0EA-98C9-46EC-BCBF-9758791184C9}" destId="{FB0D0849-6B2A-41C5-A4C7-DB60FBDC9A0A}" srcOrd="0" destOrd="0" presId="urn:microsoft.com/office/officeart/2008/layout/HorizontalMultiLevelHierarchy"/>
    <dgm:cxn modelId="{84958CA4-B828-4BA6-9370-97C86AE5FA43}" type="presParOf" srcId="{5B314BC2-90D6-4DE2-9CB8-8CF41BE311B7}" destId="{AF26B3C0-B844-46DB-8D09-BE7BEC7F9DCF}" srcOrd="3" destOrd="0" presId="urn:microsoft.com/office/officeart/2008/layout/HorizontalMultiLevelHierarchy"/>
    <dgm:cxn modelId="{1DC137A2-9C45-4416-9833-C7B3F211A4D3}" type="presParOf" srcId="{AF26B3C0-B844-46DB-8D09-BE7BEC7F9DCF}" destId="{41A6160D-958D-4EF1-80BA-57376075CB4A}" srcOrd="0" destOrd="0" presId="urn:microsoft.com/office/officeart/2008/layout/HorizontalMultiLevelHierarchy"/>
    <dgm:cxn modelId="{41BC117E-C001-42EB-87DE-4BAD314C6150}" type="presParOf" srcId="{AF26B3C0-B844-46DB-8D09-BE7BEC7F9DCF}" destId="{B555A68E-6901-4289-BEAF-F52CF8EEB542}" srcOrd="1" destOrd="0" presId="urn:microsoft.com/office/officeart/2008/layout/HorizontalMultiLevelHierarchy"/>
    <dgm:cxn modelId="{C0485D59-7677-4A42-B0D0-664AB0ED5AA0}" type="presParOf" srcId="{EE9DDBE1-A1BB-4D86-87B7-95F24DF74DA4}" destId="{FB4845E4-6EE1-4AAF-9FEC-153A355413BF}" srcOrd="4" destOrd="0" presId="urn:microsoft.com/office/officeart/2008/layout/HorizontalMultiLevelHierarchy"/>
    <dgm:cxn modelId="{3CA3C502-0AC6-477C-B2F5-256F3FD15B3C}" type="presParOf" srcId="{FB4845E4-6EE1-4AAF-9FEC-153A355413BF}" destId="{2C800CF6-D28A-4AAA-A8BA-530CD4FCBCA8}" srcOrd="0" destOrd="0" presId="urn:microsoft.com/office/officeart/2008/layout/HorizontalMultiLevelHierarchy"/>
    <dgm:cxn modelId="{F47453D1-090D-47E9-BCDD-10E8CA967A42}" type="presParOf" srcId="{EE9DDBE1-A1BB-4D86-87B7-95F24DF74DA4}" destId="{B537F51B-D99D-4AE0-B06D-D8E341630ECF}" srcOrd="5" destOrd="0" presId="urn:microsoft.com/office/officeart/2008/layout/HorizontalMultiLevelHierarchy"/>
    <dgm:cxn modelId="{3156BE2D-624C-4517-90BA-07AE86C59388}" type="presParOf" srcId="{B537F51B-D99D-4AE0-B06D-D8E341630ECF}" destId="{07848B79-1564-434E-B50A-D545C699183E}" srcOrd="0" destOrd="0" presId="urn:microsoft.com/office/officeart/2008/layout/HorizontalMultiLevelHierarchy"/>
    <dgm:cxn modelId="{815CA394-7F5D-4B31-9D29-A36CACB996F2}" type="presParOf" srcId="{B537F51B-D99D-4AE0-B06D-D8E341630ECF}" destId="{FE3E61A7-9A62-4541-AF16-D917E49BDB0F}" srcOrd="1" destOrd="0" presId="urn:microsoft.com/office/officeart/2008/layout/HorizontalMultiLevelHierarchy"/>
    <dgm:cxn modelId="{A49484A0-00D7-40B5-8700-643530CA76EF}" type="presParOf" srcId="{FE3E61A7-9A62-4541-AF16-D917E49BDB0F}" destId="{A4484C36-C7A5-4738-87F3-7767BC10189B}" srcOrd="0" destOrd="0" presId="urn:microsoft.com/office/officeart/2008/layout/HorizontalMultiLevelHierarchy"/>
    <dgm:cxn modelId="{E3845933-0045-4632-9B61-86A330E55EBF}" type="presParOf" srcId="{A4484C36-C7A5-4738-87F3-7767BC10189B}" destId="{60D05C32-7447-45B0-889B-A180152665E1}" srcOrd="0" destOrd="0" presId="urn:microsoft.com/office/officeart/2008/layout/HorizontalMultiLevelHierarchy"/>
    <dgm:cxn modelId="{1E5A0A4C-B61F-48E0-8FFE-130FE5609BBE}" type="presParOf" srcId="{FE3E61A7-9A62-4541-AF16-D917E49BDB0F}" destId="{404EF891-28BE-479B-A167-BE0EE3ECD30B}" srcOrd="1" destOrd="0" presId="urn:microsoft.com/office/officeart/2008/layout/HorizontalMultiLevelHierarchy"/>
    <dgm:cxn modelId="{8BB4B389-9763-4D67-BE6C-A11EF844C064}" type="presParOf" srcId="{404EF891-28BE-479B-A167-BE0EE3ECD30B}" destId="{C81CD74E-624C-42CB-9DAD-83018C4BB5DD}" srcOrd="0" destOrd="0" presId="urn:microsoft.com/office/officeart/2008/layout/HorizontalMultiLevelHierarchy"/>
    <dgm:cxn modelId="{8E53C201-F606-48F0-B73F-1820B2DA5268}" type="presParOf" srcId="{404EF891-28BE-479B-A167-BE0EE3ECD30B}" destId="{E4E33129-4631-419A-87BD-BB984F1D205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84C36-C7A5-4738-87F3-7767BC10189B}">
      <dsp:nvSpPr>
        <dsp:cNvPr id="0" name=""/>
        <dsp:cNvSpPr/>
      </dsp:nvSpPr>
      <dsp:spPr>
        <a:xfrm>
          <a:off x="4851281" y="4703489"/>
          <a:ext cx="5663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6366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20306" y="4735050"/>
        <a:ext cx="28318" cy="28318"/>
      </dsp:txXfrm>
    </dsp:sp>
    <dsp:sp modelId="{FB4845E4-6EE1-4AAF-9FEC-153A355413BF}">
      <dsp:nvSpPr>
        <dsp:cNvPr id="0" name=""/>
        <dsp:cNvSpPr/>
      </dsp:nvSpPr>
      <dsp:spPr>
        <a:xfrm>
          <a:off x="1453081" y="2860601"/>
          <a:ext cx="566366" cy="1888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183" y="0"/>
              </a:lnTo>
              <a:lnTo>
                <a:pt x="283183" y="1888608"/>
              </a:lnTo>
              <a:lnTo>
                <a:pt x="566366" y="1888608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86972" y="3755612"/>
        <a:ext cx="98585" cy="98585"/>
      </dsp:txXfrm>
    </dsp:sp>
    <dsp:sp modelId="{38D2F0EA-98C9-46EC-BCBF-9758791184C9}">
      <dsp:nvSpPr>
        <dsp:cNvPr id="0" name=""/>
        <dsp:cNvSpPr/>
      </dsp:nvSpPr>
      <dsp:spPr>
        <a:xfrm>
          <a:off x="4851281" y="3130402"/>
          <a:ext cx="566366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183" y="0"/>
              </a:lnTo>
              <a:lnTo>
                <a:pt x="283183" y="539602"/>
              </a:lnTo>
              <a:lnTo>
                <a:pt x="566366" y="539602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4908" y="3380646"/>
        <a:ext cx="39113" cy="39113"/>
      </dsp:txXfrm>
    </dsp:sp>
    <dsp:sp modelId="{91790EAF-EAE1-4931-A101-C6A83C43D685}">
      <dsp:nvSpPr>
        <dsp:cNvPr id="0" name=""/>
        <dsp:cNvSpPr/>
      </dsp:nvSpPr>
      <dsp:spPr>
        <a:xfrm>
          <a:off x="4851281" y="2590799"/>
          <a:ext cx="566366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539602"/>
              </a:moveTo>
              <a:lnTo>
                <a:pt x="283183" y="539602"/>
              </a:lnTo>
              <a:lnTo>
                <a:pt x="283183" y="0"/>
              </a:lnTo>
              <a:lnTo>
                <a:pt x="566366" y="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4908" y="2841044"/>
        <a:ext cx="39113" cy="39113"/>
      </dsp:txXfrm>
    </dsp:sp>
    <dsp:sp modelId="{00910E54-F481-4250-BC6D-E61263D62E83}">
      <dsp:nvSpPr>
        <dsp:cNvPr id="0" name=""/>
        <dsp:cNvSpPr/>
      </dsp:nvSpPr>
      <dsp:spPr>
        <a:xfrm>
          <a:off x="1453081" y="2860601"/>
          <a:ext cx="566366" cy="269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183" y="0"/>
              </a:lnTo>
              <a:lnTo>
                <a:pt x="283183" y="269801"/>
              </a:lnTo>
              <a:lnTo>
                <a:pt x="566366" y="269801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720581" y="2979818"/>
        <a:ext cx="31367" cy="31367"/>
      </dsp:txXfrm>
    </dsp:sp>
    <dsp:sp modelId="{86E6D8D0-AB23-4E4B-8C2F-6D6450D82B38}">
      <dsp:nvSpPr>
        <dsp:cNvPr id="0" name=""/>
        <dsp:cNvSpPr/>
      </dsp:nvSpPr>
      <dsp:spPr>
        <a:xfrm>
          <a:off x="4851281" y="971992"/>
          <a:ext cx="566366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183" y="0"/>
              </a:lnTo>
              <a:lnTo>
                <a:pt x="283183" y="539602"/>
              </a:lnTo>
              <a:lnTo>
                <a:pt x="566366" y="539602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4908" y="1222237"/>
        <a:ext cx="39113" cy="39113"/>
      </dsp:txXfrm>
    </dsp:sp>
    <dsp:sp modelId="{5B9600E3-A5B1-4F7A-ABF3-AD5D6519ED99}">
      <dsp:nvSpPr>
        <dsp:cNvPr id="0" name=""/>
        <dsp:cNvSpPr/>
      </dsp:nvSpPr>
      <dsp:spPr>
        <a:xfrm>
          <a:off x="4851281" y="432390"/>
          <a:ext cx="566366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539602"/>
              </a:moveTo>
              <a:lnTo>
                <a:pt x="283183" y="539602"/>
              </a:lnTo>
              <a:lnTo>
                <a:pt x="283183" y="0"/>
              </a:lnTo>
              <a:lnTo>
                <a:pt x="566366" y="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14908" y="682634"/>
        <a:ext cx="39113" cy="39113"/>
      </dsp:txXfrm>
    </dsp:sp>
    <dsp:sp modelId="{98FA37AE-CCC5-40DE-AB5E-9B2A45050839}">
      <dsp:nvSpPr>
        <dsp:cNvPr id="0" name=""/>
        <dsp:cNvSpPr/>
      </dsp:nvSpPr>
      <dsp:spPr>
        <a:xfrm>
          <a:off x="1453081" y="971992"/>
          <a:ext cx="566366" cy="1888608"/>
        </a:xfrm>
        <a:custGeom>
          <a:avLst/>
          <a:gdLst/>
          <a:ahLst/>
          <a:cxnLst/>
          <a:rect l="0" t="0" r="0" b="0"/>
          <a:pathLst>
            <a:path>
              <a:moveTo>
                <a:pt x="0" y="1888608"/>
              </a:moveTo>
              <a:lnTo>
                <a:pt x="283183" y="1888608"/>
              </a:lnTo>
              <a:lnTo>
                <a:pt x="283183" y="0"/>
              </a:lnTo>
              <a:lnTo>
                <a:pt x="566366" y="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z="-40000" prstMaterial="matte">
          <a:bevelT w="25400" h="53975"/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686972" y="1867004"/>
        <a:ext cx="98585" cy="98585"/>
      </dsp:txXfrm>
    </dsp:sp>
    <dsp:sp modelId="{AC908644-5F73-4A5D-A749-091D88D8D64A}">
      <dsp:nvSpPr>
        <dsp:cNvPr id="0" name=""/>
        <dsp:cNvSpPr/>
      </dsp:nvSpPr>
      <dsp:spPr>
        <a:xfrm rot="16200000">
          <a:off x="-1250610" y="2428919"/>
          <a:ext cx="4544020" cy="86336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Intranet</a:t>
          </a:r>
          <a:endParaRPr lang="en-US" sz="5900" kern="1200" dirty="0"/>
        </a:p>
      </dsp:txBody>
      <dsp:txXfrm>
        <a:off x="-1250610" y="2428919"/>
        <a:ext cx="4544020" cy="863363"/>
      </dsp:txXfrm>
    </dsp:sp>
    <dsp:sp modelId="{5B0CB194-8468-4674-B460-EEA15706B2D5}">
      <dsp:nvSpPr>
        <dsp:cNvPr id="0" name=""/>
        <dsp:cNvSpPr/>
      </dsp:nvSpPr>
      <dsp:spPr>
        <a:xfrm>
          <a:off x="2019448" y="540310"/>
          <a:ext cx="2831833" cy="863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LINAC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Profibus</a:t>
          </a:r>
          <a:endParaRPr lang="en-US" sz="2000" kern="1200" dirty="0"/>
        </a:p>
      </dsp:txBody>
      <dsp:txXfrm>
        <a:off x="2019448" y="540310"/>
        <a:ext cx="2831833" cy="863363"/>
      </dsp:txXfrm>
    </dsp:sp>
    <dsp:sp modelId="{9C4B349E-9598-4901-9581-C640C4CF916F}">
      <dsp:nvSpPr>
        <dsp:cNvPr id="0" name=""/>
        <dsp:cNvSpPr/>
      </dsp:nvSpPr>
      <dsp:spPr>
        <a:xfrm>
          <a:off x="5417648" y="708"/>
          <a:ext cx="2831833" cy="86336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LINAC </a:t>
          </a:r>
          <a:r>
            <a:rPr lang="en-US" sz="1800" kern="1200" dirty="0" err="1" smtClean="0"/>
            <a:t>Profibus</a:t>
          </a:r>
          <a:r>
            <a:rPr lang="en-US" sz="1800" kern="1200" dirty="0" smtClean="0"/>
            <a:t> Section 1 (This Install)</a:t>
          </a:r>
          <a:endParaRPr lang="en-US" sz="1800" kern="1200" dirty="0"/>
        </a:p>
      </dsp:txBody>
      <dsp:txXfrm>
        <a:off x="5417648" y="708"/>
        <a:ext cx="2831833" cy="863363"/>
      </dsp:txXfrm>
    </dsp:sp>
    <dsp:sp modelId="{A01E1855-6696-418C-879D-E7C47D429F32}">
      <dsp:nvSpPr>
        <dsp:cNvPr id="0" name=""/>
        <dsp:cNvSpPr/>
      </dsp:nvSpPr>
      <dsp:spPr>
        <a:xfrm>
          <a:off x="5417648" y="1079913"/>
          <a:ext cx="2831833" cy="86336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LINAC </a:t>
          </a:r>
          <a:r>
            <a:rPr lang="en-US" sz="1800" kern="1200" dirty="0" err="1" smtClean="0"/>
            <a:t>Profibus</a:t>
          </a:r>
          <a:r>
            <a:rPr lang="en-US" sz="1800" kern="1200" dirty="0" smtClean="0"/>
            <a:t> Section 2 (MCC L2) $65k</a:t>
          </a:r>
          <a:endParaRPr lang="en-US" sz="1800" kern="1200" dirty="0"/>
        </a:p>
      </dsp:txBody>
      <dsp:txXfrm>
        <a:off x="5417648" y="1079913"/>
        <a:ext cx="2831833" cy="863363"/>
      </dsp:txXfrm>
    </dsp:sp>
    <dsp:sp modelId="{16AC3463-287A-4F91-9FA7-CF0AF114FA72}">
      <dsp:nvSpPr>
        <dsp:cNvPr id="0" name=""/>
        <dsp:cNvSpPr/>
      </dsp:nvSpPr>
      <dsp:spPr>
        <a:xfrm>
          <a:off x="2019448" y="2698720"/>
          <a:ext cx="2831833" cy="863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Booster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Profibus</a:t>
          </a:r>
          <a:endParaRPr lang="en-US" sz="2000" kern="1200" dirty="0"/>
        </a:p>
      </dsp:txBody>
      <dsp:txXfrm>
        <a:off x="2019448" y="2698720"/>
        <a:ext cx="2831833" cy="863363"/>
      </dsp:txXfrm>
    </dsp:sp>
    <dsp:sp modelId="{CD9B9D80-EE87-464E-A2C1-CF71DED80D8E}">
      <dsp:nvSpPr>
        <dsp:cNvPr id="0" name=""/>
        <dsp:cNvSpPr/>
      </dsp:nvSpPr>
      <dsp:spPr>
        <a:xfrm>
          <a:off x="5417648" y="2159118"/>
          <a:ext cx="2831833" cy="86336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Booster </a:t>
          </a:r>
          <a:r>
            <a:rPr lang="en-US" sz="1800" kern="1200" dirty="0" err="1" smtClean="0"/>
            <a:t>Profibus</a:t>
          </a:r>
          <a:r>
            <a:rPr lang="en-US" sz="1800" kern="1200" dirty="0" smtClean="0"/>
            <a:t> West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(Specifications Written)</a:t>
          </a:r>
          <a:endParaRPr lang="en-US" sz="1800" kern="1200" dirty="0"/>
        </a:p>
      </dsp:txBody>
      <dsp:txXfrm>
        <a:off x="5417648" y="2159118"/>
        <a:ext cx="2831833" cy="863363"/>
      </dsp:txXfrm>
    </dsp:sp>
    <dsp:sp modelId="{41A6160D-958D-4EF1-80BA-57376075CB4A}">
      <dsp:nvSpPr>
        <dsp:cNvPr id="0" name=""/>
        <dsp:cNvSpPr/>
      </dsp:nvSpPr>
      <dsp:spPr>
        <a:xfrm>
          <a:off x="5417648" y="3238322"/>
          <a:ext cx="2831833" cy="86336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Booster </a:t>
          </a:r>
          <a:r>
            <a:rPr lang="en-US" sz="1800" kern="1200" dirty="0" err="1" smtClean="0"/>
            <a:t>Profibus</a:t>
          </a:r>
          <a:r>
            <a:rPr lang="en-US" sz="1800" kern="1200" dirty="0" smtClean="0"/>
            <a:t> East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(Specifications Written)</a:t>
          </a:r>
          <a:endParaRPr lang="en-US" sz="1800" kern="1200" dirty="0"/>
        </a:p>
      </dsp:txBody>
      <dsp:txXfrm>
        <a:off x="5417648" y="3238322"/>
        <a:ext cx="2831833" cy="863363"/>
      </dsp:txXfrm>
    </dsp:sp>
    <dsp:sp modelId="{07848B79-1564-434E-B50A-D545C699183E}">
      <dsp:nvSpPr>
        <dsp:cNvPr id="0" name=""/>
        <dsp:cNvSpPr/>
      </dsp:nvSpPr>
      <dsp:spPr>
        <a:xfrm>
          <a:off x="2019448" y="4317527"/>
          <a:ext cx="2831833" cy="86336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Cross Gallery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Profibus</a:t>
          </a:r>
          <a:endParaRPr lang="en-US" sz="2000" kern="1200" dirty="0"/>
        </a:p>
      </dsp:txBody>
      <dsp:txXfrm>
        <a:off x="2019448" y="4317527"/>
        <a:ext cx="2831833" cy="863363"/>
      </dsp:txXfrm>
    </dsp:sp>
    <dsp:sp modelId="{C81CD74E-624C-42CB-9DAD-83018C4BB5DD}">
      <dsp:nvSpPr>
        <dsp:cNvPr id="0" name=""/>
        <dsp:cNvSpPr/>
      </dsp:nvSpPr>
      <dsp:spPr>
        <a:xfrm>
          <a:off x="5417648" y="4317527"/>
          <a:ext cx="2831833" cy="863363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Substation CG-1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(Specification Written) $200k</a:t>
          </a:r>
          <a:endParaRPr lang="en-US" sz="1400" kern="1200" dirty="0"/>
        </a:p>
      </dsp:txBody>
      <dsp:txXfrm>
        <a:off x="5417648" y="4317527"/>
        <a:ext cx="2831833" cy="86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7EA0B1A7-2B20-4278-B6C4-D29C9FF6012C}" type="datetimeFigureOut">
              <a:rPr lang="en-US" smtClean="0"/>
              <a:t>3/19/2012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4E3A8A1-833B-401A-B7BD-52D025E560A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Substation L1/ MCC L1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March 21</a:t>
            </a:r>
            <a:r>
              <a:rPr lang="en-US" baseline="30000" dirty="0" smtClean="0"/>
              <a:t>st</a:t>
            </a:r>
            <a:r>
              <a:rPr lang="en-US" dirty="0" smtClean="0"/>
              <a:t>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MCC 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Req. placed</a:t>
            </a:r>
          </a:p>
          <a:p>
            <a:r>
              <a:rPr lang="en-US" dirty="0" smtClean="0"/>
              <a:t>Waiting for bids</a:t>
            </a:r>
          </a:p>
          <a:p>
            <a:r>
              <a:rPr lang="en-US" dirty="0" smtClean="0"/>
              <a:t>Cost: ~ $50,000</a:t>
            </a:r>
          </a:p>
          <a:p>
            <a:r>
              <a:rPr lang="en-US" dirty="0" smtClean="0"/>
              <a:t>Due By: August 1</a:t>
            </a:r>
            <a:r>
              <a:rPr lang="en-US" baseline="30000" dirty="0" smtClean="0"/>
              <a:t>st</a:t>
            </a:r>
            <a:r>
              <a:rPr lang="en-US" dirty="0" smtClean="0"/>
              <a:t>, 2012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Siemens </a:t>
            </a:r>
            <a:r>
              <a:rPr lang="en-US" dirty="0" err="1" smtClean="0"/>
              <a:t>Tiastar</a:t>
            </a:r>
            <a:r>
              <a:rPr lang="en-US" dirty="0" smtClean="0"/>
              <a:t> Smart Start</a:t>
            </a:r>
          </a:p>
          <a:p>
            <a:pPr lvl="1"/>
            <a:r>
              <a:rPr lang="en-US" dirty="0" err="1" smtClean="0"/>
              <a:t>Profibus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Remote/Local Monitoring</a:t>
            </a:r>
          </a:p>
          <a:p>
            <a:pPr lvl="2"/>
            <a:r>
              <a:rPr lang="en-US" dirty="0" smtClean="0"/>
              <a:t>FLA, under/over current, status messages, </a:t>
            </a:r>
            <a:br>
              <a:rPr lang="en-US" dirty="0" smtClean="0"/>
            </a:br>
            <a:r>
              <a:rPr lang="en-US" dirty="0" smtClean="0"/>
              <a:t>input/output data, on, off</a:t>
            </a:r>
          </a:p>
          <a:p>
            <a:pPr lvl="1"/>
            <a:r>
              <a:rPr lang="en-US" dirty="0" smtClean="0"/>
              <a:t>HMI/PLC used to control loads</a:t>
            </a:r>
          </a:p>
          <a:p>
            <a:pPr lvl="2"/>
            <a:r>
              <a:rPr lang="en-US" dirty="0" smtClean="0"/>
              <a:t>Used to monitor and control 4 WL breakers</a:t>
            </a:r>
            <a:br>
              <a:rPr lang="en-US" dirty="0" smtClean="0"/>
            </a:br>
            <a:r>
              <a:rPr lang="en-US" dirty="0" smtClean="0"/>
              <a:t>used in Substation L1</a:t>
            </a:r>
          </a:p>
          <a:p>
            <a:pPr lvl="2"/>
            <a:r>
              <a:rPr lang="en-US" dirty="0" smtClean="0"/>
              <a:t>This will require in house programming</a:t>
            </a:r>
            <a:endParaRPr lang="en-US" dirty="0"/>
          </a:p>
        </p:txBody>
      </p:sp>
      <p:pic>
        <p:nvPicPr>
          <p:cNvPr id="2050" name="Picture 2" descr="D:\_Photos for Digital Usage#B50A\SMARTST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787728" cy="537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25146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Features of New MCC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6624051"/>
            <a:ext cx="10631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Siemens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0663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Will be installed when Substation L1 is installed</a:t>
            </a:r>
          </a:p>
          <a:p>
            <a:r>
              <a:rPr lang="en-US" dirty="0" smtClean="0"/>
              <a:t>One day install time</a:t>
            </a:r>
          </a:p>
          <a:p>
            <a:pPr lvl="1"/>
            <a:r>
              <a:rPr lang="en-US" dirty="0" smtClean="0"/>
              <a:t>Budgeted two to be safe</a:t>
            </a:r>
          </a:p>
          <a:p>
            <a:r>
              <a:rPr lang="en-US" dirty="0" smtClean="0"/>
              <a:t>Several loads will need to be powered when power is turned off</a:t>
            </a:r>
          </a:p>
          <a:p>
            <a:pPr lvl="1"/>
            <a:r>
              <a:rPr lang="en-US" dirty="0" smtClean="0"/>
              <a:t>Crane, Overhead Door, Lift Station, Sump Pumps, Hydraulic Lift</a:t>
            </a:r>
          </a:p>
          <a:p>
            <a:pPr lvl="1"/>
            <a:r>
              <a:rPr lang="en-US" dirty="0" smtClean="0"/>
              <a:t>Sump pumps will be handled by temporary sump pumps</a:t>
            </a:r>
          </a:p>
        </p:txBody>
      </p:sp>
    </p:spTree>
    <p:extLst>
      <p:ext uri="{BB962C8B-B14F-4D97-AF65-F5344CB8AC3E}">
        <p14:creationId xmlns:p14="http://schemas.microsoft.com/office/powerpoint/2010/main" val="13709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Installation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5562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 Crew of Riggers (6-8 men) </a:t>
            </a:r>
          </a:p>
          <a:p>
            <a:pPr lvl="1"/>
            <a:r>
              <a:rPr lang="en-US" dirty="0" smtClean="0"/>
              <a:t>1 Day: $12k</a:t>
            </a:r>
          </a:p>
          <a:p>
            <a:r>
              <a:rPr lang="en-US" dirty="0" smtClean="0"/>
              <a:t>1 Week of Electricians</a:t>
            </a:r>
          </a:p>
          <a:p>
            <a:pPr lvl="1"/>
            <a:r>
              <a:rPr lang="en-US" dirty="0" smtClean="0"/>
              <a:t>$100/</a:t>
            </a:r>
            <a:r>
              <a:rPr lang="en-US" dirty="0" err="1" smtClean="0"/>
              <a:t>manhour</a:t>
            </a:r>
            <a:r>
              <a:rPr lang="en-US" dirty="0" smtClean="0"/>
              <a:t> x 2 electricians x 40 hours = $8,000</a:t>
            </a:r>
          </a:p>
          <a:p>
            <a:pPr lvl="1"/>
            <a:r>
              <a:rPr lang="en-US" dirty="0"/>
              <a:t>$100/</a:t>
            </a:r>
            <a:r>
              <a:rPr lang="en-US" dirty="0" err="1"/>
              <a:t>manhour</a:t>
            </a:r>
            <a:r>
              <a:rPr lang="en-US" dirty="0"/>
              <a:t> x 2 </a:t>
            </a:r>
            <a:r>
              <a:rPr lang="en-US" dirty="0" smtClean="0"/>
              <a:t>electricians </a:t>
            </a:r>
            <a:r>
              <a:rPr lang="en-US" dirty="0"/>
              <a:t>x 40 </a:t>
            </a:r>
            <a:r>
              <a:rPr lang="en-US" dirty="0" smtClean="0"/>
              <a:t>hours +</a:t>
            </a:r>
            <a:r>
              <a:rPr lang="en-US" dirty="0"/>
              <a:t> $</a:t>
            </a:r>
            <a:r>
              <a:rPr lang="en-US" dirty="0" smtClean="0"/>
              <a:t>150/</a:t>
            </a:r>
            <a:r>
              <a:rPr lang="en-US" dirty="0" err="1" smtClean="0"/>
              <a:t>manhour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x 2 electricians x 20 hours= $14,000</a:t>
            </a:r>
          </a:p>
          <a:p>
            <a:r>
              <a:rPr lang="en-US" dirty="0" smtClean="0"/>
              <a:t>Generator</a:t>
            </a:r>
          </a:p>
          <a:p>
            <a:pPr lvl="1"/>
            <a:r>
              <a:rPr lang="en-US" dirty="0" smtClean="0"/>
              <a:t>$5,400 </a:t>
            </a:r>
            <a:r>
              <a:rPr lang="en-US" dirty="0"/>
              <a:t>F</a:t>
            </a:r>
            <a:r>
              <a:rPr lang="en-US" dirty="0" smtClean="0"/>
              <a:t>or a </a:t>
            </a:r>
            <a:r>
              <a:rPr lang="en-US" dirty="0"/>
              <a:t>M</a:t>
            </a:r>
            <a:r>
              <a:rPr lang="en-US" dirty="0" smtClean="0"/>
              <a:t>onth Rental</a:t>
            </a:r>
          </a:p>
          <a:p>
            <a:pPr lvl="1"/>
            <a:r>
              <a:rPr lang="en-US" dirty="0" smtClean="0"/>
              <a:t>$2,000/day Diesel</a:t>
            </a:r>
          </a:p>
          <a:p>
            <a:pPr lvl="1"/>
            <a:r>
              <a:rPr lang="en-US" dirty="0" smtClean="0"/>
              <a:t>$1,400 For a </a:t>
            </a:r>
            <a:r>
              <a:rPr lang="en-US" dirty="0" err="1" smtClean="0"/>
              <a:t>Panelboard</a:t>
            </a:r>
            <a:r>
              <a:rPr lang="en-US" dirty="0" smtClean="0"/>
              <a:t> (x2-?)</a:t>
            </a:r>
            <a:endParaRPr lang="en-US" dirty="0" smtClean="0"/>
          </a:p>
          <a:p>
            <a:pPr lvl="1"/>
            <a:r>
              <a:rPr lang="en-US" dirty="0" smtClean="0"/>
              <a:t>Several Hundred Feet of Cable to Individual </a:t>
            </a:r>
            <a:r>
              <a:rPr lang="en-US" dirty="0"/>
              <a:t>L</a:t>
            </a:r>
            <a:r>
              <a:rPr lang="en-US" dirty="0" smtClean="0"/>
              <a:t>oads</a:t>
            </a:r>
          </a:p>
          <a:p>
            <a:r>
              <a:rPr lang="en-US" dirty="0" smtClean="0"/>
              <a:t>House Power</a:t>
            </a:r>
          </a:p>
          <a:p>
            <a:pPr lvl="1"/>
            <a:r>
              <a:rPr lang="en-US" dirty="0" smtClean="0"/>
              <a:t>$1,400 For a </a:t>
            </a:r>
            <a:r>
              <a:rPr lang="en-US" dirty="0" err="1" smtClean="0"/>
              <a:t>Panelboard</a:t>
            </a:r>
            <a:r>
              <a:rPr lang="en-US" dirty="0" smtClean="0"/>
              <a:t> (x2-?)</a:t>
            </a:r>
            <a:endParaRPr lang="en-US" dirty="0" smtClean="0"/>
          </a:p>
          <a:p>
            <a:pPr lvl="1"/>
            <a:r>
              <a:rPr lang="en-US" dirty="0" smtClean="0"/>
              <a:t>250 </a:t>
            </a:r>
            <a:r>
              <a:rPr lang="en-US" dirty="0" smtClean="0"/>
              <a:t>ft. of 4 Conductor 350 MCM Cable (In </a:t>
            </a:r>
            <a:r>
              <a:rPr lang="en-US" dirty="0" smtClean="0"/>
              <a:t>Storage, Unsure of length) </a:t>
            </a:r>
            <a:endParaRPr lang="en-US" dirty="0" smtClean="0"/>
          </a:p>
          <a:p>
            <a:pPr lvl="1"/>
            <a:r>
              <a:rPr lang="en-US" dirty="0" smtClean="0"/>
              <a:t>Several Hundred Feet of Cable to </a:t>
            </a: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 smtClean="0"/>
              <a:t>Loads 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848602"/>
              </p:ext>
            </p:extLst>
          </p:nvPr>
        </p:nvGraphicFramePr>
        <p:xfrm>
          <a:off x="2895600" y="5715000"/>
          <a:ext cx="3860800" cy="1097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0000" endA="300" endPos="0" dist="101600" dir="5400000" sy="-100000" algn="bl" rotWithShape="0"/>
                </a:effectLst>
                <a:tableStyleId>{37CE84F3-28C3-443E-9E96-99CF82512B78}</a:tableStyleId>
              </a:tblPr>
              <a:tblGrid>
                <a:gridCol w="1930400"/>
                <a:gridCol w="1930400"/>
              </a:tblGrid>
              <a:tr h="2777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</a:t>
                      </a:r>
                      <a:r>
                        <a:rPr lang="en-US" dirty="0" smtClean="0"/>
                        <a:t>53k</a:t>
                      </a:r>
                      <a:endParaRPr lang="en-US" dirty="0"/>
                    </a:p>
                  </a:txBody>
                  <a:tcPr/>
                </a:tc>
              </a:tr>
              <a:tr h="277707">
                <a:tc>
                  <a:txBody>
                    <a:bodyPr/>
                    <a:lstStyle/>
                    <a:p>
                      <a:r>
                        <a:rPr lang="en-US" dirty="0" smtClean="0"/>
                        <a:t>No Generator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 </a:t>
                      </a:r>
                      <a:r>
                        <a:rPr lang="en-US" dirty="0" smtClean="0"/>
                        <a:t>35k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Visual Inspection</a:t>
            </a:r>
          </a:p>
          <a:p>
            <a:r>
              <a:rPr lang="en-US" dirty="0" smtClean="0"/>
              <a:t>Hi-Pot</a:t>
            </a:r>
          </a:p>
          <a:p>
            <a:r>
              <a:rPr lang="en-US" dirty="0" smtClean="0"/>
              <a:t>Disconnect panel boards from temporary power</a:t>
            </a:r>
          </a:p>
          <a:p>
            <a:r>
              <a:rPr lang="en-US" dirty="0" smtClean="0"/>
              <a:t>Reconnect panel boards</a:t>
            </a:r>
          </a:p>
          <a:p>
            <a:r>
              <a:rPr lang="en-US" dirty="0" smtClean="0"/>
              <a:t>DHP-L1-1 will be turned on first</a:t>
            </a:r>
          </a:p>
          <a:p>
            <a:pPr lvl="1"/>
            <a:r>
              <a:rPr lang="en-US" dirty="0" smtClean="0"/>
              <a:t>Fire alarms</a:t>
            </a:r>
          </a:p>
          <a:p>
            <a:pPr lvl="1"/>
            <a:r>
              <a:rPr lang="en-US" dirty="0" smtClean="0"/>
              <a:t>Lighting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DHP-L1-2</a:t>
            </a:r>
          </a:p>
          <a:p>
            <a:r>
              <a:rPr lang="en-US" dirty="0" smtClean="0"/>
              <a:t>DHP-L1-3</a:t>
            </a:r>
          </a:p>
        </p:txBody>
      </p:sp>
    </p:spTree>
    <p:extLst>
      <p:ext uri="{BB962C8B-B14F-4D97-AF65-F5344CB8AC3E}">
        <p14:creationId xmlns:p14="http://schemas.microsoft.com/office/powerpoint/2010/main" val="27837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Will Become of the Removed Equipment?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Transformer will be kept as a spare</a:t>
            </a:r>
          </a:p>
          <a:p>
            <a:pPr lvl="1"/>
            <a:r>
              <a:rPr lang="en-US" dirty="0" smtClean="0"/>
              <a:t>Currently have 1 spare for 8 transformers (5 – high rise, </a:t>
            </a:r>
            <a:br>
              <a:rPr lang="en-US" dirty="0" smtClean="0"/>
            </a:br>
            <a:r>
              <a:rPr lang="en-US" dirty="0" smtClean="0"/>
              <a:t>3 </a:t>
            </a:r>
            <a:r>
              <a:rPr lang="en-US" dirty="0"/>
              <a:t>–</a:t>
            </a:r>
            <a:r>
              <a:rPr lang="en-US" dirty="0" smtClean="0"/>
              <a:t> LINAC)</a:t>
            </a:r>
          </a:p>
          <a:p>
            <a:pPr lvl="1"/>
            <a:r>
              <a:rPr lang="en-US" dirty="0" smtClean="0"/>
              <a:t>Transformer will be examined to make sure it is in good working order</a:t>
            </a:r>
          </a:p>
          <a:p>
            <a:pPr lvl="1"/>
            <a:r>
              <a:rPr lang="en-US" dirty="0" smtClean="0"/>
              <a:t>Will be stored in Booster parking lot</a:t>
            </a:r>
            <a:endParaRPr lang="en-US" dirty="0"/>
          </a:p>
          <a:p>
            <a:pPr lvl="1"/>
            <a:r>
              <a:rPr lang="en-US" dirty="0" smtClean="0"/>
              <a:t>Will be placed on a truck the same day it is removed to avoid excess rigger fees</a:t>
            </a:r>
          </a:p>
          <a:p>
            <a:r>
              <a:rPr lang="en-US" dirty="0" smtClean="0"/>
              <a:t>Breakers </a:t>
            </a:r>
          </a:p>
          <a:p>
            <a:pPr lvl="1"/>
            <a:r>
              <a:rPr lang="en-US" dirty="0" smtClean="0"/>
              <a:t>Will be rebuilt and tested</a:t>
            </a:r>
          </a:p>
          <a:p>
            <a:pPr lvl="1"/>
            <a:r>
              <a:rPr lang="en-US" dirty="0" smtClean="0"/>
              <a:t>Used as spares</a:t>
            </a:r>
          </a:p>
          <a:p>
            <a:r>
              <a:rPr lang="en-US" dirty="0" smtClean="0"/>
              <a:t>Primary Switch</a:t>
            </a:r>
          </a:p>
          <a:p>
            <a:pPr lvl="1"/>
            <a:r>
              <a:rPr lang="en-US" dirty="0" smtClean="0"/>
              <a:t>Will be rebuilt and tested</a:t>
            </a:r>
          </a:p>
          <a:p>
            <a:pPr lvl="1"/>
            <a:r>
              <a:rPr lang="en-US" dirty="0" smtClean="0"/>
              <a:t>Used as a spare</a:t>
            </a:r>
          </a:p>
        </p:txBody>
      </p:sp>
    </p:spTree>
    <p:extLst>
      <p:ext uri="{BB962C8B-B14F-4D97-AF65-F5344CB8AC3E}">
        <p14:creationId xmlns:p14="http://schemas.microsoft.com/office/powerpoint/2010/main" val="4962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Create Site Wide Monitoring Network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2862951"/>
              </p:ext>
            </p:extLst>
          </p:nvPr>
        </p:nvGraphicFramePr>
        <p:xfrm>
          <a:off x="152400" y="14478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7010400" y="2895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34200" y="2209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90833" y="3657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200900" y="4343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77100" y="5105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7600" y="190500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 Project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07300" y="335280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 Project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10500" y="4757235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 Project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51233" y="403860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 Project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25908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????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5898" y="5978106"/>
            <a:ext cx="2292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attempting to move</a:t>
            </a:r>
          </a:p>
          <a:p>
            <a:r>
              <a:rPr lang="en-US" sz="1400" dirty="0" smtClean="0"/>
              <a:t>CG-1 budget to operations</a:t>
            </a:r>
          </a:p>
          <a:p>
            <a:r>
              <a:rPr lang="en-US" sz="1400" dirty="0" smtClean="0"/>
              <a:t>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908644-5F73-4A5D-A749-091D88D8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C908644-5F73-4A5D-A749-091D88D8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C908644-5F73-4A5D-A749-091D88D8D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FA37AE-CCC5-40DE-AB5E-9B2A4505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8FA37AE-CCC5-40DE-AB5E-9B2A4505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8FA37AE-CCC5-40DE-AB5E-9B2A45050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CB194-8468-4674-B460-EEA15706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5B0CB194-8468-4674-B460-EEA15706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5B0CB194-8468-4674-B460-EEA15706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9600E3-A5B1-4F7A-ABF3-AD5D6519E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B9600E3-A5B1-4F7A-ABF3-AD5D6519E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B9600E3-A5B1-4F7A-ABF3-AD5D6519E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4B349E-9598-4901-9581-C640C4CF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C4B349E-9598-4901-9581-C640C4CF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C4B349E-9598-4901-9581-C640C4CF91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6D8D0-AB23-4E4B-8C2F-6D6450D82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6E6D8D0-AB23-4E4B-8C2F-6D6450D82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6E6D8D0-AB23-4E4B-8C2F-6D6450D82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1E1855-6696-418C-879D-E7C47D429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01E1855-6696-418C-879D-E7C47D429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01E1855-6696-418C-879D-E7C47D429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910E54-F481-4250-BC6D-E61263D62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00910E54-F481-4250-BC6D-E61263D62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00910E54-F481-4250-BC6D-E61263D62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AC3463-287A-4F91-9FA7-CF0AF114F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16AC3463-287A-4F91-9FA7-CF0AF114F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16AC3463-287A-4F91-9FA7-CF0AF114F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790EAF-EAE1-4931-A101-C6A83C43D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91790EAF-EAE1-4931-A101-C6A83C43D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91790EAF-EAE1-4931-A101-C6A83C43D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B9D80-EE87-464E-A2C1-CF71DED8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D9B9D80-EE87-464E-A2C1-CF71DED8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D9B9D80-EE87-464E-A2C1-CF71DED8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2F0EA-98C9-46EC-BCBF-975879118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8D2F0EA-98C9-46EC-BCBF-975879118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8D2F0EA-98C9-46EC-BCBF-975879118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A6160D-958D-4EF1-80BA-57376075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41A6160D-958D-4EF1-80BA-57376075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41A6160D-958D-4EF1-80BA-57376075C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845E4-6EE1-4AAF-9FEC-153A35541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FB4845E4-6EE1-4AAF-9FEC-153A35541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FB4845E4-6EE1-4AAF-9FEC-153A35541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48B79-1564-434E-B50A-D545C6991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7848B79-1564-434E-B50A-D545C6991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7848B79-1564-434E-B50A-D545C6991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484C36-C7A5-4738-87F3-7767BC101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A4484C36-C7A5-4738-87F3-7767BC101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A4484C36-C7A5-4738-87F3-7767BC101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1CD74E-624C-42CB-9DAD-83018C4BB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C81CD74E-624C-42CB-9DAD-83018C4BB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C81CD74E-624C-42CB-9DAD-83018C4BB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MCC L2 ~ $65k</a:t>
            </a:r>
          </a:p>
          <a:p>
            <a:pPr lvl="1"/>
            <a:r>
              <a:rPr lang="en-US" dirty="0" smtClean="0"/>
              <a:t>CG-1 ~ $200k</a:t>
            </a:r>
          </a:p>
          <a:p>
            <a:r>
              <a:rPr lang="en-US" dirty="0" smtClean="0"/>
              <a:t>Install Times</a:t>
            </a:r>
          </a:p>
          <a:p>
            <a:pPr lvl="1"/>
            <a:r>
              <a:rPr lang="en-US" dirty="0" smtClean="0"/>
              <a:t>MCC L2 ~ 2 Days Electricians, 1 Day Riggers</a:t>
            </a:r>
          </a:p>
          <a:p>
            <a:pPr lvl="1"/>
            <a:r>
              <a:rPr lang="en-US" dirty="0" smtClean="0"/>
              <a:t>CG-1 ~ 1 Week Electricians, 1 Day Riggers</a:t>
            </a:r>
          </a:p>
          <a:p>
            <a:r>
              <a:rPr lang="en-US" dirty="0" smtClean="0"/>
              <a:t>Affected Entities</a:t>
            </a:r>
          </a:p>
          <a:p>
            <a:pPr lvl="1"/>
            <a:r>
              <a:rPr lang="en-US" dirty="0" smtClean="0"/>
              <a:t>MCC L2</a:t>
            </a:r>
          </a:p>
          <a:p>
            <a:pPr lvl="2"/>
            <a:r>
              <a:rPr lang="en-US" dirty="0" smtClean="0"/>
              <a:t>Chilled Water to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2"/>
            <a:r>
              <a:rPr lang="en-US" dirty="0" smtClean="0"/>
              <a:t>Heaters</a:t>
            </a:r>
          </a:p>
          <a:p>
            <a:pPr lvl="2"/>
            <a:r>
              <a:rPr lang="en-US" dirty="0" smtClean="0"/>
              <a:t>Sump Pump</a:t>
            </a:r>
          </a:p>
          <a:p>
            <a:pPr lvl="2"/>
            <a:r>
              <a:rPr lang="en-US" dirty="0" smtClean="0"/>
              <a:t>Air Compressors</a:t>
            </a:r>
          </a:p>
          <a:p>
            <a:pPr lvl="1"/>
            <a:r>
              <a:rPr lang="en-US" dirty="0" smtClean="0"/>
              <a:t>CG-1</a:t>
            </a:r>
          </a:p>
          <a:p>
            <a:pPr lvl="2"/>
            <a:r>
              <a:rPr lang="en-US" dirty="0" smtClean="0"/>
              <a:t>Main Control Room</a:t>
            </a:r>
          </a:p>
          <a:p>
            <a:pPr lvl="2"/>
            <a:r>
              <a:rPr lang="en-US" dirty="0" smtClean="0"/>
              <a:t>Cross Gallery Motor Control</a:t>
            </a:r>
          </a:p>
          <a:p>
            <a:pPr lvl="2"/>
            <a:r>
              <a:rPr lang="en-US" dirty="0" smtClean="0"/>
              <a:t>High Bay</a:t>
            </a:r>
          </a:p>
          <a:p>
            <a:pPr lvl="2"/>
            <a:r>
              <a:rPr lang="en-US" dirty="0" smtClean="0"/>
              <a:t>MAC Room</a:t>
            </a:r>
          </a:p>
          <a:p>
            <a:pPr lvl="2"/>
            <a:r>
              <a:rPr lang="en-US" dirty="0" smtClean="0"/>
              <a:t>Computer Room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62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Current Location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3667" y="24384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AutoShape 2" descr="https://mail-attachment.googleusercontent.com/attachment/?ui=2&amp;ik=52afc2540b&amp;view=att&amp;th=1360c7231000f4e7&amp;attid=0.1&amp;disp=inline&amp;realattid=1396334814264870819-1&amp;safe=1&amp;zw&amp;saduie=AG9B_P-dEPuNbUcihaDpxW-dDnNO&amp;sadet=1331648784693&amp;sads=b8HtE7huRX-G7UKEV6OzgJnaUs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-attachment.googleusercontent.com/attachment/?ui=2&amp;ik=52afc2540b&amp;view=att&amp;th=1360c7231000f4e7&amp;attid=0.1&amp;disp=inline&amp;realattid=1396334814264870819-1&amp;safe=1&amp;zw&amp;saduie=AG9B_P-dEPuNbUcihaDpxW-dDnNO&amp;sadet=1331648784693&amp;sads=b8HtE7huRX-G7UKEV6OzgJnaUsE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-attachment.googleusercontent.com/attachment/?ui=2&amp;ik=52afc2540b&amp;view=att&amp;th=1360c7231000f4e7&amp;attid=0.1&amp;disp=inline&amp;realattid=1396334814264870819-1&amp;safe=1&amp;zw&amp;saduie=AG9B_P-dEPuNbUcihaDpxW-dDnNO&amp;sadet=1331648784693&amp;sads=b8HtE7huRX-G7UKEV6OzgJnaUsE&amp;sads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600200"/>
            <a:ext cx="8610600" cy="4843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4038600" y="2707672"/>
            <a:ext cx="381000" cy="6451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7400" y="5105400"/>
            <a:ext cx="21336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8600" y="4751457"/>
            <a:ext cx="22172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Located in Alcove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0956" y="2307562"/>
            <a:ext cx="221728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Hydraulic Lift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2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Equipment Layout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3667" y="24384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AutoShape 2" descr="https://mail-attachment.googleusercontent.com/attachment/?ui=2&amp;ik=52afc2540b&amp;view=att&amp;th=1360c7231000f4e7&amp;attid=0.1&amp;disp=inline&amp;realattid=1396334814264870819-1&amp;safe=1&amp;zw&amp;saduie=AG9B_P-dEPuNbUcihaDpxW-dDnNO&amp;sadet=1331648784693&amp;sads=b8HtE7huRX-G7UKEV6OzgJnaUsE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-attachment.googleusercontent.com/attachment/?ui=2&amp;ik=52afc2540b&amp;view=att&amp;th=1360c7231000f4e7&amp;attid=0.1&amp;disp=inline&amp;realattid=1396334814264870819-1&amp;safe=1&amp;zw&amp;saduie=AG9B_P-dEPuNbUcihaDpxW-dDnNO&amp;sadet=1331648784693&amp;sads=b8HtE7huRX-G7UKEV6OzgJnaUsE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-attachment.googleusercontent.com/attachment/?ui=2&amp;ik=52afc2540b&amp;view=att&amp;th=1360c7231000f4e7&amp;attid=0.1&amp;disp=inline&amp;realattid=1396334814264870819-1&amp;safe=1&amp;zw&amp;saduie=AG9B_P-dEPuNbUcihaDpxW-dDnNO&amp;sadet=1331648784693&amp;sads=b8HtE7huRX-G7UKEV6OzgJnaUsE&amp;sads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1481667"/>
            <a:ext cx="8669865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5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3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9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 Cleanup 2-3 weeks prior to shutdown of substation</a:t>
            </a:r>
          </a:p>
          <a:p>
            <a:r>
              <a:rPr lang="en-US" dirty="0" smtClean="0"/>
              <a:t>Generator will arrive one week before </a:t>
            </a:r>
            <a:r>
              <a:rPr lang="en-US" dirty="0" smtClean="0"/>
              <a:t>shutdown (if used)</a:t>
            </a:r>
            <a:endParaRPr lang="en-US" dirty="0" smtClean="0"/>
          </a:p>
          <a:p>
            <a:r>
              <a:rPr lang="en-US" dirty="0" smtClean="0"/>
              <a:t>Temporary electrical power will be setup the weekend prior regardless of whether or not a generator is used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Office Lights					</a:t>
            </a:r>
          </a:p>
          <a:p>
            <a:r>
              <a:rPr lang="en-US" dirty="0" smtClean="0"/>
              <a:t>Office Receptacles</a:t>
            </a:r>
          </a:p>
          <a:p>
            <a:r>
              <a:rPr lang="en-US" dirty="0" smtClean="0"/>
              <a:t>Security Camera</a:t>
            </a:r>
          </a:p>
          <a:p>
            <a:r>
              <a:rPr lang="en-US" dirty="0" smtClean="0"/>
              <a:t>Fire Detection Panels</a:t>
            </a:r>
          </a:p>
          <a:p>
            <a:r>
              <a:rPr lang="en-US" dirty="0" smtClean="0"/>
              <a:t>Emergency Lights</a:t>
            </a:r>
          </a:p>
          <a:p>
            <a:r>
              <a:rPr lang="en-US" dirty="0" smtClean="0"/>
              <a:t>Exit Signs</a:t>
            </a:r>
          </a:p>
          <a:p>
            <a:r>
              <a:rPr lang="en-US" dirty="0" smtClean="0"/>
              <a:t>Crane</a:t>
            </a:r>
          </a:p>
          <a:p>
            <a:r>
              <a:rPr lang="en-US" dirty="0" smtClean="0"/>
              <a:t>Hydraulic Lift</a:t>
            </a:r>
          </a:p>
          <a:p>
            <a:r>
              <a:rPr lang="en-US" dirty="0" smtClean="0"/>
              <a:t>Sanitary Lift Station</a:t>
            </a:r>
          </a:p>
          <a:p>
            <a:r>
              <a:rPr lang="en-US" dirty="0" smtClean="0"/>
              <a:t>Overhead Door</a:t>
            </a:r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31333" y="2743200"/>
            <a:ext cx="8077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Will                                 What </a:t>
            </a:r>
            <a:r>
              <a:rPr lang="en-US" sz="2800" dirty="0"/>
              <a:t>Will Not </a:t>
            </a:r>
            <a:endParaRPr lang="en-US" sz="2800" dirty="0" smtClean="0"/>
          </a:p>
          <a:p>
            <a:r>
              <a:rPr lang="en-US" sz="2800" dirty="0" smtClean="0"/>
              <a:t>be Powered                             be </a:t>
            </a:r>
            <a:r>
              <a:rPr lang="en-US" sz="2800" dirty="0"/>
              <a:t>Powered</a:t>
            </a:r>
          </a:p>
          <a:p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8800" y="3407434"/>
            <a:ext cx="7315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Heat</a:t>
            </a:r>
          </a:p>
          <a:p>
            <a:r>
              <a:rPr lang="en-US" dirty="0" smtClean="0"/>
              <a:t>Air Conditioning</a:t>
            </a:r>
          </a:p>
          <a:p>
            <a:r>
              <a:rPr lang="en-US" dirty="0" smtClean="0"/>
              <a:t>All other MCC loads</a:t>
            </a:r>
          </a:p>
          <a:p>
            <a:r>
              <a:rPr lang="en-US" dirty="0" smtClean="0"/>
              <a:t>Welding Receptacles</a:t>
            </a:r>
          </a:p>
          <a:p>
            <a:r>
              <a:rPr lang="en-US" dirty="0" smtClean="0"/>
              <a:t>Hall Receptacles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431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No Generator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“Siphon” power from panel DHP-L2-2 or DHP-L3-4</a:t>
            </a:r>
          </a:p>
          <a:p>
            <a:r>
              <a:rPr lang="en-US" dirty="0" smtClean="0"/>
              <a:t>Cable will be run in cable trays</a:t>
            </a:r>
          </a:p>
          <a:p>
            <a:pPr lvl="1"/>
            <a:r>
              <a:rPr lang="en-US" dirty="0" smtClean="0"/>
              <a:t>4 conductor 350 mcm cable is heavy (~7 lbs./ft.) and will need an open area to lay</a:t>
            </a:r>
          </a:p>
          <a:p>
            <a:pPr lvl="1"/>
            <a:r>
              <a:rPr lang="en-US" dirty="0" smtClean="0"/>
              <a:t>Use cable trays as much as possible for load wiring</a:t>
            </a:r>
          </a:p>
          <a:p>
            <a:pPr lvl="2"/>
            <a:r>
              <a:rPr lang="en-US" dirty="0" smtClean="0"/>
              <a:t>If on the floor, cable bridges will be used in walkways to prevent tripping</a:t>
            </a:r>
            <a:endParaRPr lang="en-US" dirty="0" smtClean="0"/>
          </a:p>
          <a:p>
            <a:r>
              <a:rPr lang="en-US" dirty="0" smtClean="0"/>
              <a:t>Setup temporary panel board(s)</a:t>
            </a:r>
          </a:p>
          <a:p>
            <a:r>
              <a:rPr lang="en-US" dirty="0" smtClean="0"/>
              <a:t>Run cable to individual loads (DHP panels, MCC loads)</a:t>
            </a:r>
          </a:p>
          <a:p>
            <a:r>
              <a:rPr lang="en-US" dirty="0" smtClean="0"/>
              <a:t>DHP panels will be locked out and tagged out</a:t>
            </a:r>
          </a:p>
          <a:p>
            <a:r>
              <a:rPr lang="en-US" dirty="0" smtClean="0"/>
              <a:t>Group lockbox</a:t>
            </a:r>
          </a:p>
          <a:p>
            <a:r>
              <a:rPr lang="en-US" dirty="0" smtClean="0"/>
              <a:t>MCC loads will have configuration control locks </a:t>
            </a:r>
          </a:p>
          <a:p>
            <a:pPr lvl="1"/>
            <a:r>
              <a:rPr lang="en-US" dirty="0" smtClean="0"/>
              <a:t>We will check current prior to using any MCC loads to ensure they will not trip off during operation</a:t>
            </a:r>
          </a:p>
          <a:p>
            <a:r>
              <a:rPr lang="en-US" dirty="0" smtClean="0"/>
              <a:t>Schedule will be the same as the generator, except that we will have power all day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6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el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32" y="3006914"/>
            <a:ext cx="2456993" cy="38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No Generator Plan Pictures</a:t>
            </a:r>
            <a:endParaRPr lang="en-US" dirty="0"/>
          </a:p>
        </p:txBody>
      </p:sp>
      <p:pic>
        <p:nvPicPr>
          <p:cNvPr id="1027" name="Picture 3" descr="C:\Users\rcrawfor\Desktop\P320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44600"/>
            <a:ext cx="302895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crawfor\Desktop\P320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54667"/>
            <a:ext cx="302895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9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Substation L1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Contract awarded to Federal Pacific February 10</a:t>
            </a:r>
            <a:r>
              <a:rPr lang="en-US" baseline="30000" dirty="0" smtClean="0"/>
              <a:t>th</a:t>
            </a:r>
            <a:r>
              <a:rPr lang="en-US" dirty="0" smtClean="0"/>
              <a:t>, 2012 </a:t>
            </a:r>
          </a:p>
          <a:p>
            <a:r>
              <a:rPr lang="en-US" dirty="0" smtClean="0"/>
              <a:t>Waiting for approval drawings</a:t>
            </a:r>
          </a:p>
          <a:p>
            <a:r>
              <a:rPr lang="en-US" dirty="0" smtClean="0"/>
              <a:t>Cost: $164,853</a:t>
            </a:r>
          </a:p>
          <a:p>
            <a:r>
              <a:rPr lang="en-US" dirty="0" smtClean="0"/>
              <a:t>Due By: June 20, 2012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Profibus</a:t>
            </a:r>
            <a:r>
              <a:rPr lang="en-US" dirty="0" smtClean="0"/>
              <a:t> Network</a:t>
            </a:r>
          </a:p>
          <a:p>
            <a:pPr lvl="1"/>
            <a:r>
              <a:rPr lang="en-US" dirty="0" smtClean="0"/>
              <a:t>Remote monitoring</a:t>
            </a:r>
          </a:p>
          <a:p>
            <a:pPr lvl="1"/>
            <a:r>
              <a:rPr lang="en-US" dirty="0" smtClean="0"/>
              <a:t>Remote operation</a:t>
            </a:r>
          </a:p>
          <a:p>
            <a:r>
              <a:rPr lang="en-US" dirty="0" smtClean="0"/>
              <a:t>Replaceable trip units</a:t>
            </a:r>
          </a:p>
          <a:p>
            <a:pPr lvl="1"/>
            <a:r>
              <a:rPr lang="en-US" dirty="0" smtClean="0"/>
              <a:t>Allows for proper coordination of breakers </a:t>
            </a:r>
          </a:p>
          <a:p>
            <a:pPr lvl="1"/>
            <a:r>
              <a:rPr lang="en-US" dirty="0" smtClean="0"/>
              <a:t>Cost in the hundreds of dollars</a:t>
            </a:r>
          </a:p>
          <a:p>
            <a:r>
              <a:rPr lang="en-US" dirty="0" smtClean="0"/>
              <a:t>Advanced Local Monitoring</a:t>
            </a:r>
          </a:p>
          <a:p>
            <a:pPr lvl="1"/>
            <a:r>
              <a:rPr lang="en-US" dirty="0" smtClean="0"/>
              <a:t>Current meter on </a:t>
            </a:r>
            <a:r>
              <a:rPr lang="en-US" dirty="0"/>
              <a:t>p</a:t>
            </a:r>
            <a:r>
              <a:rPr lang="en-US" dirty="0" smtClean="0"/>
              <a:t>rimary switch</a:t>
            </a:r>
          </a:p>
          <a:p>
            <a:pPr lvl="1"/>
            <a:r>
              <a:rPr lang="en-US" dirty="0" smtClean="0"/>
              <a:t>Panel meter capable of power factor measurements, harmonics, etc. </a:t>
            </a:r>
          </a:p>
          <a:p>
            <a:pPr lvl="1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3667" y="24384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Features of New Substation</a:t>
            </a:r>
            <a:endParaRPr lang="en-US" dirty="0"/>
          </a:p>
        </p:txBody>
      </p:sp>
      <p:pic>
        <p:nvPicPr>
          <p:cNvPr id="1028" name="Picture 4" descr="The PAC measuring devices precisely measure the power and current values of industrial plants, thus enabling detailed recording and evaluation of the consump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92497"/>
            <a:ext cx="2438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6065251"/>
            <a:ext cx="15760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www.siemens.com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352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54097"/>
          </a:xfrm>
        </p:spPr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One week install time</a:t>
            </a:r>
          </a:p>
          <a:p>
            <a:pPr lvl="1"/>
            <a:r>
              <a:rPr lang="en-US" dirty="0" smtClean="0"/>
              <a:t>May need to be 10-12 hour days to accomplish this</a:t>
            </a:r>
          </a:p>
          <a:p>
            <a:r>
              <a:rPr lang="en-US" dirty="0" smtClean="0"/>
              <a:t>One day Riggers</a:t>
            </a:r>
          </a:p>
          <a:p>
            <a:pPr lvl="1"/>
            <a:r>
              <a:rPr lang="en-US" dirty="0" smtClean="0"/>
              <a:t>Crew of 6-8</a:t>
            </a:r>
          </a:p>
          <a:p>
            <a:r>
              <a:rPr lang="en-US" dirty="0" smtClean="0"/>
              <a:t>One week of electricians</a:t>
            </a:r>
          </a:p>
          <a:p>
            <a:pPr lvl="1"/>
            <a:r>
              <a:rPr lang="en-US" dirty="0" smtClean="0"/>
              <a:t>Crew of 2</a:t>
            </a:r>
          </a:p>
        </p:txBody>
      </p:sp>
    </p:spTree>
    <p:extLst>
      <p:ext uri="{BB962C8B-B14F-4D97-AF65-F5344CB8AC3E}">
        <p14:creationId xmlns:p14="http://schemas.microsoft.com/office/powerpoint/2010/main" val="12366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ACCC130-2EE1-4199-90A5-13326ED26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3952</TotalTime>
  <Words>655</Words>
  <Application>Microsoft Office PowerPoint</Application>
  <PresentationFormat>On-screen Show (4:3)</PresentationFormat>
  <Paragraphs>190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Perspective</vt:lpstr>
      <vt:lpstr>Substation L1/ MCC L1 Update</vt:lpstr>
      <vt:lpstr>Current Location </vt:lpstr>
      <vt:lpstr>Equipment Layout</vt:lpstr>
      <vt:lpstr>Project Schedule</vt:lpstr>
      <vt:lpstr>Project Schedule</vt:lpstr>
      <vt:lpstr>No Generator Plan</vt:lpstr>
      <vt:lpstr>No Generator Plan Pictures</vt:lpstr>
      <vt:lpstr>Substation L1</vt:lpstr>
      <vt:lpstr>Scheduling</vt:lpstr>
      <vt:lpstr>MCC L1</vt:lpstr>
      <vt:lpstr>Scheduling</vt:lpstr>
      <vt:lpstr>Installation Costs</vt:lpstr>
      <vt:lpstr>Commissioning</vt:lpstr>
      <vt:lpstr>What Will Become of the Removed Equipment?</vt:lpstr>
      <vt:lpstr>Future</vt:lpstr>
      <vt:lpstr>Future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Substation L1/ MCC L1 Update</dc:title>
  <dc:creator>Ryan A. Crawford x2337 15655N</dc:creator>
  <cp:lastModifiedBy>Ryan A. Crawford x2337 15655N</cp:lastModifiedBy>
  <cp:revision>40</cp:revision>
  <dcterms:created xsi:type="dcterms:W3CDTF">2012-03-13T13:27:24Z</dcterms:created>
  <dcterms:modified xsi:type="dcterms:W3CDTF">2012-03-20T17:35:00Z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TC300024589990</vt:lpwstr>
  </property>
</Properties>
</file>