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8" r:id="rId3"/>
    <p:sldId id="280" r:id="rId4"/>
    <p:sldId id="276" r:id="rId5"/>
    <p:sldId id="281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9" autoAdjust="0"/>
  </p:normalViewPr>
  <p:slideViewPr>
    <p:cSldViewPr>
      <p:cViewPr varScale="1">
        <p:scale>
          <a:sx n="24" d="100"/>
          <a:sy n="24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BAAC73-5839-4995-ABA1-5C693613B54D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3A1B9B-CF00-4626-81EB-60BF3A50AA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E6C72E-617D-40A0-98E4-4035CE441BEB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54CE94-3853-4BD1-9888-02ABEBEA4F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39F58B-4306-4767-99DB-864396CD3DA6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FC1D5A-994C-457C-AB2C-47CA26614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F9A5B6-D0EF-4D12-BD88-47609AE7F1A3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0F9DCC-FC42-4F9E-ABFF-4B35F30DF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B8CF5F-5D8D-4691-AF8A-A6D005376046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BE7B89-60AD-4B03-B107-5DED559C4A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B71942-E384-4D8C-8BE6-7901F24E7F3B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621D1A-2D04-4BC2-8640-47E9A8FAE7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9F0485-5CBF-4171-87A9-B9DDA59A8EF5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02F332-51F9-4C76-9B45-C35CB4F42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8CA3EE-020C-4007-B45A-A269509D412F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5C4853-2D18-4FCE-ADB2-F9B1F06C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6FCC50-5B11-4B0C-A8C8-E98CD59EE1B6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74153D-1489-4249-9459-8AE7D3CDBE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9637F1-2035-4AE6-BE4F-ADA328A5F5AC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8EE7E4-55E5-4513-A824-F13C51B21B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6314D7-72B3-44AE-B69F-360B44FD37F1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CE993A-E504-491E-87FB-47016BBF3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9D6BF85-4078-4BD3-9686-14AD8E70D00F}" type="datetimeFigureOut">
              <a:rPr lang="en-US" smtClean="0"/>
              <a:pPr>
                <a:defRPr/>
              </a:pPr>
              <a:t>7/18/2012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75870E4-ED95-429D-8125-3CCAFA5EB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Booster Bias Supply     &amp; Test Stand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July 18th, 2012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Ferrite Bias Supply Upgrade</a:t>
            </a:r>
            <a:r>
              <a:rPr lang="en-US" dirty="0" smtClean="0"/>
              <a:t>	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New Transformer low bid by NWL at a price of $16,760.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Expect to place order in October.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SCR heat sink parts are ordered ($11,050), delivery due end of July.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New Ferrite bias Supplies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One is fully functional.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One is working but has a thermal problem that stills needs to be solved.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Last one is 50% tested, finding numerous wiring errors.</a:t>
            </a:r>
          </a:p>
          <a:p>
            <a:pPr indent="-182880">
              <a:buClr>
                <a:schemeClr val="accent2">
                  <a:tint val="85000"/>
                  <a:satMod val="285000"/>
                </a:schemeClr>
              </a:buClr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0377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New Booster RF Cavity Test Area</a:t>
            </a:r>
            <a:r>
              <a:rPr lang="en-US" dirty="0" smtClean="0"/>
              <a:t>	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Located in the </a:t>
            </a:r>
            <a:r>
              <a:rPr lang="en-US" dirty="0" err="1" smtClean="0"/>
              <a:t>Tev</a:t>
            </a:r>
            <a:r>
              <a:rPr lang="en-US" dirty="0" smtClean="0"/>
              <a:t> RF equipment gallery at F0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Now cleared and ready for lead shields.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dirty="0" smtClean="0"/>
              <a:t>To be installed later this week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Can then immediately be used to store radioactive cavities as well as some disassembly work.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Still Needed: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dirty="0" smtClean="0"/>
              <a:t>Mounting of 480VAC disconnect 	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dirty="0" smtClean="0"/>
              <a:t>Anode Power Supply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6" name="Content Placeholder 5" descr="befor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Befor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After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Aft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lead shiel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10112</TotalTime>
  <Words>27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Aspect</vt:lpstr>
      <vt:lpstr>Booster Bias Supply     &amp; Test Stand </vt:lpstr>
      <vt:lpstr>  </vt:lpstr>
      <vt:lpstr>  </vt:lpstr>
      <vt:lpstr> </vt:lpstr>
      <vt:lpstr> </vt:lpstr>
      <vt:lpstr> </vt:lpstr>
      <vt:lpstr> </vt:lpstr>
      <vt:lpstr>  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Bias Supply and Cavity Upgrade</dc:title>
  <dc:creator>sheahan</dc:creator>
  <cp:lastModifiedBy>zwaska</cp:lastModifiedBy>
  <cp:revision>512</cp:revision>
  <dcterms:created xsi:type="dcterms:W3CDTF">2011-11-08T22:02:33Z</dcterms:created>
  <dcterms:modified xsi:type="dcterms:W3CDTF">2012-07-18T14:31:59Z</dcterms:modified>
</cp:coreProperties>
</file>