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EA0B1A7-2B20-4278-B6C4-D29C9FF6012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4E3A8A1-833B-401A-B7BD-52D025E560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1445775"/>
          </a:xfrm>
        </p:spPr>
        <p:txBody>
          <a:bodyPr/>
          <a:lstStyle/>
          <a:p>
            <a:pPr algn="ctr"/>
            <a:r>
              <a:rPr lang="en-US" dirty="0" smtClean="0"/>
              <a:t>PIP Update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7315200" cy="1144632"/>
          </a:xfrm>
        </p:spPr>
        <p:txBody>
          <a:bodyPr/>
          <a:lstStyle/>
          <a:p>
            <a:pPr algn="ctr"/>
            <a:r>
              <a:rPr lang="en-US" dirty="0" smtClean="0"/>
              <a:t>September 26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 smtClean="0"/>
              <a:t>L1 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Installation is halted until further notice (plan for 2014 shutdown or when needed)</a:t>
            </a:r>
          </a:p>
          <a:p>
            <a:r>
              <a:rPr lang="en-US" dirty="0" smtClean="0"/>
              <a:t>Substation moved to ME-7</a:t>
            </a:r>
          </a:p>
          <a:p>
            <a:pPr lvl="1"/>
            <a:r>
              <a:rPr lang="en-US" dirty="0" smtClean="0"/>
              <a:t>Will be completely assembled and tested</a:t>
            </a:r>
          </a:p>
          <a:p>
            <a:pPr lvl="1"/>
            <a:r>
              <a:rPr lang="en-US" dirty="0" smtClean="0"/>
              <a:t>Program breakers</a:t>
            </a:r>
          </a:p>
          <a:p>
            <a:pPr lvl="1"/>
            <a:r>
              <a:rPr lang="en-US" dirty="0" smtClean="0"/>
              <a:t>Start SCADA programming</a:t>
            </a:r>
          </a:p>
          <a:p>
            <a:r>
              <a:rPr lang="en-US" dirty="0" smtClean="0"/>
              <a:t>Moving forward with hatch installation </a:t>
            </a:r>
          </a:p>
          <a:p>
            <a:pPr lvl="1"/>
            <a:r>
              <a:rPr lang="en-US" dirty="0" smtClean="0"/>
              <a:t>Should have quotes shortly</a:t>
            </a:r>
          </a:p>
          <a:p>
            <a:pPr lvl="1"/>
            <a:r>
              <a:rPr lang="en-US" dirty="0" smtClean="0"/>
              <a:t>Paint tested positive for lead, will need to be dealt with at install</a:t>
            </a:r>
          </a:p>
          <a:p>
            <a:r>
              <a:rPr lang="en-US" dirty="0" smtClean="0"/>
              <a:t>Rewriting specification for transformer to allow for three separate cores</a:t>
            </a:r>
          </a:p>
          <a:p>
            <a:pPr lvl="1"/>
            <a:r>
              <a:rPr lang="en-US" dirty="0" smtClean="0"/>
              <a:t>Design review will be held sometime in the future</a:t>
            </a:r>
          </a:p>
          <a:p>
            <a:r>
              <a:rPr lang="en-US" dirty="0" smtClean="0"/>
              <a:t>Temporary wiring is nearly finished and will remain in place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00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 smtClean="0"/>
              <a:t>MCC-L1-1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Installation will take place shortly</a:t>
            </a:r>
            <a:endParaRPr lang="en-US" dirty="0"/>
          </a:p>
          <a:p>
            <a:r>
              <a:rPr lang="en-US" dirty="0" smtClean="0"/>
              <a:t>MCC will be moved downstairs sometime in October</a:t>
            </a:r>
          </a:p>
          <a:p>
            <a:r>
              <a:rPr lang="en-US" dirty="0" smtClean="0"/>
              <a:t>Power will be shut off by the end of the week</a:t>
            </a:r>
          </a:p>
          <a:p>
            <a:pPr lvl="1"/>
            <a:r>
              <a:rPr lang="en-US" smtClean="0"/>
              <a:t>DHP-L2-2 </a:t>
            </a:r>
            <a:r>
              <a:rPr lang="en-US" smtClean="0"/>
              <a:t>will be</a:t>
            </a:r>
            <a:r>
              <a:rPr lang="en-US" smtClean="0"/>
              <a:t> </a:t>
            </a:r>
            <a:r>
              <a:rPr lang="en-US" dirty="0" smtClean="0"/>
              <a:t>taken down</a:t>
            </a:r>
          </a:p>
          <a:p>
            <a:pPr lvl="1"/>
            <a:r>
              <a:rPr lang="en-US" dirty="0" smtClean="0"/>
              <a:t>MCC </a:t>
            </a:r>
          </a:p>
          <a:p>
            <a:pPr lvl="2"/>
            <a:r>
              <a:rPr lang="en-US" dirty="0" smtClean="0"/>
              <a:t>No air conditioning </a:t>
            </a:r>
          </a:p>
          <a:p>
            <a:pPr lvl="2"/>
            <a:r>
              <a:rPr lang="en-US" dirty="0" smtClean="0"/>
              <a:t>Temporary sump pump</a:t>
            </a:r>
          </a:p>
          <a:p>
            <a:pPr lvl="2"/>
            <a:r>
              <a:rPr lang="en-US" dirty="0" smtClean="0"/>
              <a:t>Overhead Crane</a:t>
            </a:r>
          </a:p>
          <a:p>
            <a:pPr lvl="2"/>
            <a:r>
              <a:rPr lang="en-US" dirty="0" smtClean="0"/>
              <a:t>Hydraulic lift</a:t>
            </a:r>
          </a:p>
          <a:p>
            <a:r>
              <a:rPr lang="en-US" dirty="0" smtClean="0"/>
              <a:t>Internal control wiring </a:t>
            </a:r>
          </a:p>
          <a:p>
            <a:pPr lvl="1"/>
            <a:r>
              <a:rPr lang="en-US" dirty="0" smtClean="0"/>
              <a:t>Completed in advance</a:t>
            </a:r>
          </a:p>
          <a:p>
            <a:pPr lvl="1"/>
            <a:r>
              <a:rPr lang="en-US" dirty="0" smtClean="0"/>
              <a:t>Electricians only need to connect 480V and some 120V circuits</a:t>
            </a:r>
          </a:p>
          <a:p>
            <a:pPr lvl="2"/>
            <a:r>
              <a:rPr lang="en-US" dirty="0" smtClean="0"/>
              <a:t>Should be a 1 day install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28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 smtClean="0"/>
              <a:t>Booster MCC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Universal Specification written</a:t>
            </a:r>
          </a:p>
          <a:p>
            <a:pPr lvl="1"/>
            <a:r>
              <a:rPr lang="en-US" dirty="0" smtClean="0"/>
              <a:t>Can be used in West or East side</a:t>
            </a:r>
          </a:p>
          <a:p>
            <a:r>
              <a:rPr lang="en-US" dirty="0" smtClean="0"/>
              <a:t>Will not be a </a:t>
            </a:r>
            <a:r>
              <a:rPr lang="en-US" dirty="0" err="1" smtClean="0"/>
              <a:t>SmartStart</a:t>
            </a:r>
            <a:r>
              <a:rPr lang="en-US" dirty="0" smtClean="0"/>
              <a:t> (LINAC MCC)</a:t>
            </a:r>
          </a:p>
          <a:p>
            <a:pPr lvl="1"/>
            <a:r>
              <a:rPr lang="en-US" dirty="0" smtClean="0"/>
              <a:t>PLC and HMI will be purchased later</a:t>
            </a:r>
          </a:p>
          <a:p>
            <a:pPr lvl="1"/>
            <a:r>
              <a:rPr lang="en-US" dirty="0" smtClean="0"/>
              <a:t>Programmed in house</a:t>
            </a:r>
          </a:p>
          <a:p>
            <a:r>
              <a:rPr lang="en-US" dirty="0" smtClean="0"/>
              <a:t>Will not be purchased this year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58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 smtClean="0"/>
              <a:t>Booster Substation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Contract awarded to Federal Pacific</a:t>
            </a:r>
          </a:p>
          <a:p>
            <a:pPr lvl="1"/>
            <a:r>
              <a:rPr lang="en-US" dirty="0" smtClean="0"/>
              <a:t>9/13/12</a:t>
            </a:r>
          </a:p>
          <a:p>
            <a:pPr lvl="1"/>
            <a:r>
              <a:rPr lang="en-US" dirty="0" smtClean="0"/>
              <a:t>$152,370</a:t>
            </a:r>
          </a:p>
          <a:p>
            <a:r>
              <a:rPr lang="en-US" dirty="0" smtClean="0"/>
              <a:t>Extra transformer ordered</a:t>
            </a:r>
          </a:p>
          <a:p>
            <a:pPr lvl="1"/>
            <a:r>
              <a:rPr lang="en-US" dirty="0" smtClean="0"/>
              <a:t>9/25/12</a:t>
            </a:r>
          </a:p>
          <a:p>
            <a:pPr lvl="1"/>
            <a:r>
              <a:rPr lang="en-US" dirty="0" smtClean="0"/>
              <a:t>$55,254</a:t>
            </a:r>
          </a:p>
          <a:p>
            <a:r>
              <a:rPr lang="en-US" dirty="0" smtClean="0"/>
              <a:t>When Booster substation replaced all oil filled transformers for Booster will be replaced with dry-type</a:t>
            </a:r>
          </a:p>
          <a:p>
            <a:r>
              <a:rPr lang="en-US" dirty="0" smtClean="0"/>
              <a:t>Expect substation and transformer around Jan. or Feb. </a:t>
            </a:r>
          </a:p>
          <a:p>
            <a:pPr lvl="1"/>
            <a:r>
              <a:rPr lang="en-US" dirty="0" smtClean="0"/>
              <a:t>Federal is going to try and get them to us by the end of the year</a:t>
            </a:r>
          </a:p>
          <a:p>
            <a:pPr lvl="2"/>
            <a:r>
              <a:rPr lang="en-US" dirty="0" smtClean="0"/>
              <a:t>Siemens switchgear will likely make this impossible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6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 smtClean="0"/>
              <a:t>Booster Anode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Awaiting performance requirements</a:t>
            </a:r>
          </a:p>
          <a:p>
            <a:r>
              <a:rPr lang="en-US" dirty="0" smtClean="0"/>
              <a:t>Design will begin in October</a:t>
            </a:r>
          </a:p>
          <a:p>
            <a:r>
              <a:rPr lang="en-US" dirty="0" smtClean="0"/>
              <a:t>Install will occur 2014 fiscal year</a:t>
            </a:r>
          </a:p>
          <a:p>
            <a:r>
              <a:rPr lang="en-US" dirty="0" smtClean="0"/>
              <a:t>Steve Hays and I will be visiting a pump house manufacturer in the near future to assess their capability of producing the anode supply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6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CCC130-2EE1-4199-90A5-13326ED26F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9855</TotalTime>
  <Words>299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PIP Update 3</vt:lpstr>
      <vt:lpstr>L1 Future Plans</vt:lpstr>
      <vt:lpstr>MCC-L1-1 Install</vt:lpstr>
      <vt:lpstr>Booster MCC</vt:lpstr>
      <vt:lpstr>Booster Substation</vt:lpstr>
      <vt:lpstr>Booster Anode Supply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Substation L1/ MCC L1 Update</dc:title>
  <dc:creator>Ryan A. Crawford x2337 15655N</dc:creator>
  <cp:lastModifiedBy>Ryan A. Crawford x2337 15655N</cp:lastModifiedBy>
  <cp:revision>48</cp:revision>
  <dcterms:created xsi:type="dcterms:W3CDTF">2012-03-13T13:27:24Z</dcterms:created>
  <dcterms:modified xsi:type="dcterms:W3CDTF">2012-09-25T18:08:34Z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TC300024589990</vt:lpwstr>
  </property>
</Properties>
</file>