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80" r:id="rId4"/>
    <p:sldId id="276" r:id="rId5"/>
    <p:sldId id="281" r:id="rId6"/>
    <p:sldId id="282" r:id="rId7"/>
    <p:sldId id="283" r:id="rId8"/>
    <p:sldId id="287" r:id="rId9"/>
    <p:sldId id="288" r:id="rId10"/>
    <p:sldId id="286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9" autoAdjust="0"/>
  </p:normalViewPr>
  <p:slideViewPr>
    <p:cSldViewPr>
      <p:cViewPr varScale="1">
        <p:scale>
          <a:sx n="87" d="100"/>
          <a:sy n="87" d="100"/>
        </p:scale>
        <p:origin x="-7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BAAC73-5839-4995-ABA1-5C693613B54D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3A1B9B-CF00-4626-81EB-60BF3A50A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E6C72E-617D-40A0-98E4-4035CE441BEB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54CE94-3853-4BD1-9888-02ABEBEA4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9F58B-4306-4767-99DB-864396CD3DA6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FC1D5A-994C-457C-AB2C-47CA26614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F9A5B6-D0EF-4D12-BD88-47609AE7F1A3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0F9DCC-FC42-4F9E-ABFF-4B35F30DF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B8CF5F-5D8D-4691-AF8A-A6D005376046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E7B89-60AD-4B03-B107-5DED559C4A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B71942-E384-4D8C-8BE6-7901F24E7F3B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21D1A-2D04-4BC2-8640-47E9A8FAE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9F0485-5CBF-4171-87A9-B9DDA59A8EF5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02F332-51F9-4C76-9B45-C35CB4F42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8CA3EE-020C-4007-B45A-A269509D412F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C4853-2D18-4FCE-ADB2-F9B1F06C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6FCC50-5B11-4B0C-A8C8-E98CD59EE1B6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74153D-1489-4249-9459-8AE7D3CDB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9637F1-2035-4AE6-BE4F-ADA328A5F5AC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8EE7E4-55E5-4513-A824-F13C51B21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6314D7-72B3-44AE-B69F-360B44FD37F1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CE993A-E504-491E-87FB-47016BBF3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9D6BF85-4078-4BD3-9686-14AD8E70D00F}" type="datetimeFigureOut">
              <a:rPr lang="en-US" smtClean="0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75870E4-ED95-429D-8125-3CCAFA5EB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Booster Bias Supply     Upgrade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March 13, 2013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retrofit of old style Mark I</a:t>
            </a:r>
          </a:p>
          <a:p>
            <a:pPr lvl="2"/>
            <a:r>
              <a:rPr lang="en-US" dirty="0" smtClean="0"/>
              <a:t>Determine how much of a tear down is necessary</a:t>
            </a:r>
          </a:p>
          <a:p>
            <a:pPr lvl="2"/>
            <a:r>
              <a:rPr lang="en-US" dirty="0" smtClean="0"/>
              <a:t>Mark I:</a:t>
            </a:r>
          </a:p>
          <a:p>
            <a:pPr lvl="3"/>
            <a:r>
              <a:rPr lang="en-US" dirty="0" smtClean="0"/>
              <a:t>Much smaller Transformer.</a:t>
            </a:r>
          </a:p>
          <a:p>
            <a:pPr lvl="3"/>
            <a:r>
              <a:rPr lang="en-US" dirty="0" smtClean="0"/>
              <a:t>Transformer is flipped 180 degrees from Mark III.</a:t>
            </a:r>
          </a:p>
          <a:p>
            <a:pPr lvl="3"/>
            <a:r>
              <a:rPr lang="en-US" dirty="0" smtClean="0"/>
              <a:t>Front and back half is separated by a wall. </a:t>
            </a:r>
          </a:p>
          <a:p>
            <a:pPr lvl="3"/>
            <a:r>
              <a:rPr lang="en-US" dirty="0" smtClean="0"/>
              <a:t>Different style (larger) active filter.</a:t>
            </a:r>
          </a:p>
          <a:p>
            <a:pPr lvl="2"/>
            <a:r>
              <a:rPr lang="en-US" dirty="0" smtClean="0"/>
              <a:t>Determine what new parts need to be machined.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mark1 vs mark3_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51191" cy="5638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mark1 va mark 3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98035" cy="59435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Three New </a:t>
            </a:r>
            <a:r>
              <a:rPr lang="en-US" sz="2400" dirty="0" smtClean="0"/>
              <a:t>Ferrite Bias Supplies</a:t>
            </a:r>
            <a:r>
              <a:rPr lang="en-US" dirty="0" smtClean="0"/>
              <a:t>	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Two are working and installed.</a:t>
            </a:r>
            <a:endParaRPr lang="en-US" dirty="0" smtClean="0"/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One in MI station </a:t>
            </a:r>
            <a:r>
              <a:rPr lang="en-US" dirty="0" smtClean="0"/>
              <a:t>#5, </a:t>
            </a:r>
            <a:r>
              <a:rPr lang="en-US" dirty="0" smtClean="0"/>
              <a:t>one in Booster station </a:t>
            </a:r>
            <a:r>
              <a:rPr lang="en-US" dirty="0" smtClean="0"/>
              <a:t>#10.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Last one is being checked in the test station at MI-60.</a:t>
            </a:r>
            <a:endParaRPr lang="en-US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Ferrite bias Supply Upgrade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First </a:t>
            </a:r>
            <a:r>
              <a:rPr lang="en-US" dirty="0" smtClean="0"/>
              <a:t>six</a:t>
            </a:r>
            <a:r>
              <a:rPr lang="en-US" dirty="0" smtClean="0"/>
              <a:t> </a:t>
            </a:r>
            <a:r>
              <a:rPr lang="en-US" dirty="0" smtClean="0"/>
              <a:t>t</a:t>
            </a:r>
            <a:r>
              <a:rPr lang="en-US" dirty="0" smtClean="0"/>
              <a:t>ransformers received.</a:t>
            </a:r>
            <a:endParaRPr lang="en-US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All SCR’s have been </a:t>
            </a:r>
            <a:r>
              <a:rPr lang="en-US" dirty="0" smtClean="0"/>
              <a:t>received.</a:t>
            </a:r>
            <a:endParaRPr lang="en-US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All heat sink parts </a:t>
            </a:r>
            <a:r>
              <a:rPr lang="en-US" dirty="0" smtClean="0"/>
              <a:t>received. </a:t>
            </a:r>
            <a:endParaRPr lang="en-US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First supply to be retrofitted now at </a:t>
            </a:r>
            <a:r>
              <a:rPr lang="en-US" dirty="0" smtClean="0"/>
              <a:t>MI-60.</a:t>
            </a:r>
            <a:endParaRPr lang="en-US" dirty="0" smtClean="0"/>
          </a:p>
          <a:p>
            <a:pPr indent="-182880"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>
            <a:normAutofit fontScale="92500" lnSpcReduction="10000"/>
          </a:bodyPr>
          <a:lstStyle/>
          <a:p>
            <a:pPr marL="265176" lvl="2" indent="-265176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/>
              <a:t>First six transformers </a:t>
            </a:r>
            <a:r>
              <a:rPr lang="en-US" dirty="0" smtClean="0"/>
              <a:t>received.</a:t>
            </a:r>
            <a:endParaRPr lang="en-US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First three not sealed </a:t>
            </a:r>
            <a:r>
              <a:rPr lang="en-US" dirty="0" smtClean="0"/>
              <a:t>completely.</a:t>
            </a:r>
            <a:endParaRPr lang="en-US" dirty="0" smtClean="0"/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Have the </a:t>
            </a:r>
            <a:r>
              <a:rPr lang="en-US" dirty="0" smtClean="0"/>
              <a:t>epoxy to finish the </a:t>
            </a:r>
            <a:r>
              <a:rPr lang="en-US" dirty="0" smtClean="0"/>
              <a:t>job.</a:t>
            </a:r>
            <a:endParaRPr lang="en-US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Second set of three were sealed correctly.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Modifications from previous order implemented.</a:t>
            </a: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Only </a:t>
            </a:r>
            <a:r>
              <a:rPr lang="en-US" dirty="0" smtClean="0"/>
              <a:t>way to fully test one of them will be to install in existing </a:t>
            </a:r>
            <a:r>
              <a:rPr lang="en-US" dirty="0" smtClean="0"/>
              <a:t>supply.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Plan </a:t>
            </a:r>
            <a:r>
              <a:rPr lang="en-US" dirty="0" smtClean="0"/>
              <a:t>is to start this when the last new bias supply is fully functional.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 marL="265176" lvl="2" indent="-265176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dirty="0" smtClean="0"/>
              <a:t>Heat sink assembly.</a:t>
            </a: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Need to braise 216 assemblies (3x6x12).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Send them out for tin plating.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/>
              <a:t>Assemble flexible copper straps.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/>
              <a:t>Assemble SCR Package: heat sink, SCR, SCR clamp.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8" name="Content Placeholder 7" descr="SDC11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891463" cy="5260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ealed_unse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4762452" cy="589568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mo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533400"/>
            <a:ext cx="4686392" cy="5867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DC11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6913034" cy="5184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DC11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777163" cy="5184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DC1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4031853" cy="53758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14123</TotalTime>
  <Words>183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Booster Bias Supply     Upgrade </vt:lpstr>
      <vt:lpstr>  </vt:lpstr>
      <vt:lpstr>  </vt:lpstr>
      <vt:lpstr> </vt:lpstr>
      <vt:lpstr> </vt:lpstr>
      <vt:lpstr> </vt:lpstr>
      <vt:lpstr> </vt:lpstr>
      <vt:lpstr> </vt:lpstr>
      <vt:lpstr> </vt:lpstr>
      <vt:lpstr> </vt:lpstr>
      <vt:lpstr>  </vt:lpstr>
      <vt:lpstr> 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Bias Supply and Cavity Upgrade</dc:title>
  <dc:creator>sheahan</dc:creator>
  <cp:lastModifiedBy>sheahan</cp:lastModifiedBy>
  <cp:revision>657</cp:revision>
  <dcterms:created xsi:type="dcterms:W3CDTF">2011-11-08T22:02:33Z</dcterms:created>
  <dcterms:modified xsi:type="dcterms:W3CDTF">2013-03-13T14:27:13Z</dcterms:modified>
</cp:coreProperties>
</file>