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7" r:id="rId7"/>
    <p:sldId id="263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10/23/13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% Complete to WBS Level 4 (Yellow &gt;= 10% Late)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(9/1/13 </a:t>
            </a:r>
            <a:r>
              <a:rPr lang="en-US" sz="3200" dirty="0" smtClean="0"/>
              <a:t>– </a:t>
            </a:r>
            <a:r>
              <a:rPr lang="en-US" sz="3200" dirty="0" smtClean="0"/>
              <a:t>2/28/14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FY13 M&amp;S Budget Usage (w/OH)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FY13 To-date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9247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FY13 Monthly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FY13 To-date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8485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FY13 Monthly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69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FY13 Budget thru </a:t>
            </a:r>
            <a:r>
              <a:rPr lang="en-US" sz="3200" dirty="0" smtClean="0"/>
              <a:t>September </a:t>
            </a:r>
            <a:r>
              <a:rPr lang="en-US" sz="3200" dirty="0" smtClean="0"/>
              <a:t>2013</a:t>
            </a:r>
            <a:endParaRPr lang="en-US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71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PIP Budget/Schedule Status Ken Domann 10/23/13</vt:lpstr>
      <vt:lpstr>% Complete to WBS Level 4 (Yellow &gt;= 10% Late)</vt:lpstr>
      <vt:lpstr>Milestone Status (9/1/13 – 2/28/14) (Red &gt; 3 months late)</vt:lpstr>
      <vt:lpstr>FY13 M&amp;S Budget Usage (w/OH)</vt:lpstr>
      <vt:lpstr>FY13 To-date FTEs by OHAP – Fcst vs Act</vt:lpstr>
      <vt:lpstr>FY13 Monthly FTEs by OHAP – Fcst vs Act</vt:lpstr>
      <vt:lpstr>FY13 To-date FTEs by Div – Fcst vs Act</vt:lpstr>
      <vt:lpstr>FY13 Monthly FTEs by Div – Fcst vs Act</vt:lpstr>
      <vt:lpstr>FY13 Budget thru September 2013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 d</cp:lastModifiedBy>
  <cp:revision>152</cp:revision>
  <dcterms:created xsi:type="dcterms:W3CDTF">2012-09-24T14:55:06Z</dcterms:created>
  <dcterms:modified xsi:type="dcterms:W3CDTF">2013-10-16T19:34:03Z</dcterms:modified>
</cp:coreProperties>
</file>