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63" r:id="rId4"/>
    <p:sldId id="264" r:id="rId5"/>
    <p:sldId id="262" r:id="rId6"/>
    <p:sldId id="258" r:id="rId7"/>
    <p:sldId id="259" r:id="rId8"/>
    <p:sldId id="265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9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December 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December 4,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December 4,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December 4,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December 4, 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December 4,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December 4,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December 4,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December 4,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December 4,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December 4,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December 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STATUS OF </a:t>
            </a:r>
            <a:r>
              <a:rPr lang="en-US" sz="6000" dirty="0" err="1" smtClean="0"/>
              <a:t>noker</a:t>
            </a:r>
            <a:r>
              <a:rPr lang="en-US" sz="6000" dirty="0" smtClean="0"/>
              <a:t> </a:t>
            </a:r>
            <a:r>
              <a:rPr lang="en-US" sz="6000" dirty="0" err="1" smtClean="0"/>
              <a:t>pulser</a:t>
            </a:r>
            <a:r>
              <a:rPr lang="en-US" sz="6000" dirty="0" smtClean="0"/>
              <a:t> for Short </a:t>
            </a:r>
            <a:r>
              <a:rPr lang="en-US" sz="6000" dirty="0" err="1" smtClean="0"/>
              <a:t>magnetS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C. C. Jensen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December 4, 2013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7026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26DB0"/>
                </a:solidFill>
              </a:rPr>
              <a:t>External Control Status</a:t>
            </a:r>
            <a:endParaRPr lang="en-US" dirty="0">
              <a:solidFill>
                <a:srgbClr val="526DB0"/>
              </a:solidFill>
            </a:endParaRPr>
          </a:p>
        </p:txBody>
      </p:sp>
      <p:pic>
        <p:nvPicPr>
          <p:cNvPr id="4" name="Content Placeholder 3" descr="BoosterNotcherTimelin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3481" r="-13481"/>
          <a:stretch>
            <a:fillRect/>
          </a:stretch>
        </p:blipFill>
        <p:spPr>
          <a:xfrm>
            <a:off x="457200" y="1524000"/>
            <a:ext cx="7620000" cy="4602163"/>
          </a:xfrm>
        </p:spPr>
      </p:pic>
    </p:spTree>
    <p:extLst>
      <p:ext uri="{BB962C8B-B14F-4D97-AF65-F5344CB8AC3E}">
        <p14:creationId xmlns:p14="http://schemas.microsoft.com/office/powerpoint/2010/main" xmlns="" val="2090819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26DB0"/>
                </a:solidFill>
              </a:rPr>
              <a:t>Overview</a:t>
            </a:r>
            <a:endParaRPr lang="en-US" dirty="0">
              <a:solidFill>
                <a:srgbClr val="526DB0"/>
              </a:solidFill>
            </a:endParaRPr>
          </a:p>
        </p:txBody>
      </p:sp>
      <p:pic>
        <p:nvPicPr>
          <p:cNvPr id="5" name="Content Placeholder 4" descr="BoosterNotcherOverview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365" r="-63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726885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727998"/>
          </a:xfrm>
        </p:spPr>
        <p:txBody>
          <a:bodyPr/>
          <a:lstStyle/>
          <a:p>
            <a:r>
              <a:rPr lang="en-US" dirty="0" smtClean="0">
                <a:solidFill>
                  <a:srgbClr val="526DB0"/>
                </a:solidFill>
              </a:rPr>
              <a:t>Plan</a:t>
            </a:r>
            <a:endParaRPr lang="en-US" dirty="0">
              <a:solidFill>
                <a:srgbClr val="526DB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0716"/>
            <a:ext cx="7620000" cy="5245447"/>
          </a:xfrm>
        </p:spPr>
        <p:txBody>
          <a:bodyPr/>
          <a:lstStyle/>
          <a:p>
            <a:r>
              <a:rPr lang="en-US" dirty="0" smtClean="0"/>
              <a:t>Still Under Discussion</a:t>
            </a:r>
          </a:p>
          <a:p>
            <a:r>
              <a:rPr lang="en-US" dirty="0" smtClean="0"/>
              <a:t>Phase I (existing magnets)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Test new controls and resonant charger with one and two new </a:t>
            </a:r>
            <a:r>
              <a:rPr lang="en-US" dirty="0" err="1" smtClean="0"/>
              <a:t>pulsers</a:t>
            </a:r>
            <a:r>
              <a:rPr lang="en-US" dirty="0" smtClean="0"/>
              <a:t> into EE support resistive load.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Install controls, one </a:t>
            </a:r>
            <a:r>
              <a:rPr lang="en-US" dirty="0" err="1"/>
              <a:t>p</a:t>
            </a:r>
            <a:r>
              <a:rPr lang="en-US" dirty="0" err="1" smtClean="0"/>
              <a:t>ulser</a:t>
            </a:r>
            <a:r>
              <a:rPr lang="en-US" dirty="0" smtClean="0"/>
              <a:t> and resonant charger in place of </a:t>
            </a:r>
            <a:r>
              <a:rPr lang="en-US" dirty="0" err="1" smtClean="0"/>
              <a:t>Nok</a:t>
            </a:r>
            <a:r>
              <a:rPr lang="en-US" dirty="0" smtClean="0"/>
              <a:t> B for one magnet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Remove </a:t>
            </a:r>
            <a:r>
              <a:rPr lang="en-US" dirty="0" err="1" smtClean="0"/>
              <a:t>Nok</a:t>
            </a:r>
            <a:r>
              <a:rPr lang="en-US" dirty="0" smtClean="0"/>
              <a:t> A and </a:t>
            </a:r>
            <a:r>
              <a:rPr lang="en-US" dirty="0" err="1" smtClean="0"/>
              <a:t>Nok</a:t>
            </a:r>
            <a:r>
              <a:rPr lang="en-US" dirty="0" smtClean="0"/>
              <a:t> C and use new </a:t>
            </a:r>
            <a:r>
              <a:rPr lang="en-US" dirty="0" err="1" smtClean="0"/>
              <a:t>pulser</a:t>
            </a:r>
            <a:r>
              <a:rPr lang="en-US" dirty="0" smtClean="0"/>
              <a:t> with all three existing long magnets</a:t>
            </a:r>
          </a:p>
          <a:p>
            <a:r>
              <a:rPr lang="en-US" dirty="0" smtClean="0"/>
              <a:t>Phase II (short magnets installed)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Install second </a:t>
            </a:r>
            <a:r>
              <a:rPr lang="en-US" dirty="0" err="1" smtClean="0"/>
              <a:t>pulser</a:t>
            </a:r>
            <a:r>
              <a:rPr lang="en-US" dirty="0" smtClean="0"/>
              <a:t>, one driving two existing long magnets and other driving two short magnets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Fairly complicated. Various combinations of number of </a:t>
            </a:r>
            <a:r>
              <a:rPr lang="en-US" dirty="0" err="1" smtClean="0"/>
              <a:t>pulsers</a:t>
            </a:r>
            <a:r>
              <a:rPr lang="en-US" dirty="0" smtClean="0"/>
              <a:t> and number of types of magnets, not all allowed.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89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26DB0"/>
                </a:solidFill>
              </a:rPr>
              <a:t>ISSUES</a:t>
            </a:r>
            <a:endParaRPr lang="en-US" dirty="0">
              <a:solidFill>
                <a:srgbClr val="526DB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Need a specification for pulse length, amplitude(s) and operating modes.</a:t>
            </a:r>
          </a:p>
          <a:p>
            <a:r>
              <a:rPr lang="en-US" dirty="0" smtClean="0"/>
              <a:t>Not enough loads for all 6 short magnets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Could build simpler version of latest ANU loads w/o cooling</a:t>
            </a:r>
          </a:p>
          <a:p>
            <a:r>
              <a:rPr lang="en-US" dirty="0" smtClean="0"/>
              <a:t>Manpower is spotty, a lot of waiting for someone else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Don’t have a schedule or sense that this is urgent </a:t>
            </a:r>
          </a:p>
          <a:p>
            <a:r>
              <a:rPr lang="en-US" dirty="0"/>
              <a:t>Need to determine how to generate resonant charging trigger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Can only have one resonant charge trigger per cycle</a:t>
            </a:r>
          </a:p>
          <a:p>
            <a:r>
              <a:rPr lang="en-US" dirty="0"/>
              <a:t>Need to determine how to generate charge trigger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When to start charging capacitor? End of previous cycle seems only option now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613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526DB0"/>
                </a:solidFill>
              </a:rPr>
              <a:t>Pulser</a:t>
            </a:r>
            <a:r>
              <a:rPr lang="en-US" dirty="0" smtClean="0">
                <a:solidFill>
                  <a:srgbClr val="526DB0"/>
                </a:solidFill>
              </a:rPr>
              <a:t> Status</a:t>
            </a:r>
            <a:endParaRPr lang="en-US" dirty="0">
              <a:solidFill>
                <a:srgbClr val="526DB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Thyratron</a:t>
            </a:r>
            <a:r>
              <a:rPr lang="en-US" dirty="0" smtClean="0"/>
              <a:t> assembly </a:t>
            </a:r>
            <a:r>
              <a:rPr lang="en-US" dirty="0"/>
              <a:t>m</a:t>
            </a:r>
            <a:r>
              <a:rPr lang="en-US" dirty="0" smtClean="0"/>
              <a:t>echanical </a:t>
            </a:r>
            <a:r>
              <a:rPr lang="en-US" dirty="0"/>
              <a:t>p</a:t>
            </a:r>
            <a:r>
              <a:rPr lang="en-US" dirty="0" smtClean="0"/>
              <a:t>arts in hand</a:t>
            </a:r>
          </a:p>
          <a:p>
            <a:r>
              <a:rPr lang="en-US" dirty="0" err="1" smtClean="0"/>
              <a:t>Thyratron</a:t>
            </a:r>
            <a:r>
              <a:rPr lang="en-US" dirty="0" smtClean="0"/>
              <a:t> enclosure still waiting on leak checking</a:t>
            </a:r>
          </a:p>
          <a:p>
            <a:r>
              <a:rPr lang="en-US" dirty="0" err="1" smtClean="0"/>
              <a:t>Thyratron</a:t>
            </a:r>
            <a:r>
              <a:rPr lang="en-US" dirty="0" smtClean="0"/>
              <a:t> sub assembly is complete</a:t>
            </a:r>
          </a:p>
          <a:p>
            <a:r>
              <a:rPr lang="en-US" dirty="0" smtClean="0"/>
              <a:t>Final assembly of filament / reservoir and trigger circuits to continue after leak checking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4733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526DB0"/>
                </a:solidFill>
              </a:rPr>
              <a:t>Pulser</a:t>
            </a:r>
            <a:r>
              <a:rPr lang="en-US" dirty="0" smtClean="0">
                <a:solidFill>
                  <a:srgbClr val="526DB0"/>
                </a:solidFill>
              </a:rPr>
              <a:t> Status</a:t>
            </a:r>
            <a:endParaRPr lang="en-US" dirty="0">
              <a:solidFill>
                <a:srgbClr val="526DB0"/>
              </a:solidFill>
            </a:endParaRPr>
          </a:p>
        </p:txBody>
      </p:sp>
      <p:pic>
        <p:nvPicPr>
          <p:cNvPr id="4" name="Content Placeholder 3" descr="PB25000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07" b="142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085909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26DB0"/>
                </a:solidFill>
              </a:rPr>
              <a:t>Resonant charger Status</a:t>
            </a:r>
            <a:endParaRPr lang="en-US" dirty="0">
              <a:solidFill>
                <a:srgbClr val="526DB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Assembly is complete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Everything </a:t>
            </a:r>
            <a:r>
              <a:rPr lang="en-US" dirty="0" smtClean="0"/>
              <a:t>was </a:t>
            </a:r>
            <a:r>
              <a:rPr lang="en-US" dirty="0"/>
              <a:t>built same as ANU kickers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Only have 2 </a:t>
            </a:r>
            <a:r>
              <a:rPr lang="en-US" dirty="0" err="1"/>
              <a:t>nF</a:t>
            </a:r>
            <a:r>
              <a:rPr lang="en-US" dirty="0"/>
              <a:t> PFL capacitance instead of 32 </a:t>
            </a:r>
            <a:r>
              <a:rPr lang="en-US" dirty="0" err="1" smtClean="0"/>
              <a:t>nF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Have assembled 0.5 </a:t>
            </a:r>
            <a:r>
              <a:rPr lang="en-US" dirty="0" err="1" smtClean="0"/>
              <a:t>uF</a:t>
            </a:r>
            <a:r>
              <a:rPr lang="en-US" dirty="0" smtClean="0"/>
              <a:t> low voltage capacitor</a:t>
            </a:r>
          </a:p>
          <a:p>
            <a:r>
              <a:rPr lang="en-US" dirty="0" smtClean="0"/>
              <a:t>Have to test with short load cables and 0.5 </a:t>
            </a:r>
            <a:r>
              <a:rPr lang="en-US" dirty="0" err="1" smtClean="0"/>
              <a:t>uF</a:t>
            </a:r>
            <a:r>
              <a:rPr lang="en-US" dirty="0" smtClean="0"/>
              <a:t> capacitor</a:t>
            </a:r>
          </a:p>
          <a:p>
            <a:r>
              <a:rPr lang="en-US" dirty="0" smtClean="0"/>
              <a:t>May have to order a few parts related to safety discharge circuit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Kept same discharge resistor (500 k) and same </a:t>
            </a:r>
            <a:r>
              <a:rPr lang="en-US" dirty="0" err="1" smtClean="0"/>
              <a:t>thyratron</a:t>
            </a:r>
            <a:r>
              <a:rPr lang="en-US" dirty="0" smtClean="0"/>
              <a:t> bias network (5 M) so droop on PFL is much faster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Depends on delay and jitter from timing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4476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26DB0"/>
                </a:solidFill>
              </a:rPr>
              <a:t>internal Control Status</a:t>
            </a:r>
            <a:endParaRPr lang="en-US" dirty="0">
              <a:solidFill>
                <a:srgbClr val="526DB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boards are missing some parts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These are spare boards and are not holding up project</a:t>
            </a:r>
          </a:p>
          <a:p>
            <a:r>
              <a:rPr lang="en-US" dirty="0" smtClean="0"/>
              <a:t>Cables internal to control rack are done</a:t>
            </a:r>
          </a:p>
          <a:p>
            <a:r>
              <a:rPr lang="en-US" dirty="0" smtClean="0"/>
              <a:t>Cables from control rack to </a:t>
            </a:r>
            <a:r>
              <a:rPr lang="en-US" dirty="0" err="1" smtClean="0"/>
              <a:t>thyratron</a:t>
            </a:r>
            <a:r>
              <a:rPr lang="en-US" dirty="0" smtClean="0"/>
              <a:t> </a:t>
            </a:r>
            <a:r>
              <a:rPr lang="en-US" dirty="0" err="1" smtClean="0"/>
              <a:t>pulser</a:t>
            </a:r>
            <a:r>
              <a:rPr lang="en-US" dirty="0" smtClean="0"/>
              <a:t> have just started assembly</a:t>
            </a:r>
          </a:p>
          <a:p>
            <a:r>
              <a:rPr lang="en-US" dirty="0" smtClean="0"/>
              <a:t>Cables from control rack to external controls have just started assembly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Ferrite cores for EMI have recently arrived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2852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26DB0"/>
                </a:solidFill>
              </a:rPr>
              <a:t>External Control Status</a:t>
            </a:r>
            <a:endParaRPr lang="en-US" dirty="0">
              <a:solidFill>
                <a:srgbClr val="526DB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CAMAC cards for status are present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Database entries have not been made, need to decide device names</a:t>
            </a:r>
          </a:p>
          <a:p>
            <a:r>
              <a:rPr lang="en-US" dirty="0" smtClean="0"/>
              <a:t>Most NIM cards for timing exist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N</a:t>
            </a:r>
            <a:r>
              <a:rPr lang="en-US" dirty="0" smtClean="0"/>
              <a:t>eed an additional Gate card in short term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72722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112</TotalTime>
  <Words>428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Essential</vt:lpstr>
      <vt:lpstr>STATUS OF noker pulser for Short magnetS</vt:lpstr>
      <vt:lpstr>Overview</vt:lpstr>
      <vt:lpstr>Plan</vt:lpstr>
      <vt:lpstr>ISSUES</vt:lpstr>
      <vt:lpstr>Pulser Status</vt:lpstr>
      <vt:lpstr>Pulser Status</vt:lpstr>
      <vt:lpstr>Resonant charger Status</vt:lpstr>
      <vt:lpstr>internal Control Status</vt:lpstr>
      <vt:lpstr>External Control Status</vt:lpstr>
      <vt:lpstr>External Control Status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noker pulser for Short magnet status</dc:title>
  <dc:creator>Microsoft Office User</dc:creator>
  <cp:lastModifiedBy>zwaska</cp:lastModifiedBy>
  <cp:revision>14</cp:revision>
  <dcterms:created xsi:type="dcterms:W3CDTF">2013-12-03T21:12:15Z</dcterms:created>
  <dcterms:modified xsi:type="dcterms:W3CDTF">2013-12-04T15:46:57Z</dcterms:modified>
</cp:coreProperties>
</file>