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2" r:id="rId1"/>
  </p:sldMasterIdLst>
  <p:notesMasterIdLst>
    <p:notesMasterId r:id="rId59"/>
  </p:notesMasterIdLst>
  <p:handoutMasterIdLst>
    <p:handoutMasterId r:id="rId60"/>
  </p:handoutMasterIdLst>
  <p:sldIdLst>
    <p:sldId id="341" r:id="rId2"/>
    <p:sldId id="342" r:id="rId3"/>
    <p:sldId id="343" r:id="rId4"/>
    <p:sldId id="344" r:id="rId5"/>
    <p:sldId id="345" r:id="rId6"/>
    <p:sldId id="346" r:id="rId7"/>
    <p:sldId id="347" r:id="rId8"/>
    <p:sldId id="348" r:id="rId9"/>
    <p:sldId id="349" r:id="rId10"/>
    <p:sldId id="350" r:id="rId11"/>
    <p:sldId id="351" r:id="rId12"/>
    <p:sldId id="352" r:id="rId13"/>
    <p:sldId id="353" r:id="rId14"/>
    <p:sldId id="354" r:id="rId15"/>
    <p:sldId id="355" r:id="rId16"/>
    <p:sldId id="356" r:id="rId17"/>
    <p:sldId id="357" r:id="rId18"/>
    <p:sldId id="358" r:id="rId19"/>
    <p:sldId id="359" r:id="rId20"/>
    <p:sldId id="360" r:id="rId21"/>
    <p:sldId id="361" r:id="rId22"/>
    <p:sldId id="362" r:id="rId23"/>
    <p:sldId id="363" r:id="rId24"/>
    <p:sldId id="364" r:id="rId25"/>
    <p:sldId id="365" r:id="rId26"/>
    <p:sldId id="366" r:id="rId27"/>
    <p:sldId id="367" r:id="rId28"/>
    <p:sldId id="368" r:id="rId29"/>
    <p:sldId id="369" r:id="rId30"/>
    <p:sldId id="370" r:id="rId31"/>
    <p:sldId id="371" r:id="rId32"/>
    <p:sldId id="376" r:id="rId33"/>
    <p:sldId id="332" r:id="rId34"/>
    <p:sldId id="333" r:id="rId35"/>
    <p:sldId id="297" r:id="rId36"/>
    <p:sldId id="328" r:id="rId37"/>
    <p:sldId id="335" r:id="rId38"/>
    <p:sldId id="329" r:id="rId39"/>
    <p:sldId id="330" r:id="rId40"/>
    <p:sldId id="298" r:id="rId41"/>
    <p:sldId id="299" r:id="rId42"/>
    <p:sldId id="324" r:id="rId43"/>
    <p:sldId id="337" r:id="rId44"/>
    <p:sldId id="301" r:id="rId45"/>
    <p:sldId id="303" r:id="rId46"/>
    <p:sldId id="314" r:id="rId47"/>
    <p:sldId id="315" r:id="rId48"/>
    <p:sldId id="339" r:id="rId49"/>
    <p:sldId id="334" r:id="rId50"/>
    <p:sldId id="326" r:id="rId51"/>
    <p:sldId id="340" r:id="rId52"/>
    <p:sldId id="372" r:id="rId53"/>
    <p:sldId id="377" r:id="rId54"/>
    <p:sldId id="373" r:id="rId55"/>
    <p:sldId id="374" r:id="rId56"/>
    <p:sldId id="375" r:id="rId57"/>
    <p:sldId id="378" r:id="rId58"/>
  </p:sldIdLst>
  <p:sldSz cx="9144000" cy="6858000" type="screen4x3"/>
  <p:notesSz cx="6946900" cy="9220200"/>
  <p:defaultTextStyle>
    <a:defPPr>
      <a:defRPr lang="en-US"/>
    </a:defPPr>
    <a:lvl1pPr algn="r" rtl="0" fontAlgn="base">
      <a:spcBef>
        <a:spcPct val="20000"/>
      </a:spcBef>
      <a:spcAft>
        <a:spcPct val="0"/>
      </a:spcAft>
      <a:buClr>
        <a:srgbClr val="FFFF00"/>
      </a:buClr>
      <a:buSzPct val="80000"/>
      <a:buFont typeface="Wingdings" charset="2"/>
      <a:defRPr sz="2400" kern="1200">
        <a:solidFill>
          <a:schemeClr val="tx1"/>
        </a:solidFill>
        <a:latin typeface="Arial" charset="0"/>
        <a:ea typeface="+mn-ea"/>
        <a:cs typeface="+mn-cs"/>
      </a:defRPr>
    </a:lvl1pPr>
    <a:lvl2pPr marL="457200" algn="r" rtl="0" fontAlgn="base">
      <a:spcBef>
        <a:spcPct val="20000"/>
      </a:spcBef>
      <a:spcAft>
        <a:spcPct val="0"/>
      </a:spcAft>
      <a:buClr>
        <a:srgbClr val="FFFF00"/>
      </a:buClr>
      <a:buSzPct val="80000"/>
      <a:buFont typeface="Wingdings" charset="2"/>
      <a:defRPr sz="2400" kern="1200">
        <a:solidFill>
          <a:schemeClr val="tx1"/>
        </a:solidFill>
        <a:latin typeface="Arial" charset="0"/>
        <a:ea typeface="+mn-ea"/>
        <a:cs typeface="+mn-cs"/>
      </a:defRPr>
    </a:lvl2pPr>
    <a:lvl3pPr marL="914400" algn="r" rtl="0" fontAlgn="base">
      <a:spcBef>
        <a:spcPct val="20000"/>
      </a:spcBef>
      <a:spcAft>
        <a:spcPct val="0"/>
      </a:spcAft>
      <a:buClr>
        <a:srgbClr val="FFFF00"/>
      </a:buClr>
      <a:buSzPct val="80000"/>
      <a:buFont typeface="Wingdings" charset="2"/>
      <a:defRPr sz="2400" kern="1200">
        <a:solidFill>
          <a:schemeClr val="tx1"/>
        </a:solidFill>
        <a:latin typeface="Arial" charset="0"/>
        <a:ea typeface="+mn-ea"/>
        <a:cs typeface="+mn-cs"/>
      </a:defRPr>
    </a:lvl3pPr>
    <a:lvl4pPr marL="1371600" algn="r" rtl="0" fontAlgn="base">
      <a:spcBef>
        <a:spcPct val="20000"/>
      </a:spcBef>
      <a:spcAft>
        <a:spcPct val="0"/>
      </a:spcAft>
      <a:buClr>
        <a:srgbClr val="FFFF00"/>
      </a:buClr>
      <a:buSzPct val="80000"/>
      <a:buFont typeface="Wingdings" charset="2"/>
      <a:defRPr sz="2400" kern="1200">
        <a:solidFill>
          <a:schemeClr val="tx1"/>
        </a:solidFill>
        <a:latin typeface="Arial" charset="0"/>
        <a:ea typeface="+mn-ea"/>
        <a:cs typeface="+mn-cs"/>
      </a:defRPr>
    </a:lvl4pPr>
    <a:lvl5pPr marL="1828800" algn="r" rtl="0" fontAlgn="base">
      <a:spcBef>
        <a:spcPct val="20000"/>
      </a:spcBef>
      <a:spcAft>
        <a:spcPct val="0"/>
      </a:spcAft>
      <a:buClr>
        <a:srgbClr val="FFFF00"/>
      </a:buClr>
      <a:buSzPct val="80000"/>
      <a:buFont typeface="Wingdings" charset="2"/>
      <a:defRPr sz="2400" kern="1200">
        <a:solidFill>
          <a:schemeClr val="tx1"/>
        </a:solidFill>
        <a:latin typeface="Arial" charset="0"/>
        <a:ea typeface="+mn-ea"/>
        <a:cs typeface="+mn-cs"/>
      </a:defRPr>
    </a:lvl5pPr>
    <a:lvl6pPr marL="2286000" algn="l" defTabSz="457200" rtl="0" eaLnBrk="1" latinLnBrk="0" hangingPunct="1">
      <a:defRPr sz="2400" kern="1200">
        <a:solidFill>
          <a:schemeClr val="tx1"/>
        </a:solidFill>
        <a:latin typeface="Arial" charset="0"/>
        <a:ea typeface="+mn-ea"/>
        <a:cs typeface="+mn-cs"/>
      </a:defRPr>
    </a:lvl6pPr>
    <a:lvl7pPr marL="2743200" algn="l" defTabSz="457200" rtl="0" eaLnBrk="1" latinLnBrk="0" hangingPunct="1">
      <a:defRPr sz="2400" kern="1200">
        <a:solidFill>
          <a:schemeClr val="tx1"/>
        </a:solidFill>
        <a:latin typeface="Arial" charset="0"/>
        <a:ea typeface="+mn-ea"/>
        <a:cs typeface="+mn-cs"/>
      </a:defRPr>
    </a:lvl7pPr>
    <a:lvl8pPr marL="3200400" algn="l" defTabSz="457200" rtl="0" eaLnBrk="1" latinLnBrk="0" hangingPunct="1">
      <a:defRPr sz="2400" kern="1200">
        <a:solidFill>
          <a:schemeClr val="tx1"/>
        </a:solidFill>
        <a:latin typeface="Arial" charset="0"/>
        <a:ea typeface="+mn-ea"/>
        <a:cs typeface="+mn-cs"/>
      </a:defRPr>
    </a:lvl8pPr>
    <a:lvl9pPr marL="3657600" algn="l" defTabSz="4572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99"/>
    <a:srgbClr val="009900"/>
    <a:srgbClr val="0033CC"/>
    <a:srgbClr val="003399"/>
    <a:srgbClr val="CC0000"/>
    <a:srgbClr val="FFFF00"/>
    <a:srgbClr val="6666FF"/>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1" autoAdjust="0"/>
    <p:restoredTop sz="94660"/>
  </p:normalViewPr>
  <p:slideViewPr>
    <p:cSldViewPr showGuides="1">
      <p:cViewPr varScale="1">
        <p:scale>
          <a:sx n="91" d="100"/>
          <a:sy n="91" d="100"/>
        </p:scale>
        <p:origin x="-1428" y="-10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2034"/>
    </p:cViewPr>
  </p:sorterViewPr>
  <p:notesViewPr>
    <p:cSldViewPr showGuides="1">
      <p:cViewPr varScale="1">
        <p:scale>
          <a:sx n="116" d="100"/>
          <a:sy n="116" d="100"/>
        </p:scale>
        <p:origin x="-4024" y="-112"/>
      </p:cViewPr>
      <p:guideLst>
        <p:guide orient="horz" pos="2904"/>
        <p:guide pos="218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pellico\Desktop\Chart%20in%20Microsoft%20Office%20PowerPoin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1600" b="1" i="0" u="none" strike="noStrike" baseline="0">
                <a:solidFill>
                  <a:srgbClr val="000000"/>
                </a:solidFill>
                <a:latin typeface="Arial"/>
                <a:ea typeface="Arial"/>
                <a:cs typeface="Arial"/>
              </a:defRPr>
            </a:pPr>
            <a:r>
              <a:rPr lang="en-US" sz="1200" dirty="0"/>
              <a:t>Proton Source Yearly and Integrated Output (E19)</a:t>
            </a:r>
          </a:p>
        </c:rich>
      </c:tx>
      <c:layout>
        <c:manualLayout>
          <c:xMode val="edge"/>
          <c:yMode val="edge"/>
          <c:x val="0.14576115485564323"/>
          <c:y val="1.4241827726079708E-3"/>
        </c:manualLayout>
      </c:layout>
      <c:overlay val="0"/>
      <c:spPr>
        <a:noFill/>
        <a:ln w="25400">
          <a:noFill/>
        </a:ln>
      </c:spPr>
    </c:title>
    <c:autoTitleDeleted val="0"/>
    <c:plotArea>
      <c:layout>
        <c:manualLayout>
          <c:layoutTarget val="inner"/>
          <c:xMode val="edge"/>
          <c:yMode val="edge"/>
          <c:x val="0.12676067235010482"/>
          <c:y val="0.18158590451404721"/>
          <c:w val="0.7505874089682445"/>
          <c:h val="0.60613886436379805"/>
        </c:manualLayout>
      </c:layout>
      <c:lineChart>
        <c:grouping val="standard"/>
        <c:varyColors val="0"/>
        <c:ser>
          <c:idx val="2"/>
          <c:order val="1"/>
          <c:tx>
            <c:v>Integrated Protons</c:v>
          </c:tx>
          <c:spPr>
            <a:ln w="38100">
              <a:solidFill>
                <a:srgbClr val="C00000"/>
              </a:solidFill>
              <a:prstDash val="solid"/>
            </a:ln>
          </c:spPr>
          <c:marker>
            <c:symbol val="triangle"/>
            <c:size val="11"/>
            <c:spPr>
              <a:solidFill>
                <a:srgbClr val="C00000"/>
              </a:solidFill>
              <a:ln>
                <a:solidFill>
                  <a:srgbClr val="FFFF00"/>
                </a:solidFill>
                <a:prstDash val="solid"/>
              </a:ln>
            </c:spPr>
          </c:marker>
          <c:cat>
            <c:numRef>
              <c:f>Sheet1!$E$3:$E$54</c:f>
              <c:numCache>
                <c:formatCode>General</c:formatCode>
                <c:ptCount val="52"/>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pt idx="45">
                  <c:v>2019</c:v>
                </c:pt>
                <c:pt idx="46">
                  <c:v>2020</c:v>
                </c:pt>
                <c:pt idx="47">
                  <c:v>2021</c:v>
                </c:pt>
                <c:pt idx="48">
                  <c:v>2022</c:v>
                </c:pt>
                <c:pt idx="49">
                  <c:v>2023</c:v>
                </c:pt>
                <c:pt idx="50">
                  <c:v>2024</c:v>
                </c:pt>
                <c:pt idx="51">
                  <c:v>2025</c:v>
                </c:pt>
              </c:numCache>
            </c:numRef>
          </c:cat>
          <c:val>
            <c:numRef>
              <c:f>Sheet1!$G$3:$G$39</c:f>
              <c:numCache>
                <c:formatCode>General</c:formatCode>
                <c:ptCount val="37"/>
                <c:pt idx="0">
                  <c:v>1</c:v>
                </c:pt>
                <c:pt idx="1">
                  <c:v>2</c:v>
                </c:pt>
                <c:pt idx="2">
                  <c:v>4</c:v>
                </c:pt>
                <c:pt idx="3">
                  <c:v>6.5</c:v>
                </c:pt>
                <c:pt idx="4">
                  <c:v>8.5</c:v>
                </c:pt>
                <c:pt idx="5">
                  <c:v>11</c:v>
                </c:pt>
                <c:pt idx="6">
                  <c:v>12.1</c:v>
                </c:pt>
                <c:pt idx="7">
                  <c:v>13.5</c:v>
                </c:pt>
                <c:pt idx="8">
                  <c:v>15</c:v>
                </c:pt>
                <c:pt idx="9">
                  <c:v>15.03</c:v>
                </c:pt>
                <c:pt idx="10">
                  <c:v>15.1</c:v>
                </c:pt>
                <c:pt idx="11">
                  <c:v>15.26</c:v>
                </c:pt>
                <c:pt idx="12">
                  <c:v>15.26</c:v>
                </c:pt>
                <c:pt idx="13">
                  <c:v>15.66</c:v>
                </c:pt>
                <c:pt idx="14">
                  <c:v>16.66</c:v>
                </c:pt>
                <c:pt idx="15">
                  <c:v>17.66</c:v>
                </c:pt>
                <c:pt idx="16">
                  <c:v>18.66</c:v>
                </c:pt>
                <c:pt idx="17">
                  <c:v>19.66</c:v>
                </c:pt>
                <c:pt idx="18">
                  <c:v>20.66</c:v>
                </c:pt>
                <c:pt idx="19">
                  <c:v>21.66</c:v>
                </c:pt>
                <c:pt idx="20">
                  <c:v>22.66</c:v>
                </c:pt>
                <c:pt idx="21">
                  <c:v>23.66</c:v>
                </c:pt>
                <c:pt idx="22">
                  <c:v>24.66</c:v>
                </c:pt>
                <c:pt idx="23">
                  <c:v>25.66</c:v>
                </c:pt>
                <c:pt idx="24">
                  <c:v>26.66</c:v>
                </c:pt>
                <c:pt idx="25">
                  <c:v>27.66</c:v>
                </c:pt>
                <c:pt idx="26">
                  <c:v>28.66</c:v>
                </c:pt>
                <c:pt idx="27">
                  <c:v>29.66</c:v>
                </c:pt>
                <c:pt idx="28">
                  <c:v>31.66</c:v>
                </c:pt>
                <c:pt idx="29">
                  <c:v>48.660000000000011</c:v>
                </c:pt>
                <c:pt idx="30">
                  <c:v>73.66</c:v>
                </c:pt>
                <c:pt idx="31">
                  <c:v>117.86</c:v>
                </c:pt>
                <c:pt idx="32">
                  <c:v>149.46</c:v>
                </c:pt>
                <c:pt idx="33">
                  <c:v>181.98000000000027</c:v>
                </c:pt>
                <c:pt idx="34">
                  <c:v>240.98000000000027</c:v>
                </c:pt>
                <c:pt idx="35">
                  <c:v>288.88</c:v>
                </c:pt>
                <c:pt idx="36">
                  <c:v>348.97999999999894</c:v>
                </c:pt>
              </c:numCache>
            </c:numRef>
          </c:val>
          <c:smooth val="0"/>
        </c:ser>
        <c:dLbls>
          <c:showLegendKey val="0"/>
          <c:showVal val="0"/>
          <c:showCatName val="0"/>
          <c:showSerName val="0"/>
          <c:showPercent val="0"/>
          <c:showBubbleSize val="0"/>
        </c:dLbls>
        <c:marker val="1"/>
        <c:smooth val="0"/>
        <c:axId val="111393792"/>
        <c:axId val="111404544"/>
      </c:lineChart>
      <c:lineChart>
        <c:grouping val="standard"/>
        <c:varyColors val="0"/>
        <c:ser>
          <c:idx val="1"/>
          <c:order val="0"/>
          <c:tx>
            <c:v>Yearly Protons</c:v>
          </c:tx>
          <c:spPr>
            <a:ln w="38100">
              <a:solidFill>
                <a:srgbClr val="002060"/>
              </a:solidFill>
              <a:prstDash val="solid"/>
            </a:ln>
          </c:spPr>
          <c:marker>
            <c:symbol val="square"/>
            <c:size val="6"/>
            <c:spPr>
              <a:solidFill>
                <a:srgbClr val="002060"/>
              </a:solidFill>
              <a:ln>
                <a:solidFill>
                  <a:srgbClr val="FF00FF"/>
                </a:solidFill>
                <a:prstDash val="solid"/>
              </a:ln>
            </c:spPr>
          </c:marker>
          <c:cat>
            <c:numRef>
              <c:f>Sheet1!$E$3:$E$54</c:f>
              <c:numCache>
                <c:formatCode>General</c:formatCode>
                <c:ptCount val="52"/>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pt idx="45">
                  <c:v>2019</c:v>
                </c:pt>
                <c:pt idx="46">
                  <c:v>2020</c:v>
                </c:pt>
                <c:pt idx="47">
                  <c:v>2021</c:v>
                </c:pt>
                <c:pt idx="48">
                  <c:v>2022</c:v>
                </c:pt>
                <c:pt idx="49">
                  <c:v>2023</c:v>
                </c:pt>
                <c:pt idx="50">
                  <c:v>2024</c:v>
                </c:pt>
                <c:pt idx="51">
                  <c:v>2025</c:v>
                </c:pt>
              </c:numCache>
            </c:numRef>
          </c:cat>
          <c:val>
            <c:numRef>
              <c:f>Sheet1!$F$3:$F$39</c:f>
              <c:numCache>
                <c:formatCode>General</c:formatCode>
                <c:ptCount val="37"/>
                <c:pt idx="0">
                  <c:v>1</c:v>
                </c:pt>
                <c:pt idx="1">
                  <c:v>1</c:v>
                </c:pt>
                <c:pt idx="2">
                  <c:v>2</c:v>
                </c:pt>
                <c:pt idx="3">
                  <c:v>2.5</c:v>
                </c:pt>
                <c:pt idx="4">
                  <c:v>2</c:v>
                </c:pt>
                <c:pt idx="5">
                  <c:v>2.5</c:v>
                </c:pt>
                <c:pt idx="6">
                  <c:v>1.1000000000000001</c:v>
                </c:pt>
                <c:pt idx="7">
                  <c:v>1.4</c:v>
                </c:pt>
                <c:pt idx="8">
                  <c:v>1.5</c:v>
                </c:pt>
                <c:pt idx="9">
                  <c:v>3.0000000000000231E-2</c:v>
                </c:pt>
                <c:pt idx="10">
                  <c:v>7.0000000000000034E-2</c:v>
                </c:pt>
                <c:pt idx="11">
                  <c:v>0.16000000000000072</c:v>
                </c:pt>
                <c:pt idx="12">
                  <c:v>0</c:v>
                </c:pt>
                <c:pt idx="13">
                  <c:v>0.4</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2</c:v>
                </c:pt>
                <c:pt idx="29">
                  <c:v>17</c:v>
                </c:pt>
                <c:pt idx="30">
                  <c:v>25</c:v>
                </c:pt>
                <c:pt idx="31">
                  <c:v>44.2</c:v>
                </c:pt>
                <c:pt idx="32">
                  <c:v>31.6</c:v>
                </c:pt>
                <c:pt idx="33">
                  <c:v>32.520000000000003</c:v>
                </c:pt>
                <c:pt idx="34">
                  <c:v>59</c:v>
                </c:pt>
                <c:pt idx="35">
                  <c:v>47.9</c:v>
                </c:pt>
                <c:pt idx="36">
                  <c:v>60.1</c:v>
                </c:pt>
              </c:numCache>
            </c:numRef>
          </c:val>
          <c:smooth val="0"/>
        </c:ser>
        <c:dLbls>
          <c:showLegendKey val="0"/>
          <c:showVal val="0"/>
          <c:showCatName val="0"/>
          <c:showSerName val="0"/>
          <c:showPercent val="0"/>
          <c:showBubbleSize val="0"/>
        </c:dLbls>
        <c:marker val="1"/>
        <c:smooth val="0"/>
        <c:axId val="111406464"/>
        <c:axId val="117052544"/>
      </c:lineChart>
      <c:catAx>
        <c:axId val="111393792"/>
        <c:scaling>
          <c:orientation val="minMax"/>
        </c:scaling>
        <c:delete val="0"/>
        <c:axPos val="b"/>
        <c:title>
          <c:tx>
            <c:rich>
              <a:bodyPr/>
              <a:lstStyle/>
              <a:p>
                <a:pPr>
                  <a:defRPr sz="1200" b="1" i="0" u="none" strike="noStrike" baseline="0">
                    <a:solidFill>
                      <a:srgbClr val="000000"/>
                    </a:solidFill>
                    <a:latin typeface="Arial"/>
                    <a:ea typeface="Arial"/>
                    <a:cs typeface="Arial"/>
                  </a:defRPr>
                </a:pPr>
                <a:r>
                  <a:rPr lang="en-US" sz="1200"/>
                  <a:t>Year</a:t>
                </a:r>
              </a:p>
            </c:rich>
          </c:tx>
          <c:layout>
            <c:manualLayout>
              <c:xMode val="edge"/>
              <c:yMode val="edge"/>
              <c:x val="0.46654966544674881"/>
              <c:y val="0.9096344926193779"/>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2700000" vert="horz"/>
          <a:lstStyle/>
          <a:p>
            <a:pPr>
              <a:defRPr sz="1400" b="0" i="0" u="none" strike="noStrike" baseline="0">
                <a:solidFill>
                  <a:srgbClr val="000000"/>
                </a:solidFill>
                <a:latin typeface="Arial"/>
                <a:ea typeface="Arial"/>
                <a:cs typeface="Arial"/>
              </a:defRPr>
            </a:pPr>
            <a:endParaRPr lang="en-US"/>
          </a:p>
        </c:txPr>
        <c:crossAx val="111404544"/>
        <c:crosses val="autoZero"/>
        <c:auto val="1"/>
        <c:lblAlgn val="ctr"/>
        <c:lblOffset val="100"/>
        <c:tickLblSkip val="3"/>
        <c:tickMarkSkip val="1"/>
        <c:noMultiLvlLbl val="0"/>
      </c:catAx>
      <c:valAx>
        <c:axId val="111404544"/>
        <c:scaling>
          <c:orientation val="minMax"/>
        </c:scaling>
        <c:delete val="0"/>
        <c:axPos val="l"/>
        <c:majorGridlines>
          <c:spPr>
            <a:ln w="3175">
              <a:solidFill>
                <a:srgbClr val="000000"/>
              </a:solidFill>
              <a:prstDash val="solid"/>
            </a:ln>
          </c:spPr>
        </c:majorGridlines>
        <c:title>
          <c:tx>
            <c:rich>
              <a:bodyPr/>
              <a:lstStyle/>
              <a:p>
                <a:pPr>
                  <a:defRPr sz="1400" b="0" i="0" u="none" strike="noStrike" baseline="0">
                    <a:solidFill>
                      <a:srgbClr val="000000"/>
                    </a:solidFill>
                    <a:latin typeface="Arial"/>
                    <a:ea typeface="Arial"/>
                    <a:cs typeface="Arial"/>
                  </a:defRPr>
                </a:pPr>
                <a:r>
                  <a:rPr lang="en-US" sz="1400" b="0" dirty="0"/>
                  <a:t>Integrated </a:t>
                </a:r>
                <a:r>
                  <a:rPr lang="en-US" sz="1400" b="0" dirty="0" smtClean="0"/>
                  <a:t>E19 </a:t>
                </a:r>
                <a:endParaRPr lang="en-US" sz="1400" b="0" dirty="0"/>
              </a:p>
            </c:rich>
          </c:tx>
          <c:layout>
            <c:manualLayout>
              <c:xMode val="edge"/>
              <c:yMode val="edge"/>
              <c:x val="0"/>
              <c:y val="0.3685776067764258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11393792"/>
        <c:crosses val="autoZero"/>
        <c:crossBetween val="between"/>
      </c:valAx>
      <c:catAx>
        <c:axId val="111406464"/>
        <c:scaling>
          <c:orientation val="minMax"/>
        </c:scaling>
        <c:delete val="1"/>
        <c:axPos val="b"/>
        <c:numFmt formatCode="General" sourceLinked="1"/>
        <c:majorTickMark val="out"/>
        <c:minorTickMark val="none"/>
        <c:tickLblPos val="none"/>
        <c:crossAx val="117052544"/>
        <c:crosses val="autoZero"/>
        <c:auto val="1"/>
        <c:lblAlgn val="ctr"/>
        <c:lblOffset val="100"/>
        <c:noMultiLvlLbl val="0"/>
      </c:catAx>
      <c:valAx>
        <c:axId val="117052544"/>
        <c:scaling>
          <c:orientation val="minMax"/>
        </c:scaling>
        <c:delete val="0"/>
        <c:axPos val="r"/>
        <c:numFmt formatCode="General" sourceLinked="1"/>
        <c:majorTickMark val="cross"/>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111406464"/>
        <c:crosses val="max"/>
        <c:crossBetween val="between"/>
      </c:valAx>
      <c:spPr>
        <a:noFill/>
        <a:ln w="12700">
          <a:solidFill>
            <a:srgbClr val="808080"/>
          </a:solidFill>
          <a:prstDash val="solid"/>
        </a:ln>
      </c:spPr>
    </c:plotArea>
    <c:legend>
      <c:legendPos val="r"/>
      <c:legendEntry>
        <c:idx val="0"/>
        <c:txPr>
          <a:bodyPr/>
          <a:lstStyle/>
          <a:p>
            <a:pPr>
              <a:defRPr sz="1600" b="0"/>
            </a:pPr>
            <a:endParaRPr lang="en-US"/>
          </a:p>
        </c:txPr>
      </c:legendEntry>
      <c:legendEntry>
        <c:idx val="1"/>
        <c:txPr>
          <a:bodyPr/>
          <a:lstStyle/>
          <a:p>
            <a:pPr>
              <a:defRPr sz="1600" b="0"/>
            </a:pPr>
            <a:endParaRPr lang="en-US"/>
          </a:p>
        </c:txPr>
      </c:legendEntry>
      <c:layout>
        <c:manualLayout>
          <c:xMode val="edge"/>
          <c:yMode val="edge"/>
          <c:x val="0.10038533226824913"/>
          <c:y val="7.9284474056128096E-2"/>
          <c:w val="0.78092662330252183"/>
          <c:h val="9.2071726232474629E-2"/>
        </c:manualLayout>
      </c:layout>
      <c:overlay val="0"/>
      <c:spPr>
        <a:noFill/>
        <a:ln>
          <a:noFill/>
        </a:ln>
      </c:spPr>
      <c:txPr>
        <a:bodyPr/>
        <a:lstStyle/>
        <a:p>
          <a:pPr>
            <a:defRPr b="0"/>
          </a:pPr>
          <a:endParaRPr lang="en-US"/>
        </a:p>
      </c:txPr>
    </c:legend>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diagrams/_rels/data2.xml.rels><?xml version="1.0" encoding="UTF-8" standalone="yes"?>
<Relationships xmlns="http://schemas.openxmlformats.org/package/2006/relationships"><Relationship Id="rId1" Type="http://schemas.openxmlformats.org/officeDocument/2006/relationships/image" Target="../media/image3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D536C6-5DE6-44B9-AB2D-5E347A84149B}"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0BFC403C-FD65-4BF2-8497-420B2449AD5A}">
      <dgm:prSet phldrT="[Text]" custT="1"/>
      <dgm:spPr/>
      <dgm:t>
        <a:bodyPr/>
        <a:lstStyle/>
        <a:p>
          <a:pPr algn="ctr"/>
          <a:r>
            <a:rPr lang="en-US" sz="1000" dirty="0"/>
            <a:t>Proton Source Task Force 2010</a:t>
          </a:r>
        </a:p>
      </dgm:t>
    </dgm:pt>
    <dgm:pt modelId="{99E8A2A1-790C-440C-9918-DC427F561D8D}" type="parTrans" cxnId="{EDE71DC1-DCFA-456F-B655-D6AB0423BD89}">
      <dgm:prSet/>
      <dgm:spPr/>
      <dgm:t>
        <a:bodyPr/>
        <a:lstStyle/>
        <a:p>
          <a:pPr algn="ctr"/>
          <a:endParaRPr lang="en-US"/>
        </a:p>
      </dgm:t>
    </dgm:pt>
    <dgm:pt modelId="{117CF099-26CF-4AA3-8E9A-6FBC296DD845}" type="sibTrans" cxnId="{EDE71DC1-DCFA-456F-B655-D6AB0423BD89}">
      <dgm:prSet/>
      <dgm:spPr/>
      <dgm:t>
        <a:bodyPr/>
        <a:lstStyle/>
        <a:p>
          <a:pPr algn="ctr"/>
          <a:endParaRPr lang="en-US"/>
        </a:p>
      </dgm:t>
    </dgm:pt>
    <dgm:pt modelId="{4B51A605-47B0-4DD1-BA8A-14E7FEBCD247}">
      <dgm:prSet custT="1"/>
      <dgm:spPr/>
      <dgm:t>
        <a:bodyPr/>
        <a:lstStyle/>
        <a:p>
          <a:pPr algn="ctr"/>
          <a:r>
            <a:rPr lang="en-US" sz="1000" dirty="0"/>
            <a:t>Proton Source Workshop 2010 </a:t>
          </a:r>
        </a:p>
      </dgm:t>
    </dgm:pt>
    <dgm:pt modelId="{37A89946-E84A-4647-89A5-9D2166F342DC}" type="parTrans" cxnId="{7D049F17-0274-4155-BFE5-059AA0B492A0}">
      <dgm:prSet/>
      <dgm:spPr/>
      <dgm:t>
        <a:bodyPr/>
        <a:lstStyle/>
        <a:p>
          <a:pPr algn="ctr"/>
          <a:endParaRPr lang="en-US"/>
        </a:p>
      </dgm:t>
    </dgm:pt>
    <dgm:pt modelId="{F7FA54CF-6F0A-4A17-95C5-BA4D94C93A9F}" type="sibTrans" cxnId="{7D049F17-0274-4155-BFE5-059AA0B492A0}">
      <dgm:prSet/>
      <dgm:spPr/>
      <dgm:t>
        <a:bodyPr/>
        <a:lstStyle/>
        <a:p>
          <a:pPr algn="ctr"/>
          <a:endParaRPr lang="en-US"/>
        </a:p>
      </dgm:t>
    </dgm:pt>
    <dgm:pt modelId="{F88E7440-1058-4E46-94C1-8EB3402EEADF}">
      <dgm:prSet custT="1"/>
      <dgm:spPr/>
      <dgm:t>
        <a:bodyPr/>
        <a:lstStyle/>
        <a:p>
          <a:pPr algn="ctr"/>
          <a:r>
            <a:rPr lang="en-US" sz="1000" dirty="0">
              <a:solidFill>
                <a:srgbClr val="FF0000"/>
              </a:solidFill>
            </a:rPr>
            <a:t>Booster 15 Hz Operation</a:t>
          </a:r>
        </a:p>
        <a:p>
          <a:pPr algn="ctr"/>
          <a:r>
            <a:rPr lang="en-US" sz="1000" dirty="0">
              <a:solidFill>
                <a:srgbClr val="FF0000"/>
              </a:solidFill>
            </a:rPr>
            <a:t>2015</a:t>
          </a:r>
        </a:p>
      </dgm:t>
    </dgm:pt>
    <dgm:pt modelId="{EBDBF9D3-6B7E-4E95-B4D6-CF8543C72CBD}" type="parTrans" cxnId="{75478C6C-A687-41D6-ABE4-16582A91D2C6}">
      <dgm:prSet/>
      <dgm:spPr/>
      <dgm:t>
        <a:bodyPr/>
        <a:lstStyle/>
        <a:p>
          <a:pPr algn="ctr"/>
          <a:endParaRPr lang="en-US"/>
        </a:p>
      </dgm:t>
    </dgm:pt>
    <dgm:pt modelId="{DBBD2744-B081-4D4D-B517-DDC681D65034}" type="sibTrans" cxnId="{75478C6C-A687-41D6-ABE4-16582A91D2C6}">
      <dgm:prSet/>
      <dgm:spPr/>
      <dgm:t>
        <a:bodyPr/>
        <a:lstStyle/>
        <a:p>
          <a:pPr algn="ctr"/>
          <a:endParaRPr lang="en-US"/>
        </a:p>
      </dgm:t>
    </dgm:pt>
    <dgm:pt modelId="{67F6C998-E563-49EF-A2C7-EFA90C2BD5D8}">
      <dgm:prSet custT="1"/>
      <dgm:spPr/>
      <dgm:t>
        <a:bodyPr/>
        <a:lstStyle/>
        <a:p>
          <a:pPr algn="ctr"/>
          <a:r>
            <a:rPr lang="en-US" sz="1000" dirty="0"/>
            <a:t>PIP Begins</a:t>
          </a:r>
        </a:p>
        <a:p>
          <a:pPr algn="ctr"/>
          <a:r>
            <a:rPr lang="en-US" sz="1000" dirty="0"/>
            <a:t>2011</a:t>
          </a:r>
        </a:p>
      </dgm:t>
    </dgm:pt>
    <dgm:pt modelId="{D6727FDA-763A-4BA4-9ADA-BFC383F0FB3E}" type="parTrans" cxnId="{8582F685-5542-4FC2-AB8C-F58AAE087701}">
      <dgm:prSet/>
      <dgm:spPr/>
      <dgm:t>
        <a:bodyPr/>
        <a:lstStyle/>
        <a:p>
          <a:pPr algn="ctr"/>
          <a:endParaRPr lang="en-US"/>
        </a:p>
      </dgm:t>
    </dgm:pt>
    <dgm:pt modelId="{04E9DDA9-4F36-4601-92F6-2CB38000FC36}" type="sibTrans" cxnId="{8582F685-5542-4FC2-AB8C-F58AAE087701}">
      <dgm:prSet/>
      <dgm:spPr/>
      <dgm:t>
        <a:bodyPr/>
        <a:lstStyle/>
        <a:p>
          <a:pPr algn="ctr"/>
          <a:endParaRPr lang="en-US"/>
        </a:p>
      </dgm:t>
    </dgm:pt>
    <dgm:pt modelId="{3B97AD07-D79E-437D-9DEF-261D8B55D0C1}">
      <dgm:prSet custT="1"/>
      <dgm:spPr/>
      <dgm:t>
        <a:bodyPr/>
        <a:lstStyle/>
        <a:p>
          <a:pPr algn="ctr"/>
          <a:r>
            <a:rPr lang="en-US" sz="1000" dirty="0"/>
            <a:t>PIP </a:t>
          </a:r>
          <a:r>
            <a:rPr lang="en-US" sz="1000" dirty="0" smtClean="0"/>
            <a:t>Design Handbook </a:t>
          </a:r>
          <a:r>
            <a:rPr lang="en-US" sz="1000" dirty="0"/>
            <a:t>&amp; Project Controls 2012</a:t>
          </a:r>
        </a:p>
      </dgm:t>
    </dgm:pt>
    <dgm:pt modelId="{7C3180CA-7E86-40A1-9E82-9AB750B08660}" type="parTrans" cxnId="{EFB71AB6-3E85-413F-A612-7060ED936C84}">
      <dgm:prSet/>
      <dgm:spPr/>
      <dgm:t>
        <a:bodyPr/>
        <a:lstStyle/>
        <a:p>
          <a:pPr algn="ctr"/>
          <a:endParaRPr lang="en-US"/>
        </a:p>
      </dgm:t>
    </dgm:pt>
    <dgm:pt modelId="{158FB94E-134E-40A7-A620-2C9E7B681F60}" type="sibTrans" cxnId="{EFB71AB6-3E85-413F-A612-7060ED936C84}">
      <dgm:prSet/>
      <dgm:spPr/>
      <dgm:t>
        <a:bodyPr/>
        <a:lstStyle/>
        <a:p>
          <a:pPr algn="ctr"/>
          <a:endParaRPr lang="en-US"/>
        </a:p>
      </dgm:t>
    </dgm:pt>
    <dgm:pt modelId="{E452F8B5-7E60-4F06-948D-24ABEB719E41}">
      <dgm:prSet custT="1"/>
      <dgm:spPr/>
      <dgm:t>
        <a:bodyPr/>
        <a:lstStyle/>
        <a:p>
          <a:pPr algn="ctr"/>
          <a:r>
            <a:rPr lang="en-US" sz="1000" dirty="0"/>
            <a:t>RFQ Injector &amp; Booster RF Solid State Complete</a:t>
          </a:r>
        </a:p>
        <a:p>
          <a:pPr algn="ctr"/>
          <a:r>
            <a:rPr lang="en-US" sz="1000" dirty="0"/>
            <a:t>2013</a:t>
          </a:r>
        </a:p>
      </dgm:t>
    </dgm:pt>
    <dgm:pt modelId="{EC1896A9-5EE7-4D3D-8BCD-8B84C635BCA3}" type="parTrans" cxnId="{2E132313-F0C4-45D3-8DC9-D54C724ECD9D}">
      <dgm:prSet/>
      <dgm:spPr/>
      <dgm:t>
        <a:bodyPr/>
        <a:lstStyle/>
        <a:p>
          <a:pPr algn="ctr"/>
          <a:endParaRPr lang="en-US"/>
        </a:p>
      </dgm:t>
    </dgm:pt>
    <dgm:pt modelId="{13AD71EF-BE74-4605-8636-0CFE9CD04C8E}" type="sibTrans" cxnId="{2E132313-F0C4-45D3-8DC9-D54C724ECD9D}">
      <dgm:prSet/>
      <dgm:spPr/>
      <dgm:t>
        <a:bodyPr/>
        <a:lstStyle/>
        <a:p>
          <a:pPr algn="ctr"/>
          <a:endParaRPr lang="en-US"/>
        </a:p>
      </dgm:t>
    </dgm:pt>
    <dgm:pt modelId="{7F72F064-7EFF-446C-A00F-DAF01D56C144}">
      <dgm:prSet/>
      <dgm:spPr/>
      <dgm:t>
        <a:bodyPr/>
        <a:lstStyle/>
        <a:p>
          <a:pPr algn="ctr"/>
          <a:r>
            <a:rPr lang="en-US" dirty="0">
              <a:solidFill>
                <a:srgbClr val="FF0000"/>
              </a:solidFill>
            </a:rPr>
            <a:t>Linac High Power RF System Completed</a:t>
          </a:r>
        </a:p>
        <a:p>
          <a:pPr algn="ctr"/>
          <a:r>
            <a:rPr lang="en-US" dirty="0">
              <a:solidFill>
                <a:srgbClr val="FF0000"/>
              </a:solidFill>
            </a:rPr>
            <a:t>2019</a:t>
          </a:r>
        </a:p>
      </dgm:t>
    </dgm:pt>
    <dgm:pt modelId="{3E0AE8CC-66E0-499A-98C2-37EBFAF520F3}" type="parTrans" cxnId="{9F092F9D-BD53-4264-9339-DC5472598036}">
      <dgm:prSet/>
      <dgm:spPr/>
      <dgm:t>
        <a:bodyPr/>
        <a:lstStyle/>
        <a:p>
          <a:pPr algn="ctr"/>
          <a:endParaRPr lang="en-US"/>
        </a:p>
      </dgm:t>
    </dgm:pt>
    <dgm:pt modelId="{41F53CF0-EF09-470C-8D3C-ABF763A21BDC}" type="sibTrans" cxnId="{9F092F9D-BD53-4264-9339-DC5472598036}">
      <dgm:prSet/>
      <dgm:spPr/>
      <dgm:t>
        <a:bodyPr/>
        <a:lstStyle/>
        <a:p>
          <a:pPr algn="ctr"/>
          <a:endParaRPr lang="en-US"/>
        </a:p>
      </dgm:t>
    </dgm:pt>
    <dgm:pt modelId="{F628E1BF-4F7C-4732-B959-73EC398BA02B}">
      <dgm:prSet custT="1"/>
      <dgm:spPr/>
      <dgm:t>
        <a:bodyPr/>
        <a:lstStyle/>
        <a:p>
          <a:pPr algn="ctr"/>
          <a:r>
            <a:rPr lang="en-US" sz="1000" dirty="0">
              <a:solidFill>
                <a:srgbClr val="FF0000"/>
              </a:solidFill>
            </a:rPr>
            <a:t>Project Complete</a:t>
          </a:r>
        </a:p>
        <a:p>
          <a:pPr algn="ctr"/>
          <a:r>
            <a:rPr lang="en-US" sz="1000" dirty="0">
              <a:solidFill>
                <a:srgbClr val="FF0000"/>
              </a:solidFill>
            </a:rPr>
            <a:t>2019</a:t>
          </a:r>
        </a:p>
      </dgm:t>
    </dgm:pt>
    <dgm:pt modelId="{25C7122C-905B-4F26-9FF4-4EF7BE8BFD72}" type="parTrans" cxnId="{3E2FCEB5-1E54-40C0-9533-CB4AEE62A7E9}">
      <dgm:prSet/>
      <dgm:spPr/>
      <dgm:t>
        <a:bodyPr/>
        <a:lstStyle/>
        <a:p>
          <a:pPr algn="ctr"/>
          <a:endParaRPr lang="en-US"/>
        </a:p>
      </dgm:t>
    </dgm:pt>
    <dgm:pt modelId="{FF55358B-9D9F-4C80-AE7B-C1878226D7EB}" type="sibTrans" cxnId="{3E2FCEB5-1E54-40C0-9533-CB4AEE62A7E9}">
      <dgm:prSet/>
      <dgm:spPr/>
      <dgm:t>
        <a:bodyPr/>
        <a:lstStyle/>
        <a:p>
          <a:pPr algn="ctr"/>
          <a:endParaRPr lang="en-US"/>
        </a:p>
      </dgm:t>
    </dgm:pt>
    <dgm:pt modelId="{45266527-D806-4515-94BF-C0DD6858374F}">
      <dgm:prSet phldrT="[Text]" custT="1"/>
      <dgm:spPr/>
      <dgm:t>
        <a:bodyPr/>
        <a:lstStyle/>
        <a:p>
          <a:pPr algn="ctr"/>
          <a:r>
            <a:rPr lang="en-US" sz="1000" dirty="0" smtClean="0"/>
            <a:t>End of Proton Plan Effort</a:t>
          </a:r>
          <a:endParaRPr lang="en-US" sz="1000" dirty="0"/>
        </a:p>
      </dgm:t>
    </dgm:pt>
    <dgm:pt modelId="{6A0F59E8-BC10-4052-A7F0-31D56A7DFD72}" type="parTrans" cxnId="{AFF2F1F9-8FE9-48E9-8DA6-76268679EAA9}">
      <dgm:prSet/>
      <dgm:spPr/>
      <dgm:t>
        <a:bodyPr/>
        <a:lstStyle/>
        <a:p>
          <a:endParaRPr lang="en-US"/>
        </a:p>
      </dgm:t>
    </dgm:pt>
    <dgm:pt modelId="{37592B64-1FB2-42C8-9697-DAA25D414E74}" type="sibTrans" cxnId="{AFF2F1F9-8FE9-48E9-8DA6-76268679EAA9}">
      <dgm:prSet/>
      <dgm:spPr/>
      <dgm:t>
        <a:bodyPr/>
        <a:lstStyle/>
        <a:p>
          <a:endParaRPr lang="en-US"/>
        </a:p>
      </dgm:t>
    </dgm:pt>
    <dgm:pt modelId="{F889484A-4091-406F-8EFB-F75C7B08AE50}" type="pres">
      <dgm:prSet presAssocID="{7CD536C6-5DE6-44B9-AB2D-5E347A84149B}" presName="Name0" presStyleCnt="0">
        <dgm:presLayoutVars>
          <dgm:dir/>
          <dgm:resizeHandles val="exact"/>
        </dgm:presLayoutVars>
      </dgm:prSet>
      <dgm:spPr/>
    </dgm:pt>
    <dgm:pt modelId="{63EBACEF-8C84-4D95-8784-719150634470}" type="pres">
      <dgm:prSet presAssocID="{45266527-D806-4515-94BF-C0DD6858374F}" presName="composite" presStyleCnt="0"/>
      <dgm:spPr/>
    </dgm:pt>
    <dgm:pt modelId="{89E0C980-8C53-4844-9CDE-411ECF1F144C}" type="pres">
      <dgm:prSet presAssocID="{45266527-D806-4515-94BF-C0DD6858374F}" presName="bgChev" presStyleLbl="node1" presStyleIdx="0" presStyleCnt="9"/>
      <dgm:spPr/>
    </dgm:pt>
    <dgm:pt modelId="{605A20CF-F140-4BEF-BDB7-B0CF5F642A09}" type="pres">
      <dgm:prSet presAssocID="{45266527-D806-4515-94BF-C0DD6858374F}" presName="txNode" presStyleLbl="fgAcc1" presStyleIdx="0" presStyleCnt="9" custScaleX="120257" custScaleY="388724">
        <dgm:presLayoutVars>
          <dgm:bulletEnabled val="1"/>
        </dgm:presLayoutVars>
      </dgm:prSet>
      <dgm:spPr/>
      <dgm:t>
        <a:bodyPr/>
        <a:lstStyle/>
        <a:p>
          <a:endParaRPr lang="en-US"/>
        </a:p>
      </dgm:t>
    </dgm:pt>
    <dgm:pt modelId="{E618F855-8C02-417D-9867-3B3229377F6A}" type="pres">
      <dgm:prSet presAssocID="{37592B64-1FB2-42C8-9697-DAA25D414E74}" presName="compositeSpace" presStyleCnt="0"/>
      <dgm:spPr/>
    </dgm:pt>
    <dgm:pt modelId="{8DB02154-E74D-40C5-ACF0-18D66C730DE6}" type="pres">
      <dgm:prSet presAssocID="{0BFC403C-FD65-4BF2-8497-420B2449AD5A}" presName="composite" presStyleCnt="0"/>
      <dgm:spPr/>
    </dgm:pt>
    <dgm:pt modelId="{8E27055A-B431-4416-992C-D511892ABEF2}" type="pres">
      <dgm:prSet presAssocID="{0BFC403C-FD65-4BF2-8497-420B2449AD5A}" presName="bgChev" presStyleLbl="node1" presStyleIdx="1" presStyleCnt="9"/>
      <dgm:spPr/>
    </dgm:pt>
    <dgm:pt modelId="{54D99FE5-D236-443B-A98B-7A53C773442A}" type="pres">
      <dgm:prSet presAssocID="{0BFC403C-FD65-4BF2-8497-420B2449AD5A}" presName="txNode" presStyleLbl="fgAcc1" presStyleIdx="1" presStyleCnt="9" custScaleX="120436" custScaleY="401061" custLinFactNeighborX="941">
        <dgm:presLayoutVars>
          <dgm:bulletEnabled val="1"/>
        </dgm:presLayoutVars>
      </dgm:prSet>
      <dgm:spPr/>
      <dgm:t>
        <a:bodyPr/>
        <a:lstStyle/>
        <a:p>
          <a:endParaRPr lang="en-US"/>
        </a:p>
      </dgm:t>
    </dgm:pt>
    <dgm:pt modelId="{F76EA6DA-E0C7-4A16-808D-35FFCC1D419C}" type="pres">
      <dgm:prSet presAssocID="{117CF099-26CF-4AA3-8E9A-6FBC296DD845}" presName="compositeSpace" presStyleCnt="0"/>
      <dgm:spPr/>
    </dgm:pt>
    <dgm:pt modelId="{6851E285-B3B3-43F5-A5AC-AE1EFB4FD7AC}" type="pres">
      <dgm:prSet presAssocID="{4B51A605-47B0-4DD1-BA8A-14E7FEBCD247}" presName="composite" presStyleCnt="0"/>
      <dgm:spPr/>
    </dgm:pt>
    <dgm:pt modelId="{80F28AA3-A649-43D7-B1BD-027A2AF2A1E5}" type="pres">
      <dgm:prSet presAssocID="{4B51A605-47B0-4DD1-BA8A-14E7FEBCD247}" presName="bgChev" presStyleLbl="node1" presStyleIdx="2" presStyleCnt="9"/>
      <dgm:spPr/>
    </dgm:pt>
    <dgm:pt modelId="{54865F90-51DF-45FE-912E-56EE34CC51B0}" type="pres">
      <dgm:prSet presAssocID="{4B51A605-47B0-4DD1-BA8A-14E7FEBCD247}" presName="txNode" presStyleLbl="fgAcc1" presStyleIdx="2" presStyleCnt="9" custScaleX="113753" custScaleY="393769">
        <dgm:presLayoutVars>
          <dgm:bulletEnabled val="1"/>
        </dgm:presLayoutVars>
      </dgm:prSet>
      <dgm:spPr/>
      <dgm:t>
        <a:bodyPr/>
        <a:lstStyle/>
        <a:p>
          <a:endParaRPr lang="en-US"/>
        </a:p>
      </dgm:t>
    </dgm:pt>
    <dgm:pt modelId="{A56929C0-6EE6-42E0-9F9B-8D2E90846E70}" type="pres">
      <dgm:prSet presAssocID="{F7FA54CF-6F0A-4A17-95C5-BA4D94C93A9F}" presName="compositeSpace" presStyleCnt="0"/>
      <dgm:spPr/>
    </dgm:pt>
    <dgm:pt modelId="{2A67E004-0B40-4391-8D2A-4ECBC577C441}" type="pres">
      <dgm:prSet presAssocID="{67F6C998-E563-49EF-A2C7-EFA90C2BD5D8}" presName="composite" presStyleCnt="0"/>
      <dgm:spPr/>
    </dgm:pt>
    <dgm:pt modelId="{3A58A418-F0FB-457C-8EF3-FECCEE866CA9}" type="pres">
      <dgm:prSet presAssocID="{67F6C998-E563-49EF-A2C7-EFA90C2BD5D8}" presName="bgChev" presStyleLbl="node1" presStyleIdx="3" presStyleCnt="9"/>
      <dgm:spPr/>
    </dgm:pt>
    <dgm:pt modelId="{260B703C-7474-4203-909D-5A9FE2C8F9F2}" type="pres">
      <dgm:prSet presAssocID="{67F6C998-E563-49EF-A2C7-EFA90C2BD5D8}" presName="txNode" presStyleLbl="fgAcc1" presStyleIdx="3" presStyleCnt="9" custScaleX="120463" custScaleY="396769" custLinFactNeighborX="3333" custLinFactNeighborY="3646">
        <dgm:presLayoutVars>
          <dgm:bulletEnabled val="1"/>
        </dgm:presLayoutVars>
      </dgm:prSet>
      <dgm:spPr/>
      <dgm:t>
        <a:bodyPr/>
        <a:lstStyle/>
        <a:p>
          <a:endParaRPr lang="en-US"/>
        </a:p>
      </dgm:t>
    </dgm:pt>
    <dgm:pt modelId="{A09AB329-C6EE-446F-9875-FE03DA0255D7}" type="pres">
      <dgm:prSet presAssocID="{04E9DDA9-4F36-4601-92F6-2CB38000FC36}" presName="compositeSpace" presStyleCnt="0"/>
      <dgm:spPr/>
    </dgm:pt>
    <dgm:pt modelId="{07FDCAAA-42CE-4A6D-8FFC-8083825620B7}" type="pres">
      <dgm:prSet presAssocID="{3B97AD07-D79E-437D-9DEF-261D8B55D0C1}" presName="composite" presStyleCnt="0"/>
      <dgm:spPr/>
    </dgm:pt>
    <dgm:pt modelId="{D5FCA0A7-6F1F-427A-8708-15675D1B7009}" type="pres">
      <dgm:prSet presAssocID="{3B97AD07-D79E-437D-9DEF-261D8B55D0C1}" presName="bgChev" presStyleLbl="node1" presStyleIdx="4" presStyleCnt="9"/>
      <dgm:spPr/>
    </dgm:pt>
    <dgm:pt modelId="{EA2E7C5D-834F-4B26-9090-10F3EB8B2E86}" type="pres">
      <dgm:prSet presAssocID="{3B97AD07-D79E-437D-9DEF-261D8B55D0C1}" presName="txNode" presStyleLbl="fgAcc1" presStyleIdx="4" presStyleCnt="9" custScaleX="121398" custScaleY="386477">
        <dgm:presLayoutVars>
          <dgm:bulletEnabled val="1"/>
        </dgm:presLayoutVars>
      </dgm:prSet>
      <dgm:spPr/>
      <dgm:t>
        <a:bodyPr/>
        <a:lstStyle/>
        <a:p>
          <a:endParaRPr lang="en-US"/>
        </a:p>
      </dgm:t>
    </dgm:pt>
    <dgm:pt modelId="{64413492-98F4-4AA7-8A50-A3AB54D222EB}" type="pres">
      <dgm:prSet presAssocID="{158FB94E-134E-40A7-A620-2C9E7B681F60}" presName="compositeSpace" presStyleCnt="0"/>
      <dgm:spPr/>
    </dgm:pt>
    <dgm:pt modelId="{D0C800F8-6980-48B1-9659-B9307CF47C58}" type="pres">
      <dgm:prSet presAssocID="{E452F8B5-7E60-4F06-948D-24ABEB719E41}" presName="composite" presStyleCnt="0"/>
      <dgm:spPr/>
    </dgm:pt>
    <dgm:pt modelId="{A4767627-63D1-48B0-8CB6-3AB2A1DDAB22}" type="pres">
      <dgm:prSet presAssocID="{E452F8B5-7E60-4F06-948D-24ABEB719E41}" presName="bgChev" presStyleLbl="node1" presStyleIdx="5" presStyleCnt="9"/>
      <dgm:spPr/>
    </dgm:pt>
    <dgm:pt modelId="{27E5D597-D3A9-456A-85A5-3BDE86DD4681}" type="pres">
      <dgm:prSet presAssocID="{E452F8B5-7E60-4F06-948D-24ABEB719E41}" presName="txNode" presStyleLbl="fgAcc1" presStyleIdx="5" presStyleCnt="9" custScaleX="131855" custScaleY="389703">
        <dgm:presLayoutVars>
          <dgm:bulletEnabled val="1"/>
        </dgm:presLayoutVars>
      </dgm:prSet>
      <dgm:spPr/>
      <dgm:t>
        <a:bodyPr/>
        <a:lstStyle/>
        <a:p>
          <a:endParaRPr lang="en-US"/>
        </a:p>
      </dgm:t>
    </dgm:pt>
    <dgm:pt modelId="{62147D60-8DD0-4CAF-8A0C-DB25DF778AC7}" type="pres">
      <dgm:prSet presAssocID="{13AD71EF-BE74-4605-8636-0CFE9CD04C8E}" presName="compositeSpace" presStyleCnt="0"/>
      <dgm:spPr/>
    </dgm:pt>
    <dgm:pt modelId="{402D97C4-3B30-4B12-AA38-38F317ED8A4B}" type="pres">
      <dgm:prSet presAssocID="{F88E7440-1058-4E46-94C1-8EB3402EEADF}" presName="composite" presStyleCnt="0"/>
      <dgm:spPr/>
    </dgm:pt>
    <dgm:pt modelId="{737AD4DC-A082-480B-9FF9-E43808C2BDB8}" type="pres">
      <dgm:prSet presAssocID="{F88E7440-1058-4E46-94C1-8EB3402EEADF}" presName="bgChev" presStyleLbl="node1" presStyleIdx="6" presStyleCnt="9"/>
      <dgm:spPr/>
    </dgm:pt>
    <dgm:pt modelId="{0450D94C-3D45-4A84-95C0-8A18DFF43186}" type="pres">
      <dgm:prSet presAssocID="{F88E7440-1058-4E46-94C1-8EB3402EEADF}" presName="txNode" presStyleLbl="fgAcc1" presStyleIdx="6" presStyleCnt="9" custScaleX="116842" custScaleY="364601">
        <dgm:presLayoutVars>
          <dgm:bulletEnabled val="1"/>
        </dgm:presLayoutVars>
      </dgm:prSet>
      <dgm:spPr/>
      <dgm:t>
        <a:bodyPr/>
        <a:lstStyle/>
        <a:p>
          <a:endParaRPr lang="en-US"/>
        </a:p>
      </dgm:t>
    </dgm:pt>
    <dgm:pt modelId="{95269B54-FFB4-4B5E-B9FA-C649599DB28B}" type="pres">
      <dgm:prSet presAssocID="{DBBD2744-B081-4D4D-B517-DDC681D65034}" presName="compositeSpace" presStyleCnt="0"/>
      <dgm:spPr/>
    </dgm:pt>
    <dgm:pt modelId="{E39FD622-7BBB-4FB0-841E-8EDB44D714C5}" type="pres">
      <dgm:prSet presAssocID="{7F72F064-7EFF-446C-A00F-DAF01D56C144}" presName="composite" presStyleCnt="0"/>
      <dgm:spPr/>
    </dgm:pt>
    <dgm:pt modelId="{A8E1E03B-BEA6-4842-B823-5EC050FD3F11}" type="pres">
      <dgm:prSet presAssocID="{7F72F064-7EFF-446C-A00F-DAF01D56C144}" presName="bgChev" presStyleLbl="node1" presStyleIdx="7" presStyleCnt="9"/>
      <dgm:spPr/>
    </dgm:pt>
    <dgm:pt modelId="{8CD01346-CAAD-4E41-A6A4-FDD9796086EE}" type="pres">
      <dgm:prSet presAssocID="{7F72F064-7EFF-446C-A00F-DAF01D56C144}" presName="txNode" presStyleLbl="fgAcc1" presStyleIdx="7" presStyleCnt="9" custScaleX="128709" custScaleY="357309">
        <dgm:presLayoutVars>
          <dgm:bulletEnabled val="1"/>
        </dgm:presLayoutVars>
      </dgm:prSet>
      <dgm:spPr/>
      <dgm:t>
        <a:bodyPr/>
        <a:lstStyle/>
        <a:p>
          <a:endParaRPr lang="en-US"/>
        </a:p>
      </dgm:t>
    </dgm:pt>
    <dgm:pt modelId="{F31D4FCD-F8A0-4B59-9307-A6D591C959B7}" type="pres">
      <dgm:prSet presAssocID="{41F53CF0-EF09-470C-8D3C-ABF763A21BDC}" presName="compositeSpace" presStyleCnt="0"/>
      <dgm:spPr/>
    </dgm:pt>
    <dgm:pt modelId="{8302245F-9127-456E-BA5E-7DE0CCE8A173}" type="pres">
      <dgm:prSet presAssocID="{F628E1BF-4F7C-4732-B959-73EC398BA02B}" presName="composite" presStyleCnt="0"/>
      <dgm:spPr/>
    </dgm:pt>
    <dgm:pt modelId="{85596EE9-D1E9-45C6-8A03-CA9130D7B967}" type="pres">
      <dgm:prSet presAssocID="{F628E1BF-4F7C-4732-B959-73EC398BA02B}" presName="bgChev" presStyleLbl="node1" presStyleIdx="8" presStyleCnt="9"/>
      <dgm:spPr/>
    </dgm:pt>
    <dgm:pt modelId="{2E2D9D81-5104-4B12-828F-D2751CE3E27B}" type="pres">
      <dgm:prSet presAssocID="{F628E1BF-4F7C-4732-B959-73EC398BA02B}" presName="txNode" presStyleLbl="fgAcc1" presStyleIdx="8" presStyleCnt="9" custScaleX="114816" custScaleY="357309">
        <dgm:presLayoutVars>
          <dgm:bulletEnabled val="1"/>
        </dgm:presLayoutVars>
      </dgm:prSet>
      <dgm:spPr/>
      <dgm:t>
        <a:bodyPr/>
        <a:lstStyle/>
        <a:p>
          <a:endParaRPr lang="en-US"/>
        </a:p>
      </dgm:t>
    </dgm:pt>
  </dgm:ptLst>
  <dgm:cxnLst>
    <dgm:cxn modelId="{8582F685-5542-4FC2-AB8C-F58AAE087701}" srcId="{7CD536C6-5DE6-44B9-AB2D-5E347A84149B}" destId="{67F6C998-E563-49EF-A2C7-EFA90C2BD5D8}" srcOrd="3" destOrd="0" parTransId="{D6727FDA-763A-4BA4-9ADA-BFC383F0FB3E}" sibTransId="{04E9DDA9-4F36-4601-92F6-2CB38000FC36}"/>
    <dgm:cxn modelId="{6C9C328C-6651-42F1-A50A-145BBE57EE7A}" type="presOf" srcId="{3B97AD07-D79E-437D-9DEF-261D8B55D0C1}" destId="{EA2E7C5D-834F-4B26-9090-10F3EB8B2E86}" srcOrd="0" destOrd="0" presId="urn:microsoft.com/office/officeart/2005/8/layout/chevronAccent+Icon"/>
    <dgm:cxn modelId="{AA91A31D-FA5B-4FE2-B92D-925FB566F3CA}" type="presOf" srcId="{7F72F064-7EFF-446C-A00F-DAF01D56C144}" destId="{8CD01346-CAAD-4E41-A6A4-FDD9796086EE}" srcOrd="0" destOrd="0" presId="urn:microsoft.com/office/officeart/2005/8/layout/chevronAccent+Icon"/>
    <dgm:cxn modelId="{61503261-F841-48D1-8963-877013FABA19}" type="presOf" srcId="{0BFC403C-FD65-4BF2-8497-420B2449AD5A}" destId="{54D99FE5-D236-443B-A98B-7A53C773442A}" srcOrd="0" destOrd="0" presId="urn:microsoft.com/office/officeart/2005/8/layout/chevronAccent+Icon"/>
    <dgm:cxn modelId="{DAE3B11C-413A-4BCB-894D-982F7C688CBC}" type="presOf" srcId="{45266527-D806-4515-94BF-C0DD6858374F}" destId="{605A20CF-F140-4BEF-BDB7-B0CF5F642A09}" srcOrd="0" destOrd="0" presId="urn:microsoft.com/office/officeart/2005/8/layout/chevronAccent+Icon"/>
    <dgm:cxn modelId="{EFB71AB6-3E85-413F-A612-7060ED936C84}" srcId="{7CD536C6-5DE6-44B9-AB2D-5E347A84149B}" destId="{3B97AD07-D79E-437D-9DEF-261D8B55D0C1}" srcOrd="4" destOrd="0" parTransId="{7C3180CA-7E86-40A1-9E82-9AB750B08660}" sibTransId="{158FB94E-134E-40A7-A620-2C9E7B681F60}"/>
    <dgm:cxn modelId="{F9027E27-0694-4599-95D0-8278E2349EFF}" type="presOf" srcId="{67F6C998-E563-49EF-A2C7-EFA90C2BD5D8}" destId="{260B703C-7474-4203-909D-5A9FE2C8F9F2}" srcOrd="0" destOrd="0" presId="urn:microsoft.com/office/officeart/2005/8/layout/chevronAccent+Icon"/>
    <dgm:cxn modelId="{45D64F5A-EF21-413D-9B51-E16DDC24A7C5}" type="presOf" srcId="{F88E7440-1058-4E46-94C1-8EB3402EEADF}" destId="{0450D94C-3D45-4A84-95C0-8A18DFF43186}" srcOrd="0" destOrd="0" presId="urn:microsoft.com/office/officeart/2005/8/layout/chevronAccent+Icon"/>
    <dgm:cxn modelId="{69BDC522-B5F8-47D0-B66A-C9D423FF8EBB}" type="presOf" srcId="{4B51A605-47B0-4DD1-BA8A-14E7FEBCD247}" destId="{54865F90-51DF-45FE-912E-56EE34CC51B0}" srcOrd="0" destOrd="0" presId="urn:microsoft.com/office/officeart/2005/8/layout/chevronAccent+Icon"/>
    <dgm:cxn modelId="{EDE71DC1-DCFA-456F-B655-D6AB0423BD89}" srcId="{7CD536C6-5DE6-44B9-AB2D-5E347A84149B}" destId="{0BFC403C-FD65-4BF2-8497-420B2449AD5A}" srcOrd="1" destOrd="0" parTransId="{99E8A2A1-790C-440C-9918-DC427F561D8D}" sibTransId="{117CF099-26CF-4AA3-8E9A-6FBC296DD845}"/>
    <dgm:cxn modelId="{AFF2F1F9-8FE9-48E9-8DA6-76268679EAA9}" srcId="{7CD536C6-5DE6-44B9-AB2D-5E347A84149B}" destId="{45266527-D806-4515-94BF-C0DD6858374F}" srcOrd="0" destOrd="0" parTransId="{6A0F59E8-BC10-4052-A7F0-31D56A7DFD72}" sibTransId="{37592B64-1FB2-42C8-9697-DAA25D414E74}"/>
    <dgm:cxn modelId="{2E132313-F0C4-45D3-8DC9-D54C724ECD9D}" srcId="{7CD536C6-5DE6-44B9-AB2D-5E347A84149B}" destId="{E452F8B5-7E60-4F06-948D-24ABEB719E41}" srcOrd="5" destOrd="0" parTransId="{EC1896A9-5EE7-4D3D-8BCD-8B84C635BCA3}" sibTransId="{13AD71EF-BE74-4605-8636-0CFE9CD04C8E}"/>
    <dgm:cxn modelId="{279E860C-BFA8-4085-A721-F092320AEFBA}" type="presOf" srcId="{7CD536C6-5DE6-44B9-AB2D-5E347A84149B}" destId="{F889484A-4091-406F-8EFB-F75C7B08AE50}" srcOrd="0" destOrd="0" presId="urn:microsoft.com/office/officeart/2005/8/layout/chevronAccent+Icon"/>
    <dgm:cxn modelId="{75478C6C-A687-41D6-ABE4-16582A91D2C6}" srcId="{7CD536C6-5DE6-44B9-AB2D-5E347A84149B}" destId="{F88E7440-1058-4E46-94C1-8EB3402EEADF}" srcOrd="6" destOrd="0" parTransId="{EBDBF9D3-6B7E-4E95-B4D6-CF8543C72CBD}" sibTransId="{DBBD2744-B081-4D4D-B517-DDC681D65034}"/>
    <dgm:cxn modelId="{7D049F17-0274-4155-BFE5-059AA0B492A0}" srcId="{7CD536C6-5DE6-44B9-AB2D-5E347A84149B}" destId="{4B51A605-47B0-4DD1-BA8A-14E7FEBCD247}" srcOrd="2" destOrd="0" parTransId="{37A89946-E84A-4647-89A5-9D2166F342DC}" sibTransId="{F7FA54CF-6F0A-4A17-95C5-BA4D94C93A9F}"/>
    <dgm:cxn modelId="{3E2FCEB5-1E54-40C0-9533-CB4AEE62A7E9}" srcId="{7CD536C6-5DE6-44B9-AB2D-5E347A84149B}" destId="{F628E1BF-4F7C-4732-B959-73EC398BA02B}" srcOrd="8" destOrd="0" parTransId="{25C7122C-905B-4F26-9FF4-4EF7BE8BFD72}" sibTransId="{FF55358B-9D9F-4C80-AE7B-C1878226D7EB}"/>
    <dgm:cxn modelId="{9F092F9D-BD53-4264-9339-DC5472598036}" srcId="{7CD536C6-5DE6-44B9-AB2D-5E347A84149B}" destId="{7F72F064-7EFF-446C-A00F-DAF01D56C144}" srcOrd="7" destOrd="0" parTransId="{3E0AE8CC-66E0-499A-98C2-37EBFAF520F3}" sibTransId="{41F53CF0-EF09-470C-8D3C-ABF763A21BDC}"/>
    <dgm:cxn modelId="{233487AD-7BAA-4001-BAC2-64AF2DF12639}" type="presOf" srcId="{E452F8B5-7E60-4F06-948D-24ABEB719E41}" destId="{27E5D597-D3A9-456A-85A5-3BDE86DD4681}" srcOrd="0" destOrd="0" presId="urn:microsoft.com/office/officeart/2005/8/layout/chevronAccent+Icon"/>
    <dgm:cxn modelId="{AA280945-5BD3-4BC0-8F3A-4BB3C5064C97}" type="presOf" srcId="{F628E1BF-4F7C-4732-B959-73EC398BA02B}" destId="{2E2D9D81-5104-4B12-828F-D2751CE3E27B}" srcOrd="0" destOrd="0" presId="urn:microsoft.com/office/officeart/2005/8/layout/chevronAccent+Icon"/>
    <dgm:cxn modelId="{8405756D-D319-48C7-9BBC-260C91B571D6}" type="presParOf" srcId="{F889484A-4091-406F-8EFB-F75C7B08AE50}" destId="{63EBACEF-8C84-4D95-8784-719150634470}" srcOrd="0" destOrd="0" presId="urn:microsoft.com/office/officeart/2005/8/layout/chevronAccent+Icon"/>
    <dgm:cxn modelId="{138B1C8F-12D3-4764-A293-A7BCBE3ECDC1}" type="presParOf" srcId="{63EBACEF-8C84-4D95-8784-719150634470}" destId="{89E0C980-8C53-4844-9CDE-411ECF1F144C}" srcOrd="0" destOrd="0" presId="urn:microsoft.com/office/officeart/2005/8/layout/chevronAccent+Icon"/>
    <dgm:cxn modelId="{75DF9D33-E45A-4171-B887-BB639B6A9B76}" type="presParOf" srcId="{63EBACEF-8C84-4D95-8784-719150634470}" destId="{605A20CF-F140-4BEF-BDB7-B0CF5F642A09}" srcOrd="1" destOrd="0" presId="urn:microsoft.com/office/officeart/2005/8/layout/chevronAccent+Icon"/>
    <dgm:cxn modelId="{426A09BF-A06F-4283-9AEE-D46420007823}" type="presParOf" srcId="{F889484A-4091-406F-8EFB-F75C7B08AE50}" destId="{E618F855-8C02-417D-9867-3B3229377F6A}" srcOrd="1" destOrd="0" presId="urn:microsoft.com/office/officeart/2005/8/layout/chevronAccent+Icon"/>
    <dgm:cxn modelId="{B554AF3D-7A6D-4F1E-9943-A9B693D2BB2A}" type="presParOf" srcId="{F889484A-4091-406F-8EFB-F75C7B08AE50}" destId="{8DB02154-E74D-40C5-ACF0-18D66C730DE6}" srcOrd="2" destOrd="0" presId="urn:microsoft.com/office/officeart/2005/8/layout/chevronAccent+Icon"/>
    <dgm:cxn modelId="{95342A19-AE2C-422E-9A1C-65D9D6A39F9E}" type="presParOf" srcId="{8DB02154-E74D-40C5-ACF0-18D66C730DE6}" destId="{8E27055A-B431-4416-992C-D511892ABEF2}" srcOrd="0" destOrd="0" presId="urn:microsoft.com/office/officeart/2005/8/layout/chevronAccent+Icon"/>
    <dgm:cxn modelId="{F0309E9D-B61A-4E90-B30C-64528003B1D4}" type="presParOf" srcId="{8DB02154-E74D-40C5-ACF0-18D66C730DE6}" destId="{54D99FE5-D236-443B-A98B-7A53C773442A}" srcOrd="1" destOrd="0" presId="urn:microsoft.com/office/officeart/2005/8/layout/chevronAccent+Icon"/>
    <dgm:cxn modelId="{007FFD96-F5FC-4129-A836-466A3C1896EA}" type="presParOf" srcId="{F889484A-4091-406F-8EFB-F75C7B08AE50}" destId="{F76EA6DA-E0C7-4A16-808D-35FFCC1D419C}" srcOrd="3" destOrd="0" presId="urn:microsoft.com/office/officeart/2005/8/layout/chevronAccent+Icon"/>
    <dgm:cxn modelId="{68D5341F-B2A5-4EDF-901A-6CC13911A028}" type="presParOf" srcId="{F889484A-4091-406F-8EFB-F75C7B08AE50}" destId="{6851E285-B3B3-43F5-A5AC-AE1EFB4FD7AC}" srcOrd="4" destOrd="0" presId="urn:microsoft.com/office/officeart/2005/8/layout/chevronAccent+Icon"/>
    <dgm:cxn modelId="{FEF89CB8-0376-4162-8B9C-87674D52E9E4}" type="presParOf" srcId="{6851E285-B3B3-43F5-A5AC-AE1EFB4FD7AC}" destId="{80F28AA3-A649-43D7-B1BD-027A2AF2A1E5}" srcOrd="0" destOrd="0" presId="urn:microsoft.com/office/officeart/2005/8/layout/chevronAccent+Icon"/>
    <dgm:cxn modelId="{7241D53E-E860-4B0D-BB5F-11748B9B7984}" type="presParOf" srcId="{6851E285-B3B3-43F5-A5AC-AE1EFB4FD7AC}" destId="{54865F90-51DF-45FE-912E-56EE34CC51B0}" srcOrd="1" destOrd="0" presId="urn:microsoft.com/office/officeart/2005/8/layout/chevronAccent+Icon"/>
    <dgm:cxn modelId="{176F2590-1CB7-4BA9-A918-3E539C4F4A80}" type="presParOf" srcId="{F889484A-4091-406F-8EFB-F75C7B08AE50}" destId="{A56929C0-6EE6-42E0-9F9B-8D2E90846E70}" srcOrd="5" destOrd="0" presId="urn:microsoft.com/office/officeart/2005/8/layout/chevronAccent+Icon"/>
    <dgm:cxn modelId="{AFF45A71-57E5-4145-91DE-CA55C9640E5E}" type="presParOf" srcId="{F889484A-4091-406F-8EFB-F75C7B08AE50}" destId="{2A67E004-0B40-4391-8D2A-4ECBC577C441}" srcOrd="6" destOrd="0" presId="urn:microsoft.com/office/officeart/2005/8/layout/chevronAccent+Icon"/>
    <dgm:cxn modelId="{387D3419-6D5E-480C-906D-1D24F2870A49}" type="presParOf" srcId="{2A67E004-0B40-4391-8D2A-4ECBC577C441}" destId="{3A58A418-F0FB-457C-8EF3-FECCEE866CA9}" srcOrd="0" destOrd="0" presId="urn:microsoft.com/office/officeart/2005/8/layout/chevronAccent+Icon"/>
    <dgm:cxn modelId="{55D2CC4F-D01C-48F6-9DDF-914F71C117E4}" type="presParOf" srcId="{2A67E004-0B40-4391-8D2A-4ECBC577C441}" destId="{260B703C-7474-4203-909D-5A9FE2C8F9F2}" srcOrd="1" destOrd="0" presId="urn:microsoft.com/office/officeart/2005/8/layout/chevronAccent+Icon"/>
    <dgm:cxn modelId="{5A6CF7A3-BA57-46CB-86A8-B1A34AD587B5}" type="presParOf" srcId="{F889484A-4091-406F-8EFB-F75C7B08AE50}" destId="{A09AB329-C6EE-446F-9875-FE03DA0255D7}" srcOrd="7" destOrd="0" presId="urn:microsoft.com/office/officeart/2005/8/layout/chevronAccent+Icon"/>
    <dgm:cxn modelId="{70469B7D-E074-491C-90F2-A2701F1CC065}" type="presParOf" srcId="{F889484A-4091-406F-8EFB-F75C7B08AE50}" destId="{07FDCAAA-42CE-4A6D-8FFC-8083825620B7}" srcOrd="8" destOrd="0" presId="urn:microsoft.com/office/officeart/2005/8/layout/chevronAccent+Icon"/>
    <dgm:cxn modelId="{08CD536C-7A5F-4D84-968C-849A1AF4AD7E}" type="presParOf" srcId="{07FDCAAA-42CE-4A6D-8FFC-8083825620B7}" destId="{D5FCA0A7-6F1F-427A-8708-15675D1B7009}" srcOrd="0" destOrd="0" presId="urn:microsoft.com/office/officeart/2005/8/layout/chevronAccent+Icon"/>
    <dgm:cxn modelId="{5A87E3E3-8A11-4408-81BD-70BB3F4662FB}" type="presParOf" srcId="{07FDCAAA-42CE-4A6D-8FFC-8083825620B7}" destId="{EA2E7C5D-834F-4B26-9090-10F3EB8B2E86}" srcOrd="1" destOrd="0" presId="urn:microsoft.com/office/officeart/2005/8/layout/chevronAccent+Icon"/>
    <dgm:cxn modelId="{FAD3A0B4-47D8-4C8F-95AD-DDB101ACE9D1}" type="presParOf" srcId="{F889484A-4091-406F-8EFB-F75C7B08AE50}" destId="{64413492-98F4-4AA7-8A50-A3AB54D222EB}" srcOrd="9" destOrd="0" presId="urn:microsoft.com/office/officeart/2005/8/layout/chevronAccent+Icon"/>
    <dgm:cxn modelId="{88453958-0C5F-4765-A5F0-ABD475A7F52A}" type="presParOf" srcId="{F889484A-4091-406F-8EFB-F75C7B08AE50}" destId="{D0C800F8-6980-48B1-9659-B9307CF47C58}" srcOrd="10" destOrd="0" presId="urn:microsoft.com/office/officeart/2005/8/layout/chevronAccent+Icon"/>
    <dgm:cxn modelId="{655F31D9-370D-48A9-BAB0-606E7C464458}" type="presParOf" srcId="{D0C800F8-6980-48B1-9659-B9307CF47C58}" destId="{A4767627-63D1-48B0-8CB6-3AB2A1DDAB22}" srcOrd="0" destOrd="0" presId="urn:microsoft.com/office/officeart/2005/8/layout/chevronAccent+Icon"/>
    <dgm:cxn modelId="{E0A4C016-A0E1-4712-85ED-855C1F392302}" type="presParOf" srcId="{D0C800F8-6980-48B1-9659-B9307CF47C58}" destId="{27E5D597-D3A9-456A-85A5-3BDE86DD4681}" srcOrd="1" destOrd="0" presId="urn:microsoft.com/office/officeart/2005/8/layout/chevronAccent+Icon"/>
    <dgm:cxn modelId="{A4B31353-485E-4B8B-B345-3542C85A8B1E}" type="presParOf" srcId="{F889484A-4091-406F-8EFB-F75C7B08AE50}" destId="{62147D60-8DD0-4CAF-8A0C-DB25DF778AC7}" srcOrd="11" destOrd="0" presId="urn:microsoft.com/office/officeart/2005/8/layout/chevronAccent+Icon"/>
    <dgm:cxn modelId="{0390733D-DE54-4E99-BB54-2E0A8877EAF2}" type="presParOf" srcId="{F889484A-4091-406F-8EFB-F75C7B08AE50}" destId="{402D97C4-3B30-4B12-AA38-38F317ED8A4B}" srcOrd="12" destOrd="0" presId="urn:microsoft.com/office/officeart/2005/8/layout/chevronAccent+Icon"/>
    <dgm:cxn modelId="{45355B19-A729-44D7-A98A-7F3BCA7A7FE9}" type="presParOf" srcId="{402D97C4-3B30-4B12-AA38-38F317ED8A4B}" destId="{737AD4DC-A082-480B-9FF9-E43808C2BDB8}" srcOrd="0" destOrd="0" presId="urn:microsoft.com/office/officeart/2005/8/layout/chevronAccent+Icon"/>
    <dgm:cxn modelId="{A0EC6D99-932F-424E-89BD-1460019604C6}" type="presParOf" srcId="{402D97C4-3B30-4B12-AA38-38F317ED8A4B}" destId="{0450D94C-3D45-4A84-95C0-8A18DFF43186}" srcOrd="1" destOrd="0" presId="urn:microsoft.com/office/officeart/2005/8/layout/chevronAccent+Icon"/>
    <dgm:cxn modelId="{4314B826-9734-41A0-AFE0-8C7E6DA0AC8C}" type="presParOf" srcId="{F889484A-4091-406F-8EFB-F75C7B08AE50}" destId="{95269B54-FFB4-4B5E-B9FA-C649599DB28B}" srcOrd="13" destOrd="0" presId="urn:microsoft.com/office/officeart/2005/8/layout/chevronAccent+Icon"/>
    <dgm:cxn modelId="{7791DC47-B5C7-4FD5-A150-85FE0B1362C3}" type="presParOf" srcId="{F889484A-4091-406F-8EFB-F75C7B08AE50}" destId="{E39FD622-7BBB-4FB0-841E-8EDB44D714C5}" srcOrd="14" destOrd="0" presId="urn:microsoft.com/office/officeart/2005/8/layout/chevronAccent+Icon"/>
    <dgm:cxn modelId="{6CE368D5-3C8C-451D-958A-B0D3DE7601E9}" type="presParOf" srcId="{E39FD622-7BBB-4FB0-841E-8EDB44D714C5}" destId="{A8E1E03B-BEA6-4842-B823-5EC050FD3F11}" srcOrd="0" destOrd="0" presId="urn:microsoft.com/office/officeart/2005/8/layout/chevronAccent+Icon"/>
    <dgm:cxn modelId="{350FEB92-378C-4CE5-ADF0-B9C59DBC04C2}" type="presParOf" srcId="{E39FD622-7BBB-4FB0-841E-8EDB44D714C5}" destId="{8CD01346-CAAD-4E41-A6A4-FDD9796086EE}" srcOrd="1" destOrd="0" presId="urn:microsoft.com/office/officeart/2005/8/layout/chevronAccent+Icon"/>
    <dgm:cxn modelId="{1C7E36B4-5A3D-4613-BDA4-ECE227758B48}" type="presParOf" srcId="{F889484A-4091-406F-8EFB-F75C7B08AE50}" destId="{F31D4FCD-F8A0-4B59-9307-A6D591C959B7}" srcOrd="15" destOrd="0" presId="urn:microsoft.com/office/officeart/2005/8/layout/chevronAccent+Icon"/>
    <dgm:cxn modelId="{60FF2344-59A3-4317-867B-B6E3D8277199}" type="presParOf" srcId="{F889484A-4091-406F-8EFB-F75C7B08AE50}" destId="{8302245F-9127-456E-BA5E-7DE0CCE8A173}" srcOrd="16" destOrd="0" presId="urn:microsoft.com/office/officeart/2005/8/layout/chevronAccent+Icon"/>
    <dgm:cxn modelId="{5F39F6FF-68E8-4989-9476-CB94C6EF9238}" type="presParOf" srcId="{8302245F-9127-456E-BA5E-7DE0CCE8A173}" destId="{85596EE9-D1E9-45C6-8A03-CA9130D7B967}" srcOrd="0" destOrd="0" presId="urn:microsoft.com/office/officeart/2005/8/layout/chevronAccent+Icon"/>
    <dgm:cxn modelId="{D356DA73-3615-4E1F-8324-BFEBEB573CA7}" type="presParOf" srcId="{8302245F-9127-456E-BA5E-7DE0CCE8A173}" destId="{2E2D9D81-5104-4B12-828F-D2751CE3E27B}" srcOrd="1" destOrd="0" presId="urn:microsoft.com/office/officeart/2005/8/layout/chevronAccen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6D49B2-F29F-416C-AE40-F343F547031D}"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2B6A104E-C90D-4DA3-991E-FC7FE4D3E7D4}">
      <dgm:prSet phldrT="[Text]"/>
      <dgm:spPr/>
      <dgm:t>
        <a:bodyPr/>
        <a:lstStyle/>
        <a:p>
          <a:r>
            <a:rPr lang="en-US" b="1" dirty="0" smtClean="0">
              <a:solidFill>
                <a:schemeClr val="tx1"/>
              </a:solidFill>
            </a:rPr>
            <a:t>Booster</a:t>
          </a:r>
          <a:endParaRPr lang="en-US" b="1" dirty="0">
            <a:solidFill>
              <a:schemeClr val="tx1"/>
            </a:solidFill>
          </a:endParaRPr>
        </a:p>
      </dgm:t>
    </dgm:pt>
    <dgm:pt modelId="{F11D77AD-69B4-4BA2-926A-4FB2E2992D40}" type="sibTrans" cxnId="{52A672AA-5354-41EF-A7B8-2B4284C956F9}">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7000" t="-52090" r="-17000" b="-1940"/>
          </a:stretch>
        </a:blipFill>
      </dgm:spPr>
      <dgm:t>
        <a:bodyPr/>
        <a:lstStyle/>
        <a:p>
          <a:endParaRPr lang="en-US"/>
        </a:p>
      </dgm:t>
      <dgm:extLst>
        <a:ext uri="{E40237B7-FDA0-4F09-8148-C483321AD2D9}">
          <dgm14:cNvPr xmlns:dgm14="http://schemas.microsoft.com/office/drawing/2010/diagram" id="0" name="" descr="Y:\PicBoo21Feb02\DSC00238.JPG"/>
        </a:ext>
      </dgm:extLst>
    </dgm:pt>
    <dgm:pt modelId="{330F8090-DC6E-4122-95B1-02B8A2EB1399}" type="parTrans" cxnId="{52A672AA-5354-41EF-A7B8-2B4284C956F9}">
      <dgm:prSet/>
      <dgm:spPr/>
      <dgm:t>
        <a:bodyPr/>
        <a:lstStyle/>
        <a:p>
          <a:endParaRPr lang="en-US"/>
        </a:p>
      </dgm:t>
    </dgm:pt>
    <dgm:pt modelId="{0EB0BC33-1942-4169-B739-44431DF85D40}" type="pres">
      <dgm:prSet presAssocID="{8B6D49B2-F29F-416C-AE40-F343F547031D}" presName="Name0" presStyleCnt="0">
        <dgm:presLayoutVars>
          <dgm:chMax val="7"/>
          <dgm:chPref val="7"/>
          <dgm:dir/>
        </dgm:presLayoutVars>
      </dgm:prSet>
      <dgm:spPr/>
    </dgm:pt>
    <dgm:pt modelId="{3022B317-5AB8-413A-8C9A-941B2438C6B5}" type="pres">
      <dgm:prSet presAssocID="{8B6D49B2-F29F-416C-AE40-F343F547031D}" presName="Name1" presStyleCnt="0"/>
      <dgm:spPr/>
    </dgm:pt>
    <dgm:pt modelId="{9B3896B7-3E0A-4CF4-AE8B-077B8F8FB760}" type="pres">
      <dgm:prSet presAssocID="{F11D77AD-69B4-4BA2-926A-4FB2E2992D40}" presName="picture_1" presStyleCnt="0"/>
      <dgm:spPr/>
    </dgm:pt>
    <dgm:pt modelId="{6407C461-0AB0-49FA-A749-A81BD93FEE32}" type="pres">
      <dgm:prSet presAssocID="{F11D77AD-69B4-4BA2-926A-4FB2E2992D40}" presName="pictureRepeatNode" presStyleLbl="alignImgPlace1" presStyleIdx="0" presStyleCnt="1" custScaleX="192241" custScaleY="163542" custLinFactNeighborX="-2370" custLinFactNeighborY="-2617"/>
      <dgm:spPr/>
      <dgm:t>
        <a:bodyPr/>
        <a:lstStyle/>
        <a:p>
          <a:endParaRPr lang="en-US"/>
        </a:p>
      </dgm:t>
    </dgm:pt>
    <dgm:pt modelId="{1CACFD39-E6E0-4BAF-A652-A2BA36CB4BD3}" type="pres">
      <dgm:prSet presAssocID="{2B6A104E-C90D-4DA3-991E-FC7FE4D3E7D4}" presName="text_1" presStyleLbl="node1" presStyleIdx="0" presStyleCnt="0" custScaleY="75934" custLinFactY="18725" custLinFactNeighborX="50000" custLinFactNeighborY="100000">
        <dgm:presLayoutVars>
          <dgm:bulletEnabled val="1"/>
        </dgm:presLayoutVars>
      </dgm:prSet>
      <dgm:spPr/>
      <dgm:t>
        <a:bodyPr/>
        <a:lstStyle/>
        <a:p>
          <a:endParaRPr lang="en-US"/>
        </a:p>
      </dgm:t>
    </dgm:pt>
  </dgm:ptLst>
  <dgm:cxnLst>
    <dgm:cxn modelId="{CAF5E2CD-329C-46E5-A81F-3C5ED34A203C}" type="presOf" srcId="{8B6D49B2-F29F-416C-AE40-F343F547031D}" destId="{0EB0BC33-1942-4169-B739-44431DF85D40}" srcOrd="0" destOrd="0" presId="urn:microsoft.com/office/officeart/2008/layout/CircularPictureCallout"/>
    <dgm:cxn modelId="{D1BE6D08-D4AE-4E8F-BB46-C380F60168AA}" type="presOf" srcId="{F11D77AD-69B4-4BA2-926A-4FB2E2992D40}" destId="{6407C461-0AB0-49FA-A749-A81BD93FEE32}" srcOrd="0" destOrd="0" presId="urn:microsoft.com/office/officeart/2008/layout/CircularPictureCallout"/>
    <dgm:cxn modelId="{52A672AA-5354-41EF-A7B8-2B4284C956F9}" srcId="{8B6D49B2-F29F-416C-AE40-F343F547031D}" destId="{2B6A104E-C90D-4DA3-991E-FC7FE4D3E7D4}" srcOrd="0" destOrd="0" parTransId="{330F8090-DC6E-4122-95B1-02B8A2EB1399}" sibTransId="{F11D77AD-69B4-4BA2-926A-4FB2E2992D40}"/>
    <dgm:cxn modelId="{344512C7-E516-4576-B654-B8F8B342D7F4}" type="presOf" srcId="{2B6A104E-C90D-4DA3-991E-FC7FE4D3E7D4}" destId="{1CACFD39-E6E0-4BAF-A652-A2BA36CB4BD3}" srcOrd="0" destOrd="0" presId="urn:microsoft.com/office/officeart/2008/layout/CircularPictureCallout"/>
    <dgm:cxn modelId="{A50C2F16-56C8-4D76-B01B-2FFD49EC0B06}" type="presParOf" srcId="{0EB0BC33-1942-4169-B739-44431DF85D40}" destId="{3022B317-5AB8-413A-8C9A-941B2438C6B5}" srcOrd="0" destOrd="0" presId="urn:microsoft.com/office/officeart/2008/layout/CircularPictureCallout"/>
    <dgm:cxn modelId="{DC47132B-F624-45F5-B84A-966A35453413}" type="presParOf" srcId="{3022B317-5AB8-413A-8C9A-941B2438C6B5}" destId="{9B3896B7-3E0A-4CF4-AE8B-077B8F8FB760}" srcOrd="0" destOrd="0" presId="urn:microsoft.com/office/officeart/2008/layout/CircularPictureCallout"/>
    <dgm:cxn modelId="{D4F7F696-48FA-4D59-BA47-EE5E049A208A}" type="presParOf" srcId="{9B3896B7-3E0A-4CF4-AE8B-077B8F8FB760}" destId="{6407C461-0AB0-49FA-A749-A81BD93FEE32}" srcOrd="0" destOrd="0" presId="urn:microsoft.com/office/officeart/2008/layout/CircularPictureCallout"/>
    <dgm:cxn modelId="{F6EAF39B-53D5-4835-9376-33EDBB781BAC}" type="presParOf" srcId="{3022B317-5AB8-413A-8C9A-941B2438C6B5}" destId="{1CACFD39-E6E0-4BAF-A652-A2BA36CB4BD3}" srcOrd="1"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F299CB-2072-4DF7-AE54-161C5A532710}" type="doc">
      <dgm:prSet loTypeId="urn:microsoft.com/office/officeart/2005/8/layout/rings+Icon" loCatId="officeonline" qsTypeId="urn:microsoft.com/office/officeart/2005/8/quickstyle/simple1" qsCatId="simple" csTypeId="urn:microsoft.com/office/officeart/2005/8/colors/accent1_2" csCatId="accent1" phldr="1"/>
      <dgm:spPr/>
    </dgm:pt>
    <dgm:pt modelId="{381EBD56-721D-4183-ADE5-799450B56544}">
      <dgm:prSet phldrT="[Text]" custT="1"/>
      <dgm:spPr>
        <a:solidFill>
          <a:schemeClr val="accent2">
            <a:lumMod val="75000"/>
            <a:alpha val="50000"/>
          </a:schemeClr>
        </a:solidFill>
      </dgm:spPr>
      <dgm:t>
        <a:bodyPr/>
        <a:lstStyle/>
        <a:p>
          <a:r>
            <a:rPr lang="en-US" sz="3200" b="1" dirty="0" smtClean="0">
              <a:solidFill>
                <a:srgbClr val="00B050"/>
              </a:solidFill>
            </a:rPr>
            <a:t>Anode</a:t>
          </a:r>
        </a:p>
        <a:p>
          <a:r>
            <a:rPr lang="en-US" sz="3200" b="1" dirty="0" smtClean="0">
              <a:solidFill>
                <a:srgbClr val="00B050"/>
              </a:solidFill>
            </a:rPr>
            <a:t>Modern</a:t>
          </a:r>
          <a:endParaRPr lang="en-US" sz="3200" b="1" dirty="0">
            <a:solidFill>
              <a:srgbClr val="00B050"/>
            </a:solidFill>
          </a:endParaRPr>
        </a:p>
      </dgm:t>
    </dgm:pt>
    <dgm:pt modelId="{31665C98-1C48-421B-B851-103576486D38}" type="parTrans" cxnId="{A5678940-D3DA-46D5-90F6-EA412EED72D6}">
      <dgm:prSet/>
      <dgm:spPr/>
      <dgm:t>
        <a:bodyPr/>
        <a:lstStyle/>
        <a:p>
          <a:endParaRPr lang="en-US"/>
        </a:p>
      </dgm:t>
    </dgm:pt>
    <dgm:pt modelId="{8C6B7368-D7C1-40BD-8A62-98CCA9B05642}" type="sibTrans" cxnId="{A5678940-D3DA-46D5-90F6-EA412EED72D6}">
      <dgm:prSet/>
      <dgm:spPr/>
      <dgm:t>
        <a:bodyPr/>
        <a:lstStyle/>
        <a:p>
          <a:endParaRPr lang="en-US"/>
        </a:p>
      </dgm:t>
    </dgm:pt>
    <dgm:pt modelId="{552B1708-89FA-41B8-A27C-34BB5ED9EB48}">
      <dgm:prSet phldrT="[Text]" custT="1"/>
      <dgm:spPr>
        <a:solidFill>
          <a:schemeClr val="accent2">
            <a:lumMod val="75000"/>
            <a:alpha val="50000"/>
          </a:schemeClr>
        </a:solidFill>
      </dgm:spPr>
      <dgm:t>
        <a:bodyPr/>
        <a:lstStyle/>
        <a:p>
          <a:r>
            <a:rPr lang="en-US" sz="1800" b="1" dirty="0" smtClean="0">
              <a:solidFill>
                <a:srgbClr val="FF0000"/>
              </a:solidFill>
            </a:rPr>
            <a:t>Refurbishment</a:t>
          </a:r>
          <a:endParaRPr lang="en-US" sz="1800" b="1" dirty="0">
            <a:solidFill>
              <a:srgbClr val="FF0000"/>
            </a:solidFill>
          </a:endParaRPr>
        </a:p>
      </dgm:t>
    </dgm:pt>
    <dgm:pt modelId="{4B3FF54A-A23A-4B12-AC2E-3B9B1E615750}" type="parTrans" cxnId="{B5F96086-4DF1-474A-A735-54A8D7661D33}">
      <dgm:prSet/>
      <dgm:spPr/>
      <dgm:t>
        <a:bodyPr/>
        <a:lstStyle/>
        <a:p>
          <a:endParaRPr lang="en-US"/>
        </a:p>
      </dgm:t>
    </dgm:pt>
    <dgm:pt modelId="{12A919F3-D6B7-4ADB-BD3E-F2966814A9D6}" type="sibTrans" cxnId="{B5F96086-4DF1-474A-A735-54A8D7661D33}">
      <dgm:prSet/>
      <dgm:spPr/>
      <dgm:t>
        <a:bodyPr/>
        <a:lstStyle/>
        <a:p>
          <a:endParaRPr lang="en-US"/>
        </a:p>
      </dgm:t>
    </dgm:pt>
    <dgm:pt modelId="{47AA7864-E4B2-4E06-B212-FA10B8258C1A}">
      <dgm:prSet phldrT="[Text]" custT="1"/>
      <dgm:spPr>
        <a:solidFill>
          <a:schemeClr val="accent2">
            <a:lumMod val="75000"/>
            <a:alpha val="50000"/>
          </a:schemeClr>
        </a:solidFill>
      </dgm:spPr>
      <dgm:t>
        <a:bodyPr/>
        <a:lstStyle/>
        <a:p>
          <a:r>
            <a:rPr lang="en-US" sz="3200" b="1" dirty="0" smtClean="0">
              <a:solidFill>
                <a:srgbClr val="FFFF00"/>
              </a:solidFill>
            </a:rPr>
            <a:t>Bias</a:t>
          </a:r>
        </a:p>
        <a:p>
          <a:r>
            <a:rPr lang="en-US" sz="2000" b="1" dirty="0" smtClean="0">
              <a:solidFill>
                <a:srgbClr val="FFFF00"/>
              </a:solidFill>
            </a:rPr>
            <a:t>Transformer</a:t>
          </a:r>
        </a:p>
        <a:p>
          <a:r>
            <a:rPr lang="en-US" sz="2000" b="1" dirty="0" smtClean="0">
              <a:solidFill>
                <a:srgbClr val="FFFF00"/>
              </a:solidFill>
            </a:rPr>
            <a:t>Heat Sinks</a:t>
          </a:r>
          <a:endParaRPr lang="en-US" sz="2000" b="1" dirty="0">
            <a:solidFill>
              <a:srgbClr val="FFFF00"/>
            </a:solidFill>
          </a:endParaRPr>
        </a:p>
      </dgm:t>
    </dgm:pt>
    <dgm:pt modelId="{727E5235-A35F-40CF-9D4D-13CE5AEF93B8}" type="parTrans" cxnId="{6FE74138-A517-4B25-8140-7CD269B1487A}">
      <dgm:prSet/>
      <dgm:spPr/>
      <dgm:t>
        <a:bodyPr/>
        <a:lstStyle/>
        <a:p>
          <a:endParaRPr lang="en-US"/>
        </a:p>
      </dgm:t>
    </dgm:pt>
    <dgm:pt modelId="{19F5B13F-6781-4B95-A551-1CCFBB638F20}" type="sibTrans" cxnId="{6FE74138-A517-4B25-8140-7CD269B1487A}">
      <dgm:prSet/>
      <dgm:spPr/>
      <dgm:t>
        <a:bodyPr/>
        <a:lstStyle/>
        <a:p>
          <a:endParaRPr lang="en-US"/>
        </a:p>
      </dgm:t>
    </dgm:pt>
    <dgm:pt modelId="{3899ACC2-160C-4509-95A5-989C0AB0E8F8}">
      <dgm:prSet custT="1"/>
      <dgm:spPr>
        <a:solidFill>
          <a:srgbClr val="0033CC">
            <a:alpha val="50000"/>
          </a:srgbClr>
        </a:solidFill>
        <a:ln>
          <a:solidFill>
            <a:srgbClr val="0070C0"/>
          </a:solidFill>
        </a:ln>
      </dgm:spPr>
      <dgm:t>
        <a:bodyPr/>
        <a:lstStyle/>
        <a:p>
          <a:r>
            <a:rPr lang="en-US" sz="2800" dirty="0" smtClean="0"/>
            <a:t>LCW</a:t>
          </a:r>
          <a:endParaRPr lang="en-US" sz="2800" dirty="0"/>
        </a:p>
      </dgm:t>
    </dgm:pt>
    <dgm:pt modelId="{AF4D0632-DE20-4DCD-B7CA-F366D72C4D45}" type="parTrans" cxnId="{68D71192-7D7C-4EDD-BC25-BDDBDDFBB6B0}">
      <dgm:prSet/>
      <dgm:spPr/>
      <dgm:t>
        <a:bodyPr/>
        <a:lstStyle/>
        <a:p>
          <a:endParaRPr lang="en-US"/>
        </a:p>
      </dgm:t>
    </dgm:pt>
    <dgm:pt modelId="{D027EC34-DCEA-4E05-953B-096882067D64}" type="sibTrans" cxnId="{68D71192-7D7C-4EDD-BC25-BDDBDDFBB6B0}">
      <dgm:prSet/>
      <dgm:spPr/>
      <dgm:t>
        <a:bodyPr/>
        <a:lstStyle/>
        <a:p>
          <a:endParaRPr lang="en-US"/>
        </a:p>
      </dgm:t>
    </dgm:pt>
    <dgm:pt modelId="{7F65AD82-2510-4AA4-8901-1D22132EE7E0}">
      <dgm:prSet custT="1"/>
      <dgm:spPr>
        <a:solidFill>
          <a:srgbClr val="0033CC">
            <a:alpha val="50000"/>
          </a:srgbClr>
        </a:solidFill>
        <a:ln>
          <a:solidFill>
            <a:srgbClr val="0070C0"/>
          </a:solidFill>
        </a:ln>
      </dgm:spPr>
      <dgm:t>
        <a:bodyPr/>
        <a:lstStyle/>
        <a:p>
          <a:r>
            <a:rPr lang="en-US" sz="2000" dirty="0" smtClean="0"/>
            <a:t>Power Distribution</a:t>
          </a:r>
          <a:endParaRPr lang="en-US" sz="2000" dirty="0"/>
        </a:p>
      </dgm:t>
    </dgm:pt>
    <dgm:pt modelId="{A739C734-89C5-4FD3-809E-F27215BFCEB0}" type="parTrans" cxnId="{6BA48267-FA66-4BCF-A204-2D0241D63BBE}">
      <dgm:prSet/>
      <dgm:spPr/>
      <dgm:t>
        <a:bodyPr/>
        <a:lstStyle/>
        <a:p>
          <a:endParaRPr lang="en-US"/>
        </a:p>
      </dgm:t>
    </dgm:pt>
    <dgm:pt modelId="{B81CC0EB-9A3B-47C8-80AB-121170F8E18B}" type="sibTrans" cxnId="{6BA48267-FA66-4BCF-A204-2D0241D63BBE}">
      <dgm:prSet/>
      <dgm:spPr/>
      <dgm:t>
        <a:bodyPr/>
        <a:lstStyle/>
        <a:p>
          <a:endParaRPr lang="en-US"/>
        </a:p>
      </dgm:t>
    </dgm:pt>
    <dgm:pt modelId="{6AFE56E0-7233-43F0-B278-E9F7FAB63BAC}">
      <dgm:prSet/>
      <dgm:spPr>
        <a:solidFill>
          <a:srgbClr val="0033CC">
            <a:alpha val="50000"/>
          </a:srgbClr>
        </a:solidFill>
        <a:ln>
          <a:solidFill>
            <a:srgbClr val="0070C0"/>
          </a:solidFill>
        </a:ln>
      </dgm:spPr>
      <dgm:t>
        <a:bodyPr/>
        <a:lstStyle/>
        <a:p>
          <a:r>
            <a:rPr lang="en-US" dirty="0" smtClean="0"/>
            <a:t>Solid State Drive System</a:t>
          </a:r>
          <a:endParaRPr lang="en-US" dirty="0"/>
        </a:p>
      </dgm:t>
    </dgm:pt>
    <dgm:pt modelId="{D8055E9E-8823-472E-AE11-7A98676D24EB}" type="parTrans" cxnId="{E09006ED-1A2A-4225-9D94-CFA3133FA59E}">
      <dgm:prSet/>
      <dgm:spPr/>
      <dgm:t>
        <a:bodyPr/>
        <a:lstStyle/>
        <a:p>
          <a:endParaRPr lang="en-US"/>
        </a:p>
      </dgm:t>
    </dgm:pt>
    <dgm:pt modelId="{552D7588-6942-4455-8C9D-9248EC614CD2}" type="sibTrans" cxnId="{E09006ED-1A2A-4225-9D94-CFA3133FA59E}">
      <dgm:prSet/>
      <dgm:spPr/>
      <dgm:t>
        <a:bodyPr/>
        <a:lstStyle/>
        <a:p>
          <a:endParaRPr lang="en-US"/>
        </a:p>
      </dgm:t>
    </dgm:pt>
    <dgm:pt modelId="{FCA9487F-B82A-4BC3-8445-FB4AD3408C23}" type="pres">
      <dgm:prSet presAssocID="{E8F299CB-2072-4DF7-AE54-161C5A532710}" presName="Name0" presStyleCnt="0">
        <dgm:presLayoutVars>
          <dgm:chMax val="7"/>
          <dgm:dir/>
          <dgm:resizeHandles val="exact"/>
        </dgm:presLayoutVars>
      </dgm:prSet>
      <dgm:spPr/>
    </dgm:pt>
    <dgm:pt modelId="{8B4B1897-3334-42C6-84A1-38879B7AFEA8}" type="pres">
      <dgm:prSet presAssocID="{E8F299CB-2072-4DF7-AE54-161C5A532710}" presName="ellipse1" presStyleLbl="vennNode1" presStyleIdx="0" presStyleCnt="6" custScaleX="100188" custScaleY="86236" custLinFactNeighborX="6209" custLinFactNeighborY="-38196">
        <dgm:presLayoutVars>
          <dgm:bulletEnabled val="1"/>
        </dgm:presLayoutVars>
      </dgm:prSet>
      <dgm:spPr/>
      <dgm:t>
        <a:bodyPr/>
        <a:lstStyle/>
        <a:p>
          <a:endParaRPr lang="en-US"/>
        </a:p>
      </dgm:t>
    </dgm:pt>
    <dgm:pt modelId="{15F69A8B-EC0A-40D2-B570-F06F0178DF55}" type="pres">
      <dgm:prSet presAssocID="{E8F299CB-2072-4DF7-AE54-161C5A532710}" presName="ellipse2" presStyleLbl="vennNode1" presStyleIdx="1" presStyleCnt="6" custScaleX="104486" custScaleY="56388" custLinFactX="100000" custLinFactY="-29096" custLinFactNeighborX="116175" custLinFactNeighborY="-100000">
        <dgm:presLayoutVars>
          <dgm:bulletEnabled val="1"/>
        </dgm:presLayoutVars>
      </dgm:prSet>
      <dgm:spPr/>
      <dgm:t>
        <a:bodyPr/>
        <a:lstStyle/>
        <a:p>
          <a:endParaRPr lang="en-US"/>
        </a:p>
      </dgm:t>
    </dgm:pt>
    <dgm:pt modelId="{62EF657C-1833-4238-B766-01917208AFDF}" type="pres">
      <dgm:prSet presAssocID="{E8F299CB-2072-4DF7-AE54-161C5A532710}" presName="ellipse3" presStyleLbl="vennNode1" presStyleIdx="2" presStyleCnt="6" custScaleX="106349" custScaleY="91531" custLinFactNeighborX="24360" custLinFactNeighborY="-43637">
        <dgm:presLayoutVars>
          <dgm:bulletEnabled val="1"/>
        </dgm:presLayoutVars>
      </dgm:prSet>
      <dgm:spPr/>
      <dgm:t>
        <a:bodyPr/>
        <a:lstStyle/>
        <a:p>
          <a:endParaRPr lang="en-US"/>
        </a:p>
      </dgm:t>
    </dgm:pt>
    <dgm:pt modelId="{0C23023F-24E7-4448-94AC-901F35842E20}" type="pres">
      <dgm:prSet presAssocID="{E8F299CB-2072-4DF7-AE54-161C5A532710}" presName="ellipse4" presStyleLbl="vennNode1" presStyleIdx="3" presStyleCnt="6" custScaleY="42552" custLinFactNeighborX="-15070" custLinFactNeighborY="57537">
        <dgm:presLayoutVars>
          <dgm:bulletEnabled val="1"/>
        </dgm:presLayoutVars>
      </dgm:prSet>
      <dgm:spPr/>
      <dgm:t>
        <a:bodyPr/>
        <a:lstStyle/>
        <a:p>
          <a:endParaRPr lang="en-US"/>
        </a:p>
      </dgm:t>
    </dgm:pt>
    <dgm:pt modelId="{50CBB7B9-4B34-4727-A805-9CC6ACE87D4A}" type="pres">
      <dgm:prSet presAssocID="{E8F299CB-2072-4DF7-AE54-161C5A532710}" presName="ellipse5" presStyleLbl="vennNode1" presStyleIdx="4" presStyleCnt="6" custScaleY="42594" custLinFactX="-89002" custLinFactY="21962" custLinFactNeighborX="-100000" custLinFactNeighborY="100000">
        <dgm:presLayoutVars>
          <dgm:bulletEnabled val="1"/>
        </dgm:presLayoutVars>
      </dgm:prSet>
      <dgm:spPr/>
      <dgm:t>
        <a:bodyPr/>
        <a:lstStyle/>
        <a:p>
          <a:endParaRPr lang="en-US"/>
        </a:p>
      </dgm:t>
    </dgm:pt>
    <dgm:pt modelId="{738F8DE6-35BD-42E9-98A0-B956291C5726}" type="pres">
      <dgm:prSet presAssocID="{E8F299CB-2072-4DF7-AE54-161C5A532710}" presName="ellipse6" presStyleLbl="vennNode1" presStyleIdx="5" presStyleCnt="6" custScaleY="38770" custLinFactNeighborX="-3222" custLinFactNeighborY="56300">
        <dgm:presLayoutVars>
          <dgm:bulletEnabled val="1"/>
        </dgm:presLayoutVars>
      </dgm:prSet>
      <dgm:spPr/>
      <dgm:t>
        <a:bodyPr/>
        <a:lstStyle/>
        <a:p>
          <a:endParaRPr lang="en-US"/>
        </a:p>
      </dgm:t>
    </dgm:pt>
  </dgm:ptLst>
  <dgm:cxnLst>
    <dgm:cxn modelId="{A63DF165-3635-49D1-88C2-A5518FBC432C}" type="presOf" srcId="{3899ACC2-160C-4509-95A5-989C0AB0E8F8}" destId="{0C23023F-24E7-4448-94AC-901F35842E20}" srcOrd="0" destOrd="0" presId="urn:microsoft.com/office/officeart/2005/8/layout/rings+Icon"/>
    <dgm:cxn modelId="{C65136AE-ACA0-4267-82FE-DC3593E4BFA9}" type="presOf" srcId="{381EBD56-721D-4183-ADE5-799450B56544}" destId="{8B4B1897-3334-42C6-84A1-38879B7AFEA8}" srcOrd="0" destOrd="0" presId="urn:microsoft.com/office/officeart/2005/8/layout/rings+Icon"/>
    <dgm:cxn modelId="{F7065F57-158C-446F-9B57-1D29988C69A7}" type="presOf" srcId="{6AFE56E0-7233-43F0-B278-E9F7FAB63BAC}" destId="{738F8DE6-35BD-42E9-98A0-B956291C5726}" srcOrd="0" destOrd="0" presId="urn:microsoft.com/office/officeart/2005/8/layout/rings+Icon"/>
    <dgm:cxn modelId="{A5678940-D3DA-46D5-90F6-EA412EED72D6}" srcId="{E8F299CB-2072-4DF7-AE54-161C5A532710}" destId="{381EBD56-721D-4183-ADE5-799450B56544}" srcOrd="0" destOrd="0" parTransId="{31665C98-1C48-421B-B851-103576486D38}" sibTransId="{8C6B7368-D7C1-40BD-8A62-98CCA9B05642}"/>
    <dgm:cxn modelId="{68D71192-7D7C-4EDD-BC25-BDDBDDFBB6B0}" srcId="{E8F299CB-2072-4DF7-AE54-161C5A532710}" destId="{3899ACC2-160C-4509-95A5-989C0AB0E8F8}" srcOrd="3" destOrd="0" parTransId="{AF4D0632-DE20-4DCD-B7CA-F366D72C4D45}" sibTransId="{D027EC34-DCEA-4E05-953B-096882067D64}"/>
    <dgm:cxn modelId="{F15A6D3F-B823-4D0B-B8F4-F05892F17C85}" type="presOf" srcId="{47AA7864-E4B2-4E06-B212-FA10B8258C1A}" destId="{62EF657C-1833-4238-B766-01917208AFDF}" srcOrd="0" destOrd="0" presId="urn:microsoft.com/office/officeart/2005/8/layout/rings+Icon"/>
    <dgm:cxn modelId="{6BA48267-FA66-4BCF-A204-2D0241D63BBE}" srcId="{E8F299CB-2072-4DF7-AE54-161C5A532710}" destId="{7F65AD82-2510-4AA4-8901-1D22132EE7E0}" srcOrd="4" destOrd="0" parTransId="{A739C734-89C5-4FD3-809E-F27215BFCEB0}" sibTransId="{B81CC0EB-9A3B-47C8-80AB-121170F8E18B}"/>
    <dgm:cxn modelId="{7A427150-6B92-4477-A886-9F7E850946F5}" type="presOf" srcId="{552B1708-89FA-41B8-A27C-34BB5ED9EB48}" destId="{15F69A8B-EC0A-40D2-B570-F06F0178DF55}" srcOrd="0" destOrd="0" presId="urn:microsoft.com/office/officeart/2005/8/layout/rings+Icon"/>
    <dgm:cxn modelId="{9145F98B-334E-4557-B3B0-5C455BE83913}" type="presOf" srcId="{E8F299CB-2072-4DF7-AE54-161C5A532710}" destId="{FCA9487F-B82A-4BC3-8445-FB4AD3408C23}" srcOrd="0" destOrd="0" presId="urn:microsoft.com/office/officeart/2005/8/layout/rings+Icon"/>
    <dgm:cxn modelId="{6FE74138-A517-4B25-8140-7CD269B1487A}" srcId="{E8F299CB-2072-4DF7-AE54-161C5A532710}" destId="{47AA7864-E4B2-4E06-B212-FA10B8258C1A}" srcOrd="2" destOrd="0" parTransId="{727E5235-A35F-40CF-9D4D-13CE5AEF93B8}" sibTransId="{19F5B13F-6781-4B95-A551-1CCFBB638F20}"/>
    <dgm:cxn modelId="{B5F96086-4DF1-474A-A735-54A8D7661D33}" srcId="{E8F299CB-2072-4DF7-AE54-161C5A532710}" destId="{552B1708-89FA-41B8-A27C-34BB5ED9EB48}" srcOrd="1" destOrd="0" parTransId="{4B3FF54A-A23A-4B12-AC2E-3B9B1E615750}" sibTransId="{12A919F3-D6B7-4ADB-BD3E-F2966814A9D6}"/>
    <dgm:cxn modelId="{E09006ED-1A2A-4225-9D94-CFA3133FA59E}" srcId="{E8F299CB-2072-4DF7-AE54-161C5A532710}" destId="{6AFE56E0-7233-43F0-B278-E9F7FAB63BAC}" srcOrd="5" destOrd="0" parTransId="{D8055E9E-8823-472E-AE11-7A98676D24EB}" sibTransId="{552D7588-6942-4455-8C9D-9248EC614CD2}"/>
    <dgm:cxn modelId="{DA948F30-AB61-4D4B-BA71-8077E13F43D9}" type="presOf" srcId="{7F65AD82-2510-4AA4-8901-1D22132EE7E0}" destId="{50CBB7B9-4B34-4727-A805-9CC6ACE87D4A}" srcOrd="0" destOrd="0" presId="urn:microsoft.com/office/officeart/2005/8/layout/rings+Icon"/>
    <dgm:cxn modelId="{CCBE9D65-C67D-44CE-8790-791FA44E2F7E}" type="presParOf" srcId="{FCA9487F-B82A-4BC3-8445-FB4AD3408C23}" destId="{8B4B1897-3334-42C6-84A1-38879B7AFEA8}" srcOrd="0" destOrd="0" presId="urn:microsoft.com/office/officeart/2005/8/layout/rings+Icon"/>
    <dgm:cxn modelId="{98F80D5C-5787-4155-8F23-5BD28C5F0189}" type="presParOf" srcId="{FCA9487F-B82A-4BC3-8445-FB4AD3408C23}" destId="{15F69A8B-EC0A-40D2-B570-F06F0178DF55}" srcOrd="1" destOrd="0" presId="urn:microsoft.com/office/officeart/2005/8/layout/rings+Icon"/>
    <dgm:cxn modelId="{4185A6A4-2D8E-4D57-B17E-FE589776C1E8}" type="presParOf" srcId="{FCA9487F-B82A-4BC3-8445-FB4AD3408C23}" destId="{62EF657C-1833-4238-B766-01917208AFDF}" srcOrd="2" destOrd="0" presId="urn:microsoft.com/office/officeart/2005/8/layout/rings+Icon"/>
    <dgm:cxn modelId="{DC99D37B-C693-416D-8C4D-749DF4009191}" type="presParOf" srcId="{FCA9487F-B82A-4BC3-8445-FB4AD3408C23}" destId="{0C23023F-24E7-4448-94AC-901F35842E20}" srcOrd="3" destOrd="0" presId="urn:microsoft.com/office/officeart/2005/8/layout/rings+Icon"/>
    <dgm:cxn modelId="{CE185D12-9A58-4200-AB1C-88E207B712F6}" type="presParOf" srcId="{FCA9487F-B82A-4BC3-8445-FB4AD3408C23}" destId="{50CBB7B9-4B34-4727-A805-9CC6ACE87D4A}" srcOrd="4" destOrd="0" presId="urn:microsoft.com/office/officeart/2005/8/layout/rings+Icon"/>
    <dgm:cxn modelId="{F832F551-DDF7-4DA4-AA85-8CB30AA5791F}" type="presParOf" srcId="{FCA9487F-B82A-4BC3-8445-FB4AD3408C23}" destId="{738F8DE6-35BD-42E9-98A0-B956291C5726}" srcOrd="5"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6A9036-DBB5-4449-99A6-6CAD5C994810}"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56774BB8-8D7C-48F8-95C5-481B2EDE596A}">
      <dgm:prSet phldrT="[Text]" custT="1"/>
      <dgm:spPr>
        <a:xfrm>
          <a:off x="3051927" y="256314"/>
          <a:ext cx="2611018" cy="1100708"/>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sz="1000" dirty="0" smtClean="0">
              <a:solidFill>
                <a:sysClr val="windowText" lastClr="000000"/>
              </a:solidFill>
              <a:latin typeface="Calibri"/>
              <a:ea typeface="+mn-ea"/>
              <a:cs typeface="+mn-cs"/>
            </a:rPr>
            <a:t>Proton Improvement Plan</a:t>
          </a:r>
          <a:br>
            <a:rPr lang="en-US" sz="1000" dirty="0" smtClean="0">
              <a:solidFill>
                <a:sysClr val="windowText" lastClr="000000"/>
              </a:solidFill>
              <a:latin typeface="Calibri"/>
              <a:ea typeface="+mn-ea"/>
              <a:cs typeface="+mn-cs"/>
            </a:rPr>
          </a:br>
          <a:r>
            <a:rPr lang="en-US" sz="1000" dirty="0" smtClean="0">
              <a:solidFill>
                <a:sysClr val="windowText" lastClr="000000"/>
              </a:solidFill>
              <a:latin typeface="Calibri"/>
              <a:ea typeface="+mn-ea"/>
              <a:cs typeface="+mn-cs"/>
            </a:rPr>
            <a:t>Bill Pellico</a:t>
          </a:r>
          <a:br>
            <a:rPr lang="en-US" sz="1000" dirty="0" smtClean="0">
              <a:solidFill>
                <a:sysClr val="windowText" lastClr="000000"/>
              </a:solidFill>
              <a:latin typeface="Calibri"/>
              <a:ea typeface="+mn-ea"/>
              <a:cs typeface="+mn-cs"/>
            </a:rPr>
          </a:br>
          <a:r>
            <a:rPr lang="en-US" sz="1000" dirty="0" smtClean="0">
              <a:solidFill>
                <a:sysClr val="windowText" lastClr="000000"/>
              </a:solidFill>
              <a:latin typeface="Calibri"/>
              <a:ea typeface="+mn-ea"/>
              <a:cs typeface="+mn-cs"/>
            </a:rPr>
            <a:t>Bob Zwaska, Deputy</a:t>
          </a:r>
          <a:br>
            <a:rPr lang="en-US" sz="1000" dirty="0" smtClean="0">
              <a:solidFill>
                <a:sysClr val="windowText" lastClr="000000"/>
              </a:solidFill>
              <a:latin typeface="Calibri"/>
              <a:ea typeface="+mn-ea"/>
              <a:cs typeface="+mn-cs"/>
            </a:rPr>
          </a:br>
          <a:r>
            <a:rPr lang="en-US" sz="1000" dirty="0" smtClean="0">
              <a:solidFill>
                <a:sysClr val="windowText" lastClr="000000"/>
              </a:solidFill>
              <a:latin typeface="Calibri"/>
              <a:ea typeface="+mn-ea"/>
              <a:cs typeface="+mn-cs"/>
            </a:rPr>
            <a:t>Ken </a:t>
          </a:r>
          <a:r>
            <a:rPr lang="en-US" sz="1000" dirty="0" err="1" smtClean="0">
              <a:solidFill>
                <a:sysClr val="windowText" lastClr="000000"/>
              </a:solidFill>
              <a:latin typeface="Calibri"/>
              <a:ea typeface="+mn-ea"/>
              <a:cs typeface="+mn-cs"/>
            </a:rPr>
            <a:t>Domann</a:t>
          </a:r>
          <a:r>
            <a:rPr lang="en-US" sz="1000" dirty="0" smtClean="0">
              <a:solidFill>
                <a:sysClr val="windowText" lastClr="000000"/>
              </a:solidFill>
              <a:latin typeface="Calibri"/>
              <a:ea typeface="+mn-ea"/>
              <a:cs typeface="+mn-cs"/>
            </a:rPr>
            <a:t>, Project Controls</a:t>
          </a:r>
          <a:br>
            <a:rPr lang="en-US" sz="1000" dirty="0" smtClean="0">
              <a:solidFill>
                <a:sysClr val="windowText" lastClr="000000"/>
              </a:solidFill>
              <a:latin typeface="Calibri"/>
              <a:ea typeface="+mn-ea"/>
              <a:cs typeface="+mn-cs"/>
            </a:rPr>
          </a:br>
          <a:r>
            <a:rPr lang="en-US" sz="1000" dirty="0" err="1" smtClean="0">
              <a:solidFill>
                <a:sysClr val="windowText" lastClr="000000"/>
              </a:solidFill>
              <a:latin typeface="Calibri"/>
              <a:ea typeface="+mn-ea"/>
              <a:cs typeface="+mn-cs"/>
            </a:rPr>
            <a:t>Valeri</a:t>
          </a:r>
          <a:r>
            <a:rPr lang="en-US" sz="1000" dirty="0" smtClean="0">
              <a:solidFill>
                <a:sysClr val="windowText" lastClr="000000"/>
              </a:solidFill>
              <a:latin typeface="Calibri"/>
              <a:ea typeface="+mn-ea"/>
              <a:cs typeface="+mn-cs"/>
            </a:rPr>
            <a:t> </a:t>
          </a:r>
          <a:r>
            <a:rPr lang="en-US" sz="1000" dirty="0" err="1" smtClean="0">
              <a:solidFill>
                <a:sysClr val="windowText" lastClr="000000"/>
              </a:solidFill>
              <a:latin typeface="Calibri"/>
              <a:ea typeface="+mn-ea"/>
              <a:cs typeface="+mn-cs"/>
            </a:rPr>
            <a:t>Lebedev</a:t>
          </a:r>
          <a:r>
            <a:rPr lang="en-US" sz="1000" dirty="0" smtClean="0">
              <a:solidFill>
                <a:sysClr val="windowText" lastClr="000000"/>
              </a:solidFill>
              <a:latin typeface="Calibri"/>
              <a:ea typeface="+mn-ea"/>
              <a:cs typeface="+mn-cs"/>
            </a:rPr>
            <a:t>, Senior Physicist</a:t>
          </a:r>
          <a:endParaRPr lang="en-US" sz="1000" dirty="0">
            <a:solidFill>
              <a:sysClr val="windowText" lastClr="000000"/>
            </a:solidFill>
            <a:latin typeface="Calibri"/>
            <a:ea typeface="+mn-ea"/>
            <a:cs typeface="+mn-cs"/>
          </a:endParaRPr>
        </a:p>
      </dgm:t>
    </dgm:pt>
    <dgm:pt modelId="{787CDB28-34DB-4831-B226-4C43B05E837D}" type="parTrans" cxnId="{7701BA1B-60BA-49A0-B0CC-40C03807AD73}">
      <dgm:prSet/>
      <dgm:spPr/>
      <dgm:t>
        <a:bodyPr/>
        <a:lstStyle/>
        <a:p>
          <a:endParaRPr lang="en-US"/>
        </a:p>
      </dgm:t>
    </dgm:pt>
    <dgm:pt modelId="{1CFD3F88-9F30-47D0-9F7D-EFAF9B044CFE}" type="sibTrans" cxnId="{7701BA1B-60BA-49A0-B0CC-40C03807AD73}">
      <dgm:prSet/>
      <dgm:spPr/>
      <dgm:t>
        <a:bodyPr/>
        <a:lstStyle/>
        <a:p>
          <a:endParaRPr lang="en-US"/>
        </a:p>
      </dgm:t>
    </dgm:pt>
    <dgm:pt modelId="{0B5E5314-F888-45B7-8347-B22603C48256}">
      <dgm:prSet phldrT="[Text]" custT="1"/>
      <dgm:spPr>
        <a:xfrm>
          <a:off x="5488111" y="1649164"/>
          <a:ext cx="997681"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sz="800" dirty="0" smtClean="0">
              <a:solidFill>
                <a:sysClr val="windowText" lastClr="000000"/>
              </a:solidFill>
              <a:latin typeface="Calibri"/>
              <a:ea typeface="+mn-ea"/>
              <a:cs typeface="+mn-cs"/>
            </a:rPr>
            <a:t>Booster</a:t>
          </a:r>
          <a:br>
            <a:rPr lang="en-US" sz="800" dirty="0" smtClean="0">
              <a:solidFill>
                <a:sysClr val="windowText" lastClr="000000"/>
              </a:solidFill>
              <a:latin typeface="Calibri"/>
              <a:ea typeface="+mn-ea"/>
              <a:cs typeface="+mn-cs"/>
            </a:rPr>
          </a:br>
          <a:r>
            <a:rPr lang="en-US" sz="800" dirty="0" smtClean="0">
              <a:solidFill>
                <a:sysClr val="windowText" lastClr="000000"/>
              </a:solidFill>
              <a:latin typeface="Calibri"/>
              <a:ea typeface="+mn-ea"/>
              <a:cs typeface="+mn-cs"/>
            </a:rPr>
            <a:t>Keith </a:t>
          </a:r>
          <a:r>
            <a:rPr lang="en-US" sz="800" dirty="0" err="1" smtClean="0">
              <a:solidFill>
                <a:sysClr val="windowText" lastClr="000000"/>
              </a:solidFill>
              <a:latin typeface="Calibri"/>
              <a:ea typeface="+mn-ea"/>
              <a:cs typeface="+mn-cs"/>
            </a:rPr>
            <a:t>Gollwitzer</a:t>
          </a:r>
          <a:endParaRPr lang="en-US" sz="800" dirty="0" smtClean="0">
            <a:solidFill>
              <a:sysClr val="windowText" lastClr="000000"/>
            </a:solidFill>
            <a:latin typeface="Calibri"/>
            <a:ea typeface="+mn-ea"/>
            <a:cs typeface="+mn-cs"/>
          </a:endParaRPr>
        </a:p>
      </dgm:t>
    </dgm:pt>
    <dgm:pt modelId="{782C9E97-7083-43FB-8765-063A7A74D041}" type="parTrans" cxnId="{EABC6085-5B4D-41E8-95E1-8B924D5B848F}">
      <dgm:prSet/>
      <dgm:spPr>
        <a:xfrm>
          <a:off x="4357437" y="1357022"/>
          <a:ext cx="1629514" cy="292142"/>
        </a:xfrm>
        <a:custGeom>
          <a:avLst/>
          <a:gdLst/>
          <a:ahLst/>
          <a:cxnLst/>
          <a:rect l="0" t="0" r="0" b="0"/>
          <a:pathLst>
            <a:path>
              <a:moveTo>
                <a:pt x="0" y="0"/>
              </a:moveTo>
              <a:lnTo>
                <a:pt x="0" y="218216"/>
              </a:lnTo>
              <a:lnTo>
                <a:pt x="1629514" y="218216"/>
              </a:lnTo>
              <a:lnTo>
                <a:pt x="1629514" y="292142"/>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E7C39D75-B120-4766-BF64-CD20F9A09E36}" type="sibTrans" cxnId="{EABC6085-5B4D-41E8-95E1-8B924D5B848F}">
      <dgm:prSet/>
      <dgm:spPr/>
      <dgm:t>
        <a:bodyPr/>
        <a:lstStyle/>
        <a:p>
          <a:endParaRPr lang="en-US"/>
        </a:p>
      </dgm:t>
    </dgm:pt>
    <dgm:pt modelId="{163F4682-8A17-4862-9B03-6BF05A3DC0F8}">
      <dgm:prSet phldrT="[Text]"/>
      <dgm:spPr>
        <a:xfrm>
          <a:off x="1313" y="2282232"/>
          <a:ext cx="952544"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200 MHz RF Power System</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Fernanda G. Garcia</a:t>
          </a:r>
          <a:endParaRPr lang="en-US" dirty="0">
            <a:solidFill>
              <a:sysClr val="windowText" lastClr="000000"/>
            </a:solidFill>
            <a:latin typeface="Calibri"/>
            <a:ea typeface="+mn-ea"/>
            <a:cs typeface="+mn-cs"/>
          </a:endParaRPr>
        </a:p>
      </dgm:t>
    </dgm:pt>
    <dgm:pt modelId="{E7420DC9-E3D3-4039-99B0-C5816A400ED4}" type="parTrans" cxnId="{593CD4D6-19BA-4A33-B849-0084DA2FCEAD}">
      <dgm:prSet/>
      <dgm:spPr>
        <a:xfrm>
          <a:off x="477585" y="2001189"/>
          <a:ext cx="1429812" cy="281042"/>
        </a:xfrm>
        <a:custGeom>
          <a:avLst/>
          <a:gdLst/>
          <a:ahLst/>
          <a:cxnLst/>
          <a:rect l="0" t="0" r="0" b="0"/>
          <a:pathLst>
            <a:path>
              <a:moveTo>
                <a:pt x="1429812" y="0"/>
              </a:moveTo>
              <a:lnTo>
                <a:pt x="1429812" y="207117"/>
              </a:lnTo>
              <a:lnTo>
                <a:pt x="0" y="207117"/>
              </a:lnTo>
              <a:lnTo>
                <a:pt x="0" y="281042"/>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A8F6205C-B167-4756-AC2F-1358722388D9}" type="sibTrans" cxnId="{593CD4D6-19BA-4A33-B849-0084DA2FCEAD}">
      <dgm:prSet/>
      <dgm:spPr/>
      <dgm:t>
        <a:bodyPr/>
        <a:lstStyle/>
        <a:p>
          <a:endParaRPr lang="en-US"/>
        </a:p>
      </dgm:t>
    </dgm:pt>
    <dgm:pt modelId="{08042EE2-304A-4DB1-B9DF-987216F5C312}">
      <dgm:prSet phldrT="[Text]"/>
      <dgm:spPr>
        <a:xfrm>
          <a:off x="239449" y="2782108"/>
          <a:ext cx="801011"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High-Level RF                    </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Jim </a:t>
          </a:r>
          <a:r>
            <a:rPr lang="en-US" dirty="0" err="1" smtClean="0">
              <a:solidFill>
                <a:sysClr val="windowText" lastClr="000000"/>
              </a:solidFill>
              <a:latin typeface="Calibri"/>
              <a:ea typeface="+mn-ea"/>
              <a:cs typeface="+mn-cs"/>
            </a:rPr>
            <a:t>Steimel</a:t>
          </a:r>
          <a:endParaRPr lang="en-US" dirty="0" smtClean="0">
            <a:solidFill>
              <a:sysClr val="windowText" lastClr="000000"/>
            </a:solidFill>
            <a:latin typeface="Calibri"/>
            <a:ea typeface="+mn-ea"/>
            <a:cs typeface="+mn-cs"/>
          </a:endParaRPr>
        </a:p>
      </dgm:t>
    </dgm:pt>
    <dgm:pt modelId="{D3FF0B05-B018-4164-B38F-D016F7343A7C}" type="parTrans" cxnId="{C880C739-5EF1-44BA-8D86-DBA16DE79E0A}">
      <dgm:prSet/>
      <dgm:spPr>
        <a:xfrm>
          <a:off x="96568" y="2634257"/>
          <a:ext cx="142881" cy="323863"/>
        </a:xfrm>
        <a:custGeom>
          <a:avLst/>
          <a:gdLst/>
          <a:ahLst/>
          <a:cxnLst/>
          <a:rect l="0" t="0" r="0" b="0"/>
          <a:pathLst>
            <a:path>
              <a:moveTo>
                <a:pt x="0" y="0"/>
              </a:moveTo>
              <a:lnTo>
                <a:pt x="0" y="323863"/>
              </a:lnTo>
              <a:lnTo>
                <a:pt x="142881" y="323863"/>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C323A835-F1F4-47F1-9F9D-3E4A61829840}" type="sibTrans" cxnId="{C880C739-5EF1-44BA-8D86-DBA16DE79E0A}">
      <dgm:prSet/>
      <dgm:spPr/>
      <dgm:t>
        <a:bodyPr/>
        <a:lstStyle/>
        <a:p>
          <a:endParaRPr lang="en-US"/>
        </a:p>
      </dgm:t>
    </dgm:pt>
    <dgm:pt modelId="{8705F623-148F-41CB-8658-6EE6A97CFACB}">
      <dgm:prSet phldrT="[Text]"/>
      <dgm:spPr>
        <a:xfrm>
          <a:off x="239449" y="3281983"/>
          <a:ext cx="801011"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Linac Modulator</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Trevor Butler</a:t>
          </a:r>
          <a:endParaRPr lang="en-US" dirty="0">
            <a:solidFill>
              <a:sysClr val="windowText" lastClr="000000"/>
            </a:solidFill>
            <a:latin typeface="Calibri"/>
            <a:ea typeface="+mn-ea"/>
            <a:cs typeface="+mn-cs"/>
          </a:endParaRPr>
        </a:p>
      </dgm:t>
    </dgm:pt>
    <dgm:pt modelId="{363FFDE6-91F2-4ACF-BA19-103E3364A77A}" type="parTrans" cxnId="{292256D6-7D1E-4352-B17E-C906DA54BF8A}">
      <dgm:prSet/>
      <dgm:spPr>
        <a:xfrm>
          <a:off x="96568" y="2634257"/>
          <a:ext cx="142881" cy="823738"/>
        </a:xfrm>
        <a:custGeom>
          <a:avLst/>
          <a:gdLst/>
          <a:ahLst/>
          <a:cxnLst/>
          <a:rect l="0" t="0" r="0" b="0"/>
          <a:pathLst>
            <a:path>
              <a:moveTo>
                <a:pt x="0" y="0"/>
              </a:moveTo>
              <a:lnTo>
                <a:pt x="0" y="823738"/>
              </a:lnTo>
              <a:lnTo>
                <a:pt x="142881" y="823738"/>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557F0D46-8E43-4871-830D-F62120BB1014}" type="sibTrans" cxnId="{292256D6-7D1E-4352-B17E-C906DA54BF8A}">
      <dgm:prSet/>
      <dgm:spPr/>
      <dgm:t>
        <a:bodyPr/>
        <a:lstStyle/>
        <a:p>
          <a:endParaRPr lang="en-US"/>
        </a:p>
      </dgm:t>
    </dgm:pt>
    <dgm:pt modelId="{8E5AA6EE-00BA-4048-A286-B2A27BFA09D3}">
      <dgm:prSet phldrT="[Text]"/>
      <dgm:spPr>
        <a:xfrm>
          <a:off x="239449" y="3781859"/>
          <a:ext cx="801011"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7835 Procurement   Fernanda G. Garcia</a:t>
          </a:r>
          <a:endParaRPr lang="en-US" dirty="0">
            <a:solidFill>
              <a:sysClr val="windowText" lastClr="000000"/>
            </a:solidFill>
            <a:latin typeface="Calibri"/>
            <a:ea typeface="+mn-ea"/>
            <a:cs typeface="+mn-cs"/>
          </a:endParaRPr>
        </a:p>
      </dgm:t>
    </dgm:pt>
    <dgm:pt modelId="{742806BA-8F0D-4444-BC7F-0F731733BA02}" type="parTrans" cxnId="{C28689D0-261E-4321-B5FF-0733FB6C71BD}">
      <dgm:prSet/>
      <dgm:spPr>
        <a:xfrm>
          <a:off x="96568" y="2634257"/>
          <a:ext cx="142881" cy="1323614"/>
        </a:xfrm>
        <a:custGeom>
          <a:avLst/>
          <a:gdLst/>
          <a:ahLst/>
          <a:cxnLst/>
          <a:rect l="0" t="0" r="0" b="0"/>
          <a:pathLst>
            <a:path>
              <a:moveTo>
                <a:pt x="0" y="0"/>
              </a:moveTo>
              <a:lnTo>
                <a:pt x="0" y="1323614"/>
              </a:lnTo>
              <a:lnTo>
                <a:pt x="142881" y="1323614"/>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BAE018DD-E32E-48C5-BEF5-A86F9873F906}" type="sibTrans" cxnId="{C28689D0-261E-4321-B5FF-0733FB6C71BD}">
      <dgm:prSet/>
      <dgm:spPr/>
      <dgm:t>
        <a:bodyPr/>
        <a:lstStyle/>
        <a:p>
          <a:endParaRPr lang="en-US"/>
        </a:p>
      </dgm:t>
    </dgm:pt>
    <dgm:pt modelId="{F05CCB44-40A7-4139-BF2A-092782655420}">
      <dgm:prSet>
        <dgm:style>
          <a:lnRef idx="1">
            <a:schemeClr val="accent3"/>
          </a:lnRef>
          <a:fillRef idx="2">
            <a:schemeClr val="accent3"/>
          </a:fillRef>
          <a:effectRef idx="1">
            <a:schemeClr val="accent3"/>
          </a:effectRef>
          <a:fontRef idx="minor">
            <a:schemeClr val="dk1"/>
          </a:fontRef>
        </dgm:style>
      </dgm:prSet>
      <dgm:spPr>
        <a:xfrm>
          <a:off x="2206164" y="2282232"/>
          <a:ext cx="704050" cy="3520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gm:spPr>
      <dgm:t>
        <a:bodyPr/>
        <a:lstStyle/>
        <a:p>
          <a:r>
            <a:rPr lang="en-US" dirty="0" smtClean="0">
              <a:solidFill>
                <a:sysClr val="windowText" lastClr="000000"/>
              </a:solidFill>
              <a:latin typeface="Calibri"/>
              <a:ea typeface="+mn-ea"/>
              <a:cs typeface="+mn-cs"/>
            </a:rPr>
            <a:t>Instrumentation</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Craig </a:t>
          </a:r>
          <a:r>
            <a:rPr lang="en-US" dirty="0" err="1" smtClean="0">
              <a:solidFill>
                <a:sysClr val="windowText" lastClr="000000"/>
              </a:solidFill>
              <a:latin typeface="Calibri"/>
              <a:ea typeface="+mn-ea"/>
              <a:cs typeface="+mn-cs"/>
            </a:rPr>
            <a:t>Drennan</a:t>
          </a:r>
          <a:endParaRPr lang="en-US" dirty="0">
            <a:solidFill>
              <a:sysClr val="windowText" lastClr="000000"/>
            </a:solidFill>
            <a:latin typeface="Calibri"/>
            <a:ea typeface="+mn-ea"/>
            <a:cs typeface="+mn-cs"/>
          </a:endParaRPr>
        </a:p>
      </dgm:t>
    </dgm:pt>
    <dgm:pt modelId="{6CAD1A38-D7D4-4FF7-9DFD-B75D61848B28}" type="parTrans" cxnId="{1794B570-32C6-42C7-A1DF-8ACB04D90CEE}">
      <dgm:prSet/>
      <dgm:spPr>
        <a:xfrm>
          <a:off x="1907398" y="2001189"/>
          <a:ext cx="650791" cy="281042"/>
        </a:xfrm>
        <a:custGeom>
          <a:avLst/>
          <a:gdLst/>
          <a:ahLst/>
          <a:cxnLst/>
          <a:rect l="0" t="0" r="0" b="0"/>
          <a:pathLst>
            <a:path>
              <a:moveTo>
                <a:pt x="0" y="0"/>
              </a:moveTo>
              <a:lnTo>
                <a:pt x="0" y="207117"/>
              </a:lnTo>
              <a:lnTo>
                <a:pt x="650791" y="207117"/>
              </a:lnTo>
              <a:lnTo>
                <a:pt x="650791" y="281042"/>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8E13CCFC-312C-4D7C-92FF-C02420E48361}" type="sibTrans" cxnId="{1794B570-32C6-42C7-A1DF-8ACB04D90CEE}">
      <dgm:prSet/>
      <dgm:spPr/>
      <dgm:t>
        <a:bodyPr/>
        <a:lstStyle/>
        <a:p>
          <a:endParaRPr lang="en-US"/>
        </a:p>
      </dgm:t>
    </dgm:pt>
    <dgm:pt modelId="{9FB8FD38-E34A-4E50-BEB5-23E3F7466041}">
      <dgm:prSet/>
      <dgm:spPr>
        <a:xfrm>
          <a:off x="3058064" y="2282232"/>
          <a:ext cx="755417"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Utilities</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Matthew Gardner</a:t>
          </a:r>
          <a:endParaRPr lang="en-US" dirty="0">
            <a:solidFill>
              <a:sysClr val="windowText" lastClr="000000"/>
            </a:solidFill>
            <a:latin typeface="Calibri"/>
            <a:ea typeface="+mn-ea"/>
            <a:cs typeface="+mn-cs"/>
          </a:endParaRPr>
        </a:p>
      </dgm:t>
    </dgm:pt>
    <dgm:pt modelId="{741AC233-1906-4997-87A3-7A5F203AD37A}" type="parTrans" cxnId="{0CB626BC-D90B-4107-9D55-81AF14EB0EB8}">
      <dgm:prSet/>
      <dgm:spPr>
        <a:xfrm>
          <a:off x="1907398" y="2001189"/>
          <a:ext cx="1528375" cy="281042"/>
        </a:xfrm>
        <a:custGeom>
          <a:avLst/>
          <a:gdLst/>
          <a:ahLst/>
          <a:cxnLst/>
          <a:rect l="0" t="0" r="0" b="0"/>
          <a:pathLst>
            <a:path>
              <a:moveTo>
                <a:pt x="0" y="0"/>
              </a:moveTo>
              <a:lnTo>
                <a:pt x="0" y="207117"/>
              </a:lnTo>
              <a:lnTo>
                <a:pt x="1528375" y="207117"/>
              </a:lnTo>
              <a:lnTo>
                <a:pt x="1528375" y="281042"/>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3FE22E45-37A6-4605-8828-AFA7F1244DBC}" type="sibTrans" cxnId="{0CB626BC-D90B-4107-9D55-81AF14EB0EB8}">
      <dgm:prSet/>
      <dgm:spPr/>
      <dgm:t>
        <a:bodyPr/>
        <a:lstStyle/>
        <a:p>
          <a:endParaRPr lang="en-US"/>
        </a:p>
      </dgm:t>
    </dgm:pt>
    <dgm:pt modelId="{D66F2E39-931F-4E8E-9139-6537809CA909}">
      <dgm:prSet phldrT="[Text]"/>
      <dgm:spPr>
        <a:xfrm>
          <a:off x="3246919" y="2782108"/>
          <a:ext cx="704050"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Power Distribution</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Ryan Crawford</a:t>
          </a:r>
          <a:endParaRPr lang="en-US" dirty="0">
            <a:solidFill>
              <a:sysClr val="windowText" lastClr="000000"/>
            </a:solidFill>
            <a:latin typeface="Calibri"/>
            <a:ea typeface="+mn-ea"/>
            <a:cs typeface="+mn-cs"/>
          </a:endParaRPr>
        </a:p>
      </dgm:t>
    </dgm:pt>
    <dgm:pt modelId="{A1538513-195D-419D-B3BF-D3B4527EEBA4}" type="parTrans" cxnId="{6B9854F7-878B-408C-8452-4A2830D5BCF7}">
      <dgm:prSet/>
      <dgm:spPr>
        <a:xfrm>
          <a:off x="3133606" y="2634257"/>
          <a:ext cx="113312" cy="323863"/>
        </a:xfrm>
        <a:custGeom>
          <a:avLst/>
          <a:gdLst/>
          <a:ahLst/>
          <a:cxnLst/>
          <a:rect l="0" t="0" r="0" b="0"/>
          <a:pathLst>
            <a:path>
              <a:moveTo>
                <a:pt x="0" y="0"/>
              </a:moveTo>
              <a:lnTo>
                <a:pt x="0" y="323863"/>
              </a:lnTo>
              <a:lnTo>
                <a:pt x="113312" y="323863"/>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89E06EA4-5BBF-49E1-95C9-59443CEA5207}" type="sibTrans" cxnId="{6B9854F7-878B-408C-8452-4A2830D5BCF7}">
      <dgm:prSet/>
      <dgm:spPr/>
      <dgm:t>
        <a:bodyPr/>
        <a:lstStyle/>
        <a:p>
          <a:endParaRPr lang="en-US"/>
        </a:p>
      </dgm:t>
    </dgm:pt>
    <dgm:pt modelId="{2620AAFE-CA2D-4DD1-8112-C287D1780DA2}">
      <dgm:prSet phldrT="[Text]"/>
      <dgm:spPr>
        <a:xfrm>
          <a:off x="3961332" y="2282232"/>
          <a:ext cx="826836"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RF</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John Reid</a:t>
          </a:r>
        </a:p>
      </dgm:t>
    </dgm:pt>
    <dgm:pt modelId="{D07164C0-BB64-419C-87F8-390775D1057B}" type="parTrans" cxnId="{08E96E83-3D8F-429F-B07F-94923B67B0C5}">
      <dgm:prSet/>
      <dgm:spPr>
        <a:xfrm>
          <a:off x="4374751" y="2001189"/>
          <a:ext cx="1612200" cy="281042"/>
        </a:xfrm>
        <a:custGeom>
          <a:avLst/>
          <a:gdLst/>
          <a:ahLst/>
          <a:cxnLst/>
          <a:rect l="0" t="0" r="0" b="0"/>
          <a:pathLst>
            <a:path>
              <a:moveTo>
                <a:pt x="1612200" y="0"/>
              </a:moveTo>
              <a:lnTo>
                <a:pt x="1612200" y="207117"/>
              </a:lnTo>
              <a:lnTo>
                <a:pt x="0" y="207117"/>
              </a:lnTo>
              <a:lnTo>
                <a:pt x="0" y="281042"/>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F8E63863-E071-41B1-B9C7-14917B225C5B}" type="sibTrans" cxnId="{08E96E83-3D8F-429F-B07F-94923B67B0C5}">
      <dgm:prSet/>
      <dgm:spPr/>
      <dgm:t>
        <a:bodyPr/>
        <a:lstStyle/>
        <a:p>
          <a:endParaRPr lang="en-US"/>
        </a:p>
      </dgm:t>
    </dgm:pt>
    <dgm:pt modelId="{23BCDFA8-A5F7-4B77-917B-B220C482B6BD}">
      <dgm:prSet/>
      <dgm:spPr>
        <a:xfrm>
          <a:off x="4168042" y="2782108"/>
          <a:ext cx="980509"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Anode Supply</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Ryan Crawford</a:t>
          </a:r>
        </a:p>
      </dgm:t>
    </dgm:pt>
    <dgm:pt modelId="{71D22FB4-1705-45D8-B6EF-89873A1D7BED}" type="parTrans" cxnId="{28DEEECA-A39E-4BAA-BB97-CBCA4056D74F}">
      <dgm:prSet/>
      <dgm:spPr>
        <a:xfrm>
          <a:off x="4044016" y="2634257"/>
          <a:ext cx="124025" cy="323863"/>
        </a:xfrm>
        <a:custGeom>
          <a:avLst/>
          <a:gdLst/>
          <a:ahLst/>
          <a:cxnLst/>
          <a:rect l="0" t="0" r="0" b="0"/>
          <a:pathLst>
            <a:path>
              <a:moveTo>
                <a:pt x="0" y="0"/>
              </a:moveTo>
              <a:lnTo>
                <a:pt x="0" y="323863"/>
              </a:lnTo>
              <a:lnTo>
                <a:pt x="124025" y="323863"/>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29A333F6-9220-4E59-970E-CD8E0FED25F3}" type="sibTrans" cxnId="{28DEEECA-A39E-4BAA-BB97-CBCA4056D74F}">
      <dgm:prSet/>
      <dgm:spPr/>
      <dgm:t>
        <a:bodyPr/>
        <a:lstStyle/>
        <a:p>
          <a:endParaRPr lang="en-US"/>
        </a:p>
      </dgm:t>
    </dgm:pt>
    <dgm:pt modelId="{1C7586C3-C836-4260-9818-762A0F3AAFFE}">
      <dgm:prSet/>
      <dgm:spPr>
        <a:xfrm>
          <a:off x="4168042" y="3281983"/>
          <a:ext cx="974010"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Bias Supply</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Pat </a:t>
          </a:r>
          <a:r>
            <a:rPr lang="en-US" dirty="0" err="1" smtClean="0">
              <a:solidFill>
                <a:sysClr val="windowText" lastClr="000000"/>
              </a:solidFill>
              <a:latin typeface="Calibri"/>
              <a:ea typeface="+mn-ea"/>
              <a:cs typeface="+mn-cs"/>
            </a:rPr>
            <a:t>Sheahan</a:t>
          </a:r>
          <a:endParaRPr lang="en-US" dirty="0" smtClean="0">
            <a:solidFill>
              <a:sysClr val="windowText" lastClr="000000"/>
            </a:solidFill>
            <a:latin typeface="Calibri"/>
            <a:ea typeface="+mn-ea"/>
            <a:cs typeface="+mn-cs"/>
          </a:endParaRPr>
        </a:p>
      </dgm:t>
    </dgm:pt>
    <dgm:pt modelId="{4AFB43FE-62EF-4919-B4B8-28CF744844D3}" type="parTrans" cxnId="{9BF6D60F-6C03-41D4-9094-23B4F74D7829}">
      <dgm:prSet/>
      <dgm:spPr>
        <a:xfrm>
          <a:off x="4044016" y="2634257"/>
          <a:ext cx="124025" cy="823738"/>
        </a:xfrm>
        <a:custGeom>
          <a:avLst/>
          <a:gdLst/>
          <a:ahLst/>
          <a:cxnLst/>
          <a:rect l="0" t="0" r="0" b="0"/>
          <a:pathLst>
            <a:path>
              <a:moveTo>
                <a:pt x="0" y="0"/>
              </a:moveTo>
              <a:lnTo>
                <a:pt x="0" y="823738"/>
              </a:lnTo>
              <a:lnTo>
                <a:pt x="124025" y="823738"/>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E90EEBEC-7585-48BE-8F9F-859EBCBFA7D5}" type="sibTrans" cxnId="{9BF6D60F-6C03-41D4-9094-23B4F74D7829}">
      <dgm:prSet/>
      <dgm:spPr/>
      <dgm:t>
        <a:bodyPr/>
        <a:lstStyle/>
        <a:p>
          <a:endParaRPr lang="en-US"/>
        </a:p>
      </dgm:t>
    </dgm:pt>
    <dgm:pt modelId="{D0338D52-5CE1-4F4A-A717-31CBE8584144}">
      <dgm:prSet/>
      <dgm:spPr>
        <a:xfrm>
          <a:off x="4168042" y="4781610"/>
          <a:ext cx="980509"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New Tuners</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Matt </a:t>
          </a:r>
          <a:r>
            <a:rPr lang="en-US" dirty="0" err="1" smtClean="0">
              <a:solidFill>
                <a:sysClr val="windowText" lastClr="000000"/>
              </a:solidFill>
              <a:latin typeface="Calibri"/>
              <a:ea typeface="+mn-ea"/>
              <a:cs typeface="+mn-cs"/>
            </a:rPr>
            <a:t>Slabaugh</a:t>
          </a:r>
          <a:endParaRPr lang="en-US" dirty="0" smtClean="0">
            <a:solidFill>
              <a:sysClr val="windowText" lastClr="000000"/>
            </a:solidFill>
            <a:latin typeface="Calibri"/>
            <a:ea typeface="+mn-ea"/>
            <a:cs typeface="+mn-cs"/>
          </a:endParaRPr>
        </a:p>
      </dgm:t>
    </dgm:pt>
    <dgm:pt modelId="{8601C614-449E-4F9A-83F1-1F35CF1D6E9F}" type="parTrans" cxnId="{7B509028-D0B2-4CF6-AE20-6F1E67F15E56}">
      <dgm:prSet/>
      <dgm:spPr>
        <a:xfrm>
          <a:off x="4044016" y="2634257"/>
          <a:ext cx="124025" cy="2323365"/>
        </a:xfrm>
        <a:custGeom>
          <a:avLst/>
          <a:gdLst/>
          <a:ahLst/>
          <a:cxnLst/>
          <a:rect l="0" t="0" r="0" b="0"/>
          <a:pathLst>
            <a:path>
              <a:moveTo>
                <a:pt x="0" y="0"/>
              </a:moveTo>
              <a:lnTo>
                <a:pt x="0" y="2323365"/>
              </a:lnTo>
              <a:lnTo>
                <a:pt x="124025" y="2323365"/>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664C7891-5630-4BF1-90C7-63387A256D00}" type="sibTrans" cxnId="{7B509028-D0B2-4CF6-AE20-6F1E67F15E56}">
      <dgm:prSet/>
      <dgm:spPr/>
      <dgm:t>
        <a:bodyPr/>
        <a:lstStyle/>
        <a:p>
          <a:endParaRPr lang="en-US"/>
        </a:p>
      </dgm:t>
    </dgm:pt>
    <dgm:pt modelId="{0CDE0AAC-38D4-4819-81D5-BE4563453958}">
      <dgm:prSet/>
      <dgm:spPr>
        <a:xfrm>
          <a:off x="4168042" y="5281485"/>
          <a:ext cx="980509"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New Cavities</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Tom </a:t>
          </a:r>
          <a:r>
            <a:rPr lang="en-US" dirty="0" err="1" smtClean="0">
              <a:solidFill>
                <a:sysClr val="windowText" lastClr="000000"/>
              </a:solidFill>
              <a:latin typeface="Calibri"/>
              <a:ea typeface="+mn-ea"/>
              <a:cs typeface="+mn-cs"/>
            </a:rPr>
            <a:t>Kubicki</a:t>
          </a:r>
          <a:endParaRPr lang="en-US" dirty="0" smtClean="0">
            <a:solidFill>
              <a:sysClr val="windowText" lastClr="000000"/>
            </a:solidFill>
            <a:latin typeface="Calibri"/>
            <a:ea typeface="+mn-ea"/>
            <a:cs typeface="+mn-cs"/>
          </a:endParaRPr>
        </a:p>
      </dgm:t>
    </dgm:pt>
    <dgm:pt modelId="{E5A54E7B-92E4-4CE7-93DC-090099B13700}" type="parTrans" cxnId="{921A056D-CDF9-41C7-B6A3-A99EA1DC52F7}">
      <dgm:prSet/>
      <dgm:spPr>
        <a:xfrm>
          <a:off x="4044016" y="2634257"/>
          <a:ext cx="124025" cy="2823240"/>
        </a:xfrm>
        <a:custGeom>
          <a:avLst/>
          <a:gdLst/>
          <a:ahLst/>
          <a:cxnLst/>
          <a:rect l="0" t="0" r="0" b="0"/>
          <a:pathLst>
            <a:path>
              <a:moveTo>
                <a:pt x="0" y="0"/>
              </a:moveTo>
              <a:lnTo>
                <a:pt x="0" y="2823240"/>
              </a:lnTo>
              <a:lnTo>
                <a:pt x="124025" y="2823240"/>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E124E74E-F0B4-44AA-96AB-FA593F0E5424}" type="sibTrans" cxnId="{921A056D-CDF9-41C7-B6A3-A99EA1DC52F7}">
      <dgm:prSet/>
      <dgm:spPr/>
      <dgm:t>
        <a:bodyPr/>
        <a:lstStyle/>
        <a:p>
          <a:endParaRPr lang="en-US"/>
        </a:p>
      </dgm:t>
    </dgm:pt>
    <dgm:pt modelId="{7105476B-E10C-4696-8259-322EF1C647FC}">
      <dgm:prSet/>
      <dgm:spPr>
        <a:xfrm>
          <a:off x="4168042" y="5781361"/>
          <a:ext cx="980509"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Cavity 1013</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Matt </a:t>
          </a:r>
          <a:r>
            <a:rPr lang="en-US" dirty="0" err="1" smtClean="0">
              <a:solidFill>
                <a:sysClr val="windowText" lastClr="000000"/>
              </a:solidFill>
              <a:latin typeface="Calibri"/>
              <a:ea typeface="+mn-ea"/>
              <a:cs typeface="+mn-cs"/>
            </a:rPr>
            <a:t>Slabaugh</a:t>
          </a:r>
          <a:r>
            <a:rPr lang="en-US" dirty="0" smtClean="0">
              <a:solidFill>
                <a:sysClr val="windowText" lastClr="000000"/>
              </a:solidFill>
              <a:latin typeface="Calibri"/>
              <a:ea typeface="+mn-ea"/>
              <a:cs typeface="+mn-cs"/>
            </a:rPr>
            <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John Reid</a:t>
          </a:r>
        </a:p>
      </dgm:t>
    </dgm:pt>
    <dgm:pt modelId="{9C01144A-8DA4-4847-8740-CB319C3EA304}" type="parTrans" cxnId="{F1C73ABA-4A5F-465A-BBAF-F4C597689564}">
      <dgm:prSet/>
      <dgm:spPr>
        <a:xfrm>
          <a:off x="4044016" y="2634257"/>
          <a:ext cx="124025" cy="3323116"/>
        </a:xfrm>
        <a:custGeom>
          <a:avLst/>
          <a:gdLst/>
          <a:ahLst/>
          <a:cxnLst/>
          <a:rect l="0" t="0" r="0" b="0"/>
          <a:pathLst>
            <a:path>
              <a:moveTo>
                <a:pt x="0" y="0"/>
              </a:moveTo>
              <a:lnTo>
                <a:pt x="0" y="3323116"/>
              </a:lnTo>
              <a:lnTo>
                <a:pt x="124025" y="332311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109105B9-5AF9-4191-938B-B712F1FAF6EE}" type="sibTrans" cxnId="{F1C73ABA-4A5F-465A-BBAF-F4C597689564}">
      <dgm:prSet/>
      <dgm:spPr/>
      <dgm:t>
        <a:bodyPr/>
        <a:lstStyle/>
        <a:p>
          <a:endParaRPr lang="en-US"/>
        </a:p>
      </dgm:t>
    </dgm:pt>
    <dgm:pt modelId="{8753DCB4-362D-4F98-B83F-994B751A7722}">
      <dgm:prSet/>
      <dgm:spPr>
        <a:xfrm>
          <a:off x="5089692" y="2282232"/>
          <a:ext cx="826836"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Accelerator Physics</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Bob Zwaska</a:t>
          </a:r>
        </a:p>
      </dgm:t>
    </dgm:pt>
    <dgm:pt modelId="{A3D29328-B392-48EA-B623-105C8856FF12}" type="parTrans" cxnId="{A77FD31F-0E5A-4249-BC7C-106515E82D96}">
      <dgm:prSet/>
      <dgm:spPr>
        <a:xfrm>
          <a:off x="5503111" y="2001189"/>
          <a:ext cx="483840" cy="281042"/>
        </a:xfrm>
        <a:custGeom>
          <a:avLst/>
          <a:gdLst/>
          <a:ahLst/>
          <a:cxnLst/>
          <a:rect l="0" t="0" r="0" b="0"/>
          <a:pathLst>
            <a:path>
              <a:moveTo>
                <a:pt x="483840" y="0"/>
              </a:moveTo>
              <a:lnTo>
                <a:pt x="483840" y="207117"/>
              </a:lnTo>
              <a:lnTo>
                <a:pt x="0" y="207117"/>
              </a:lnTo>
              <a:lnTo>
                <a:pt x="0" y="281042"/>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0163F5C1-04D2-457A-9A39-FF614D3C0F66}" type="sibTrans" cxnId="{A77FD31F-0E5A-4249-BC7C-106515E82D96}">
      <dgm:prSet/>
      <dgm:spPr/>
      <dgm:t>
        <a:bodyPr/>
        <a:lstStyle/>
        <a:p>
          <a:endParaRPr lang="en-US"/>
        </a:p>
      </dgm:t>
    </dgm:pt>
    <dgm:pt modelId="{507A04A1-CCB1-44F7-B0D7-C7CFD733EF03}">
      <dgm:prSet/>
      <dgm:spPr>
        <a:xfrm>
          <a:off x="5296401" y="4781610"/>
          <a:ext cx="788205"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Booster Collimation</a:t>
          </a:r>
          <a:br>
            <a:rPr lang="en-US" dirty="0" smtClean="0">
              <a:solidFill>
                <a:sysClr val="windowText" lastClr="000000"/>
              </a:solidFill>
              <a:latin typeface="Calibri"/>
              <a:ea typeface="+mn-ea"/>
              <a:cs typeface="+mn-cs"/>
            </a:rPr>
          </a:br>
          <a:r>
            <a:rPr lang="en-US" dirty="0" err="1" smtClean="0">
              <a:solidFill>
                <a:sysClr val="windowText" lastClr="000000"/>
              </a:solidFill>
              <a:latin typeface="Calibri"/>
              <a:ea typeface="+mn-ea"/>
              <a:cs typeface="+mn-cs"/>
            </a:rPr>
            <a:t>Valeri</a:t>
          </a:r>
          <a:r>
            <a:rPr lang="en-US" dirty="0" smtClean="0">
              <a:solidFill>
                <a:sysClr val="windowText" lastClr="000000"/>
              </a:solidFill>
              <a:latin typeface="Calibri"/>
              <a:ea typeface="+mn-ea"/>
              <a:cs typeface="+mn-cs"/>
            </a:rPr>
            <a:t> </a:t>
          </a:r>
          <a:r>
            <a:rPr lang="en-US" dirty="0" err="1" smtClean="0">
              <a:solidFill>
                <a:sysClr val="windowText" lastClr="000000"/>
              </a:solidFill>
              <a:latin typeface="Calibri"/>
              <a:ea typeface="+mn-ea"/>
              <a:cs typeface="+mn-cs"/>
            </a:rPr>
            <a:t>Lebedev</a:t>
          </a:r>
          <a:endParaRPr lang="en-US" dirty="0" smtClean="0">
            <a:solidFill>
              <a:sysClr val="windowText" lastClr="000000"/>
            </a:solidFill>
            <a:latin typeface="Calibri"/>
            <a:ea typeface="+mn-ea"/>
            <a:cs typeface="+mn-cs"/>
          </a:endParaRPr>
        </a:p>
      </dgm:t>
    </dgm:pt>
    <dgm:pt modelId="{600344C5-09B2-4CE9-AFF6-3271D17F4AB8}" type="parTrans" cxnId="{B32AC3E0-9EE8-4F85-A095-BAA4E86E26BA}">
      <dgm:prSet/>
      <dgm:spPr>
        <a:xfrm>
          <a:off x="5172376" y="2634257"/>
          <a:ext cx="124025" cy="2323365"/>
        </a:xfrm>
        <a:custGeom>
          <a:avLst/>
          <a:gdLst/>
          <a:ahLst/>
          <a:cxnLst/>
          <a:rect l="0" t="0" r="0" b="0"/>
          <a:pathLst>
            <a:path>
              <a:moveTo>
                <a:pt x="0" y="0"/>
              </a:moveTo>
              <a:lnTo>
                <a:pt x="0" y="2323365"/>
              </a:lnTo>
              <a:lnTo>
                <a:pt x="124025" y="2323365"/>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3CF3EBF6-BA63-47BF-B4F3-A78809572206}" type="sibTrans" cxnId="{B32AC3E0-9EE8-4F85-A095-BAA4E86E26BA}">
      <dgm:prSet/>
      <dgm:spPr/>
      <dgm:t>
        <a:bodyPr/>
        <a:lstStyle/>
        <a:p>
          <a:endParaRPr lang="en-US"/>
        </a:p>
      </dgm:t>
    </dgm:pt>
    <dgm:pt modelId="{72221D15-32B3-4994-9D5A-6AAE95A03CEF}">
      <dgm:prSet/>
      <dgm:spPr>
        <a:xfrm>
          <a:off x="5296401" y="5281485"/>
          <a:ext cx="788205"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Radiation Shielding</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Bill </a:t>
          </a:r>
          <a:r>
            <a:rPr lang="en-US" dirty="0" err="1" smtClean="0">
              <a:solidFill>
                <a:sysClr val="windowText" lastClr="000000"/>
              </a:solidFill>
              <a:latin typeface="Calibri"/>
              <a:ea typeface="+mn-ea"/>
              <a:cs typeface="+mn-cs"/>
            </a:rPr>
            <a:t>Pellico</a:t>
          </a:r>
          <a:endParaRPr lang="en-US" dirty="0">
            <a:solidFill>
              <a:sysClr val="windowText" lastClr="000000"/>
            </a:solidFill>
            <a:latin typeface="Calibri"/>
            <a:ea typeface="+mn-ea"/>
            <a:cs typeface="+mn-cs"/>
          </a:endParaRPr>
        </a:p>
      </dgm:t>
    </dgm:pt>
    <dgm:pt modelId="{AFC8F08B-9CCE-4B62-BF09-7D42C43DEBA6}" type="parTrans" cxnId="{C46F9066-0426-4D1F-9A64-61B7FAAD0273}">
      <dgm:prSet/>
      <dgm:spPr>
        <a:xfrm>
          <a:off x="5172376" y="2634257"/>
          <a:ext cx="124025" cy="2823240"/>
        </a:xfrm>
        <a:custGeom>
          <a:avLst/>
          <a:gdLst/>
          <a:ahLst/>
          <a:cxnLst/>
          <a:rect l="0" t="0" r="0" b="0"/>
          <a:pathLst>
            <a:path>
              <a:moveTo>
                <a:pt x="0" y="0"/>
              </a:moveTo>
              <a:lnTo>
                <a:pt x="0" y="2823240"/>
              </a:lnTo>
              <a:lnTo>
                <a:pt x="124025" y="2823240"/>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6D841F39-7EE5-4FC4-B1C5-EA85BAD65205}" type="sibTrans" cxnId="{C46F9066-0426-4D1F-9A64-61B7FAAD0273}">
      <dgm:prSet/>
      <dgm:spPr/>
      <dgm:t>
        <a:bodyPr/>
        <a:lstStyle/>
        <a:p>
          <a:endParaRPr lang="en-US"/>
        </a:p>
      </dgm:t>
    </dgm:pt>
    <dgm:pt modelId="{9EEBE571-B2AB-404F-94F0-F41B75FB550C}">
      <dgm:prSet/>
      <dgm:spPr>
        <a:xfrm>
          <a:off x="5296401" y="3281983"/>
          <a:ext cx="788205"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Alignment &amp; Aperture</a:t>
          </a:r>
          <a:br>
            <a:rPr lang="en-US" dirty="0" smtClean="0">
              <a:solidFill>
                <a:sysClr val="windowText" lastClr="000000"/>
              </a:solidFill>
              <a:latin typeface="Calibri"/>
              <a:ea typeface="+mn-ea"/>
              <a:cs typeface="+mn-cs"/>
            </a:rPr>
          </a:br>
          <a:r>
            <a:rPr lang="en-US" dirty="0" err="1" smtClean="0">
              <a:solidFill>
                <a:sysClr val="windowText" lastClr="000000"/>
              </a:solidFill>
              <a:latin typeface="Calibri"/>
              <a:ea typeface="+mn-ea"/>
              <a:cs typeface="+mn-cs"/>
            </a:rPr>
            <a:t>Kiyomi</a:t>
          </a:r>
          <a:r>
            <a:rPr lang="en-US" dirty="0" smtClean="0">
              <a:solidFill>
                <a:sysClr val="windowText" lastClr="000000"/>
              </a:solidFill>
              <a:latin typeface="Calibri"/>
              <a:ea typeface="+mn-ea"/>
              <a:cs typeface="+mn-cs"/>
            </a:rPr>
            <a:t> </a:t>
          </a:r>
          <a:r>
            <a:rPr lang="en-US" dirty="0" err="1" smtClean="0">
              <a:solidFill>
                <a:sysClr val="windowText" lastClr="000000"/>
              </a:solidFill>
              <a:latin typeface="Calibri"/>
              <a:ea typeface="+mn-ea"/>
              <a:cs typeface="+mn-cs"/>
            </a:rPr>
            <a:t>Seiya</a:t>
          </a:r>
          <a:endParaRPr lang="en-US" dirty="0" smtClean="0">
            <a:solidFill>
              <a:sysClr val="windowText" lastClr="000000"/>
            </a:solidFill>
            <a:latin typeface="Calibri"/>
            <a:ea typeface="+mn-ea"/>
            <a:cs typeface="+mn-cs"/>
          </a:endParaRPr>
        </a:p>
      </dgm:t>
    </dgm:pt>
    <dgm:pt modelId="{441F8F23-05BD-44CF-9855-0ECD9281EB58}" type="parTrans" cxnId="{6A0D1AA2-289F-44B0-8C8C-915B7F4404BA}">
      <dgm:prSet/>
      <dgm:spPr>
        <a:xfrm>
          <a:off x="5172376" y="2634257"/>
          <a:ext cx="124025" cy="823738"/>
        </a:xfrm>
        <a:custGeom>
          <a:avLst/>
          <a:gdLst/>
          <a:ahLst/>
          <a:cxnLst/>
          <a:rect l="0" t="0" r="0" b="0"/>
          <a:pathLst>
            <a:path>
              <a:moveTo>
                <a:pt x="0" y="0"/>
              </a:moveTo>
              <a:lnTo>
                <a:pt x="0" y="823738"/>
              </a:lnTo>
              <a:lnTo>
                <a:pt x="124025" y="823738"/>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F8880224-C727-4252-85F9-553715255FAA}" type="sibTrans" cxnId="{6A0D1AA2-289F-44B0-8C8C-915B7F4404BA}">
      <dgm:prSet/>
      <dgm:spPr/>
      <dgm:t>
        <a:bodyPr/>
        <a:lstStyle/>
        <a:p>
          <a:endParaRPr lang="en-US"/>
        </a:p>
      </dgm:t>
    </dgm:pt>
    <dgm:pt modelId="{53D92FCA-B5B7-406C-9C86-A9E91B777D65}">
      <dgm:prSet/>
      <dgm:spPr>
        <a:xfrm>
          <a:off x="5296401" y="3781859"/>
          <a:ext cx="788205"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Booster </a:t>
          </a:r>
          <a:r>
            <a:rPr lang="en-US" dirty="0" err="1" smtClean="0">
              <a:solidFill>
                <a:sysClr val="windowText" lastClr="000000"/>
              </a:solidFill>
              <a:latin typeface="Calibri"/>
              <a:ea typeface="+mn-ea"/>
              <a:cs typeface="+mn-cs"/>
            </a:rPr>
            <a:t>Notcher</a:t>
          </a:r>
          <a:r>
            <a:rPr lang="en-US" dirty="0" smtClean="0">
              <a:solidFill>
                <a:sysClr val="windowText" lastClr="000000"/>
              </a:solidFill>
              <a:latin typeface="Calibri"/>
              <a:ea typeface="+mn-ea"/>
              <a:cs typeface="+mn-cs"/>
            </a:rPr>
            <a:t/>
          </a:r>
          <a:br>
            <a:rPr lang="en-US" dirty="0" smtClean="0">
              <a:solidFill>
                <a:sysClr val="windowText" lastClr="000000"/>
              </a:solidFill>
              <a:latin typeface="Calibri"/>
              <a:ea typeface="+mn-ea"/>
              <a:cs typeface="+mn-cs"/>
            </a:rPr>
          </a:br>
          <a:r>
            <a:rPr lang="en-US" dirty="0" err="1" smtClean="0">
              <a:solidFill>
                <a:sysClr val="windowText" lastClr="000000"/>
              </a:solidFill>
              <a:latin typeface="Calibri"/>
              <a:ea typeface="+mn-ea"/>
              <a:cs typeface="+mn-cs"/>
            </a:rPr>
            <a:t>Salah</a:t>
          </a:r>
          <a:r>
            <a:rPr lang="en-US" dirty="0" smtClean="0">
              <a:solidFill>
                <a:sysClr val="windowText" lastClr="000000"/>
              </a:solidFill>
              <a:latin typeface="Calibri"/>
              <a:ea typeface="+mn-ea"/>
              <a:cs typeface="+mn-cs"/>
            </a:rPr>
            <a:t> </a:t>
          </a:r>
          <a:r>
            <a:rPr lang="en-US" dirty="0" err="1" smtClean="0">
              <a:solidFill>
                <a:sysClr val="windowText" lastClr="000000"/>
              </a:solidFill>
              <a:latin typeface="Calibri"/>
              <a:ea typeface="+mn-ea"/>
              <a:cs typeface="+mn-cs"/>
            </a:rPr>
            <a:t>Chaurize</a:t>
          </a:r>
          <a:endParaRPr lang="en-US" dirty="0" smtClean="0">
            <a:solidFill>
              <a:sysClr val="windowText" lastClr="000000"/>
            </a:solidFill>
            <a:latin typeface="Calibri"/>
            <a:ea typeface="+mn-ea"/>
            <a:cs typeface="+mn-cs"/>
          </a:endParaRPr>
        </a:p>
      </dgm:t>
    </dgm:pt>
    <dgm:pt modelId="{FCCB518F-2DFB-4CF3-A260-C753EB1AD7E3}" type="parTrans" cxnId="{1E8B0C21-0A45-413C-947F-33F90774A0DA}">
      <dgm:prSet/>
      <dgm:spPr>
        <a:xfrm>
          <a:off x="5172376" y="2634257"/>
          <a:ext cx="124025" cy="1323614"/>
        </a:xfrm>
        <a:custGeom>
          <a:avLst/>
          <a:gdLst/>
          <a:ahLst/>
          <a:cxnLst/>
          <a:rect l="0" t="0" r="0" b="0"/>
          <a:pathLst>
            <a:path>
              <a:moveTo>
                <a:pt x="0" y="0"/>
              </a:moveTo>
              <a:lnTo>
                <a:pt x="0" y="1323614"/>
              </a:lnTo>
              <a:lnTo>
                <a:pt x="124025" y="1323614"/>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09831F78-654E-4C1D-B3B0-7F21DAA2E205}" type="sibTrans" cxnId="{1E8B0C21-0A45-413C-947F-33F90774A0DA}">
      <dgm:prSet/>
      <dgm:spPr/>
      <dgm:t>
        <a:bodyPr/>
        <a:lstStyle/>
        <a:p>
          <a:endParaRPr lang="en-US"/>
        </a:p>
      </dgm:t>
    </dgm:pt>
    <dgm:pt modelId="{B7AEA2E3-30AC-4BBE-A176-91F9454551E9}">
      <dgm:prSet phldrT="[Text]">
        <dgm:style>
          <a:lnRef idx="1">
            <a:schemeClr val="accent3"/>
          </a:lnRef>
          <a:fillRef idx="2">
            <a:schemeClr val="accent3"/>
          </a:fillRef>
          <a:effectRef idx="1">
            <a:schemeClr val="accent3"/>
          </a:effectRef>
          <a:fontRef idx="minor">
            <a:schemeClr val="dk1"/>
          </a:fontRef>
        </dgm:style>
      </dgm:prSet>
      <dgm:spPr>
        <a:xfrm>
          <a:off x="7092292" y="2782108"/>
          <a:ext cx="893692" cy="35033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gm:spPr>
      <dgm:t>
        <a:bodyPr/>
        <a:lstStyle/>
        <a:p>
          <a:r>
            <a:rPr lang="en-US" dirty="0" smtClean="0">
              <a:solidFill>
                <a:sysClr val="windowText" lastClr="000000"/>
              </a:solidFill>
              <a:latin typeface="Calibri"/>
              <a:ea typeface="+mn-ea"/>
              <a:cs typeface="+mn-cs"/>
            </a:rPr>
            <a:t>Low-Conductivity Water  System</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David Hixson </a:t>
          </a:r>
        </a:p>
      </dgm:t>
    </dgm:pt>
    <dgm:pt modelId="{3B4F2FEA-B8B1-4A6D-A7E7-933BD26E1BC9}" type="parTrans" cxnId="{7B5ECC78-BFB9-49AE-8DA6-EDC27440D1CE}">
      <dgm:prSet/>
      <dgm:spPr>
        <a:xfrm>
          <a:off x="6986685" y="2634257"/>
          <a:ext cx="105607" cy="323016"/>
        </a:xfrm>
        <a:custGeom>
          <a:avLst/>
          <a:gdLst/>
          <a:ahLst/>
          <a:cxnLst/>
          <a:rect l="0" t="0" r="0" b="0"/>
          <a:pathLst>
            <a:path>
              <a:moveTo>
                <a:pt x="0" y="0"/>
              </a:moveTo>
              <a:lnTo>
                <a:pt x="0" y="323016"/>
              </a:lnTo>
              <a:lnTo>
                <a:pt x="105607" y="32301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1CCF4D9C-1E47-4847-9AFF-00F37F9F5EF8}" type="sibTrans" cxnId="{7B5ECC78-BFB9-49AE-8DA6-EDC27440D1CE}">
      <dgm:prSet/>
      <dgm:spPr/>
      <dgm:t>
        <a:bodyPr/>
        <a:lstStyle/>
        <a:p>
          <a:endParaRPr lang="en-US"/>
        </a:p>
      </dgm:t>
    </dgm:pt>
    <dgm:pt modelId="{05C33406-05F4-40D4-B3A2-C1C8DFB5FE5C}">
      <dgm:prSet/>
      <dgm:spPr>
        <a:xfrm>
          <a:off x="7092292" y="3280290"/>
          <a:ext cx="893692" cy="350331"/>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Power Distribution</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Ryan Crawford</a:t>
          </a:r>
        </a:p>
      </dgm:t>
    </dgm:pt>
    <dgm:pt modelId="{827CCB13-29D1-4445-A246-62CEC3880641}" type="parTrans" cxnId="{11F69504-B844-459F-BB44-A39FFA96CD6E}">
      <dgm:prSet/>
      <dgm:spPr>
        <a:xfrm>
          <a:off x="6986685" y="2634257"/>
          <a:ext cx="105607" cy="821198"/>
        </a:xfrm>
        <a:custGeom>
          <a:avLst/>
          <a:gdLst/>
          <a:ahLst/>
          <a:cxnLst/>
          <a:rect l="0" t="0" r="0" b="0"/>
          <a:pathLst>
            <a:path>
              <a:moveTo>
                <a:pt x="0" y="0"/>
              </a:moveTo>
              <a:lnTo>
                <a:pt x="0" y="821198"/>
              </a:lnTo>
              <a:lnTo>
                <a:pt x="105607" y="821198"/>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887E22A3-7055-4CD2-9032-C15BB72B12D1}" type="sibTrans" cxnId="{11F69504-B844-459F-BB44-A39FFA96CD6E}">
      <dgm:prSet/>
      <dgm:spPr/>
      <dgm:t>
        <a:bodyPr/>
        <a:lstStyle/>
        <a:p>
          <a:endParaRPr lang="en-US"/>
        </a:p>
      </dgm:t>
    </dgm:pt>
    <dgm:pt modelId="{F557AFC9-E9CC-402D-8F1B-996E9B1C9640}">
      <dgm:prSet/>
      <dgm:spPr>
        <a:xfrm>
          <a:off x="7092292" y="3778472"/>
          <a:ext cx="893692" cy="350331"/>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Vacuum System</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Dave Augustine</a:t>
          </a:r>
        </a:p>
      </dgm:t>
    </dgm:pt>
    <dgm:pt modelId="{3799AD77-3175-416B-B7B1-C8770641F49D}" type="parTrans" cxnId="{719E6F8E-584B-4B45-B114-DC015C44229A}">
      <dgm:prSet/>
      <dgm:spPr>
        <a:xfrm>
          <a:off x="6986685" y="2634257"/>
          <a:ext cx="105607" cy="1319380"/>
        </a:xfrm>
        <a:custGeom>
          <a:avLst/>
          <a:gdLst/>
          <a:ahLst/>
          <a:cxnLst/>
          <a:rect l="0" t="0" r="0" b="0"/>
          <a:pathLst>
            <a:path>
              <a:moveTo>
                <a:pt x="0" y="0"/>
              </a:moveTo>
              <a:lnTo>
                <a:pt x="0" y="1319380"/>
              </a:lnTo>
              <a:lnTo>
                <a:pt x="105607" y="1319380"/>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F6288550-E7BF-4102-9F93-8C2B5277A8C9}" type="sibTrans" cxnId="{719E6F8E-584B-4B45-B114-DC015C44229A}">
      <dgm:prSet/>
      <dgm:spPr/>
      <dgm:t>
        <a:bodyPr/>
        <a:lstStyle/>
        <a:p>
          <a:endParaRPr lang="en-US"/>
        </a:p>
      </dgm:t>
    </dgm:pt>
    <dgm:pt modelId="{DB4ADF44-B544-44AE-AE13-D14446C51D56}">
      <dgm:prSet>
        <dgm:style>
          <a:lnRef idx="1">
            <a:schemeClr val="accent3"/>
          </a:lnRef>
          <a:fillRef idx="2">
            <a:schemeClr val="accent3"/>
          </a:fillRef>
          <a:effectRef idx="1">
            <a:schemeClr val="accent3"/>
          </a:effectRef>
          <a:fontRef idx="minor">
            <a:schemeClr val="dk1"/>
          </a:fontRef>
        </dgm:style>
      </dgm:prSet>
      <dgm:spPr>
        <a:xfrm>
          <a:off x="7927127" y="2291226"/>
          <a:ext cx="826836" cy="3520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gm:spPr>
      <dgm:t>
        <a:bodyPr/>
        <a:lstStyle/>
        <a:p>
          <a:r>
            <a:rPr lang="en-US" dirty="0" smtClean="0">
              <a:solidFill>
                <a:sysClr val="windowText" lastClr="000000"/>
              </a:solidFill>
              <a:latin typeface="Calibri"/>
              <a:ea typeface="+mn-ea"/>
              <a:cs typeface="+mn-cs"/>
            </a:rPr>
            <a:t>Solid State Upgrade</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John Reid</a:t>
          </a:r>
        </a:p>
      </dgm:t>
    </dgm:pt>
    <dgm:pt modelId="{B1A3690B-3C1A-455D-B60A-868487E895EA}" type="parTrans" cxnId="{5E2D2F12-B2E9-4D7E-B457-A04AC263016B}">
      <dgm:prSet/>
      <dgm:spPr>
        <a:xfrm>
          <a:off x="5986951" y="2001189"/>
          <a:ext cx="2353593" cy="290036"/>
        </a:xfrm>
        <a:custGeom>
          <a:avLst/>
          <a:gdLst/>
          <a:ahLst/>
          <a:cxnLst/>
          <a:rect l="0" t="0" r="0" b="0"/>
          <a:pathLst>
            <a:path>
              <a:moveTo>
                <a:pt x="0" y="0"/>
              </a:moveTo>
              <a:lnTo>
                <a:pt x="0" y="216111"/>
              </a:lnTo>
              <a:lnTo>
                <a:pt x="2353593" y="216111"/>
              </a:lnTo>
              <a:lnTo>
                <a:pt x="2353593" y="29003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F0D3B656-4F7A-4DCD-A903-23DF7E63D927}" type="sibTrans" cxnId="{5E2D2F12-B2E9-4D7E-B457-A04AC263016B}">
      <dgm:prSet/>
      <dgm:spPr/>
      <dgm:t>
        <a:bodyPr/>
        <a:lstStyle/>
        <a:p>
          <a:endParaRPr lang="en-US"/>
        </a:p>
      </dgm:t>
    </dgm:pt>
    <dgm:pt modelId="{4A5A16CF-BA45-46D5-B380-A7755A66B3DB}">
      <dgm:prSet>
        <dgm:style>
          <a:lnRef idx="1">
            <a:schemeClr val="accent3"/>
          </a:lnRef>
          <a:fillRef idx="2">
            <a:schemeClr val="accent3"/>
          </a:fillRef>
          <a:effectRef idx="1">
            <a:schemeClr val="accent3"/>
          </a:effectRef>
          <a:fontRef idx="minor">
            <a:schemeClr val="dk1"/>
          </a:fontRef>
        </dgm:style>
      </dgm:prSet>
      <dgm:spPr>
        <a:xfrm>
          <a:off x="8133836" y="2791102"/>
          <a:ext cx="704050" cy="3520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gm:spPr>
      <dgm:t>
        <a:bodyPr/>
        <a:lstStyle/>
        <a:p>
          <a:r>
            <a:rPr lang="en-US" dirty="0" smtClean="0">
              <a:solidFill>
                <a:sysClr val="windowText" lastClr="000000"/>
              </a:solidFill>
              <a:latin typeface="Calibri"/>
              <a:ea typeface="+mn-ea"/>
              <a:cs typeface="+mn-cs"/>
            </a:rPr>
            <a:t>Power Amplifier</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Steve </a:t>
          </a:r>
          <a:r>
            <a:rPr lang="en-US" dirty="0" err="1" smtClean="0">
              <a:solidFill>
                <a:sysClr val="windowText" lastClr="000000"/>
              </a:solidFill>
              <a:latin typeface="Calibri"/>
              <a:ea typeface="+mn-ea"/>
              <a:cs typeface="+mn-cs"/>
            </a:rPr>
            <a:t>Kotz</a:t>
          </a:r>
          <a:endParaRPr lang="en-US" dirty="0" smtClean="0">
            <a:solidFill>
              <a:sysClr val="windowText" lastClr="000000"/>
            </a:solidFill>
            <a:latin typeface="Calibri"/>
            <a:ea typeface="+mn-ea"/>
            <a:cs typeface="+mn-cs"/>
          </a:endParaRPr>
        </a:p>
      </dgm:t>
    </dgm:pt>
    <dgm:pt modelId="{A5B4D8A8-A872-4616-A9B2-21BC87FBA17A}" type="parTrans" cxnId="{2D0260AF-5218-4DB7-85B8-8FFC8BDA0579}">
      <dgm:prSet/>
      <dgm:spPr>
        <a:xfrm>
          <a:off x="8009810" y="2643251"/>
          <a:ext cx="124025" cy="323863"/>
        </a:xfrm>
        <a:custGeom>
          <a:avLst/>
          <a:gdLst/>
          <a:ahLst/>
          <a:cxnLst/>
          <a:rect l="0" t="0" r="0" b="0"/>
          <a:pathLst>
            <a:path>
              <a:moveTo>
                <a:pt x="0" y="0"/>
              </a:moveTo>
              <a:lnTo>
                <a:pt x="0" y="323863"/>
              </a:lnTo>
              <a:lnTo>
                <a:pt x="124025" y="323863"/>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61930F4A-9E40-456D-B115-89E9AB7AB630}" type="sibTrans" cxnId="{2D0260AF-5218-4DB7-85B8-8FFC8BDA0579}">
      <dgm:prSet/>
      <dgm:spPr/>
      <dgm:t>
        <a:bodyPr/>
        <a:lstStyle/>
        <a:p>
          <a:endParaRPr lang="en-US"/>
        </a:p>
      </dgm:t>
    </dgm:pt>
    <dgm:pt modelId="{D7C26EFC-E66C-4171-AFA9-89A55B532655}">
      <dgm:prSet>
        <dgm:style>
          <a:lnRef idx="1">
            <a:schemeClr val="accent3"/>
          </a:lnRef>
          <a:fillRef idx="2">
            <a:schemeClr val="accent3"/>
          </a:fillRef>
          <a:effectRef idx="1">
            <a:schemeClr val="accent3"/>
          </a:effectRef>
          <a:fontRef idx="minor">
            <a:schemeClr val="dk1"/>
          </a:fontRef>
        </dgm:style>
      </dgm:prSet>
      <dgm:spPr>
        <a:xfrm>
          <a:off x="8133836" y="3290977"/>
          <a:ext cx="704050" cy="3520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gm:spPr>
      <dgm:t>
        <a:bodyPr/>
        <a:lstStyle/>
        <a:p>
          <a:r>
            <a:rPr lang="en-US" dirty="0" smtClean="0">
              <a:solidFill>
                <a:sysClr val="windowText" lastClr="000000"/>
              </a:solidFill>
              <a:latin typeface="Calibri"/>
              <a:ea typeface="+mn-ea"/>
              <a:cs typeface="+mn-cs"/>
            </a:rPr>
            <a:t>Driver Module</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Tom </a:t>
          </a:r>
          <a:r>
            <a:rPr lang="en-US" dirty="0" err="1" smtClean="0">
              <a:solidFill>
                <a:sysClr val="windowText" lastClr="000000"/>
              </a:solidFill>
              <a:latin typeface="Calibri"/>
              <a:ea typeface="+mn-ea"/>
              <a:cs typeface="+mn-cs"/>
            </a:rPr>
            <a:t>Kubicki</a:t>
          </a:r>
          <a:endParaRPr lang="en-US" dirty="0" smtClean="0">
            <a:solidFill>
              <a:sysClr val="windowText" lastClr="000000"/>
            </a:solidFill>
            <a:latin typeface="Calibri"/>
            <a:ea typeface="+mn-ea"/>
            <a:cs typeface="+mn-cs"/>
          </a:endParaRPr>
        </a:p>
      </dgm:t>
    </dgm:pt>
    <dgm:pt modelId="{B93FB132-43B6-4CD4-9C5A-33E731291F3C}" type="parTrans" cxnId="{F75E590F-EACC-4752-BDFA-86701644F55A}">
      <dgm:prSet/>
      <dgm:spPr>
        <a:xfrm>
          <a:off x="8009810" y="2643251"/>
          <a:ext cx="124025" cy="823738"/>
        </a:xfrm>
        <a:custGeom>
          <a:avLst/>
          <a:gdLst/>
          <a:ahLst/>
          <a:cxnLst/>
          <a:rect l="0" t="0" r="0" b="0"/>
          <a:pathLst>
            <a:path>
              <a:moveTo>
                <a:pt x="0" y="0"/>
              </a:moveTo>
              <a:lnTo>
                <a:pt x="0" y="823738"/>
              </a:lnTo>
              <a:lnTo>
                <a:pt x="124025" y="823738"/>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5DFDF825-9138-4FC7-9194-371879575F69}" type="sibTrans" cxnId="{F75E590F-EACC-4752-BDFA-86701644F55A}">
      <dgm:prSet/>
      <dgm:spPr/>
      <dgm:t>
        <a:bodyPr/>
        <a:lstStyle/>
        <a:p>
          <a:endParaRPr lang="en-US"/>
        </a:p>
      </dgm:t>
    </dgm:pt>
    <dgm:pt modelId="{7C02E531-A95F-4C71-9272-F07C7ED3B8A2}">
      <dgm:prSet>
        <dgm:style>
          <a:lnRef idx="1">
            <a:schemeClr val="accent3"/>
          </a:lnRef>
          <a:fillRef idx="2">
            <a:schemeClr val="accent3"/>
          </a:fillRef>
          <a:effectRef idx="1">
            <a:schemeClr val="accent3"/>
          </a:effectRef>
          <a:fontRef idx="minor">
            <a:schemeClr val="dk1"/>
          </a:fontRef>
        </dgm:style>
      </dgm:prSet>
      <dgm:spPr>
        <a:xfrm>
          <a:off x="4168042" y="3781859"/>
          <a:ext cx="980509" cy="3520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gm:spPr>
      <dgm:t>
        <a:bodyPr/>
        <a:lstStyle/>
        <a:p>
          <a:r>
            <a:rPr lang="en-US" dirty="0" smtClean="0">
              <a:solidFill>
                <a:sysClr val="windowText" lastClr="000000"/>
              </a:solidFill>
              <a:latin typeface="Calibri"/>
              <a:ea typeface="+mn-ea"/>
              <a:cs typeface="+mn-cs"/>
            </a:rPr>
            <a:t>Cavity Test Stand</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Pat </a:t>
          </a:r>
          <a:r>
            <a:rPr lang="en-US" dirty="0" err="1" smtClean="0">
              <a:solidFill>
                <a:sysClr val="windowText" lastClr="000000"/>
              </a:solidFill>
              <a:latin typeface="Calibri"/>
              <a:ea typeface="+mn-ea"/>
              <a:cs typeface="+mn-cs"/>
            </a:rPr>
            <a:t>Sheahan</a:t>
          </a:r>
          <a:r>
            <a:rPr lang="en-US" dirty="0" smtClean="0">
              <a:solidFill>
                <a:sysClr val="windowText" lastClr="000000"/>
              </a:solidFill>
              <a:latin typeface="Calibri"/>
              <a:ea typeface="+mn-ea"/>
              <a:cs typeface="+mn-cs"/>
            </a:rPr>
            <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John Reid</a:t>
          </a:r>
        </a:p>
      </dgm:t>
    </dgm:pt>
    <dgm:pt modelId="{C123474F-ABD3-419A-8DA0-5B48BC33C55D}" type="sibTrans" cxnId="{09005C8E-E354-4052-8F2D-2E936DED7AC7}">
      <dgm:prSet/>
      <dgm:spPr/>
      <dgm:t>
        <a:bodyPr/>
        <a:lstStyle/>
        <a:p>
          <a:endParaRPr lang="en-US"/>
        </a:p>
      </dgm:t>
    </dgm:pt>
    <dgm:pt modelId="{C3477971-AA57-4C9E-BD48-1B0A07F3CCAA}" type="parTrans" cxnId="{09005C8E-E354-4052-8F2D-2E936DED7AC7}">
      <dgm:prSet/>
      <dgm:spPr>
        <a:xfrm>
          <a:off x="4044016" y="2634257"/>
          <a:ext cx="124025" cy="1323614"/>
        </a:xfrm>
        <a:custGeom>
          <a:avLst/>
          <a:gdLst/>
          <a:ahLst/>
          <a:cxnLst/>
          <a:rect l="0" t="0" r="0" b="0"/>
          <a:pathLst>
            <a:path>
              <a:moveTo>
                <a:pt x="0" y="0"/>
              </a:moveTo>
              <a:lnTo>
                <a:pt x="0" y="1323614"/>
              </a:lnTo>
              <a:lnTo>
                <a:pt x="124025" y="1323614"/>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73963C10-6CF4-49F9-A8A3-814CEBCFF4F0}">
      <dgm:prSet/>
      <dgm:spPr>
        <a:xfrm>
          <a:off x="1315470" y="3280332"/>
          <a:ext cx="918855" cy="35037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Linac Notch Creation</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Dave Johnson</a:t>
          </a:r>
          <a:endParaRPr lang="en-US" dirty="0">
            <a:solidFill>
              <a:sysClr val="windowText" lastClr="000000"/>
            </a:solidFill>
            <a:latin typeface="Calibri"/>
            <a:ea typeface="+mn-ea"/>
            <a:cs typeface="+mn-cs"/>
          </a:endParaRPr>
        </a:p>
      </dgm:t>
    </dgm:pt>
    <dgm:pt modelId="{FD080078-3848-4578-8443-459FA84B8584}">
      <dgm:prSet/>
      <dgm:spPr>
        <a:xfrm>
          <a:off x="1315470" y="2782108"/>
          <a:ext cx="918855" cy="35037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Simulations &amp; Studies</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Valery </a:t>
          </a:r>
          <a:r>
            <a:rPr lang="en-US" dirty="0" err="1" smtClean="0">
              <a:solidFill>
                <a:sysClr val="windowText" lastClr="000000"/>
              </a:solidFill>
              <a:latin typeface="Calibri"/>
              <a:ea typeface="+mn-ea"/>
              <a:cs typeface="+mn-cs"/>
            </a:rPr>
            <a:t>Kapin</a:t>
          </a:r>
          <a:endParaRPr lang="en-US" dirty="0">
            <a:solidFill>
              <a:sysClr val="windowText" lastClr="000000"/>
            </a:solidFill>
            <a:latin typeface="Calibri"/>
            <a:ea typeface="+mn-ea"/>
            <a:cs typeface="+mn-cs"/>
          </a:endParaRPr>
        </a:p>
      </dgm:t>
    </dgm:pt>
    <dgm:pt modelId="{32E26F4A-F384-42B4-825A-B8F4BFCC0B62}">
      <dgm:prSet phldrT="[Text]"/>
      <dgm:spPr>
        <a:xfrm>
          <a:off x="1101708" y="2282232"/>
          <a:ext cx="855047"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Accelerator Physics</a:t>
          </a:r>
          <a:br>
            <a:rPr lang="en-US" dirty="0" smtClean="0">
              <a:solidFill>
                <a:sysClr val="windowText" lastClr="000000"/>
              </a:solidFill>
              <a:latin typeface="Calibri"/>
              <a:ea typeface="+mn-ea"/>
              <a:cs typeface="+mn-cs"/>
            </a:rPr>
          </a:br>
          <a:r>
            <a:rPr lang="en-US" dirty="0" err="1" smtClean="0">
              <a:solidFill>
                <a:sysClr val="windowText" lastClr="000000"/>
              </a:solidFill>
              <a:latin typeface="Calibri"/>
              <a:ea typeface="+mn-ea"/>
              <a:cs typeface="+mn-cs"/>
            </a:rPr>
            <a:t>Valeri</a:t>
          </a:r>
          <a:r>
            <a:rPr lang="en-US" dirty="0" smtClean="0">
              <a:solidFill>
                <a:sysClr val="windowText" lastClr="000000"/>
              </a:solidFill>
              <a:latin typeface="Calibri"/>
              <a:ea typeface="+mn-ea"/>
              <a:cs typeface="+mn-cs"/>
            </a:rPr>
            <a:t> </a:t>
          </a:r>
          <a:r>
            <a:rPr lang="en-US" dirty="0" err="1" smtClean="0">
              <a:solidFill>
                <a:sysClr val="windowText" lastClr="000000"/>
              </a:solidFill>
              <a:latin typeface="Calibri"/>
              <a:ea typeface="+mn-ea"/>
              <a:cs typeface="+mn-cs"/>
            </a:rPr>
            <a:t>Lebedev</a:t>
          </a:r>
          <a:endParaRPr lang="en-US" dirty="0">
            <a:solidFill>
              <a:sysClr val="windowText" lastClr="000000"/>
            </a:solidFill>
            <a:latin typeface="Calibri"/>
            <a:ea typeface="+mn-ea"/>
            <a:cs typeface="+mn-cs"/>
          </a:endParaRPr>
        </a:p>
      </dgm:t>
    </dgm:pt>
    <dgm:pt modelId="{1B7A8F52-52FC-4D4E-B901-7AC211E73C04}" type="sibTrans" cxnId="{50BEBF0A-1FB9-451D-8D3D-9EEB270DD5AB}">
      <dgm:prSet/>
      <dgm:spPr/>
      <dgm:t>
        <a:bodyPr/>
        <a:lstStyle/>
        <a:p>
          <a:endParaRPr lang="en-US"/>
        </a:p>
      </dgm:t>
    </dgm:pt>
    <dgm:pt modelId="{7FF0B8B0-C4D3-41FC-AC02-5552B4C28EAC}" type="parTrans" cxnId="{50BEBF0A-1FB9-451D-8D3D-9EEB270DD5AB}">
      <dgm:prSet/>
      <dgm:spPr>
        <a:xfrm>
          <a:off x="1529232" y="2001189"/>
          <a:ext cx="378165" cy="281042"/>
        </a:xfrm>
        <a:custGeom>
          <a:avLst/>
          <a:gdLst/>
          <a:ahLst/>
          <a:cxnLst/>
          <a:rect l="0" t="0" r="0" b="0"/>
          <a:pathLst>
            <a:path>
              <a:moveTo>
                <a:pt x="378165" y="0"/>
              </a:moveTo>
              <a:lnTo>
                <a:pt x="378165" y="207117"/>
              </a:lnTo>
              <a:lnTo>
                <a:pt x="0" y="207117"/>
              </a:lnTo>
              <a:lnTo>
                <a:pt x="0" y="281042"/>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55B687E6-9F39-4959-B5B0-A19911E410A1}" type="sibTrans" cxnId="{FFB6DC76-0E99-4AF6-8387-F92D88BE069D}">
      <dgm:prSet/>
      <dgm:spPr/>
      <dgm:t>
        <a:bodyPr/>
        <a:lstStyle/>
        <a:p>
          <a:endParaRPr lang="en-US"/>
        </a:p>
      </dgm:t>
    </dgm:pt>
    <dgm:pt modelId="{2BE88695-F9B9-4204-9B4B-D65918F9875F}" type="parTrans" cxnId="{FFB6DC76-0E99-4AF6-8387-F92D88BE069D}">
      <dgm:prSet/>
      <dgm:spPr>
        <a:xfrm>
          <a:off x="1187213" y="2634257"/>
          <a:ext cx="128257" cy="821262"/>
        </a:xfrm>
        <a:custGeom>
          <a:avLst/>
          <a:gdLst/>
          <a:ahLst/>
          <a:cxnLst/>
          <a:rect l="0" t="0" r="0" b="0"/>
          <a:pathLst>
            <a:path>
              <a:moveTo>
                <a:pt x="0" y="0"/>
              </a:moveTo>
              <a:lnTo>
                <a:pt x="0" y="821262"/>
              </a:lnTo>
              <a:lnTo>
                <a:pt x="128257" y="821262"/>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A7E9EE0C-2002-459B-8426-C201FBE5C90E}" type="sibTrans" cxnId="{878E1694-216E-4EBB-A66C-54E3EED53378}">
      <dgm:prSet/>
      <dgm:spPr/>
      <dgm:t>
        <a:bodyPr/>
        <a:lstStyle/>
        <a:p>
          <a:endParaRPr lang="en-US"/>
        </a:p>
      </dgm:t>
    </dgm:pt>
    <dgm:pt modelId="{8518DB6C-0BD5-4F6E-981D-A2C3556E2114}" type="parTrans" cxnId="{878E1694-216E-4EBB-A66C-54E3EED53378}">
      <dgm:prSet/>
      <dgm:spPr>
        <a:xfrm>
          <a:off x="1187213" y="2634257"/>
          <a:ext cx="128257" cy="323037"/>
        </a:xfrm>
        <a:custGeom>
          <a:avLst/>
          <a:gdLst/>
          <a:ahLst/>
          <a:cxnLst/>
          <a:rect l="0" t="0" r="0" b="0"/>
          <a:pathLst>
            <a:path>
              <a:moveTo>
                <a:pt x="0" y="0"/>
              </a:moveTo>
              <a:lnTo>
                <a:pt x="0" y="323037"/>
              </a:lnTo>
              <a:lnTo>
                <a:pt x="128257" y="323037"/>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53641682-0816-4F2B-9DB1-DF8FADBA11B6}">
      <dgm:prSet/>
      <dgm:spPr>
        <a:xfrm>
          <a:off x="3246919" y="3281983"/>
          <a:ext cx="704050"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Vacuum System</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Dave Augustine</a:t>
          </a:r>
          <a:endParaRPr lang="en-US" dirty="0">
            <a:solidFill>
              <a:sysClr val="windowText" lastClr="000000"/>
            </a:solidFill>
            <a:latin typeface="Calibri"/>
            <a:ea typeface="+mn-ea"/>
            <a:cs typeface="+mn-cs"/>
          </a:endParaRPr>
        </a:p>
      </dgm:t>
    </dgm:pt>
    <dgm:pt modelId="{A2FA6747-D8F8-44D4-A5DD-12A910AFB86C}" type="parTrans" cxnId="{A612B430-D442-47BB-8DFD-1C4853374F7F}">
      <dgm:prSet/>
      <dgm:spPr>
        <a:xfrm>
          <a:off x="3133606" y="2634257"/>
          <a:ext cx="113312" cy="823738"/>
        </a:xfrm>
        <a:custGeom>
          <a:avLst/>
          <a:gdLst/>
          <a:ahLst/>
          <a:cxnLst/>
          <a:rect l="0" t="0" r="0" b="0"/>
          <a:pathLst>
            <a:path>
              <a:moveTo>
                <a:pt x="0" y="0"/>
              </a:moveTo>
              <a:lnTo>
                <a:pt x="0" y="823738"/>
              </a:lnTo>
              <a:lnTo>
                <a:pt x="113312" y="823738"/>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46D2FF8E-31DB-4A7B-AF09-155591858977}" type="sibTrans" cxnId="{A612B430-D442-47BB-8DFD-1C4853374F7F}">
      <dgm:prSet/>
      <dgm:spPr/>
      <dgm:t>
        <a:bodyPr/>
        <a:lstStyle/>
        <a:p>
          <a:endParaRPr lang="en-US"/>
        </a:p>
      </dgm:t>
    </dgm:pt>
    <dgm:pt modelId="{851CDA1C-D0C4-4B99-BB73-FDC73244BF4F}">
      <dgm:prSet>
        <dgm:style>
          <a:lnRef idx="1">
            <a:schemeClr val="accent3"/>
          </a:lnRef>
          <a:fillRef idx="2">
            <a:schemeClr val="accent3"/>
          </a:fillRef>
          <a:effectRef idx="1">
            <a:schemeClr val="accent3"/>
          </a:effectRef>
          <a:fontRef idx="minor">
            <a:schemeClr val="dk1"/>
          </a:fontRef>
        </dgm:style>
      </dgm:prSet>
      <dgm:spPr>
        <a:xfrm>
          <a:off x="8133836" y="3781859"/>
          <a:ext cx="704050" cy="3520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gm:spPr>
      <dgm:t>
        <a:bodyPr/>
        <a:lstStyle/>
        <a:p>
          <a:r>
            <a:rPr lang="en-US" dirty="0" smtClean="0">
              <a:solidFill>
                <a:sysClr val="windowText" lastClr="000000"/>
              </a:solidFill>
              <a:latin typeface="Calibri"/>
              <a:ea typeface="+mn-ea"/>
              <a:cs typeface="+mn-cs"/>
            </a:rPr>
            <a:t>Modulator</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Rene Padilla</a:t>
          </a:r>
        </a:p>
      </dgm:t>
    </dgm:pt>
    <dgm:pt modelId="{B34B4176-D68B-40DC-9BEA-FF8D8CFBA503}" type="parTrans" cxnId="{2A9D6800-E108-4DF3-9A2C-82E75923CA17}">
      <dgm:prSet/>
      <dgm:spPr>
        <a:xfrm>
          <a:off x="8009810" y="2643251"/>
          <a:ext cx="124025" cy="1314619"/>
        </a:xfrm>
        <a:custGeom>
          <a:avLst/>
          <a:gdLst/>
          <a:ahLst/>
          <a:cxnLst/>
          <a:rect l="0" t="0" r="0" b="0"/>
          <a:pathLst>
            <a:path>
              <a:moveTo>
                <a:pt x="0" y="0"/>
              </a:moveTo>
              <a:lnTo>
                <a:pt x="0" y="1314619"/>
              </a:lnTo>
              <a:lnTo>
                <a:pt x="124025" y="131461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6B1630AB-4DD6-4242-969D-CA6C3661100E}" type="sibTrans" cxnId="{2A9D6800-E108-4DF3-9A2C-82E75923CA17}">
      <dgm:prSet/>
      <dgm:spPr/>
      <dgm:t>
        <a:bodyPr/>
        <a:lstStyle/>
        <a:p>
          <a:endParaRPr lang="en-US"/>
        </a:p>
      </dgm:t>
    </dgm:pt>
    <dgm:pt modelId="{5B53DC21-D393-4C84-ACA5-B5E3E98044CB}">
      <dgm:prSet>
        <dgm:style>
          <a:lnRef idx="1">
            <a:schemeClr val="accent3"/>
          </a:lnRef>
          <a:fillRef idx="2">
            <a:schemeClr val="accent3"/>
          </a:fillRef>
          <a:effectRef idx="1">
            <a:schemeClr val="accent3"/>
          </a:effectRef>
          <a:fontRef idx="minor">
            <a:schemeClr val="dk1"/>
          </a:fontRef>
        </dgm:style>
      </dgm:prSet>
      <dgm:spPr>
        <a:xfrm>
          <a:off x="8133836" y="4281734"/>
          <a:ext cx="704050" cy="3520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gm:spPr>
      <dgm:t>
        <a:bodyPr/>
        <a:lstStyle/>
        <a:p>
          <a:r>
            <a:rPr lang="en-US" dirty="0" smtClean="0">
              <a:solidFill>
                <a:sysClr val="windowText" lastClr="000000"/>
              </a:solidFill>
              <a:latin typeface="Calibri"/>
              <a:ea typeface="+mn-ea"/>
              <a:cs typeface="+mn-cs"/>
            </a:rPr>
            <a:t>Installation</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Rene Padilla</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Steve </a:t>
          </a:r>
          <a:r>
            <a:rPr lang="en-US" dirty="0" err="1" smtClean="0">
              <a:solidFill>
                <a:sysClr val="windowText" lastClr="000000"/>
              </a:solidFill>
              <a:latin typeface="Calibri"/>
              <a:ea typeface="+mn-ea"/>
              <a:cs typeface="+mn-cs"/>
            </a:rPr>
            <a:t>Kotz</a:t>
          </a:r>
          <a:endParaRPr lang="en-US" dirty="0" smtClean="0">
            <a:solidFill>
              <a:sysClr val="windowText" lastClr="000000"/>
            </a:solidFill>
            <a:latin typeface="Calibri"/>
            <a:ea typeface="+mn-ea"/>
            <a:cs typeface="+mn-cs"/>
          </a:endParaRPr>
        </a:p>
      </dgm:t>
    </dgm:pt>
    <dgm:pt modelId="{44F0D2D2-75BD-471E-A940-0632A611B190}" type="parTrans" cxnId="{F68E0D2F-E563-4F21-99C7-91F6CA00E872}">
      <dgm:prSet/>
      <dgm:spPr>
        <a:xfrm>
          <a:off x="8009810" y="2643251"/>
          <a:ext cx="124025" cy="1814495"/>
        </a:xfrm>
        <a:custGeom>
          <a:avLst/>
          <a:gdLst/>
          <a:ahLst/>
          <a:cxnLst/>
          <a:rect l="0" t="0" r="0" b="0"/>
          <a:pathLst>
            <a:path>
              <a:moveTo>
                <a:pt x="0" y="0"/>
              </a:moveTo>
              <a:lnTo>
                <a:pt x="0" y="1814495"/>
              </a:lnTo>
              <a:lnTo>
                <a:pt x="124025" y="1814495"/>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93FA768B-24E8-48B5-8F54-5E870BC8715F}" type="sibTrans" cxnId="{F68E0D2F-E563-4F21-99C7-91F6CA00E872}">
      <dgm:prSet/>
      <dgm:spPr/>
      <dgm:t>
        <a:bodyPr/>
        <a:lstStyle/>
        <a:p>
          <a:endParaRPr lang="en-US"/>
        </a:p>
      </dgm:t>
    </dgm:pt>
    <dgm:pt modelId="{066158DB-1B7B-40F8-8E0E-C60F038AB439}">
      <dgm:prSet/>
      <dgm:spPr>
        <a:xfrm>
          <a:off x="6064379" y="2282232"/>
          <a:ext cx="704050"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Instrumentation</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Craig </a:t>
          </a:r>
          <a:r>
            <a:rPr lang="en-US" dirty="0" err="1" smtClean="0">
              <a:solidFill>
                <a:sysClr val="windowText" lastClr="000000"/>
              </a:solidFill>
              <a:latin typeface="Calibri"/>
              <a:ea typeface="+mn-ea"/>
              <a:cs typeface="+mn-cs"/>
            </a:rPr>
            <a:t>Drennan</a:t>
          </a:r>
          <a:endParaRPr lang="en-US" dirty="0" smtClean="0">
            <a:solidFill>
              <a:sysClr val="windowText" lastClr="000000"/>
            </a:solidFill>
            <a:latin typeface="Calibri"/>
            <a:ea typeface="+mn-ea"/>
            <a:cs typeface="+mn-cs"/>
          </a:endParaRPr>
        </a:p>
      </dgm:t>
    </dgm:pt>
    <dgm:pt modelId="{581D657C-0D85-436F-9B57-F054CCDEF6AC}" type="parTrans" cxnId="{EDD9D604-E7DE-42D8-AB6B-6C7F129EF02A}">
      <dgm:prSet/>
      <dgm:spPr>
        <a:xfrm>
          <a:off x="5986951" y="2001189"/>
          <a:ext cx="429452" cy="281042"/>
        </a:xfrm>
        <a:custGeom>
          <a:avLst/>
          <a:gdLst/>
          <a:ahLst/>
          <a:cxnLst/>
          <a:rect l="0" t="0" r="0" b="0"/>
          <a:pathLst>
            <a:path>
              <a:moveTo>
                <a:pt x="0" y="0"/>
              </a:moveTo>
              <a:lnTo>
                <a:pt x="0" y="207117"/>
              </a:lnTo>
              <a:lnTo>
                <a:pt x="429452" y="207117"/>
              </a:lnTo>
              <a:lnTo>
                <a:pt x="429452" y="281042"/>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1206D0A9-C177-48E8-B8B6-27362D0BAA9C}" type="sibTrans" cxnId="{EDD9D604-E7DE-42D8-AB6B-6C7F129EF02A}">
      <dgm:prSet/>
      <dgm:spPr/>
      <dgm:t>
        <a:bodyPr/>
        <a:lstStyle/>
        <a:p>
          <a:endParaRPr lang="en-US"/>
        </a:p>
      </dgm:t>
    </dgm:pt>
    <dgm:pt modelId="{EECD4598-4EB7-40E3-8ADC-158908EDD0E5}">
      <dgm:prSet/>
      <dgm:spPr>
        <a:xfrm>
          <a:off x="6240392" y="3281983"/>
          <a:ext cx="704050"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Dampers</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Nathan Eddy</a:t>
          </a:r>
        </a:p>
      </dgm:t>
    </dgm:pt>
    <dgm:pt modelId="{0360B448-B470-458E-BDA7-286F5EC3F60B}" type="parTrans" cxnId="{9DAB3AC0-4280-4D07-8438-1DF9B57B1879}">
      <dgm:prSet/>
      <dgm:spPr>
        <a:xfrm>
          <a:off x="6134784" y="2634257"/>
          <a:ext cx="105607" cy="823738"/>
        </a:xfrm>
        <a:custGeom>
          <a:avLst/>
          <a:gdLst/>
          <a:ahLst/>
          <a:cxnLst/>
          <a:rect l="0" t="0" r="0" b="0"/>
          <a:pathLst>
            <a:path>
              <a:moveTo>
                <a:pt x="0" y="0"/>
              </a:moveTo>
              <a:lnTo>
                <a:pt x="0" y="823738"/>
              </a:lnTo>
              <a:lnTo>
                <a:pt x="105607" y="823738"/>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544477E8-22E4-40D8-A4A8-7205A3560169}" type="sibTrans" cxnId="{9DAB3AC0-4280-4D07-8438-1DF9B57B1879}">
      <dgm:prSet/>
      <dgm:spPr/>
      <dgm:t>
        <a:bodyPr/>
        <a:lstStyle/>
        <a:p>
          <a:endParaRPr lang="en-US"/>
        </a:p>
      </dgm:t>
    </dgm:pt>
    <dgm:pt modelId="{7CEEA4FE-1214-471C-94B7-8695C8F63239}">
      <dgm:prSet/>
      <dgm:spPr>
        <a:xfrm>
          <a:off x="6916280" y="2282232"/>
          <a:ext cx="704050"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Utilities</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Todd Sullivan</a:t>
          </a:r>
          <a:endParaRPr lang="en-US" dirty="0">
            <a:solidFill>
              <a:sysClr val="windowText" lastClr="000000"/>
            </a:solidFill>
            <a:latin typeface="Calibri"/>
            <a:ea typeface="+mn-ea"/>
            <a:cs typeface="+mn-cs"/>
          </a:endParaRPr>
        </a:p>
      </dgm:t>
    </dgm:pt>
    <dgm:pt modelId="{AFF10195-0097-4824-A464-21587A2992CD}" type="parTrans" cxnId="{A2D3772B-D1BA-4959-938C-042A69AC5D65}">
      <dgm:prSet/>
      <dgm:spPr>
        <a:xfrm>
          <a:off x="5986951" y="2001189"/>
          <a:ext cx="1281353" cy="281042"/>
        </a:xfrm>
        <a:custGeom>
          <a:avLst/>
          <a:gdLst/>
          <a:ahLst/>
          <a:cxnLst/>
          <a:rect l="0" t="0" r="0" b="0"/>
          <a:pathLst>
            <a:path>
              <a:moveTo>
                <a:pt x="0" y="0"/>
              </a:moveTo>
              <a:lnTo>
                <a:pt x="0" y="207117"/>
              </a:lnTo>
              <a:lnTo>
                <a:pt x="1281353" y="207117"/>
              </a:lnTo>
              <a:lnTo>
                <a:pt x="1281353" y="281042"/>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6DB49E07-F79C-4B91-89AF-AD55BB212173}" type="sibTrans" cxnId="{A2D3772B-D1BA-4959-938C-042A69AC5D65}">
      <dgm:prSet/>
      <dgm:spPr/>
      <dgm:t>
        <a:bodyPr/>
        <a:lstStyle/>
        <a:p>
          <a:endParaRPr lang="en-US"/>
        </a:p>
      </dgm:t>
    </dgm:pt>
    <dgm:pt modelId="{A433B0ED-770A-4F94-8771-AC636DF5CD9E}">
      <dgm:prSet/>
      <dgm:spPr>
        <a:xfrm>
          <a:off x="5296401" y="4281734"/>
          <a:ext cx="788205"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Booster Cogging</a:t>
          </a:r>
          <a:br>
            <a:rPr lang="en-US" dirty="0" smtClean="0">
              <a:solidFill>
                <a:sysClr val="windowText" lastClr="000000"/>
              </a:solidFill>
              <a:latin typeface="Calibri"/>
              <a:ea typeface="+mn-ea"/>
              <a:cs typeface="+mn-cs"/>
            </a:rPr>
          </a:br>
          <a:r>
            <a:rPr lang="en-US" dirty="0" err="1" smtClean="0">
              <a:solidFill>
                <a:sysClr val="windowText" lastClr="000000"/>
              </a:solidFill>
              <a:latin typeface="Calibri"/>
              <a:ea typeface="+mn-ea"/>
              <a:cs typeface="+mn-cs"/>
            </a:rPr>
            <a:t>Kiyomi</a:t>
          </a:r>
          <a:r>
            <a:rPr lang="en-US" dirty="0" smtClean="0">
              <a:solidFill>
                <a:sysClr val="windowText" lastClr="000000"/>
              </a:solidFill>
              <a:latin typeface="Calibri"/>
              <a:ea typeface="+mn-ea"/>
              <a:cs typeface="+mn-cs"/>
            </a:rPr>
            <a:t> </a:t>
          </a:r>
          <a:r>
            <a:rPr lang="en-US" dirty="0" err="1" smtClean="0">
              <a:solidFill>
                <a:sysClr val="windowText" lastClr="000000"/>
              </a:solidFill>
              <a:latin typeface="Calibri"/>
              <a:ea typeface="+mn-ea"/>
              <a:cs typeface="+mn-cs"/>
            </a:rPr>
            <a:t>Seiya</a:t>
          </a:r>
          <a:endParaRPr lang="en-US" dirty="0" smtClean="0">
            <a:solidFill>
              <a:sysClr val="windowText" lastClr="000000"/>
            </a:solidFill>
            <a:latin typeface="Calibri"/>
            <a:ea typeface="+mn-ea"/>
            <a:cs typeface="+mn-cs"/>
          </a:endParaRPr>
        </a:p>
      </dgm:t>
    </dgm:pt>
    <dgm:pt modelId="{E4A580BF-F1C5-4D3F-8059-39B6BB8E78D1}" type="parTrans" cxnId="{1A23EE39-38D7-4B6C-B3F5-7598B4C211C0}">
      <dgm:prSet/>
      <dgm:spPr>
        <a:xfrm>
          <a:off x="5172376" y="2634257"/>
          <a:ext cx="124025" cy="1823489"/>
        </a:xfrm>
        <a:custGeom>
          <a:avLst/>
          <a:gdLst/>
          <a:ahLst/>
          <a:cxnLst/>
          <a:rect l="0" t="0" r="0" b="0"/>
          <a:pathLst>
            <a:path>
              <a:moveTo>
                <a:pt x="0" y="0"/>
              </a:moveTo>
              <a:lnTo>
                <a:pt x="0" y="1823489"/>
              </a:lnTo>
              <a:lnTo>
                <a:pt x="124025" y="182348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D600CC53-8C94-4FAA-BE92-01F1E1788B54}" type="sibTrans" cxnId="{1A23EE39-38D7-4B6C-B3F5-7598B4C211C0}">
      <dgm:prSet/>
      <dgm:spPr/>
      <dgm:t>
        <a:bodyPr/>
        <a:lstStyle/>
        <a:p>
          <a:endParaRPr lang="en-US"/>
        </a:p>
      </dgm:t>
    </dgm:pt>
    <dgm:pt modelId="{02128904-0433-49E4-B2EC-50E472FEB8B0}">
      <dgm:prSet>
        <dgm:style>
          <a:lnRef idx="1">
            <a:schemeClr val="accent3"/>
          </a:lnRef>
          <a:fillRef idx="2">
            <a:schemeClr val="accent3"/>
          </a:fillRef>
          <a:effectRef idx="1">
            <a:schemeClr val="accent3"/>
          </a:effectRef>
          <a:fontRef idx="minor">
            <a:schemeClr val="dk1"/>
          </a:fontRef>
        </dgm:style>
      </dgm:prSet>
      <dgm:spPr>
        <a:xfrm>
          <a:off x="2382176" y="2782108"/>
          <a:ext cx="704050" cy="3520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gm:spPr>
      <dgm:t>
        <a:bodyPr/>
        <a:lstStyle/>
        <a:p>
          <a:r>
            <a:rPr lang="en-US" dirty="0" smtClean="0">
              <a:solidFill>
                <a:sysClr val="windowText" lastClr="000000"/>
              </a:solidFill>
              <a:latin typeface="Calibri"/>
              <a:ea typeface="+mn-ea"/>
              <a:cs typeface="+mn-cs"/>
            </a:rPr>
            <a:t>Beam Position Monitor</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Nathan Eddy</a:t>
          </a:r>
          <a:endParaRPr lang="en-US" dirty="0">
            <a:solidFill>
              <a:sysClr val="windowText" lastClr="000000"/>
            </a:solidFill>
            <a:latin typeface="Calibri"/>
            <a:ea typeface="+mn-ea"/>
            <a:cs typeface="+mn-cs"/>
          </a:endParaRPr>
        </a:p>
      </dgm:t>
    </dgm:pt>
    <dgm:pt modelId="{32577D34-457D-4676-B187-6100808107ED}" type="parTrans" cxnId="{B7BD2B6C-EE58-4F62-B97C-F9DAE56FC0B1}">
      <dgm:prSet/>
      <dgm:spPr>
        <a:xfrm>
          <a:off x="2276569" y="2634257"/>
          <a:ext cx="105607" cy="323863"/>
        </a:xfrm>
        <a:custGeom>
          <a:avLst/>
          <a:gdLst/>
          <a:ahLst/>
          <a:cxnLst/>
          <a:rect l="0" t="0" r="0" b="0"/>
          <a:pathLst>
            <a:path>
              <a:moveTo>
                <a:pt x="0" y="0"/>
              </a:moveTo>
              <a:lnTo>
                <a:pt x="0" y="323863"/>
              </a:lnTo>
              <a:lnTo>
                <a:pt x="105607" y="323863"/>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031A9995-B85E-4D2C-9E96-F180740AEBCE}" type="sibTrans" cxnId="{B7BD2B6C-EE58-4F62-B97C-F9DAE56FC0B1}">
      <dgm:prSet/>
      <dgm:spPr/>
      <dgm:t>
        <a:bodyPr/>
        <a:lstStyle/>
        <a:p>
          <a:endParaRPr lang="en-US"/>
        </a:p>
      </dgm:t>
    </dgm:pt>
    <dgm:pt modelId="{6281E67C-1A16-4CCD-B7F2-F85804A26E10}">
      <dgm:prSet/>
      <dgm:spPr>
        <a:xfrm>
          <a:off x="5296401" y="2782108"/>
          <a:ext cx="776109"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Simulation &amp; Studies</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Bob Zwaska</a:t>
          </a:r>
        </a:p>
      </dgm:t>
    </dgm:pt>
    <dgm:pt modelId="{07DA4DA9-5D25-4E59-A9BB-6FFE6ACB0BBB}" type="parTrans" cxnId="{F0D62A2F-AE55-4224-A85F-E02C4687A1EA}">
      <dgm:prSet/>
      <dgm:spPr>
        <a:xfrm>
          <a:off x="5172376" y="2634257"/>
          <a:ext cx="124025" cy="323863"/>
        </a:xfrm>
        <a:custGeom>
          <a:avLst/>
          <a:gdLst/>
          <a:ahLst/>
          <a:cxnLst/>
          <a:rect l="0" t="0" r="0" b="0"/>
          <a:pathLst>
            <a:path>
              <a:moveTo>
                <a:pt x="0" y="0"/>
              </a:moveTo>
              <a:lnTo>
                <a:pt x="0" y="323863"/>
              </a:lnTo>
              <a:lnTo>
                <a:pt x="124025" y="323863"/>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056946C9-2ABC-48EB-9031-44337ABC19AB}" type="sibTrans" cxnId="{F0D62A2F-AE55-4224-A85F-E02C4687A1EA}">
      <dgm:prSet/>
      <dgm:spPr/>
      <dgm:t>
        <a:bodyPr/>
        <a:lstStyle/>
        <a:p>
          <a:endParaRPr lang="en-US"/>
        </a:p>
      </dgm:t>
    </dgm:pt>
    <dgm:pt modelId="{E984AE08-2F68-4931-A8E0-939143BD9CA0}">
      <dgm:prSet phldrT="[Text]" custT="1"/>
      <dgm:spPr>
        <a:xfrm>
          <a:off x="1314654" y="1649164"/>
          <a:ext cx="1185486"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sz="800" dirty="0" smtClean="0">
              <a:solidFill>
                <a:sysClr val="windowText" lastClr="000000"/>
              </a:solidFill>
              <a:latin typeface="Calibri"/>
              <a:ea typeface="+mn-ea"/>
              <a:cs typeface="+mn-cs"/>
            </a:rPr>
            <a:t>Linac</a:t>
          </a:r>
          <a:br>
            <a:rPr lang="en-US" sz="800" dirty="0" smtClean="0">
              <a:solidFill>
                <a:sysClr val="windowText" lastClr="000000"/>
              </a:solidFill>
              <a:latin typeface="Calibri"/>
              <a:ea typeface="+mn-ea"/>
              <a:cs typeface="+mn-cs"/>
            </a:rPr>
          </a:br>
          <a:r>
            <a:rPr lang="en-US" sz="800" dirty="0" smtClean="0">
              <a:solidFill>
                <a:sysClr val="windowText" lastClr="000000"/>
              </a:solidFill>
              <a:latin typeface="Calibri"/>
              <a:ea typeface="+mn-ea"/>
              <a:cs typeface="+mn-cs"/>
            </a:rPr>
            <a:t>Fernanda  G. Garcia</a:t>
          </a:r>
        </a:p>
      </dgm:t>
    </dgm:pt>
    <dgm:pt modelId="{175A9A38-2094-4671-9346-A0C67E25CDBF}" type="parTrans" cxnId="{61C1D6FE-49CD-48D7-9E3D-356BD4CAEC17}">
      <dgm:prSet/>
      <dgm:spPr>
        <a:xfrm>
          <a:off x="1907398" y="1357022"/>
          <a:ext cx="2450039" cy="292142"/>
        </a:xfrm>
        <a:custGeom>
          <a:avLst/>
          <a:gdLst/>
          <a:ahLst/>
          <a:cxnLst/>
          <a:rect l="0" t="0" r="0" b="0"/>
          <a:pathLst>
            <a:path>
              <a:moveTo>
                <a:pt x="2450039" y="0"/>
              </a:moveTo>
              <a:lnTo>
                <a:pt x="2450039" y="218216"/>
              </a:lnTo>
              <a:lnTo>
                <a:pt x="0" y="218216"/>
              </a:lnTo>
              <a:lnTo>
                <a:pt x="0" y="292142"/>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F371BA5C-DAA9-4BF7-82C6-DA5CE3400B20}" type="sibTrans" cxnId="{61C1D6FE-49CD-48D7-9E3D-356BD4CAEC17}">
      <dgm:prSet/>
      <dgm:spPr/>
      <dgm:t>
        <a:bodyPr/>
        <a:lstStyle/>
        <a:p>
          <a:endParaRPr lang="en-US"/>
        </a:p>
      </dgm:t>
    </dgm:pt>
    <dgm:pt modelId="{BDFCF9CE-144E-404B-9635-5A5C1169AC81}">
      <dgm:prSet/>
      <dgm:spPr>
        <a:xfrm>
          <a:off x="4168042" y="4274810"/>
          <a:ext cx="977707"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Cavity &amp; Tuner </a:t>
          </a:r>
          <a:r>
            <a:rPr lang="en-US" dirty="0" err="1" smtClean="0">
              <a:solidFill>
                <a:sysClr val="windowText" lastClr="000000"/>
              </a:solidFill>
              <a:latin typeface="Calibri"/>
              <a:ea typeface="+mn-ea"/>
              <a:cs typeface="+mn-cs"/>
            </a:rPr>
            <a:t>Refurb</a:t>
          </a:r>
          <a:r>
            <a:rPr lang="en-US" dirty="0" smtClean="0">
              <a:solidFill>
                <a:sysClr val="windowText" lastClr="000000"/>
              </a:solidFill>
              <a:latin typeface="Calibri"/>
              <a:ea typeface="+mn-ea"/>
              <a:cs typeface="+mn-cs"/>
            </a:rPr>
            <a:t>.</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Matt </a:t>
          </a:r>
          <a:r>
            <a:rPr lang="en-US" dirty="0" err="1" smtClean="0">
              <a:solidFill>
                <a:sysClr val="windowText" lastClr="000000"/>
              </a:solidFill>
              <a:latin typeface="Calibri"/>
              <a:ea typeface="+mn-ea"/>
              <a:cs typeface="+mn-cs"/>
            </a:rPr>
            <a:t>Slabaugh</a:t>
          </a:r>
          <a:endParaRPr lang="en-US" dirty="0" smtClean="0">
            <a:solidFill>
              <a:sysClr val="windowText" lastClr="000000"/>
            </a:solidFill>
            <a:latin typeface="Calibri"/>
            <a:ea typeface="+mn-ea"/>
            <a:cs typeface="+mn-cs"/>
          </a:endParaRPr>
        </a:p>
      </dgm:t>
    </dgm:pt>
    <dgm:pt modelId="{5FD2D371-9979-4A44-BE11-B551CFA5ACEB}" type="parTrans" cxnId="{7CBD6CED-E2C0-44F8-9427-58524F8845FA}">
      <dgm:prSet/>
      <dgm:spPr>
        <a:xfrm>
          <a:off x="4044016" y="2634257"/>
          <a:ext cx="124025" cy="1816565"/>
        </a:xfrm>
        <a:custGeom>
          <a:avLst/>
          <a:gdLst/>
          <a:ahLst/>
          <a:cxnLst/>
          <a:rect l="0" t="0" r="0" b="0"/>
          <a:pathLst>
            <a:path>
              <a:moveTo>
                <a:pt x="0" y="0"/>
              </a:moveTo>
              <a:lnTo>
                <a:pt x="0" y="1816565"/>
              </a:lnTo>
              <a:lnTo>
                <a:pt x="124025" y="1816565"/>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7E619921-0C4A-4C17-ABF7-B7E586C030C4}" type="sibTrans" cxnId="{7CBD6CED-E2C0-44F8-9427-58524F8845FA}">
      <dgm:prSet/>
      <dgm:spPr/>
      <dgm:t>
        <a:bodyPr/>
        <a:lstStyle/>
        <a:p>
          <a:endParaRPr lang="en-US"/>
        </a:p>
      </dgm:t>
    </dgm:pt>
    <dgm:pt modelId="{2011A44A-00B4-44C9-9357-70098EE34DDB}">
      <dgm:prSet phldrT="[Text]">
        <dgm:style>
          <a:lnRef idx="1">
            <a:schemeClr val="accent3"/>
          </a:lnRef>
          <a:fillRef idx="2">
            <a:schemeClr val="accent3"/>
          </a:fillRef>
          <a:effectRef idx="1">
            <a:schemeClr val="accent3"/>
          </a:effectRef>
          <a:fontRef idx="minor">
            <a:schemeClr val="dk1"/>
          </a:fontRef>
        </dgm:style>
      </dgm:prSet>
      <dgm:spPr>
        <a:xfrm>
          <a:off x="7039379" y="1641659"/>
          <a:ext cx="1130288" cy="3520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gm:spPr>
      <dgm:t>
        <a:bodyPr/>
        <a:lstStyle/>
        <a:p>
          <a:r>
            <a:rPr lang="en-US" dirty="0" smtClean="0">
              <a:solidFill>
                <a:sysClr val="windowText" lastClr="000000"/>
              </a:solidFill>
              <a:latin typeface="Calibri"/>
              <a:ea typeface="+mn-ea"/>
              <a:cs typeface="+mn-cs"/>
            </a:rPr>
            <a:t>RFQ Injector</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C. Y. Tan</a:t>
          </a:r>
        </a:p>
      </dgm:t>
    </dgm:pt>
    <dgm:pt modelId="{D1AA3A56-7064-4B67-935E-7FC8D2E2E2F4}" type="parTrans" cxnId="{F0CE02D2-C0E5-4C28-AEC9-B1CD112DF9DD}">
      <dgm:prSet/>
      <dgm:spPr>
        <a:xfrm>
          <a:off x="4357437" y="1357022"/>
          <a:ext cx="3247087" cy="284636"/>
        </a:xfrm>
        <a:custGeom>
          <a:avLst/>
          <a:gdLst/>
          <a:ahLst/>
          <a:cxnLst/>
          <a:rect l="0" t="0" r="0" b="0"/>
          <a:pathLst>
            <a:path>
              <a:moveTo>
                <a:pt x="0" y="0"/>
              </a:moveTo>
              <a:lnTo>
                <a:pt x="0" y="210711"/>
              </a:lnTo>
              <a:lnTo>
                <a:pt x="3247087" y="210711"/>
              </a:lnTo>
              <a:lnTo>
                <a:pt x="3247087" y="284636"/>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3743B7DF-FB68-4B5A-8C10-88363BB4ADDE}" type="sibTrans" cxnId="{F0CE02D2-C0E5-4C28-AEC9-B1CD112DF9DD}">
      <dgm:prSet/>
      <dgm:spPr/>
      <dgm:t>
        <a:bodyPr/>
        <a:lstStyle/>
        <a:p>
          <a:endParaRPr lang="en-US"/>
        </a:p>
      </dgm:t>
    </dgm:pt>
    <dgm:pt modelId="{6FF778C7-EB33-4C26-8595-3DF6DBCE0907}">
      <dgm:prSet/>
      <dgm:spPr>
        <a:xfrm>
          <a:off x="6240392" y="2784994"/>
          <a:ext cx="704050"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dirty="0" smtClean="0">
              <a:solidFill>
                <a:sysClr val="windowText" lastClr="000000"/>
              </a:solidFill>
              <a:latin typeface="Calibri"/>
              <a:ea typeface="+mn-ea"/>
              <a:cs typeface="+mn-cs"/>
            </a:rPr>
            <a:t>Beam Position Monitor</a:t>
          </a:r>
          <a:br>
            <a:rPr lang="en-US" dirty="0" smtClean="0">
              <a:solidFill>
                <a:sysClr val="windowText" lastClr="000000"/>
              </a:solidFill>
              <a:latin typeface="Calibri"/>
              <a:ea typeface="+mn-ea"/>
              <a:cs typeface="+mn-cs"/>
            </a:rPr>
          </a:br>
          <a:r>
            <a:rPr lang="en-US" dirty="0" smtClean="0">
              <a:solidFill>
                <a:sysClr val="windowText" lastClr="000000"/>
              </a:solidFill>
              <a:latin typeface="Calibri"/>
              <a:ea typeface="+mn-ea"/>
              <a:cs typeface="+mn-cs"/>
            </a:rPr>
            <a:t>Nathan Eddy</a:t>
          </a:r>
        </a:p>
      </dgm:t>
    </dgm:pt>
    <dgm:pt modelId="{D52EE6D2-D909-48EC-A1D8-D7B75A588575}" type="parTrans" cxnId="{D613006D-06E2-4538-B4DC-66A18102660B}">
      <dgm:prSet/>
      <dgm:spPr>
        <a:xfrm>
          <a:off x="6134784" y="2634257"/>
          <a:ext cx="105607" cy="326749"/>
        </a:xfrm>
        <a:custGeom>
          <a:avLst/>
          <a:gdLst/>
          <a:ahLst/>
          <a:cxnLst/>
          <a:rect l="0" t="0" r="0" b="0"/>
          <a:pathLst>
            <a:path>
              <a:moveTo>
                <a:pt x="0" y="0"/>
              </a:moveTo>
              <a:lnTo>
                <a:pt x="0" y="326749"/>
              </a:lnTo>
              <a:lnTo>
                <a:pt x="105607" y="32674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en-US"/>
        </a:p>
      </dgm:t>
    </dgm:pt>
    <dgm:pt modelId="{22CB2C04-F5B7-4FCA-85A1-1D186A9679F2}" type="sibTrans" cxnId="{D613006D-06E2-4538-B4DC-66A18102660B}">
      <dgm:prSet/>
      <dgm:spPr/>
      <dgm:t>
        <a:bodyPr/>
        <a:lstStyle/>
        <a:p>
          <a:endParaRPr lang="en-US"/>
        </a:p>
      </dgm:t>
    </dgm:pt>
    <dgm:pt modelId="{06246336-DCEC-4CDF-9D9A-C1CD74918602}" type="pres">
      <dgm:prSet presAssocID="{C16A9036-DBB5-4449-99A6-6CAD5C994810}" presName="hierChild1" presStyleCnt="0">
        <dgm:presLayoutVars>
          <dgm:orgChart val="1"/>
          <dgm:chPref val="1"/>
          <dgm:dir/>
          <dgm:animOne val="branch"/>
          <dgm:animLvl val="lvl"/>
          <dgm:resizeHandles/>
        </dgm:presLayoutVars>
      </dgm:prSet>
      <dgm:spPr/>
      <dgm:t>
        <a:bodyPr/>
        <a:lstStyle/>
        <a:p>
          <a:endParaRPr lang="en-US"/>
        </a:p>
      </dgm:t>
    </dgm:pt>
    <dgm:pt modelId="{4CDC5893-C2F6-4ED5-859E-5F41CE4BE08B}" type="pres">
      <dgm:prSet presAssocID="{56774BB8-8D7C-48F8-95C5-481B2EDE596A}" presName="hierRoot1" presStyleCnt="0">
        <dgm:presLayoutVars>
          <dgm:hierBranch val="init"/>
        </dgm:presLayoutVars>
      </dgm:prSet>
      <dgm:spPr/>
      <dgm:t>
        <a:bodyPr/>
        <a:lstStyle/>
        <a:p>
          <a:endParaRPr lang="en-US"/>
        </a:p>
      </dgm:t>
    </dgm:pt>
    <dgm:pt modelId="{A6D3E141-5791-4ED1-B69F-B36E2F2D5EBF}" type="pres">
      <dgm:prSet presAssocID="{56774BB8-8D7C-48F8-95C5-481B2EDE596A}" presName="rootComposite1" presStyleCnt="0"/>
      <dgm:spPr/>
      <dgm:t>
        <a:bodyPr/>
        <a:lstStyle/>
        <a:p>
          <a:endParaRPr lang="en-US"/>
        </a:p>
      </dgm:t>
    </dgm:pt>
    <dgm:pt modelId="{719BB457-37F4-43E6-97B9-D2DA3763EDE1}" type="pres">
      <dgm:prSet presAssocID="{56774BB8-8D7C-48F8-95C5-481B2EDE596A}" presName="rootText1" presStyleLbl="node0" presStyleIdx="0" presStyleCnt="1" custScaleX="370857" custScaleY="312679" custLinFactNeighborX="-52156" custLinFactNeighborY="-40989">
        <dgm:presLayoutVars>
          <dgm:chPref val="3"/>
        </dgm:presLayoutVars>
      </dgm:prSet>
      <dgm:spPr/>
      <dgm:t>
        <a:bodyPr/>
        <a:lstStyle/>
        <a:p>
          <a:endParaRPr lang="en-US"/>
        </a:p>
      </dgm:t>
    </dgm:pt>
    <dgm:pt modelId="{717CD991-FA25-4F6D-A143-23AC40A23116}" type="pres">
      <dgm:prSet presAssocID="{56774BB8-8D7C-48F8-95C5-481B2EDE596A}" presName="rootConnector1" presStyleLbl="node1" presStyleIdx="0" presStyleCnt="0"/>
      <dgm:spPr/>
      <dgm:t>
        <a:bodyPr/>
        <a:lstStyle/>
        <a:p>
          <a:endParaRPr lang="en-US"/>
        </a:p>
      </dgm:t>
    </dgm:pt>
    <dgm:pt modelId="{DB92DADE-960E-4B53-8602-75F0DD8B8C90}" type="pres">
      <dgm:prSet presAssocID="{56774BB8-8D7C-48F8-95C5-481B2EDE596A}" presName="hierChild2" presStyleCnt="0"/>
      <dgm:spPr/>
      <dgm:t>
        <a:bodyPr/>
        <a:lstStyle/>
        <a:p>
          <a:endParaRPr lang="en-US"/>
        </a:p>
      </dgm:t>
    </dgm:pt>
    <dgm:pt modelId="{8B704965-1AE9-4B06-9788-35DDBF39A4BA}" type="pres">
      <dgm:prSet presAssocID="{175A9A38-2094-4671-9346-A0C67E25CDBF}" presName="Name37" presStyleLbl="parChTrans1D2" presStyleIdx="0" presStyleCnt="3"/>
      <dgm:spPr/>
      <dgm:t>
        <a:bodyPr/>
        <a:lstStyle/>
        <a:p>
          <a:endParaRPr lang="en-US"/>
        </a:p>
      </dgm:t>
    </dgm:pt>
    <dgm:pt modelId="{05CA4E20-03CB-4D63-8349-690C131126C5}" type="pres">
      <dgm:prSet presAssocID="{E984AE08-2F68-4931-A8E0-939143BD9CA0}" presName="hierRoot2" presStyleCnt="0">
        <dgm:presLayoutVars>
          <dgm:hierBranch val="init"/>
        </dgm:presLayoutVars>
      </dgm:prSet>
      <dgm:spPr/>
    </dgm:pt>
    <dgm:pt modelId="{5F879C33-645F-4499-B826-96BC3B2DA4BE}" type="pres">
      <dgm:prSet presAssocID="{E984AE08-2F68-4931-A8E0-939143BD9CA0}" presName="rootComposite" presStyleCnt="0"/>
      <dgm:spPr/>
    </dgm:pt>
    <dgm:pt modelId="{3268331D-829A-43BF-B4E5-875DA3813209}" type="pres">
      <dgm:prSet presAssocID="{E984AE08-2F68-4931-A8E0-939143BD9CA0}" presName="rootText" presStyleLbl="node2" presStyleIdx="0" presStyleCnt="3" custScaleX="168381">
        <dgm:presLayoutVars>
          <dgm:chPref val="3"/>
        </dgm:presLayoutVars>
      </dgm:prSet>
      <dgm:spPr/>
      <dgm:t>
        <a:bodyPr/>
        <a:lstStyle/>
        <a:p>
          <a:endParaRPr lang="en-US"/>
        </a:p>
      </dgm:t>
    </dgm:pt>
    <dgm:pt modelId="{1DF72EE5-C347-456E-9A1B-88A9C2F55764}" type="pres">
      <dgm:prSet presAssocID="{E984AE08-2F68-4931-A8E0-939143BD9CA0}" presName="rootConnector" presStyleLbl="node2" presStyleIdx="0" presStyleCnt="3"/>
      <dgm:spPr/>
      <dgm:t>
        <a:bodyPr/>
        <a:lstStyle/>
        <a:p>
          <a:endParaRPr lang="en-US"/>
        </a:p>
      </dgm:t>
    </dgm:pt>
    <dgm:pt modelId="{F72588A7-725B-4BC3-AF79-24AF183D2A0D}" type="pres">
      <dgm:prSet presAssocID="{E984AE08-2F68-4931-A8E0-939143BD9CA0}" presName="hierChild4" presStyleCnt="0"/>
      <dgm:spPr/>
    </dgm:pt>
    <dgm:pt modelId="{AB44957E-1384-4628-A91F-6E9753D13DC1}" type="pres">
      <dgm:prSet presAssocID="{E7420DC9-E3D3-4039-99B0-C5816A400ED4}" presName="Name37" presStyleLbl="parChTrans1D3" presStyleIdx="0" presStyleCnt="9"/>
      <dgm:spPr/>
      <dgm:t>
        <a:bodyPr/>
        <a:lstStyle/>
        <a:p>
          <a:endParaRPr lang="en-US"/>
        </a:p>
      </dgm:t>
    </dgm:pt>
    <dgm:pt modelId="{AC9B5860-47FA-4425-8677-40DAF5FC6B69}" type="pres">
      <dgm:prSet presAssocID="{163F4682-8A17-4862-9B03-6BF05A3DC0F8}" presName="hierRoot2" presStyleCnt="0">
        <dgm:presLayoutVars>
          <dgm:hierBranch val="init"/>
        </dgm:presLayoutVars>
      </dgm:prSet>
      <dgm:spPr/>
      <dgm:t>
        <a:bodyPr/>
        <a:lstStyle/>
        <a:p>
          <a:endParaRPr lang="en-US"/>
        </a:p>
      </dgm:t>
    </dgm:pt>
    <dgm:pt modelId="{EE069A43-2D7B-4000-A035-743D7642C438}" type="pres">
      <dgm:prSet presAssocID="{163F4682-8A17-4862-9B03-6BF05A3DC0F8}" presName="rootComposite" presStyleCnt="0"/>
      <dgm:spPr/>
      <dgm:t>
        <a:bodyPr/>
        <a:lstStyle/>
        <a:p>
          <a:endParaRPr lang="en-US"/>
        </a:p>
      </dgm:t>
    </dgm:pt>
    <dgm:pt modelId="{7C466F8B-0D60-4472-861F-C7FF4F0F4E37}" type="pres">
      <dgm:prSet presAssocID="{163F4682-8A17-4862-9B03-6BF05A3DC0F8}" presName="rootText" presStyleLbl="node3" presStyleIdx="0" presStyleCnt="9" custScaleX="135295" custLinFactNeighborY="37836">
        <dgm:presLayoutVars>
          <dgm:chPref val="3"/>
        </dgm:presLayoutVars>
      </dgm:prSet>
      <dgm:spPr/>
      <dgm:t>
        <a:bodyPr/>
        <a:lstStyle/>
        <a:p>
          <a:endParaRPr lang="en-US"/>
        </a:p>
      </dgm:t>
    </dgm:pt>
    <dgm:pt modelId="{995DA771-4FAB-4FD3-A61F-E52AB3CFC318}" type="pres">
      <dgm:prSet presAssocID="{163F4682-8A17-4862-9B03-6BF05A3DC0F8}" presName="rootConnector" presStyleLbl="node3" presStyleIdx="0" presStyleCnt="9"/>
      <dgm:spPr/>
      <dgm:t>
        <a:bodyPr/>
        <a:lstStyle/>
        <a:p>
          <a:endParaRPr lang="en-US"/>
        </a:p>
      </dgm:t>
    </dgm:pt>
    <dgm:pt modelId="{23FA0159-C7B7-4163-9294-0408F1406EC3}" type="pres">
      <dgm:prSet presAssocID="{163F4682-8A17-4862-9B03-6BF05A3DC0F8}" presName="hierChild4" presStyleCnt="0"/>
      <dgm:spPr/>
      <dgm:t>
        <a:bodyPr/>
        <a:lstStyle/>
        <a:p>
          <a:endParaRPr lang="en-US"/>
        </a:p>
      </dgm:t>
    </dgm:pt>
    <dgm:pt modelId="{09C9C083-B1B5-4A98-81BE-E5CC345E88BF}" type="pres">
      <dgm:prSet presAssocID="{D3FF0B05-B018-4164-B38F-D016F7343A7C}" presName="Name37" presStyleLbl="parChTrans1D4" presStyleIdx="0" presStyleCnt="30"/>
      <dgm:spPr/>
      <dgm:t>
        <a:bodyPr/>
        <a:lstStyle/>
        <a:p>
          <a:endParaRPr lang="en-US"/>
        </a:p>
      </dgm:t>
    </dgm:pt>
    <dgm:pt modelId="{81068946-1E3A-4A9C-9791-13CDE5DC9CCF}" type="pres">
      <dgm:prSet presAssocID="{08042EE2-304A-4DB1-B9DF-987216F5C312}" presName="hierRoot2" presStyleCnt="0">
        <dgm:presLayoutVars>
          <dgm:hierBranch val="init"/>
        </dgm:presLayoutVars>
      </dgm:prSet>
      <dgm:spPr/>
      <dgm:t>
        <a:bodyPr/>
        <a:lstStyle/>
        <a:p>
          <a:endParaRPr lang="en-US"/>
        </a:p>
      </dgm:t>
    </dgm:pt>
    <dgm:pt modelId="{A376225C-FD73-4B1A-B282-D44B46FCB140}" type="pres">
      <dgm:prSet presAssocID="{08042EE2-304A-4DB1-B9DF-987216F5C312}" presName="rootComposite" presStyleCnt="0"/>
      <dgm:spPr/>
      <dgm:t>
        <a:bodyPr/>
        <a:lstStyle/>
        <a:p>
          <a:endParaRPr lang="en-US"/>
        </a:p>
      </dgm:t>
    </dgm:pt>
    <dgm:pt modelId="{238A4302-F258-4486-B3F4-394D708BD29D}" type="pres">
      <dgm:prSet presAssocID="{08042EE2-304A-4DB1-B9DF-987216F5C312}" presName="rootText" presStyleLbl="node4" presStyleIdx="0" presStyleCnt="30" custScaleX="113772" custLinFactNeighborY="37836">
        <dgm:presLayoutVars>
          <dgm:chPref val="3"/>
        </dgm:presLayoutVars>
      </dgm:prSet>
      <dgm:spPr/>
      <dgm:t>
        <a:bodyPr/>
        <a:lstStyle/>
        <a:p>
          <a:endParaRPr lang="en-US"/>
        </a:p>
      </dgm:t>
    </dgm:pt>
    <dgm:pt modelId="{D111E049-9548-445C-973E-EC37038D7CE7}" type="pres">
      <dgm:prSet presAssocID="{08042EE2-304A-4DB1-B9DF-987216F5C312}" presName="rootConnector" presStyleLbl="node4" presStyleIdx="0" presStyleCnt="30"/>
      <dgm:spPr/>
      <dgm:t>
        <a:bodyPr/>
        <a:lstStyle/>
        <a:p>
          <a:endParaRPr lang="en-US"/>
        </a:p>
      </dgm:t>
    </dgm:pt>
    <dgm:pt modelId="{55FEEEA5-0622-4618-A837-8F9904D0FA36}" type="pres">
      <dgm:prSet presAssocID="{08042EE2-304A-4DB1-B9DF-987216F5C312}" presName="hierChild4" presStyleCnt="0"/>
      <dgm:spPr/>
      <dgm:t>
        <a:bodyPr/>
        <a:lstStyle/>
        <a:p>
          <a:endParaRPr lang="en-US"/>
        </a:p>
      </dgm:t>
    </dgm:pt>
    <dgm:pt modelId="{95F61037-C5B2-4BA0-BB1C-9D8E6888F124}" type="pres">
      <dgm:prSet presAssocID="{08042EE2-304A-4DB1-B9DF-987216F5C312}" presName="hierChild5" presStyleCnt="0"/>
      <dgm:spPr/>
      <dgm:t>
        <a:bodyPr/>
        <a:lstStyle/>
        <a:p>
          <a:endParaRPr lang="en-US"/>
        </a:p>
      </dgm:t>
    </dgm:pt>
    <dgm:pt modelId="{F7ADD417-268F-4023-9FBF-81CD86215589}" type="pres">
      <dgm:prSet presAssocID="{363FFDE6-91F2-4ACF-BA19-103E3364A77A}" presName="Name37" presStyleLbl="parChTrans1D4" presStyleIdx="1" presStyleCnt="30"/>
      <dgm:spPr/>
      <dgm:t>
        <a:bodyPr/>
        <a:lstStyle/>
        <a:p>
          <a:endParaRPr lang="en-US"/>
        </a:p>
      </dgm:t>
    </dgm:pt>
    <dgm:pt modelId="{4AEF9ABA-7702-4A3A-9FF2-CC2B191B6E51}" type="pres">
      <dgm:prSet presAssocID="{8705F623-148F-41CB-8658-6EE6A97CFACB}" presName="hierRoot2" presStyleCnt="0">
        <dgm:presLayoutVars>
          <dgm:hierBranch val="init"/>
        </dgm:presLayoutVars>
      </dgm:prSet>
      <dgm:spPr/>
      <dgm:t>
        <a:bodyPr/>
        <a:lstStyle/>
        <a:p>
          <a:endParaRPr lang="en-US"/>
        </a:p>
      </dgm:t>
    </dgm:pt>
    <dgm:pt modelId="{FB275C18-1DAB-44EF-AA2C-03C3C15909F6}" type="pres">
      <dgm:prSet presAssocID="{8705F623-148F-41CB-8658-6EE6A97CFACB}" presName="rootComposite" presStyleCnt="0"/>
      <dgm:spPr/>
      <dgm:t>
        <a:bodyPr/>
        <a:lstStyle/>
        <a:p>
          <a:endParaRPr lang="en-US"/>
        </a:p>
      </dgm:t>
    </dgm:pt>
    <dgm:pt modelId="{310F39D1-4CD4-44CC-89E1-7E31709198E1}" type="pres">
      <dgm:prSet presAssocID="{8705F623-148F-41CB-8658-6EE6A97CFACB}" presName="rootText" presStyleLbl="node4" presStyleIdx="1" presStyleCnt="30" custScaleX="113772" custLinFactNeighborY="37836">
        <dgm:presLayoutVars>
          <dgm:chPref val="3"/>
        </dgm:presLayoutVars>
      </dgm:prSet>
      <dgm:spPr/>
      <dgm:t>
        <a:bodyPr/>
        <a:lstStyle/>
        <a:p>
          <a:endParaRPr lang="en-US"/>
        </a:p>
      </dgm:t>
    </dgm:pt>
    <dgm:pt modelId="{BE6DC6F9-5D44-4940-A474-7C119B6090AB}" type="pres">
      <dgm:prSet presAssocID="{8705F623-148F-41CB-8658-6EE6A97CFACB}" presName="rootConnector" presStyleLbl="node4" presStyleIdx="1" presStyleCnt="30"/>
      <dgm:spPr/>
      <dgm:t>
        <a:bodyPr/>
        <a:lstStyle/>
        <a:p>
          <a:endParaRPr lang="en-US"/>
        </a:p>
      </dgm:t>
    </dgm:pt>
    <dgm:pt modelId="{A176FCC0-C1A0-4C8A-85F5-C23EC78C9147}" type="pres">
      <dgm:prSet presAssocID="{8705F623-148F-41CB-8658-6EE6A97CFACB}" presName="hierChild4" presStyleCnt="0"/>
      <dgm:spPr/>
      <dgm:t>
        <a:bodyPr/>
        <a:lstStyle/>
        <a:p>
          <a:endParaRPr lang="en-US"/>
        </a:p>
      </dgm:t>
    </dgm:pt>
    <dgm:pt modelId="{259FAC9F-A688-448D-8329-FC221A55C473}" type="pres">
      <dgm:prSet presAssocID="{8705F623-148F-41CB-8658-6EE6A97CFACB}" presName="hierChild5" presStyleCnt="0"/>
      <dgm:spPr/>
      <dgm:t>
        <a:bodyPr/>
        <a:lstStyle/>
        <a:p>
          <a:endParaRPr lang="en-US"/>
        </a:p>
      </dgm:t>
    </dgm:pt>
    <dgm:pt modelId="{CAA180E8-80F7-4B36-9BF0-3FE782EFBA07}" type="pres">
      <dgm:prSet presAssocID="{742806BA-8F0D-4444-BC7F-0F731733BA02}" presName="Name37" presStyleLbl="parChTrans1D4" presStyleIdx="2" presStyleCnt="30"/>
      <dgm:spPr/>
      <dgm:t>
        <a:bodyPr/>
        <a:lstStyle/>
        <a:p>
          <a:endParaRPr lang="en-US"/>
        </a:p>
      </dgm:t>
    </dgm:pt>
    <dgm:pt modelId="{75021004-6DBF-4E66-AE93-6011183039F3}" type="pres">
      <dgm:prSet presAssocID="{8E5AA6EE-00BA-4048-A286-B2A27BFA09D3}" presName="hierRoot2" presStyleCnt="0">
        <dgm:presLayoutVars>
          <dgm:hierBranch val="init"/>
        </dgm:presLayoutVars>
      </dgm:prSet>
      <dgm:spPr/>
      <dgm:t>
        <a:bodyPr/>
        <a:lstStyle/>
        <a:p>
          <a:endParaRPr lang="en-US"/>
        </a:p>
      </dgm:t>
    </dgm:pt>
    <dgm:pt modelId="{7636BED7-1338-47F3-8CAE-817325295230}" type="pres">
      <dgm:prSet presAssocID="{8E5AA6EE-00BA-4048-A286-B2A27BFA09D3}" presName="rootComposite" presStyleCnt="0"/>
      <dgm:spPr/>
      <dgm:t>
        <a:bodyPr/>
        <a:lstStyle/>
        <a:p>
          <a:endParaRPr lang="en-US"/>
        </a:p>
      </dgm:t>
    </dgm:pt>
    <dgm:pt modelId="{4E102670-D758-4360-8142-7AF93F1FC1E5}" type="pres">
      <dgm:prSet presAssocID="{8E5AA6EE-00BA-4048-A286-B2A27BFA09D3}" presName="rootText" presStyleLbl="node4" presStyleIdx="2" presStyleCnt="30" custScaleX="113772" custLinFactNeighborY="37836">
        <dgm:presLayoutVars>
          <dgm:chPref val="3"/>
        </dgm:presLayoutVars>
      </dgm:prSet>
      <dgm:spPr/>
      <dgm:t>
        <a:bodyPr/>
        <a:lstStyle/>
        <a:p>
          <a:endParaRPr lang="en-US"/>
        </a:p>
      </dgm:t>
    </dgm:pt>
    <dgm:pt modelId="{05A3BA07-5256-47F0-9C3C-C24EDA30CD2E}" type="pres">
      <dgm:prSet presAssocID="{8E5AA6EE-00BA-4048-A286-B2A27BFA09D3}" presName="rootConnector" presStyleLbl="node4" presStyleIdx="2" presStyleCnt="30"/>
      <dgm:spPr/>
      <dgm:t>
        <a:bodyPr/>
        <a:lstStyle/>
        <a:p>
          <a:endParaRPr lang="en-US"/>
        </a:p>
      </dgm:t>
    </dgm:pt>
    <dgm:pt modelId="{D77944AA-7EC5-4351-BCE5-347947974E2A}" type="pres">
      <dgm:prSet presAssocID="{8E5AA6EE-00BA-4048-A286-B2A27BFA09D3}" presName="hierChild4" presStyleCnt="0"/>
      <dgm:spPr/>
      <dgm:t>
        <a:bodyPr/>
        <a:lstStyle/>
        <a:p>
          <a:endParaRPr lang="en-US"/>
        </a:p>
      </dgm:t>
    </dgm:pt>
    <dgm:pt modelId="{73BE001A-6888-419D-A100-B292294E3597}" type="pres">
      <dgm:prSet presAssocID="{8E5AA6EE-00BA-4048-A286-B2A27BFA09D3}" presName="hierChild5" presStyleCnt="0"/>
      <dgm:spPr/>
      <dgm:t>
        <a:bodyPr/>
        <a:lstStyle/>
        <a:p>
          <a:endParaRPr lang="en-US"/>
        </a:p>
      </dgm:t>
    </dgm:pt>
    <dgm:pt modelId="{C2CE96C7-B256-48A4-BF34-F96C374D512B}" type="pres">
      <dgm:prSet presAssocID="{163F4682-8A17-4862-9B03-6BF05A3DC0F8}" presName="hierChild5" presStyleCnt="0"/>
      <dgm:spPr/>
      <dgm:t>
        <a:bodyPr/>
        <a:lstStyle/>
        <a:p>
          <a:endParaRPr lang="en-US"/>
        </a:p>
      </dgm:t>
    </dgm:pt>
    <dgm:pt modelId="{0945A37F-085F-4D8C-ADAC-6D068F5D07B5}" type="pres">
      <dgm:prSet presAssocID="{7FF0B8B0-C4D3-41FC-AC02-5552B4C28EAC}" presName="Name37" presStyleLbl="parChTrans1D3" presStyleIdx="1" presStyleCnt="9"/>
      <dgm:spPr/>
      <dgm:t>
        <a:bodyPr/>
        <a:lstStyle/>
        <a:p>
          <a:endParaRPr lang="en-US"/>
        </a:p>
      </dgm:t>
    </dgm:pt>
    <dgm:pt modelId="{C5A99677-F4E9-40B1-A576-05B1E41FC703}" type="pres">
      <dgm:prSet presAssocID="{32E26F4A-F384-42B4-825A-B8F4BFCC0B62}" presName="hierRoot2" presStyleCnt="0">
        <dgm:presLayoutVars>
          <dgm:hierBranch val="init"/>
        </dgm:presLayoutVars>
      </dgm:prSet>
      <dgm:spPr/>
      <dgm:t>
        <a:bodyPr/>
        <a:lstStyle/>
        <a:p>
          <a:endParaRPr lang="en-US"/>
        </a:p>
      </dgm:t>
    </dgm:pt>
    <dgm:pt modelId="{E97B4E11-9C12-4A88-A781-E43621542101}" type="pres">
      <dgm:prSet presAssocID="{32E26F4A-F384-42B4-825A-B8F4BFCC0B62}" presName="rootComposite" presStyleCnt="0"/>
      <dgm:spPr/>
      <dgm:t>
        <a:bodyPr/>
        <a:lstStyle/>
        <a:p>
          <a:endParaRPr lang="en-US"/>
        </a:p>
      </dgm:t>
    </dgm:pt>
    <dgm:pt modelId="{CE0330FF-B6D9-47BC-A9FA-4B61D31C51E4}" type="pres">
      <dgm:prSet presAssocID="{32E26F4A-F384-42B4-825A-B8F4BFCC0B62}" presName="rootText" presStyleLbl="node3" presStyleIdx="1" presStyleCnt="9" custScaleX="121447" custLinFactNeighborY="37836">
        <dgm:presLayoutVars>
          <dgm:chPref val="3"/>
        </dgm:presLayoutVars>
      </dgm:prSet>
      <dgm:spPr/>
      <dgm:t>
        <a:bodyPr/>
        <a:lstStyle/>
        <a:p>
          <a:endParaRPr lang="en-US"/>
        </a:p>
      </dgm:t>
    </dgm:pt>
    <dgm:pt modelId="{98E252C9-2236-4A8D-BD47-223CF5DE39EB}" type="pres">
      <dgm:prSet presAssocID="{32E26F4A-F384-42B4-825A-B8F4BFCC0B62}" presName="rootConnector" presStyleLbl="node3" presStyleIdx="1" presStyleCnt="9"/>
      <dgm:spPr/>
      <dgm:t>
        <a:bodyPr/>
        <a:lstStyle/>
        <a:p>
          <a:endParaRPr lang="en-US"/>
        </a:p>
      </dgm:t>
    </dgm:pt>
    <dgm:pt modelId="{D75376A9-8265-4ACC-9C1B-1F1688D3A04C}" type="pres">
      <dgm:prSet presAssocID="{32E26F4A-F384-42B4-825A-B8F4BFCC0B62}" presName="hierChild4" presStyleCnt="0"/>
      <dgm:spPr/>
      <dgm:t>
        <a:bodyPr/>
        <a:lstStyle/>
        <a:p>
          <a:endParaRPr lang="en-US"/>
        </a:p>
      </dgm:t>
    </dgm:pt>
    <dgm:pt modelId="{18EE296F-3803-4692-BB9E-CD776313E856}" type="pres">
      <dgm:prSet presAssocID="{8518DB6C-0BD5-4F6E-981D-A2C3556E2114}" presName="Name37" presStyleLbl="parChTrans1D4" presStyleIdx="3" presStyleCnt="30"/>
      <dgm:spPr/>
      <dgm:t>
        <a:bodyPr/>
        <a:lstStyle/>
        <a:p>
          <a:endParaRPr lang="en-US"/>
        </a:p>
      </dgm:t>
    </dgm:pt>
    <dgm:pt modelId="{221B74C2-5298-40A2-A1CE-6410CA6A1EE5}" type="pres">
      <dgm:prSet presAssocID="{FD080078-3848-4578-8443-459FA84B8584}" presName="hierRoot2" presStyleCnt="0">
        <dgm:presLayoutVars>
          <dgm:hierBranch val="init"/>
        </dgm:presLayoutVars>
      </dgm:prSet>
      <dgm:spPr/>
      <dgm:t>
        <a:bodyPr/>
        <a:lstStyle/>
        <a:p>
          <a:endParaRPr lang="en-US"/>
        </a:p>
      </dgm:t>
    </dgm:pt>
    <dgm:pt modelId="{422B8067-735F-49BC-BBE9-4874977AAE3B}" type="pres">
      <dgm:prSet presAssocID="{FD080078-3848-4578-8443-459FA84B8584}" presName="rootComposite" presStyleCnt="0"/>
      <dgm:spPr/>
      <dgm:t>
        <a:bodyPr/>
        <a:lstStyle/>
        <a:p>
          <a:endParaRPr lang="en-US"/>
        </a:p>
      </dgm:t>
    </dgm:pt>
    <dgm:pt modelId="{59C861E2-9ED2-4834-BD99-F8051BD44C30}" type="pres">
      <dgm:prSet presAssocID="{FD080078-3848-4578-8443-459FA84B8584}" presName="rootText" presStyleLbl="node4" presStyleIdx="3" presStyleCnt="30" custScaleX="130510" custScaleY="99531" custLinFactNeighborY="37836">
        <dgm:presLayoutVars>
          <dgm:chPref val="3"/>
        </dgm:presLayoutVars>
      </dgm:prSet>
      <dgm:spPr/>
      <dgm:t>
        <a:bodyPr/>
        <a:lstStyle/>
        <a:p>
          <a:endParaRPr lang="en-US"/>
        </a:p>
      </dgm:t>
    </dgm:pt>
    <dgm:pt modelId="{24DCBB6F-0BA2-45DD-B664-6EC9C9B8DBD8}" type="pres">
      <dgm:prSet presAssocID="{FD080078-3848-4578-8443-459FA84B8584}" presName="rootConnector" presStyleLbl="node4" presStyleIdx="3" presStyleCnt="30"/>
      <dgm:spPr/>
      <dgm:t>
        <a:bodyPr/>
        <a:lstStyle/>
        <a:p>
          <a:endParaRPr lang="en-US"/>
        </a:p>
      </dgm:t>
    </dgm:pt>
    <dgm:pt modelId="{866140CD-BB73-4B45-A797-548F75A687C1}" type="pres">
      <dgm:prSet presAssocID="{FD080078-3848-4578-8443-459FA84B8584}" presName="hierChild4" presStyleCnt="0"/>
      <dgm:spPr/>
      <dgm:t>
        <a:bodyPr/>
        <a:lstStyle/>
        <a:p>
          <a:endParaRPr lang="en-US"/>
        </a:p>
      </dgm:t>
    </dgm:pt>
    <dgm:pt modelId="{9ECC0329-719F-44D5-A91A-0F2FAF1B4EFB}" type="pres">
      <dgm:prSet presAssocID="{FD080078-3848-4578-8443-459FA84B8584}" presName="hierChild5" presStyleCnt="0"/>
      <dgm:spPr/>
      <dgm:t>
        <a:bodyPr/>
        <a:lstStyle/>
        <a:p>
          <a:endParaRPr lang="en-US"/>
        </a:p>
      </dgm:t>
    </dgm:pt>
    <dgm:pt modelId="{034E2D9E-DBCE-4DFE-9C1F-82E055B71737}" type="pres">
      <dgm:prSet presAssocID="{2BE88695-F9B9-4204-9B4B-D65918F9875F}" presName="Name37" presStyleLbl="parChTrans1D4" presStyleIdx="4" presStyleCnt="30"/>
      <dgm:spPr/>
      <dgm:t>
        <a:bodyPr/>
        <a:lstStyle/>
        <a:p>
          <a:endParaRPr lang="en-US"/>
        </a:p>
      </dgm:t>
    </dgm:pt>
    <dgm:pt modelId="{23C7627D-11AE-4F0E-BEAB-25EE600B4155}" type="pres">
      <dgm:prSet presAssocID="{73963C10-6CF4-49F9-A8A3-814CEBCFF4F0}" presName="hierRoot2" presStyleCnt="0">
        <dgm:presLayoutVars>
          <dgm:hierBranch val="init"/>
        </dgm:presLayoutVars>
      </dgm:prSet>
      <dgm:spPr/>
      <dgm:t>
        <a:bodyPr/>
        <a:lstStyle/>
        <a:p>
          <a:endParaRPr lang="en-US"/>
        </a:p>
      </dgm:t>
    </dgm:pt>
    <dgm:pt modelId="{CC724DDE-C9E9-4F73-A0C1-698D540893E8}" type="pres">
      <dgm:prSet presAssocID="{73963C10-6CF4-49F9-A8A3-814CEBCFF4F0}" presName="rootComposite" presStyleCnt="0"/>
      <dgm:spPr/>
      <dgm:t>
        <a:bodyPr/>
        <a:lstStyle/>
        <a:p>
          <a:endParaRPr lang="en-US"/>
        </a:p>
      </dgm:t>
    </dgm:pt>
    <dgm:pt modelId="{8F3042C4-D9D8-4F32-854D-FD8FCE90EF6E}" type="pres">
      <dgm:prSet presAssocID="{73963C10-6CF4-49F9-A8A3-814CEBCFF4F0}" presName="rootText" presStyleLbl="node4" presStyleIdx="4" presStyleCnt="30" custScaleX="130510" custScaleY="99531" custLinFactNeighborY="37836">
        <dgm:presLayoutVars>
          <dgm:chPref val="3"/>
        </dgm:presLayoutVars>
      </dgm:prSet>
      <dgm:spPr/>
      <dgm:t>
        <a:bodyPr/>
        <a:lstStyle/>
        <a:p>
          <a:endParaRPr lang="en-US"/>
        </a:p>
      </dgm:t>
    </dgm:pt>
    <dgm:pt modelId="{56165388-38D2-4862-AC43-7B1950FE0D7E}" type="pres">
      <dgm:prSet presAssocID="{73963C10-6CF4-49F9-A8A3-814CEBCFF4F0}" presName="rootConnector" presStyleLbl="node4" presStyleIdx="4" presStyleCnt="30"/>
      <dgm:spPr/>
      <dgm:t>
        <a:bodyPr/>
        <a:lstStyle/>
        <a:p>
          <a:endParaRPr lang="en-US"/>
        </a:p>
      </dgm:t>
    </dgm:pt>
    <dgm:pt modelId="{E4430982-F4EF-43D1-A183-E9C5EC3BB701}" type="pres">
      <dgm:prSet presAssocID="{73963C10-6CF4-49F9-A8A3-814CEBCFF4F0}" presName="hierChild4" presStyleCnt="0"/>
      <dgm:spPr/>
      <dgm:t>
        <a:bodyPr/>
        <a:lstStyle/>
        <a:p>
          <a:endParaRPr lang="en-US"/>
        </a:p>
      </dgm:t>
    </dgm:pt>
    <dgm:pt modelId="{07BA9C57-E7AE-4D9C-B92E-E8908C049A4C}" type="pres">
      <dgm:prSet presAssocID="{73963C10-6CF4-49F9-A8A3-814CEBCFF4F0}" presName="hierChild5" presStyleCnt="0"/>
      <dgm:spPr/>
      <dgm:t>
        <a:bodyPr/>
        <a:lstStyle/>
        <a:p>
          <a:endParaRPr lang="en-US"/>
        </a:p>
      </dgm:t>
    </dgm:pt>
    <dgm:pt modelId="{B6BE623B-EBC4-402B-B114-16B32C42B3D6}" type="pres">
      <dgm:prSet presAssocID="{32E26F4A-F384-42B4-825A-B8F4BFCC0B62}" presName="hierChild5" presStyleCnt="0"/>
      <dgm:spPr/>
      <dgm:t>
        <a:bodyPr/>
        <a:lstStyle/>
        <a:p>
          <a:endParaRPr lang="en-US"/>
        </a:p>
      </dgm:t>
    </dgm:pt>
    <dgm:pt modelId="{A1F107E2-EBE1-4F33-8D84-DF7DA38FACF9}" type="pres">
      <dgm:prSet presAssocID="{6CAD1A38-D7D4-4FF7-9DFD-B75D61848B28}" presName="Name37" presStyleLbl="parChTrans1D3" presStyleIdx="2" presStyleCnt="9"/>
      <dgm:spPr/>
      <dgm:t>
        <a:bodyPr/>
        <a:lstStyle/>
        <a:p>
          <a:endParaRPr lang="en-US"/>
        </a:p>
      </dgm:t>
    </dgm:pt>
    <dgm:pt modelId="{04E659EB-43D6-4103-9F4F-203D2802B2B0}" type="pres">
      <dgm:prSet presAssocID="{F05CCB44-40A7-4139-BF2A-092782655420}" presName="hierRoot2" presStyleCnt="0">
        <dgm:presLayoutVars>
          <dgm:hierBranch val="init"/>
        </dgm:presLayoutVars>
      </dgm:prSet>
      <dgm:spPr/>
      <dgm:t>
        <a:bodyPr/>
        <a:lstStyle/>
        <a:p>
          <a:endParaRPr lang="en-US"/>
        </a:p>
      </dgm:t>
    </dgm:pt>
    <dgm:pt modelId="{60A5EC52-77FF-469A-9387-0623C9C1D3AF}" type="pres">
      <dgm:prSet presAssocID="{F05CCB44-40A7-4139-BF2A-092782655420}" presName="rootComposite" presStyleCnt="0"/>
      <dgm:spPr/>
      <dgm:t>
        <a:bodyPr/>
        <a:lstStyle/>
        <a:p>
          <a:endParaRPr lang="en-US"/>
        </a:p>
      </dgm:t>
    </dgm:pt>
    <dgm:pt modelId="{6A9212A0-A962-4707-8626-694B19BDFA9A}" type="pres">
      <dgm:prSet presAssocID="{F05CCB44-40A7-4139-BF2A-092782655420}" presName="rootText" presStyleLbl="node3" presStyleIdx="2" presStyleCnt="9" custLinFactNeighborY="37836">
        <dgm:presLayoutVars>
          <dgm:chPref val="3"/>
        </dgm:presLayoutVars>
      </dgm:prSet>
      <dgm:spPr/>
      <dgm:t>
        <a:bodyPr/>
        <a:lstStyle/>
        <a:p>
          <a:endParaRPr lang="en-US"/>
        </a:p>
      </dgm:t>
    </dgm:pt>
    <dgm:pt modelId="{4029F4DF-C054-4EEA-ADA8-0FEEB7E3B62B}" type="pres">
      <dgm:prSet presAssocID="{F05CCB44-40A7-4139-BF2A-092782655420}" presName="rootConnector" presStyleLbl="node3" presStyleIdx="2" presStyleCnt="9"/>
      <dgm:spPr/>
      <dgm:t>
        <a:bodyPr/>
        <a:lstStyle/>
        <a:p>
          <a:endParaRPr lang="en-US"/>
        </a:p>
      </dgm:t>
    </dgm:pt>
    <dgm:pt modelId="{BEAE83C9-965F-4D7B-890C-41184A546A52}" type="pres">
      <dgm:prSet presAssocID="{F05CCB44-40A7-4139-BF2A-092782655420}" presName="hierChild4" presStyleCnt="0"/>
      <dgm:spPr/>
      <dgm:t>
        <a:bodyPr/>
        <a:lstStyle/>
        <a:p>
          <a:endParaRPr lang="en-US"/>
        </a:p>
      </dgm:t>
    </dgm:pt>
    <dgm:pt modelId="{8A669C79-3360-4F80-915C-83E21FBAD3C3}" type="pres">
      <dgm:prSet presAssocID="{32577D34-457D-4676-B187-6100808107ED}" presName="Name37" presStyleLbl="parChTrans1D4" presStyleIdx="5" presStyleCnt="30"/>
      <dgm:spPr/>
      <dgm:t>
        <a:bodyPr/>
        <a:lstStyle/>
        <a:p>
          <a:endParaRPr lang="en-US"/>
        </a:p>
      </dgm:t>
    </dgm:pt>
    <dgm:pt modelId="{D3F699A0-66C2-4885-8A9D-3E6F85E54CE5}" type="pres">
      <dgm:prSet presAssocID="{02128904-0433-49E4-B2EC-50E472FEB8B0}" presName="hierRoot2" presStyleCnt="0">
        <dgm:presLayoutVars>
          <dgm:hierBranch val="init"/>
        </dgm:presLayoutVars>
      </dgm:prSet>
      <dgm:spPr/>
    </dgm:pt>
    <dgm:pt modelId="{E43A9E70-DEB5-4419-9A2A-C4858A9761D7}" type="pres">
      <dgm:prSet presAssocID="{02128904-0433-49E4-B2EC-50E472FEB8B0}" presName="rootComposite" presStyleCnt="0"/>
      <dgm:spPr/>
    </dgm:pt>
    <dgm:pt modelId="{77E24FFD-A236-4CA6-930E-B657EB5E8FBE}" type="pres">
      <dgm:prSet presAssocID="{02128904-0433-49E4-B2EC-50E472FEB8B0}" presName="rootText" presStyleLbl="node4" presStyleIdx="5" presStyleCnt="30" custLinFactNeighborY="37836">
        <dgm:presLayoutVars>
          <dgm:chPref val="3"/>
        </dgm:presLayoutVars>
      </dgm:prSet>
      <dgm:spPr/>
      <dgm:t>
        <a:bodyPr/>
        <a:lstStyle/>
        <a:p>
          <a:endParaRPr lang="en-US"/>
        </a:p>
      </dgm:t>
    </dgm:pt>
    <dgm:pt modelId="{2976CEDE-D9D9-4322-8801-40209CEA5CDA}" type="pres">
      <dgm:prSet presAssocID="{02128904-0433-49E4-B2EC-50E472FEB8B0}" presName="rootConnector" presStyleLbl="node4" presStyleIdx="5" presStyleCnt="30"/>
      <dgm:spPr/>
      <dgm:t>
        <a:bodyPr/>
        <a:lstStyle/>
        <a:p>
          <a:endParaRPr lang="en-US"/>
        </a:p>
      </dgm:t>
    </dgm:pt>
    <dgm:pt modelId="{658FD759-F2DC-45AE-953A-04C3A219514C}" type="pres">
      <dgm:prSet presAssocID="{02128904-0433-49E4-B2EC-50E472FEB8B0}" presName="hierChild4" presStyleCnt="0"/>
      <dgm:spPr/>
    </dgm:pt>
    <dgm:pt modelId="{DD655E03-A956-4B9A-8B3B-700D28E37171}" type="pres">
      <dgm:prSet presAssocID="{02128904-0433-49E4-B2EC-50E472FEB8B0}" presName="hierChild5" presStyleCnt="0"/>
      <dgm:spPr/>
    </dgm:pt>
    <dgm:pt modelId="{107FD4BE-293A-4440-A1AD-15BF45DC494C}" type="pres">
      <dgm:prSet presAssocID="{F05CCB44-40A7-4139-BF2A-092782655420}" presName="hierChild5" presStyleCnt="0"/>
      <dgm:spPr/>
      <dgm:t>
        <a:bodyPr/>
        <a:lstStyle/>
        <a:p>
          <a:endParaRPr lang="en-US"/>
        </a:p>
      </dgm:t>
    </dgm:pt>
    <dgm:pt modelId="{28D32780-5D81-4BCB-B0A0-A7CF44733EEA}" type="pres">
      <dgm:prSet presAssocID="{741AC233-1906-4997-87A3-7A5F203AD37A}" presName="Name37" presStyleLbl="parChTrans1D3" presStyleIdx="3" presStyleCnt="9"/>
      <dgm:spPr/>
      <dgm:t>
        <a:bodyPr/>
        <a:lstStyle/>
        <a:p>
          <a:endParaRPr lang="en-US"/>
        </a:p>
      </dgm:t>
    </dgm:pt>
    <dgm:pt modelId="{222C4317-B208-47F9-882A-0A1C10EEE248}" type="pres">
      <dgm:prSet presAssocID="{9FB8FD38-E34A-4E50-BEB5-23E3F7466041}" presName="hierRoot2" presStyleCnt="0">
        <dgm:presLayoutVars>
          <dgm:hierBranch val="init"/>
        </dgm:presLayoutVars>
      </dgm:prSet>
      <dgm:spPr/>
      <dgm:t>
        <a:bodyPr/>
        <a:lstStyle/>
        <a:p>
          <a:endParaRPr lang="en-US"/>
        </a:p>
      </dgm:t>
    </dgm:pt>
    <dgm:pt modelId="{4E7FB56B-6DD5-48D9-AEA6-D9DD78A7AA8C}" type="pres">
      <dgm:prSet presAssocID="{9FB8FD38-E34A-4E50-BEB5-23E3F7466041}" presName="rootComposite" presStyleCnt="0"/>
      <dgm:spPr/>
      <dgm:t>
        <a:bodyPr/>
        <a:lstStyle/>
        <a:p>
          <a:endParaRPr lang="en-US"/>
        </a:p>
      </dgm:t>
    </dgm:pt>
    <dgm:pt modelId="{C51B779F-ADBD-4ACA-9D50-9E3124A0DFBA}" type="pres">
      <dgm:prSet presAssocID="{9FB8FD38-E34A-4E50-BEB5-23E3F7466041}" presName="rootText" presStyleLbl="node3" presStyleIdx="3" presStyleCnt="9" custScaleX="107296" custLinFactNeighborY="37836">
        <dgm:presLayoutVars>
          <dgm:chPref val="3"/>
        </dgm:presLayoutVars>
      </dgm:prSet>
      <dgm:spPr/>
      <dgm:t>
        <a:bodyPr/>
        <a:lstStyle/>
        <a:p>
          <a:endParaRPr lang="en-US"/>
        </a:p>
      </dgm:t>
    </dgm:pt>
    <dgm:pt modelId="{117B99AA-4867-43FF-8233-90C400911A7C}" type="pres">
      <dgm:prSet presAssocID="{9FB8FD38-E34A-4E50-BEB5-23E3F7466041}" presName="rootConnector" presStyleLbl="node3" presStyleIdx="3" presStyleCnt="9"/>
      <dgm:spPr/>
      <dgm:t>
        <a:bodyPr/>
        <a:lstStyle/>
        <a:p>
          <a:endParaRPr lang="en-US"/>
        </a:p>
      </dgm:t>
    </dgm:pt>
    <dgm:pt modelId="{EB7F4B13-60C1-480D-A087-4C7313F81503}" type="pres">
      <dgm:prSet presAssocID="{9FB8FD38-E34A-4E50-BEB5-23E3F7466041}" presName="hierChild4" presStyleCnt="0"/>
      <dgm:spPr/>
      <dgm:t>
        <a:bodyPr/>
        <a:lstStyle/>
        <a:p>
          <a:endParaRPr lang="en-US"/>
        </a:p>
      </dgm:t>
    </dgm:pt>
    <dgm:pt modelId="{847B6ED2-E123-477F-B76D-2398BE25E943}" type="pres">
      <dgm:prSet presAssocID="{A1538513-195D-419D-B3BF-D3B4527EEBA4}" presName="Name37" presStyleLbl="parChTrans1D4" presStyleIdx="6" presStyleCnt="30"/>
      <dgm:spPr/>
      <dgm:t>
        <a:bodyPr/>
        <a:lstStyle/>
        <a:p>
          <a:endParaRPr lang="en-US"/>
        </a:p>
      </dgm:t>
    </dgm:pt>
    <dgm:pt modelId="{5A2149D3-4E0A-4064-8F73-13589D49866D}" type="pres">
      <dgm:prSet presAssocID="{D66F2E39-931F-4E8E-9139-6537809CA909}" presName="hierRoot2" presStyleCnt="0">
        <dgm:presLayoutVars>
          <dgm:hierBranch val="init"/>
        </dgm:presLayoutVars>
      </dgm:prSet>
      <dgm:spPr/>
      <dgm:t>
        <a:bodyPr/>
        <a:lstStyle/>
        <a:p>
          <a:endParaRPr lang="en-US"/>
        </a:p>
      </dgm:t>
    </dgm:pt>
    <dgm:pt modelId="{F8E16B1C-E99B-46F5-9D9A-0077B1FF379C}" type="pres">
      <dgm:prSet presAssocID="{D66F2E39-931F-4E8E-9139-6537809CA909}" presName="rootComposite" presStyleCnt="0"/>
      <dgm:spPr/>
      <dgm:t>
        <a:bodyPr/>
        <a:lstStyle/>
        <a:p>
          <a:endParaRPr lang="en-US"/>
        </a:p>
      </dgm:t>
    </dgm:pt>
    <dgm:pt modelId="{DC484A50-024E-46A2-9924-58790020118F}" type="pres">
      <dgm:prSet presAssocID="{D66F2E39-931F-4E8E-9139-6537809CA909}" presName="rootText" presStyleLbl="node4" presStyleIdx="6" presStyleCnt="30" custLinFactNeighborY="37836">
        <dgm:presLayoutVars>
          <dgm:chPref val="3"/>
        </dgm:presLayoutVars>
      </dgm:prSet>
      <dgm:spPr/>
      <dgm:t>
        <a:bodyPr/>
        <a:lstStyle/>
        <a:p>
          <a:endParaRPr lang="en-US"/>
        </a:p>
      </dgm:t>
    </dgm:pt>
    <dgm:pt modelId="{28F20A02-DB76-47E3-B8B5-87D9167F2BEF}" type="pres">
      <dgm:prSet presAssocID="{D66F2E39-931F-4E8E-9139-6537809CA909}" presName="rootConnector" presStyleLbl="node4" presStyleIdx="6" presStyleCnt="30"/>
      <dgm:spPr/>
      <dgm:t>
        <a:bodyPr/>
        <a:lstStyle/>
        <a:p>
          <a:endParaRPr lang="en-US"/>
        </a:p>
      </dgm:t>
    </dgm:pt>
    <dgm:pt modelId="{8F2E2889-FD43-47FC-8D81-BCBDF301D737}" type="pres">
      <dgm:prSet presAssocID="{D66F2E39-931F-4E8E-9139-6537809CA909}" presName="hierChild4" presStyleCnt="0"/>
      <dgm:spPr/>
      <dgm:t>
        <a:bodyPr/>
        <a:lstStyle/>
        <a:p>
          <a:endParaRPr lang="en-US"/>
        </a:p>
      </dgm:t>
    </dgm:pt>
    <dgm:pt modelId="{ABDD3FE1-435B-4037-A97B-6ED7A4F70081}" type="pres">
      <dgm:prSet presAssocID="{D66F2E39-931F-4E8E-9139-6537809CA909}" presName="hierChild5" presStyleCnt="0"/>
      <dgm:spPr/>
      <dgm:t>
        <a:bodyPr/>
        <a:lstStyle/>
        <a:p>
          <a:endParaRPr lang="en-US"/>
        </a:p>
      </dgm:t>
    </dgm:pt>
    <dgm:pt modelId="{1CCEC84F-63DB-4DEE-9F25-48F1225D6EEC}" type="pres">
      <dgm:prSet presAssocID="{A2FA6747-D8F8-44D4-A5DD-12A910AFB86C}" presName="Name37" presStyleLbl="parChTrans1D4" presStyleIdx="7" presStyleCnt="30"/>
      <dgm:spPr/>
      <dgm:t>
        <a:bodyPr/>
        <a:lstStyle/>
        <a:p>
          <a:endParaRPr lang="en-US"/>
        </a:p>
      </dgm:t>
    </dgm:pt>
    <dgm:pt modelId="{8796CF92-234C-4051-BCC8-BC8D5D4093D4}" type="pres">
      <dgm:prSet presAssocID="{53641682-0816-4F2B-9DB1-DF8FADBA11B6}" presName="hierRoot2" presStyleCnt="0">
        <dgm:presLayoutVars>
          <dgm:hierBranch val="init"/>
        </dgm:presLayoutVars>
      </dgm:prSet>
      <dgm:spPr/>
      <dgm:t>
        <a:bodyPr/>
        <a:lstStyle/>
        <a:p>
          <a:endParaRPr lang="en-US"/>
        </a:p>
      </dgm:t>
    </dgm:pt>
    <dgm:pt modelId="{F5F1B86B-5305-4132-BFEC-9310FF267117}" type="pres">
      <dgm:prSet presAssocID="{53641682-0816-4F2B-9DB1-DF8FADBA11B6}" presName="rootComposite" presStyleCnt="0"/>
      <dgm:spPr/>
      <dgm:t>
        <a:bodyPr/>
        <a:lstStyle/>
        <a:p>
          <a:endParaRPr lang="en-US"/>
        </a:p>
      </dgm:t>
    </dgm:pt>
    <dgm:pt modelId="{4D55E6C7-BC9D-4DA4-9135-706EE1C839DC}" type="pres">
      <dgm:prSet presAssocID="{53641682-0816-4F2B-9DB1-DF8FADBA11B6}" presName="rootText" presStyleLbl="node4" presStyleIdx="7" presStyleCnt="30" custLinFactNeighborY="37836">
        <dgm:presLayoutVars>
          <dgm:chPref val="3"/>
        </dgm:presLayoutVars>
      </dgm:prSet>
      <dgm:spPr/>
      <dgm:t>
        <a:bodyPr/>
        <a:lstStyle/>
        <a:p>
          <a:endParaRPr lang="en-US"/>
        </a:p>
      </dgm:t>
    </dgm:pt>
    <dgm:pt modelId="{D2DF6401-FDD9-42F2-8978-FCB8CD7D3960}" type="pres">
      <dgm:prSet presAssocID="{53641682-0816-4F2B-9DB1-DF8FADBA11B6}" presName="rootConnector" presStyleLbl="node4" presStyleIdx="7" presStyleCnt="30"/>
      <dgm:spPr/>
      <dgm:t>
        <a:bodyPr/>
        <a:lstStyle/>
        <a:p>
          <a:endParaRPr lang="en-US"/>
        </a:p>
      </dgm:t>
    </dgm:pt>
    <dgm:pt modelId="{74C0B49B-0471-45EA-BDE3-8ADE2FD0D3D3}" type="pres">
      <dgm:prSet presAssocID="{53641682-0816-4F2B-9DB1-DF8FADBA11B6}" presName="hierChild4" presStyleCnt="0"/>
      <dgm:spPr/>
      <dgm:t>
        <a:bodyPr/>
        <a:lstStyle/>
        <a:p>
          <a:endParaRPr lang="en-US"/>
        </a:p>
      </dgm:t>
    </dgm:pt>
    <dgm:pt modelId="{A88E9F10-DE6F-4A4B-884B-9DB65E14D1AA}" type="pres">
      <dgm:prSet presAssocID="{53641682-0816-4F2B-9DB1-DF8FADBA11B6}" presName="hierChild5" presStyleCnt="0"/>
      <dgm:spPr/>
      <dgm:t>
        <a:bodyPr/>
        <a:lstStyle/>
        <a:p>
          <a:endParaRPr lang="en-US"/>
        </a:p>
      </dgm:t>
    </dgm:pt>
    <dgm:pt modelId="{B41976F1-9BC4-456E-96C0-C40662D529B8}" type="pres">
      <dgm:prSet presAssocID="{9FB8FD38-E34A-4E50-BEB5-23E3F7466041}" presName="hierChild5" presStyleCnt="0"/>
      <dgm:spPr/>
      <dgm:t>
        <a:bodyPr/>
        <a:lstStyle/>
        <a:p>
          <a:endParaRPr lang="en-US"/>
        </a:p>
      </dgm:t>
    </dgm:pt>
    <dgm:pt modelId="{F7D3861F-7EF1-4D9F-9430-150223D6E74C}" type="pres">
      <dgm:prSet presAssocID="{E984AE08-2F68-4931-A8E0-939143BD9CA0}" presName="hierChild5" presStyleCnt="0"/>
      <dgm:spPr/>
    </dgm:pt>
    <dgm:pt modelId="{60CF706F-C66D-4A78-87A4-EE226BA9CDF1}" type="pres">
      <dgm:prSet presAssocID="{782C9E97-7083-43FB-8765-063A7A74D041}" presName="Name37" presStyleLbl="parChTrans1D2" presStyleIdx="1" presStyleCnt="3"/>
      <dgm:spPr/>
      <dgm:t>
        <a:bodyPr/>
        <a:lstStyle/>
        <a:p>
          <a:endParaRPr lang="en-US"/>
        </a:p>
      </dgm:t>
    </dgm:pt>
    <dgm:pt modelId="{0728F118-22E8-4900-9748-E2B7594E7065}" type="pres">
      <dgm:prSet presAssocID="{0B5E5314-F888-45B7-8347-B22603C48256}" presName="hierRoot2" presStyleCnt="0">
        <dgm:presLayoutVars>
          <dgm:hierBranch val="init"/>
        </dgm:presLayoutVars>
      </dgm:prSet>
      <dgm:spPr/>
      <dgm:t>
        <a:bodyPr/>
        <a:lstStyle/>
        <a:p>
          <a:endParaRPr lang="en-US"/>
        </a:p>
      </dgm:t>
    </dgm:pt>
    <dgm:pt modelId="{7B0980EA-FFEF-4712-9327-416E4F65B752}" type="pres">
      <dgm:prSet presAssocID="{0B5E5314-F888-45B7-8347-B22603C48256}" presName="rootComposite" presStyleCnt="0"/>
      <dgm:spPr/>
      <dgm:t>
        <a:bodyPr/>
        <a:lstStyle/>
        <a:p>
          <a:endParaRPr lang="en-US"/>
        </a:p>
      </dgm:t>
    </dgm:pt>
    <dgm:pt modelId="{99FE9214-30A1-48C6-A943-44AC29666CCD}" type="pres">
      <dgm:prSet presAssocID="{0B5E5314-F888-45B7-8347-B22603C48256}" presName="rootText" presStyleLbl="node2" presStyleIdx="1" presStyleCnt="3" custScaleX="141706" custLinFactNeighborX="-52652">
        <dgm:presLayoutVars>
          <dgm:chPref val="3"/>
        </dgm:presLayoutVars>
      </dgm:prSet>
      <dgm:spPr/>
      <dgm:t>
        <a:bodyPr/>
        <a:lstStyle/>
        <a:p>
          <a:endParaRPr lang="en-US"/>
        </a:p>
      </dgm:t>
    </dgm:pt>
    <dgm:pt modelId="{C99B00FE-4433-4A2B-8775-F8DE729BA802}" type="pres">
      <dgm:prSet presAssocID="{0B5E5314-F888-45B7-8347-B22603C48256}" presName="rootConnector" presStyleLbl="node2" presStyleIdx="1" presStyleCnt="3"/>
      <dgm:spPr/>
      <dgm:t>
        <a:bodyPr/>
        <a:lstStyle/>
        <a:p>
          <a:endParaRPr lang="en-US"/>
        </a:p>
      </dgm:t>
    </dgm:pt>
    <dgm:pt modelId="{F2D79A1F-A103-4FF5-8766-3F187AB5A5B6}" type="pres">
      <dgm:prSet presAssocID="{0B5E5314-F888-45B7-8347-B22603C48256}" presName="hierChild4" presStyleCnt="0"/>
      <dgm:spPr/>
      <dgm:t>
        <a:bodyPr/>
        <a:lstStyle/>
        <a:p>
          <a:endParaRPr lang="en-US"/>
        </a:p>
      </dgm:t>
    </dgm:pt>
    <dgm:pt modelId="{B26F0CCB-DA33-4585-A216-0AA5922E9447}" type="pres">
      <dgm:prSet presAssocID="{D07164C0-BB64-419C-87F8-390775D1057B}" presName="Name37" presStyleLbl="parChTrans1D3" presStyleIdx="4" presStyleCnt="9"/>
      <dgm:spPr/>
      <dgm:t>
        <a:bodyPr/>
        <a:lstStyle/>
        <a:p>
          <a:endParaRPr lang="en-US"/>
        </a:p>
      </dgm:t>
    </dgm:pt>
    <dgm:pt modelId="{3FB4C361-A0A1-44B2-A19D-825E86F96698}" type="pres">
      <dgm:prSet presAssocID="{2620AAFE-CA2D-4DD1-8112-C287D1780DA2}" presName="hierRoot2" presStyleCnt="0">
        <dgm:presLayoutVars>
          <dgm:hierBranch val="init"/>
        </dgm:presLayoutVars>
      </dgm:prSet>
      <dgm:spPr/>
      <dgm:t>
        <a:bodyPr/>
        <a:lstStyle/>
        <a:p>
          <a:endParaRPr lang="en-US"/>
        </a:p>
      </dgm:t>
    </dgm:pt>
    <dgm:pt modelId="{8DC3DB63-A393-40F7-B5A6-E58E038A0AA5}" type="pres">
      <dgm:prSet presAssocID="{2620AAFE-CA2D-4DD1-8112-C287D1780DA2}" presName="rootComposite" presStyleCnt="0"/>
      <dgm:spPr/>
      <dgm:t>
        <a:bodyPr/>
        <a:lstStyle/>
        <a:p>
          <a:endParaRPr lang="en-US"/>
        </a:p>
      </dgm:t>
    </dgm:pt>
    <dgm:pt modelId="{8D1893FB-17B4-43C0-B162-19BDB46D5A4E}" type="pres">
      <dgm:prSet presAssocID="{2620AAFE-CA2D-4DD1-8112-C287D1780DA2}" presName="rootText" presStyleLbl="node3" presStyleIdx="4" presStyleCnt="9" custScaleX="117440" custLinFactNeighborY="37836">
        <dgm:presLayoutVars>
          <dgm:chPref val="3"/>
        </dgm:presLayoutVars>
      </dgm:prSet>
      <dgm:spPr/>
      <dgm:t>
        <a:bodyPr/>
        <a:lstStyle/>
        <a:p>
          <a:endParaRPr lang="en-US"/>
        </a:p>
      </dgm:t>
    </dgm:pt>
    <dgm:pt modelId="{72E9CC83-30F4-4806-9613-BB92FB244FF7}" type="pres">
      <dgm:prSet presAssocID="{2620AAFE-CA2D-4DD1-8112-C287D1780DA2}" presName="rootConnector" presStyleLbl="node3" presStyleIdx="4" presStyleCnt="9"/>
      <dgm:spPr/>
      <dgm:t>
        <a:bodyPr/>
        <a:lstStyle/>
        <a:p>
          <a:endParaRPr lang="en-US"/>
        </a:p>
      </dgm:t>
    </dgm:pt>
    <dgm:pt modelId="{6D88B4D8-71B9-4F2E-9217-26288D1DF92C}" type="pres">
      <dgm:prSet presAssocID="{2620AAFE-CA2D-4DD1-8112-C287D1780DA2}" presName="hierChild4" presStyleCnt="0"/>
      <dgm:spPr/>
      <dgm:t>
        <a:bodyPr/>
        <a:lstStyle/>
        <a:p>
          <a:endParaRPr lang="en-US"/>
        </a:p>
      </dgm:t>
    </dgm:pt>
    <dgm:pt modelId="{1794A120-EE87-4E1D-AAAC-4C227A4A7556}" type="pres">
      <dgm:prSet presAssocID="{71D22FB4-1705-45D8-B6EF-89873A1D7BED}" presName="Name37" presStyleLbl="parChTrans1D4" presStyleIdx="8" presStyleCnt="30"/>
      <dgm:spPr/>
      <dgm:t>
        <a:bodyPr/>
        <a:lstStyle/>
        <a:p>
          <a:endParaRPr lang="en-US"/>
        </a:p>
      </dgm:t>
    </dgm:pt>
    <dgm:pt modelId="{8E60C24A-78ED-4681-A65A-D748D02B2DBB}" type="pres">
      <dgm:prSet presAssocID="{23BCDFA8-A5F7-4B77-917B-B220C482B6BD}" presName="hierRoot2" presStyleCnt="0">
        <dgm:presLayoutVars>
          <dgm:hierBranch val="init"/>
        </dgm:presLayoutVars>
      </dgm:prSet>
      <dgm:spPr/>
      <dgm:t>
        <a:bodyPr/>
        <a:lstStyle/>
        <a:p>
          <a:endParaRPr lang="en-US"/>
        </a:p>
      </dgm:t>
    </dgm:pt>
    <dgm:pt modelId="{1CE2CE1F-95BB-4741-B9C5-15319A829B6C}" type="pres">
      <dgm:prSet presAssocID="{23BCDFA8-A5F7-4B77-917B-B220C482B6BD}" presName="rootComposite" presStyleCnt="0"/>
      <dgm:spPr/>
      <dgm:t>
        <a:bodyPr/>
        <a:lstStyle/>
        <a:p>
          <a:endParaRPr lang="en-US"/>
        </a:p>
      </dgm:t>
    </dgm:pt>
    <dgm:pt modelId="{925B497A-6EA5-4A3F-B5DB-B0D702B72ACC}" type="pres">
      <dgm:prSet presAssocID="{23BCDFA8-A5F7-4B77-917B-B220C482B6BD}" presName="rootText" presStyleLbl="node4" presStyleIdx="8" presStyleCnt="30" custScaleX="139267" custLinFactNeighborY="37836">
        <dgm:presLayoutVars>
          <dgm:chPref val="3"/>
        </dgm:presLayoutVars>
      </dgm:prSet>
      <dgm:spPr/>
      <dgm:t>
        <a:bodyPr/>
        <a:lstStyle/>
        <a:p>
          <a:endParaRPr lang="en-US"/>
        </a:p>
      </dgm:t>
    </dgm:pt>
    <dgm:pt modelId="{B4F0A4A9-FFE3-4D78-9799-4D9829D6492D}" type="pres">
      <dgm:prSet presAssocID="{23BCDFA8-A5F7-4B77-917B-B220C482B6BD}" presName="rootConnector" presStyleLbl="node4" presStyleIdx="8" presStyleCnt="30"/>
      <dgm:spPr/>
      <dgm:t>
        <a:bodyPr/>
        <a:lstStyle/>
        <a:p>
          <a:endParaRPr lang="en-US"/>
        </a:p>
      </dgm:t>
    </dgm:pt>
    <dgm:pt modelId="{15F06B04-FAE2-4366-BC4E-B57BC70FB10E}" type="pres">
      <dgm:prSet presAssocID="{23BCDFA8-A5F7-4B77-917B-B220C482B6BD}" presName="hierChild4" presStyleCnt="0"/>
      <dgm:spPr/>
      <dgm:t>
        <a:bodyPr/>
        <a:lstStyle/>
        <a:p>
          <a:endParaRPr lang="en-US"/>
        </a:p>
      </dgm:t>
    </dgm:pt>
    <dgm:pt modelId="{91A8CECE-8147-41D5-8415-9A92258AD086}" type="pres">
      <dgm:prSet presAssocID="{23BCDFA8-A5F7-4B77-917B-B220C482B6BD}" presName="hierChild5" presStyleCnt="0"/>
      <dgm:spPr/>
      <dgm:t>
        <a:bodyPr/>
        <a:lstStyle/>
        <a:p>
          <a:endParaRPr lang="en-US"/>
        </a:p>
      </dgm:t>
    </dgm:pt>
    <dgm:pt modelId="{2B7320D6-DA52-4DC9-AB6E-5C8AB4A7BBAB}" type="pres">
      <dgm:prSet presAssocID="{4AFB43FE-62EF-4919-B4B8-28CF744844D3}" presName="Name37" presStyleLbl="parChTrans1D4" presStyleIdx="9" presStyleCnt="30"/>
      <dgm:spPr/>
      <dgm:t>
        <a:bodyPr/>
        <a:lstStyle/>
        <a:p>
          <a:endParaRPr lang="en-US"/>
        </a:p>
      </dgm:t>
    </dgm:pt>
    <dgm:pt modelId="{6F3EE979-B485-482E-9F66-5FDD62B306BA}" type="pres">
      <dgm:prSet presAssocID="{1C7586C3-C836-4260-9818-762A0F3AAFFE}" presName="hierRoot2" presStyleCnt="0">
        <dgm:presLayoutVars>
          <dgm:hierBranch val="init"/>
        </dgm:presLayoutVars>
      </dgm:prSet>
      <dgm:spPr/>
      <dgm:t>
        <a:bodyPr/>
        <a:lstStyle/>
        <a:p>
          <a:endParaRPr lang="en-US"/>
        </a:p>
      </dgm:t>
    </dgm:pt>
    <dgm:pt modelId="{7936BCDA-840A-423E-8621-92F24FF73594}" type="pres">
      <dgm:prSet presAssocID="{1C7586C3-C836-4260-9818-762A0F3AAFFE}" presName="rootComposite" presStyleCnt="0"/>
      <dgm:spPr/>
      <dgm:t>
        <a:bodyPr/>
        <a:lstStyle/>
        <a:p>
          <a:endParaRPr lang="en-US"/>
        </a:p>
      </dgm:t>
    </dgm:pt>
    <dgm:pt modelId="{23C2B706-4D24-4AC1-809F-C8F74E68E1B4}" type="pres">
      <dgm:prSet presAssocID="{1C7586C3-C836-4260-9818-762A0F3AAFFE}" presName="rootText" presStyleLbl="node4" presStyleIdx="9" presStyleCnt="30" custScaleX="138344" custLinFactNeighborY="37836">
        <dgm:presLayoutVars>
          <dgm:chPref val="3"/>
        </dgm:presLayoutVars>
      </dgm:prSet>
      <dgm:spPr/>
      <dgm:t>
        <a:bodyPr/>
        <a:lstStyle/>
        <a:p>
          <a:endParaRPr lang="en-US"/>
        </a:p>
      </dgm:t>
    </dgm:pt>
    <dgm:pt modelId="{B2594943-E997-410B-8B05-540BC8549A15}" type="pres">
      <dgm:prSet presAssocID="{1C7586C3-C836-4260-9818-762A0F3AAFFE}" presName="rootConnector" presStyleLbl="node4" presStyleIdx="9" presStyleCnt="30"/>
      <dgm:spPr/>
      <dgm:t>
        <a:bodyPr/>
        <a:lstStyle/>
        <a:p>
          <a:endParaRPr lang="en-US"/>
        </a:p>
      </dgm:t>
    </dgm:pt>
    <dgm:pt modelId="{643CA6BC-17CF-4984-A5A9-9247AD5F1C54}" type="pres">
      <dgm:prSet presAssocID="{1C7586C3-C836-4260-9818-762A0F3AAFFE}" presName="hierChild4" presStyleCnt="0"/>
      <dgm:spPr/>
      <dgm:t>
        <a:bodyPr/>
        <a:lstStyle/>
        <a:p>
          <a:endParaRPr lang="en-US"/>
        </a:p>
      </dgm:t>
    </dgm:pt>
    <dgm:pt modelId="{77524EB7-721A-4E90-93B0-D0EBC279A4FF}" type="pres">
      <dgm:prSet presAssocID="{1C7586C3-C836-4260-9818-762A0F3AAFFE}" presName="hierChild5" presStyleCnt="0"/>
      <dgm:spPr/>
      <dgm:t>
        <a:bodyPr/>
        <a:lstStyle/>
        <a:p>
          <a:endParaRPr lang="en-US"/>
        </a:p>
      </dgm:t>
    </dgm:pt>
    <dgm:pt modelId="{58682662-4715-43B5-A692-08949EB46536}" type="pres">
      <dgm:prSet presAssocID="{C3477971-AA57-4C9E-BD48-1B0A07F3CCAA}" presName="Name37" presStyleLbl="parChTrans1D4" presStyleIdx="10" presStyleCnt="30"/>
      <dgm:spPr/>
      <dgm:t>
        <a:bodyPr/>
        <a:lstStyle/>
        <a:p>
          <a:endParaRPr lang="en-US"/>
        </a:p>
      </dgm:t>
    </dgm:pt>
    <dgm:pt modelId="{CCDAFA79-035E-400C-9AC8-794D63D7F80D}" type="pres">
      <dgm:prSet presAssocID="{7C02E531-A95F-4C71-9272-F07C7ED3B8A2}" presName="hierRoot2" presStyleCnt="0">
        <dgm:presLayoutVars>
          <dgm:hierBranch val="init"/>
        </dgm:presLayoutVars>
      </dgm:prSet>
      <dgm:spPr/>
      <dgm:t>
        <a:bodyPr/>
        <a:lstStyle/>
        <a:p>
          <a:endParaRPr lang="en-US"/>
        </a:p>
      </dgm:t>
    </dgm:pt>
    <dgm:pt modelId="{6D86CC41-9391-4518-9B65-445559A7731B}" type="pres">
      <dgm:prSet presAssocID="{7C02E531-A95F-4C71-9272-F07C7ED3B8A2}" presName="rootComposite" presStyleCnt="0"/>
      <dgm:spPr/>
      <dgm:t>
        <a:bodyPr/>
        <a:lstStyle/>
        <a:p>
          <a:endParaRPr lang="en-US"/>
        </a:p>
      </dgm:t>
    </dgm:pt>
    <dgm:pt modelId="{887D6C4F-84B5-4AAC-BB6B-063F5F2E4612}" type="pres">
      <dgm:prSet presAssocID="{7C02E531-A95F-4C71-9272-F07C7ED3B8A2}" presName="rootText" presStyleLbl="node4" presStyleIdx="10" presStyleCnt="30" custScaleX="139267" custLinFactNeighborY="37836">
        <dgm:presLayoutVars>
          <dgm:chPref val="3"/>
        </dgm:presLayoutVars>
      </dgm:prSet>
      <dgm:spPr/>
      <dgm:t>
        <a:bodyPr/>
        <a:lstStyle/>
        <a:p>
          <a:endParaRPr lang="en-US"/>
        </a:p>
      </dgm:t>
    </dgm:pt>
    <dgm:pt modelId="{078A3702-3395-40E0-A88B-2C99202746AF}" type="pres">
      <dgm:prSet presAssocID="{7C02E531-A95F-4C71-9272-F07C7ED3B8A2}" presName="rootConnector" presStyleLbl="node4" presStyleIdx="10" presStyleCnt="30"/>
      <dgm:spPr/>
      <dgm:t>
        <a:bodyPr/>
        <a:lstStyle/>
        <a:p>
          <a:endParaRPr lang="en-US"/>
        </a:p>
      </dgm:t>
    </dgm:pt>
    <dgm:pt modelId="{28A430FD-7856-4859-B032-D0ADDAE57791}" type="pres">
      <dgm:prSet presAssocID="{7C02E531-A95F-4C71-9272-F07C7ED3B8A2}" presName="hierChild4" presStyleCnt="0"/>
      <dgm:spPr/>
      <dgm:t>
        <a:bodyPr/>
        <a:lstStyle/>
        <a:p>
          <a:endParaRPr lang="en-US"/>
        </a:p>
      </dgm:t>
    </dgm:pt>
    <dgm:pt modelId="{8BC8D57D-1A74-488E-AB10-6D7428BB7B17}" type="pres">
      <dgm:prSet presAssocID="{7C02E531-A95F-4C71-9272-F07C7ED3B8A2}" presName="hierChild5" presStyleCnt="0"/>
      <dgm:spPr/>
      <dgm:t>
        <a:bodyPr/>
        <a:lstStyle/>
        <a:p>
          <a:endParaRPr lang="en-US"/>
        </a:p>
      </dgm:t>
    </dgm:pt>
    <dgm:pt modelId="{B452A87D-6163-463D-93B4-5B169434CED3}" type="pres">
      <dgm:prSet presAssocID="{5FD2D371-9979-4A44-BE11-B551CFA5ACEB}" presName="Name37" presStyleLbl="parChTrans1D4" presStyleIdx="11" presStyleCnt="30"/>
      <dgm:spPr/>
      <dgm:t>
        <a:bodyPr/>
        <a:lstStyle/>
        <a:p>
          <a:endParaRPr lang="en-US"/>
        </a:p>
      </dgm:t>
    </dgm:pt>
    <dgm:pt modelId="{8BCB603E-9003-4719-8A3E-5A29C438DD24}" type="pres">
      <dgm:prSet presAssocID="{BDFCF9CE-144E-404B-9635-5A5C1169AC81}" presName="hierRoot2" presStyleCnt="0">
        <dgm:presLayoutVars>
          <dgm:hierBranch val="init"/>
        </dgm:presLayoutVars>
      </dgm:prSet>
      <dgm:spPr/>
    </dgm:pt>
    <dgm:pt modelId="{7A46320D-3052-4E16-80A8-9262E36A45DC}" type="pres">
      <dgm:prSet presAssocID="{BDFCF9CE-144E-404B-9635-5A5C1169AC81}" presName="rootComposite" presStyleCnt="0"/>
      <dgm:spPr/>
    </dgm:pt>
    <dgm:pt modelId="{5F64926D-F482-4AFA-AA80-DD8C9F3E144C}" type="pres">
      <dgm:prSet presAssocID="{BDFCF9CE-144E-404B-9635-5A5C1169AC81}" presName="rootText" presStyleLbl="node4" presStyleIdx="11" presStyleCnt="30" custScaleX="138869" custLinFactNeighborY="35869">
        <dgm:presLayoutVars>
          <dgm:chPref val="3"/>
        </dgm:presLayoutVars>
      </dgm:prSet>
      <dgm:spPr/>
      <dgm:t>
        <a:bodyPr/>
        <a:lstStyle/>
        <a:p>
          <a:endParaRPr lang="en-US"/>
        </a:p>
      </dgm:t>
    </dgm:pt>
    <dgm:pt modelId="{17BFFF37-36D5-4D56-8897-828C2E6F7D6C}" type="pres">
      <dgm:prSet presAssocID="{BDFCF9CE-144E-404B-9635-5A5C1169AC81}" presName="rootConnector" presStyleLbl="node4" presStyleIdx="11" presStyleCnt="30"/>
      <dgm:spPr/>
      <dgm:t>
        <a:bodyPr/>
        <a:lstStyle/>
        <a:p>
          <a:endParaRPr lang="en-US"/>
        </a:p>
      </dgm:t>
    </dgm:pt>
    <dgm:pt modelId="{A3C77872-F9C0-4D62-BC2E-3DCCDC8CC96F}" type="pres">
      <dgm:prSet presAssocID="{BDFCF9CE-144E-404B-9635-5A5C1169AC81}" presName="hierChild4" presStyleCnt="0"/>
      <dgm:spPr/>
    </dgm:pt>
    <dgm:pt modelId="{41BA5652-C0C7-41F3-980F-8AA07040BBF5}" type="pres">
      <dgm:prSet presAssocID="{BDFCF9CE-144E-404B-9635-5A5C1169AC81}" presName="hierChild5" presStyleCnt="0"/>
      <dgm:spPr/>
    </dgm:pt>
    <dgm:pt modelId="{40807956-7031-4C64-B6AE-3B7E8AC82287}" type="pres">
      <dgm:prSet presAssocID="{8601C614-449E-4F9A-83F1-1F35CF1D6E9F}" presName="Name37" presStyleLbl="parChTrans1D4" presStyleIdx="12" presStyleCnt="30"/>
      <dgm:spPr/>
      <dgm:t>
        <a:bodyPr/>
        <a:lstStyle/>
        <a:p>
          <a:endParaRPr lang="en-US"/>
        </a:p>
      </dgm:t>
    </dgm:pt>
    <dgm:pt modelId="{6C6E3D65-348E-47EB-9556-D2A911A33E5B}" type="pres">
      <dgm:prSet presAssocID="{D0338D52-5CE1-4F4A-A717-31CBE8584144}" presName="hierRoot2" presStyleCnt="0">
        <dgm:presLayoutVars>
          <dgm:hierBranch val="init"/>
        </dgm:presLayoutVars>
      </dgm:prSet>
      <dgm:spPr/>
      <dgm:t>
        <a:bodyPr/>
        <a:lstStyle/>
        <a:p>
          <a:endParaRPr lang="en-US"/>
        </a:p>
      </dgm:t>
    </dgm:pt>
    <dgm:pt modelId="{6BB33FF9-E6A1-4DF7-9E42-611063C3F455}" type="pres">
      <dgm:prSet presAssocID="{D0338D52-5CE1-4F4A-A717-31CBE8584144}" presName="rootComposite" presStyleCnt="0"/>
      <dgm:spPr/>
      <dgm:t>
        <a:bodyPr/>
        <a:lstStyle/>
        <a:p>
          <a:endParaRPr lang="en-US"/>
        </a:p>
      </dgm:t>
    </dgm:pt>
    <dgm:pt modelId="{FCB0AC24-C116-4558-9359-D497327C598E}" type="pres">
      <dgm:prSet presAssocID="{D0338D52-5CE1-4F4A-A717-31CBE8584144}" presName="rootText" presStyleLbl="node4" presStyleIdx="12" presStyleCnt="30" custScaleX="139267" custLinFactNeighborY="37836">
        <dgm:presLayoutVars>
          <dgm:chPref val="3"/>
        </dgm:presLayoutVars>
      </dgm:prSet>
      <dgm:spPr/>
      <dgm:t>
        <a:bodyPr/>
        <a:lstStyle/>
        <a:p>
          <a:endParaRPr lang="en-US"/>
        </a:p>
      </dgm:t>
    </dgm:pt>
    <dgm:pt modelId="{EACDD6DD-6835-4690-ADF9-F24DBA361DA5}" type="pres">
      <dgm:prSet presAssocID="{D0338D52-5CE1-4F4A-A717-31CBE8584144}" presName="rootConnector" presStyleLbl="node4" presStyleIdx="12" presStyleCnt="30"/>
      <dgm:spPr/>
      <dgm:t>
        <a:bodyPr/>
        <a:lstStyle/>
        <a:p>
          <a:endParaRPr lang="en-US"/>
        </a:p>
      </dgm:t>
    </dgm:pt>
    <dgm:pt modelId="{35969CE5-E2F0-4137-AC83-5971B9289DCC}" type="pres">
      <dgm:prSet presAssocID="{D0338D52-5CE1-4F4A-A717-31CBE8584144}" presName="hierChild4" presStyleCnt="0"/>
      <dgm:spPr/>
      <dgm:t>
        <a:bodyPr/>
        <a:lstStyle/>
        <a:p>
          <a:endParaRPr lang="en-US"/>
        </a:p>
      </dgm:t>
    </dgm:pt>
    <dgm:pt modelId="{CD024371-9378-4D5A-9C5E-062D024A9519}" type="pres">
      <dgm:prSet presAssocID="{D0338D52-5CE1-4F4A-A717-31CBE8584144}" presName="hierChild5" presStyleCnt="0"/>
      <dgm:spPr/>
      <dgm:t>
        <a:bodyPr/>
        <a:lstStyle/>
        <a:p>
          <a:endParaRPr lang="en-US"/>
        </a:p>
      </dgm:t>
    </dgm:pt>
    <dgm:pt modelId="{3263DE01-F3C1-4692-B8E4-81147FA3BF80}" type="pres">
      <dgm:prSet presAssocID="{E5A54E7B-92E4-4CE7-93DC-090099B13700}" presName="Name37" presStyleLbl="parChTrans1D4" presStyleIdx="13" presStyleCnt="30"/>
      <dgm:spPr/>
      <dgm:t>
        <a:bodyPr/>
        <a:lstStyle/>
        <a:p>
          <a:endParaRPr lang="en-US"/>
        </a:p>
      </dgm:t>
    </dgm:pt>
    <dgm:pt modelId="{164663C1-6377-45C7-9691-4FD1A5D2B3AE}" type="pres">
      <dgm:prSet presAssocID="{0CDE0AAC-38D4-4819-81D5-BE4563453958}" presName="hierRoot2" presStyleCnt="0">
        <dgm:presLayoutVars>
          <dgm:hierBranch val="init"/>
        </dgm:presLayoutVars>
      </dgm:prSet>
      <dgm:spPr/>
      <dgm:t>
        <a:bodyPr/>
        <a:lstStyle/>
        <a:p>
          <a:endParaRPr lang="en-US"/>
        </a:p>
      </dgm:t>
    </dgm:pt>
    <dgm:pt modelId="{43E4146A-7775-4A1C-A5F8-C69525ACB315}" type="pres">
      <dgm:prSet presAssocID="{0CDE0AAC-38D4-4819-81D5-BE4563453958}" presName="rootComposite" presStyleCnt="0"/>
      <dgm:spPr/>
      <dgm:t>
        <a:bodyPr/>
        <a:lstStyle/>
        <a:p>
          <a:endParaRPr lang="en-US"/>
        </a:p>
      </dgm:t>
    </dgm:pt>
    <dgm:pt modelId="{36DF2A2E-8DA1-4733-92AF-8A5170A23B02}" type="pres">
      <dgm:prSet presAssocID="{0CDE0AAC-38D4-4819-81D5-BE4563453958}" presName="rootText" presStyleLbl="node4" presStyleIdx="13" presStyleCnt="30" custScaleX="139267" custLinFactNeighborY="37836">
        <dgm:presLayoutVars>
          <dgm:chPref val="3"/>
        </dgm:presLayoutVars>
      </dgm:prSet>
      <dgm:spPr/>
      <dgm:t>
        <a:bodyPr/>
        <a:lstStyle/>
        <a:p>
          <a:endParaRPr lang="en-US"/>
        </a:p>
      </dgm:t>
    </dgm:pt>
    <dgm:pt modelId="{73955802-F960-4314-A568-EFB6B59AE19B}" type="pres">
      <dgm:prSet presAssocID="{0CDE0AAC-38D4-4819-81D5-BE4563453958}" presName="rootConnector" presStyleLbl="node4" presStyleIdx="13" presStyleCnt="30"/>
      <dgm:spPr/>
      <dgm:t>
        <a:bodyPr/>
        <a:lstStyle/>
        <a:p>
          <a:endParaRPr lang="en-US"/>
        </a:p>
      </dgm:t>
    </dgm:pt>
    <dgm:pt modelId="{8BF9DF5E-ABE7-48F4-AE25-008A434E10E1}" type="pres">
      <dgm:prSet presAssocID="{0CDE0AAC-38D4-4819-81D5-BE4563453958}" presName="hierChild4" presStyleCnt="0"/>
      <dgm:spPr/>
      <dgm:t>
        <a:bodyPr/>
        <a:lstStyle/>
        <a:p>
          <a:endParaRPr lang="en-US"/>
        </a:p>
      </dgm:t>
    </dgm:pt>
    <dgm:pt modelId="{BAF8D89E-974C-401E-B77A-664B8A33AF79}" type="pres">
      <dgm:prSet presAssocID="{0CDE0AAC-38D4-4819-81D5-BE4563453958}" presName="hierChild5" presStyleCnt="0"/>
      <dgm:spPr/>
      <dgm:t>
        <a:bodyPr/>
        <a:lstStyle/>
        <a:p>
          <a:endParaRPr lang="en-US"/>
        </a:p>
      </dgm:t>
    </dgm:pt>
    <dgm:pt modelId="{513B3E1E-9B74-4DAD-9D19-FAD55BD22779}" type="pres">
      <dgm:prSet presAssocID="{9C01144A-8DA4-4847-8740-CB319C3EA304}" presName="Name37" presStyleLbl="parChTrans1D4" presStyleIdx="14" presStyleCnt="30"/>
      <dgm:spPr/>
      <dgm:t>
        <a:bodyPr/>
        <a:lstStyle/>
        <a:p>
          <a:endParaRPr lang="en-US"/>
        </a:p>
      </dgm:t>
    </dgm:pt>
    <dgm:pt modelId="{912D5A69-8AC9-4B3C-B866-C27680C8DA7A}" type="pres">
      <dgm:prSet presAssocID="{7105476B-E10C-4696-8259-322EF1C647FC}" presName="hierRoot2" presStyleCnt="0">
        <dgm:presLayoutVars>
          <dgm:hierBranch val="init"/>
        </dgm:presLayoutVars>
      </dgm:prSet>
      <dgm:spPr/>
      <dgm:t>
        <a:bodyPr/>
        <a:lstStyle/>
        <a:p>
          <a:endParaRPr lang="en-US"/>
        </a:p>
      </dgm:t>
    </dgm:pt>
    <dgm:pt modelId="{64EFAF7E-2911-4353-94B0-B3C058908399}" type="pres">
      <dgm:prSet presAssocID="{7105476B-E10C-4696-8259-322EF1C647FC}" presName="rootComposite" presStyleCnt="0"/>
      <dgm:spPr/>
      <dgm:t>
        <a:bodyPr/>
        <a:lstStyle/>
        <a:p>
          <a:endParaRPr lang="en-US"/>
        </a:p>
      </dgm:t>
    </dgm:pt>
    <dgm:pt modelId="{4C023ECC-8C00-40E5-8123-699F49129146}" type="pres">
      <dgm:prSet presAssocID="{7105476B-E10C-4696-8259-322EF1C647FC}" presName="rootText" presStyleLbl="node4" presStyleIdx="14" presStyleCnt="30" custScaleX="139267" custLinFactNeighborY="37836">
        <dgm:presLayoutVars>
          <dgm:chPref val="3"/>
        </dgm:presLayoutVars>
      </dgm:prSet>
      <dgm:spPr/>
      <dgm:t>
        <a:bodyPr/>
        <a:lstStyle/>
        <a:p>
          <a:endParaRPr lang="en-US"/>
        </a:p>
      </dgm:t>
    </dgm:pt>
    <dgm:pt modelId="{A14A7BF3-FA63-45F6-969D-C326FE28A10D}" type="pres">
      <dgm:prSet presAssocID="{7105476B-E10C-4696-8259-322EF1C647FC}" presName="rootConnector" presStyleLbl="node4" presStyleIdx="14" presStyleCnt="30"/>
      <dgm:spPr/>
      <dgm:t>
        <a:bodyPr/>
        <a:lstStyle/>
        <a:p>
          <a:endParaRPr lang="en-US"/>
        </a:p>
      </dgm:t>
    </dgm:pt>
    <dgm:pt modelId="{70891750-7C6C-4F8C-82CE-82622F4B5900}" type="pres">
      <dgm:prSet presAssocID="{7105476B-E10C-4696-8259-322EF1C647FC}" presName="hierChild4" presStyleCnt="0"/>
      <dgm:spPr/>
      <dgm:t>
        <a:bodyPr/>
        <a:lstStyle/>
        <a:p>
          <a:endParaRPr lang="en-US"/>
        </a:p>
      </dgm:t>
    </dgm:pt>
    <dgm:pt modelId="{586B2C57-317B-4AB7-9EC7-266212B7A79F}" type="pres">
      <dgm:prSet presAssocID="{7105476B-E10C-4696-8259-322EF1C647FC}" presName="hierChild5" presStyleCnt="0"/>
      <dgm:spPr/>
      <dgm:t>
        <a:bodyPr/>
        <a:lstStyle/>
        <a:p>
          <a:endParaRPr lang="en-US"/>
        </a:p>
      </dgm:t>
    </dgm:pt>
    <dgm:pt modelId="{54F9E9A2-A270-40C9-8CB2-C36B71F2C0FF}" type="pres">
      <dgm:prSet presAssocID="{2620AAFE-CA2D-4DD1-8112-C287D1780DA2}" presName="hierChild5" presStyleCnt="0"/>
      <dgm:spPr/>
      <dgm:t>
        <a:bodyPr/>
        <a:lstStyle/>
        <a:p>
          <a:endParaRPr lang="en-US"/>
        </a:p>
      </dgm:t>
    </dgm:pt>
    <dgm:pt modelId="{60E59C74-E95D-4D56-8D3E-F67FF5C55EA1}" type="pres">
      <dgm:prSet presAssocID="{A3D29328-B392-48EA-B623-105C8856FF12}" presName="Name37" presStyleLbl="parChTrans1D3" presStyleIdx="5" presStyleCnt="9"/>
      <dgm:spPr/>
      <dgm:t>
        <a:bodyPr/>
        <a:lstStyle/>
        <a:p>
          <a:endParaRPr lang="en-US"/>
        </a:p>
      </dgm:t>
    </dgm:pt>
    <dgm:pt modelId="{D82CAFB5-0F40-4B54-865F-FDE1894CE3FD}" type="pres">
      <dgm:prSet presAssocID="{8753DCB4-362D-4F98-B83F-994B751A7722}" presName="hierRoot2" presStyleCnt="0">
        <dgm:presLayoutVars>
          <dgm:hierBranch val="init"/>
        </dgm:presLayoutVars>
      </dgm:prSet>
      <dgm:spPr/>
      <dgm:t>
        <a:bodyPr/>
        <a:lstStyle/>
        <a:p>
          <a:endParaRPr lang="en-US"/>
        </a:p>
      </dgm:t>
    </dgm:pt>
    <dgm:pt modelId="{3DAB9713-5F41-49C4-940F-6551AB21F52E}" type="pres">
      <dgm:prSet presAssocID="{8753DCB4-362D-4F98-B83F-994B751A7722}" presName="rootComposite" presStyleCnt="0"/>
      <dgm:spPr/>
      <dgm:t>
        <a:bodyPr/>
        <a:lstStyle/>
        <a:p>
          <a:endParaRPr lang="en-US"/>
        </a:p>
      </dgm:t>
    </dgm:pt>
    <dgm:pt modelId="{ECB53947-C971-48BF-B7EC-AEC3611E54C0}" type="pres">
      <dgm:prSet presAssocID="{8753DCB4-362D-4F98-B83F-994B751A7722}" presName="rootText" presStyleLbl="node3" presStyleIdx="5" presStyleCnt="9" custScaleX="117440" custLinFactNeighborY="37836">
        <dgm:presLayoutVars>
          <dgm:chPref val="3"/>
        </dgm:presLayoutVars>
      </dgm:prSet>
      <dgm:spPr/>
      <dgm:t>
        <a:bodyPr/>
        <a:lstStyle/>
        <a:p>
          <a:endParaRPr lang="en-US"/>
        </a:p>
      </dgm:t>
    </dgm:pt>
    <dgm:pt modelId="{40342CC2-6465-4E35-849C-A7057A0E6335}" type="pres">
      <dgm:prSet presAssocID="{8753DCB4-362D-4F98-B83F-994B751A7722}" presName="rootConnector" presStyleLbl="node3" presStyleIdx="5" presStyleCnt="9"/>
      <dgm:spPr/>
      <dgm:t>
        <a:bodyPr/>
        <a:lstStyle/>
        <a:p>
          <a:endParaRPr lang="en-US"/>
        </a:p>
      </dgm:t>
    </dgm:pt>
    <dgm:pt modelId="{77BF1480-BFAF-4FEA-95D2-D2244BD40406}" type="pres">
      <dgm:prSet presAssocID="{8753DCB4-362D-4F98-B83F-994B751A7722}" presName="hierChild4" presStyleCnt="0"/>
      <dgm:spPr/>
      <dgm:t>
        <a:bodyPr/>
        <a:lstStyle/>
        <a:p>
          <a:endParaRPr lang="en-US"/>
        </a:p>
      </dgm:t>
    </dgm:pt>
    <dgm:pt modelId="{9CEE4CE6-8AEE-4F43-B1A5-B85101022DB3}" type="pres">
      <dgm:prSet presAssocID="{07DA4DA9-5D25-4E59-A9BB-6FFE6ACB0BBB}" presName="Name37" presStyleLbl="parChTrans1D4" presStyleIdx="15" presStyleCnt="30"/>
      <dgm:spPr/>
      <dgm:t>
        <a:bodyPr/>
        <a:lstStyle/>
        <a:p>
          <a:endParaRPr lang="en-US"/>
        </a:p>
      </dgm:t>
    </dgm:pt>
    <dgm:pt modelId="{55E234B0-5CAA-4494-AEB7-B3A4A3A17BE0}" type="pres">
      <dgm:prSet presAssocID="{6281E67C-1A16-4CCD-B7F2-F85804A26E10}" presName="hierRoot2" presStyleCnt="0">
        <dgm:presLayoutVars>
          <dgm:hierBranch val="init"/>
        </dgm:presLayoutVars>
      </dgm:prSet>
      <dgm:spPr/>
    </dgm:pt>
    <dgm:pt modelId="{6043044C-8260-4428-93AF-E90B6ABB1FA1}" type="pres">
      <dgm:prSet presAssocID="{6281E67C-1A16-4CCD-B7F2-F85804A26E10}" presName="rootComposite" presStyleCnt="0"/>
      <dgm:spPr/>
    </dgm:pt>
    <dgm:pt modelId="{2602637A-0866-4579-B96E-7034EB26BE6D}" type="pres">
      <dgm:prSet presAssocID="{6281E67C-1A16-4CCD-B7F2-F85804A26E10}" presName="rootText" presStyleLbl="node4" presStyleIdx="15" presStyleCnt="30" custScaleX="110235" custLinFactNeighborY="37836">
        <dgm:presLayoutVars>
          <dgm:chPref val="3"/>
        </dgm:presLayoutVars>
      </dgm:prSet>
      <dgm:spPr/>
      <dgm:t>
        <a:bodyPr/>
        <a:lstStyle/>
        <a:p>
          <a:endParaRPr lang="en-US"/>
        </a:p>
      </dgm:t>
    </dgm:pt>
    <dgm:pt modelId="{D14B4F90-BEA1-4E6C-9946-E2FC1F5DA796}" type="pres">
      <dgm:prSet presAssocID="{6281E67C-1A16-4CCD-B7F2-F85804A26E10}" presName="rootConnector" presStyleLbl="node4" presStyleIdx="15" presStyleCnt="30"/>
      <dgm:spPr/>
      <dgm:t>
        <a:bodyPr/>
        <a:lstStyle/>
        <a:p>
          <a:endParaRPr lang="en-US"/>
        </a:p>
      </dgm:t>
    </dgm:pt>
    <dgm:pt modelId="{DA4B6C7C-1DED-482F-B03D-5B69AE8E744E}" type="pres">
      <dgm:prSet presAssocID="{6281E67C-1A16-4CCD-B7F2-F85804A26E10}" presName="hierChild4" presStyleCnt="0"/>
      <dgm:spPr/>
    </dgm:pt>
    <dgm:pt modelId="{FA071543-DA09-4A6F-9C1B-097D14AB701E}" type="pres">
      <dgm:prSet presAssocID="{6281E67C-1A16-4CCD-B7F2-F85804A26E10}" presName="hierChild5" presStyleCnt="0"/>
      <dgm:spPr/>
    </dgm:pt>
    <dgm:pt modelId="{CC007470-7205-4248-8716-3AC02BDFF870}" type="pres">
      <dgm:prSet presAssocID="{441F8F23-05BD-44CF-9855-0ECD9281EB58}" presName="Name37" presStyleLbl="parChTrans1D4" presStyleIdx="16" presStyleCnt="30"/>
      <dgm:spPr/>
      <dgm:t>
        <a:bodyPr/>
        <a:lstStyle/>
        <a:p>
          <a:endParaRPr lang="en-US"/>
        </a:p>
      </dgm:t>
    </dgm:pt>
    <dgm:pt modelId="{30852502-2DAC-41CC-9397-A57A8C5C7506}" type="pres">
      <dgm:prSet presAssocID="{9EEBE571-B2AB-404F-94F0-F41B75FB550C}" presName="hierRoot2" presStyleCnt="0">
        <dgm:presLayoutVars>
          <dgm:hierBranch val="init"/>
        </dgm:presLayoutVars>
      </dgm:prSet>
      <dgm:spPr/>
      <dgm:t>
        <a:bodyPr/>
        <a:lstStyle/>
        <a:p>
          <a:endParaRPr lang="en-US"/>
        </a:p>
      </dgm:t>
    </dgm:pt>
    <dgm:pt modelId="{655675A5-7BB0-46C7-8909-C59C8154C5C2}" type="pres">
      <dgm:prSet presAssocID="{9EEBE571-B2AB-404F-94F0-F41B75FB550C}" presName="rootComposite" presStyleCnt="0"/>
      <dgm:spPr/>
      <dgm:t>
        <a:bodyPr/>
        <a:lstStyle/>
        <a:p>
          <a:endParaRPr lang="en-US"/>
        </a:p>
      </dgm:t>
    </dgm:pt>
    <dgm:pt modelId="{3B0A9805-BA80-4B57-9FD2-06090F5EA492}" type="pres">
      <dgm:prSet presAssocID="{9EEBE571-B2AB-404F-94F0-F41B75FB550C}" presName="rootText" presStyleLbl="node4" presStyleIdx="16" presStyleCnt="30" custScaleX="111953" custLinFactNeighborY="37836">
        <dgm:presLayoutVars>
          <dgm:chPref val="3"/>
        </dgm:presLayoutVars>
      </dgm:prSet>
      <dgm:spPr/>
      <dgm:t>
        <a:bodyPr/>
        <a:lstStyle/>
        <a:p>
          <a:endParaRPr lang="en-US"/>
        </a:p>
      </dgm:t>
    </dgm:pt>
    <dgm:pt modelId="{4CFB0862-6D13-40E2-AEFB-6DF12961EE70}" type="pres">
      <dgm:prSet presAssocID="{9EEBE571-B2AB-404F-94F0-F41B75FB550C}" presName="rootConnector" presStyleLbl="node4" presStyleIdx="16" presStyleCnt="30"/>
      <dgm:spPr/>
      <dgm:t>
        <a:bodyPr/>
        <a:lstStyle/>
        <a:p>
          <a:endParaRPr lang="en-US"/>
        </a:p>
      </dgm:t>
    </dgm:pt>
    <dgm:pt modelId="{1143EB7A-611B-4B37-9F33-45EE4CC1446B}" type="pres">
      <dgm:prSet presAssocID="{9EEBE571-B2AB-404F-94F0-F41B75FB550C}" presName="hierChild4" presStyleCnt="0"/>
      <dgm:spPr/>
      <dgm:t>
        <a:bodyPr/>
        <a:lstStyle/>
        <a:p>
          <a:endParaRPr lang="en-US"/>
        </a:p>
      </dgm:t>
    </dgm:pt>
    <dgm:pt modelId="{7EC8E825-68CA-4C08-AAC2-12A713D8374B}" type="pres">
      <dgm:prSet presAssocID="{9EEBE571-B2AB-404F-94F0-F41B75FB550C}" presName="hierChild5" presStyleCnt="0"/>
      <dgm:spPr/>
      <dgm:t>
        <a:bodyPr/>
        <a:lstStyle/>
        <a:p>
          <a:endParaRPr lang="en-US"/>
        </a:p>
      </dgm:t>
    </dgm:pt>
    <dgm:pt modelId="{F8B2EC81-DEB6-4EA8-891A-CF1AB1B4CA61}" type="pres">
      <dgm:prSet presAssocID="{FCCB518F-2DFB-4CF3-A260-C753EB1AD7E3}" presName="Name37" presStyleLbl="parChTrans1D4" presStyleIdx="17" presStyleCnt="30"/>
      <dgm:spPr/>
      <dgm:t>
        <a:bodyPr/>
        <a:lstStyle/>
        <a:p>
          <a:endParaRPr lang="en-US"/>
        </a:p>
      </dgm:t>
    </dgm:pt>
    <dgm:pt modelId="{0834930A-5F62-4257-AEB1-54CC5046CBCB}" type="pres">
      <dgm:prSet presAssocID="{53D92FCA-B5B7-406C-9C86-A9E91B777D65}" presName="hierRoot2" presStyleCnt="0">
        <dgm:presLayoutVars>
          <dgm:hierBranch val="init"/>
        </dgm:presLayoutVars>
      </dgm:prSet>
      <dgm:spPr/>
      <dgm:t>
        <a:bodyPr/>
        <a:lstStyle/>
        <a:p>
          <a:endParaRPr lang="en-US"/>
        </a:p>
      </dgm:t>
    </dgm:pt>
    <dgm:pt modelId="{4F467EDA-2BB6-4E8A-A45B-706C45741F8D}" type="pres">
      <dgm:prSet presAssocID="{53D92FCA-B5B7-406C-9C86-A9E91B777D65}" presName="rootComposite" presStyleCnt="0"/>
      <dgm:spPr/>
      <dgm:t>
        <a:bodyPr/>
        <a:lstStyle/>
        <a:p>
          <a:endParaRPr lang="en-US"/>
        </a:p>
      </dgm:t>
    </dgm:pt>
    <dgm:pt modelId="{DA00A7A6-8E63-49C3-A93E-941D9C3AB2C1}" type="pres">
      <dgm:prSet presAssocID="{53D92FCA-B5B7-406C-9C86-A9E91B777D65}" presName="rootText" presStyleLbl="node4" presStyleIdx="17" presStyleCnt="30" custScaleX="111953" custLinFactNeighborY="37836">
        <dgm:presLayoutVars>
          <dgm:chPref val="3"/>
        </dgm:presLayoutVars>
      </dgm:prSet>
      <dgm:spPr/>
      <dgm:t>
        <a:bodyPr/>
        <a:lstStyle/>
        <a:p>
          <a:endParaRPr lang="en-US"/>
        </a:p>
      </dgm:t>
    </dgm:pt>
    <dgm:pt modelId="{23D00F16-97E5-4E54-AF0E-D10B272C91D3}" type="pres">
      <dgm:prSet presAssocID="{53D92FCA-B5B7-406C-9C86-A9E91B777D65}" presName="rootConnector" presStyleLbl="node4" presStyleIdx="17" presStyleCnt="30"/>
      <dgm:spPr/>
      <dgm:t>
        <a:bodyPr/>
        <a:lstStyle/>
        <a:p>
          <a:endParaRPr lang="en-US"/>
        </a:p>
      </dgm:t>
    </dgm:pt>
    <dgm:pt modelId="{4104690F-C550-41B4-A526-13B3019A90A3}" type="pres">
      <dgm:prSet presAssocID="{53D92FCA-B5B7-406C-9C86-A9E91B777D65}" presName="hierChild4" presStyleCnt="0"/>
      <dgm:spPr/>
      <dgm:t>
        <a:bodyPr/>
        <a:lstStyle/>
        <a:p>
          <a:endParaRPr lang="en-US"/>
        </a:p>
      </dgm:t>
    </dgm:pt>
    <dgm:pt modelId="{0BF47714-BED2-4458-8F59-89367065C90E}" type="pres">
      <dgm:prSet presAssocID="{53D92FCA-B5B7-406C-9C86-A9E91B777D65}" presName="hierChild5" presStyleCnt="0"/>
      <dgm:spPr/>
      <dgm:t>
        <a:bodyPr/>
        <a:lstStyle/>
        <a:p>
          <a:endParaRPr lang="en-US"/>
        </a:p>
      </dgm:t>
    </dgm:pt>
    <dgm:pt modelId="{BD246E9D-7EE7-4C9D-A487-984884167E57}" type="pres">
      <dgm:prSet presAssocID="{E4A580BF-F1C5-4D3F-8059-39B6BB8E78D1}" presName="Name37" presStyleLbl="parChTrans1D4" presStyleIdx="18" presStyleCnt="30"/>
      <dgm:spPr/>
      <dgm:t>
        <a:bodyPr/>
        <a:lstStyle/>
        <a:p>
          <a:endParaRPr lang="en-US"/>
        </a:p>
      </dgm:t>
    </dgm:pt>
    <dgm:pt modelId="{21D4319D-F764-498B-AC48-DC66E4D86D1F}" type="pres">
      <dgm:prSet presAssocID="{A433B0ED-770A-4F94-8771-AC636DF5CD9E}" presName="hierRoot2" presStyleCnt="0">
        <dgm:presLayoutVars>
          <dgm:hierBranch val="init"/>
        </dgm:presLayoutVars>
      </dgm:prSet>
      <dgm:spPr/>
    </dgm:pt>
    <dgm:pt modelId="{69536C8C-0324-4A2A-BEA5-DC366FB8FC45}" type="pres">
      <dgm:prSet presAssocID="{A433B0ED-770A-4F94-8771-AC636DF5CD9E}" presName="rootComposite" presStyleCnt="0"/>
      <dgm:spPr/>
    </dgm:pt>
    <dgm:pt modelId="{0B67C0AA-BC61-4FFE-8D04-C91E0BDF7BE7}" type="pres">
      <dgm:prSet presAssocID="{A433B0ED-770A-4F94-8771-AC636DF5CD9E}" presName="rootText" presStyleLbl="node4" presStyleIdx="18" presStyleCnt="30" custScaleX="111953" custLinFactNeighborY="37836">
        <dgm:presLayoutVars>
          <dgm:chPref val="3"/>
        </dgm:presLayoutVars>
      </dgm:prSet>
      <dgm:spPr/>
      <dgm:t>
        <a:bodyPr/>
        <a:lstStyle/>
        <a:p>
          <a:endParaRPr lang="en-US"/>
        </a:p>
      </dgm:t>
    </dgm:pt>
    <dgm:pt modelId="{0014DE3B-0EBD-4001-AAFA-315B604E204C}" type="pres">
      <dgm:prSet presAssocID="{A433B0ED-770A-4F94-8771-AC636DF5CD9E}" presName="rootConnector" presStyleLbl="node4" presStyleIdx="18" presStyleCnt="30"/>
      <dgm:spPr/>
      <dgm:t>
        <a:bodyPr/>
        <a:lstStyle/>
        <a:p>
          <a:endParaRPr lang="en-US"/>
        </a:p>
      </dgm:t>
    </dgm:pt>
    <dgm:pt modelId="{ECBF1AA1-6888-48CB-B34C-6F3CA37C11A0}" type="pres">
      <dgm:prSet presAssocID="{A433B0ED-770A-4F94-8771-AC636DF5CD9E}" presName="hierChild4" presStyleCnt="0"/>
      <dgm:spPr/>
    </dgm:pt>
    <dgm:pt modelId="{DA4565A4-C802-4CE6-BB85-C33DC5159766}" type="pres">
      <dgm:prSet presAssocID="{A433B0ED-770A-4F94-8771-AC636DF5CD9E}" presName="hierChild5" presStyleCnt="0"/>
      <dgm:spPr/>
    </dgm:pt>
    <dgm:pt modelId="{0373F477-38A2-46CE-8163-2B5C1F3EE9CA}" type="pres">
      <dgm:prSet presAssocID="{600344C5-09B2-4CE9-AFF6-3271D17F4AB8}" presName="Name37" presStyleLbl="parChTrans1D4" presStyleIdx="19" presStyleCnt="30"/>
      <dgm:spPr/>
      <dgm:t>
        <a:bodyPr/>
        <a:lstStyle/>
        <a:p>
          <a:endParaRPr lang="en-US"/>
        </a:p>
      </dgm:t>
    </dgm:pt>
    <dgm:pt modelId="{DA0C8BF7-2D10-4DF9-AE47-EE1290F8BF17}" type="pres">
      <dgm:prSet presAssocID="{507A04A1-CCB1-44F7-B0D7-C7CFD733EF03}" presName="hierRoot2" presStyleCnt="0">
        <dgm:presLayoutVars>
          <dgm:hierBranch val="init"/>
        </dgm:presLayoutVars>
      </dgm:prSet>
      <dgm:spPr/>
      <dgm:t>
        <a:bodyPr/>
        <a:lstStyle/>
        <a:p>
          <a:endParaRPr lang="en-US"/>
        </a:p>
      </dgm:t>
    </dgm:pt>
    <dgm:pt modelId="{F892C744-968D-4CC9-8D65-1C77CA3CA7DA}" type="pres">
      <dgm:prSet presAssocID="{507A04A1-CCB1-44F7-B0D7-C7CFD733EF03}" presName="rootComposite" presStyleCnt="0"/>
      <dgm:spPr/>
      <dgm:t>
        <a:bodyPr/>
        <a:lstStyle/>
        <a:p>
          <a:endParaRPr lang="en-US"/>
        </a:p>
      </dgm:t>
    </dgm:pt>
    <dgm:pt modelId="{6056FE78-B049-46C0-92DD-C9BC0439CDCA}" type="pres">
      <dgm:prSet presAssocID="{507A04A1-CCB1-44F7-B0D7-C7CFD733EF03}" presName="rootText" presStyleLbl="node4" presStyleIdx="19" presStyleCnt="30" custScaleX="111953" custLinFactNeighborY="37836">
        <dgm:presLayoutVars>
          <dgm:chPref val="3"/>
        </dgm:presLayoutVars>
      </dgm:prSet>
      <dgm:spPr/>
      <dgm:t>
        <a:bodyPr/>
        <a:lstStyle/>
        <a:p>
          <a:endParaRPr lang="en-US"/>
        </a:p>
      </dgm:t>
    </dgm:pt>
    <dgm:pt modelId="{63592F45-E13F-4338-A69D-AC112E1E80E3}" type="pres">
      <dgm:prSet presAssocID="{507A04A1-CCB1-44F7-B0D7-C7CFD733EF03}" presName="rootConnector" presStyleLbl="node4" presStyleIdx="19" presStyleCnt="30"/>
      <dgm:spPr/>
      <dgm:t>
        <a:bodyPr/>
        <a:lstStyle/>
        <a:p>
          <a:endParaRPr lang="en-US"/>
        </a:p>
      </dgm:t>
    </dgm:pt>
    <dgm:pt modelId="{EABB4D9D-E090-417C-8600-F051BA8CCA53}" type="pres">
      <dgm:prSet presAssocID="{507A04A1-CCB1-44F7-B0D7-C7CFD733EF03}" presName="hierChild4" presStyleCnt="0"/>
      <dgm:spPr/>
      <dgm:t>
        <a:bodyPr/>
        <a:lstStyle/>
        <a:p>
          <a:endParaRPr lang="en-US"/>
        </a:p>
      </dgm:t>
    </dgm:pt>
    <dgm:pt modelId="{EFB114F6-7887-4683-82D2-ED2311CB963F}" type="pres">
      <dgm:prSet presAssocID="{507A04A1-CCB1-44F7-B0D7-C7CFD733EF03}" presName="hierChild5" presStyleCnt="0"/>
      <dgm:spPr/>
      <dgm:t>
        <a:bodyPr/>
        <a:lstStyle/>
        <a:p>
          <a:endParaRPr lang="en-US"/>
        </a:p>
      </dgm:t>
    </dgm:pt>
    <dgm:pt modelId="{1A51E322-FA58-42BB-8B31-747E9B3A293C}" type="pres">
      <dgm:prSet presAssocID="{AFC8F08B-9CCE-4B62-BF09-7D42C43DEBA6}" presName="Name37" presStyleLbl="parChTrans1D4" presStyleIdx="20" presStyleCnt="30"/>
      <dgm:spPr/>
      <dgm:t>
        <a:bodyPr/>
        <a:lstStyle/>
        <a:p>
          <a:endParaRPr lang="en-US"/>
        </a:p>
      </dgm:t>
    </dgm:pt>
    <dgm:pt modelId="{23E51ACD-3BAC-401B-8375-03B03FFCB885}" type="pres">
      <dgm:prSet presAssocID="{72221D15-32B3-4994-9D5A-6AAE95A03CEF}" presName="hierRoot2" presStyleCnt="0">
        <dgm:presLayoutVars>
          <dgm:hierBranch val="init"/>
        </dgm:presLayoutVars>
      </dgm:prSet>
      <dgm:spPr/>
      <dgm:t>
        <a:bodyPr/>
        <a:lstStyle/>
        <a:p>
          <a:endParaRPr lang="en-US"/>
        </a:p>
      </dgm:t>
    </dgm:pt>
    <dgm:pt modelId="{C6A23D2F-BBB2-45F9-9431-9266C119C47F}" type="pres">
      <dgm:prSet presAssocID="{72221D15-32B3-4994-9D5A-6AAE95A03CEF}" presName="rootComposite" presStyleCnt="0"/>
      <dgm:spPr/>
      <dgm:t>
        <a:bodyPr/>
        <a:lstStyle/>
        <a:p>
          <a:endParaRPr lang="en-US"/>
        </a:p>
      </dgm:t>
    </dgm:pt>
    <dgm:pt modelId="{FEB46D8E-4C6E-49B7-923C-36BAE70CF098}" type="pres">
      <dgm:prSet presAssocID="{72221D15-32B3-4994-9D5A-6AAE95A03CEF}" presName="rootText" presStyleLbl="node4" presStyleIdx="20" presStyleCnt="30" custScaleX="111953" custLinFactNeighborY="37836">
        <dgm:presLayoutVars>
          <dgm:chPref val="3"/>
        </dgm:presLayoutVars>
      </dgm:prSet>
      <dgm:spPr/>
      <dgm:t>
        <a:bodyPr/>
        <a:lstStyle/>
        <a:p>
          <a:endParaRPr lang="en-US"/>
        </a:p>
      </dgm:t>
    </dgm:pt>
    <dgm:pt modelId="{8F10A5CB-F7F8-4917-A2AB-EACAA41B1AE9}" type="pres">
      <dgm:prSet presAssocID="{72221D15-32B3-4994-9D5A-6AAE95A03CEF}" presName="rootConnector" presStyleLbl="node4" presStyleIdx="20" presStyleCnt="30"/>
      <dgm:spPr/>
      <dgm:t>
        <a:bodyPr/>
        <a:lstStyle/>
        <a:p>
          <a:endParaRPr lang="en-US"/>
        </a:p>
      </dgm:t>
    </dgm:pt>
    <dgm:pt modelId="{261D3E84-631B-4D12-82D9-E8A79EFCB4CC}" type="pres">
      <dgm:prSet presAssocID="{72221D15-32B3-4994-9D5A-6AAE95A03CEF}" presName="hierChild4" presStyleCnt="0"/>
      <dgm:spPr/>
      <dgm:t>
        <a:bodyPr/>
        <a:lstStyle/>
        <a:p>
          <a:endParaRPr lang="en-US"/>
        </a:p>
      </dgm:t>
    </dgm:pt>
    <dgm:pt modelId="{CAE46E4A-080D-426D-9F89-3AF8903474F4}" type="pres">
      <dgm:prSet presAssocID="{72221D15-32B3-4994-9D5A-6AAE95A03CEF}" presName="hierChild5" presStyleCnt="0"/>
      <dgm:spPr/>
      <dgm:t>
        <a:bodyPr/>
        <a:lstStyle/>
        <a:p>
          <a:endParaRPr lang="en-US"/>
        </a:p>
      </dgm:t>
    </dgm:pt>
    <dgm:pt modelId="{296F61D0-AF36-43CA-9BD3-1BF4E054B50F}" type="pres">
      <dgm:prSet presAssocID="{8753DCB4-362D-4F98-B83F-994B751A7722}" presName="hierChild5" presStyleCnt="0"/>
      <dgm:spPr/>
      <dgm:t>
        <a:bodyPr/>
        <a:lstStyle/>
        <a:p>
          <a:endParaRPr lang="en-US"/>
        </a:p>
      </dgm:t>
    </dgm:pt>
    <dgm:pt modelId="{ADC0528B-BAD3-4B79-AFBF-589BAE642802}" type="pres">
      <dgm:prSet presAssocID="{581D657C-0D85-436F-9B57-F054CCDEF6AC}" presName="Name37" presStyleLbl="parChTrans1D3" presStyleIdx="6" presStyleCnt="9"/>
      <dgm:spPr/>
      <dgm:t>
        <a:bodyPr/>
        <a:lstStyle/>
        <a:p>
          <a:endParaRPr lang="en-US"/>
        </a:p>
      </dgm:t>
    </dgm:pt>
    <dgm:pt modelId="{94BBA18D-8228-4AA1-BBD5-B28F6F461CE7}" type="pres">
      <dgm:prSet presAssocID="{066158DB-1B7B-40F8-8E0E-C60F038AB439}" presName="hierRoot2" presStyleCnt="0">
        <dgm:presLayoutVars>
          <dgm:hierBranch val="init"/>
        </dgm:presLayoutVars>
      </dgm:prSet>
      <dgm:spPr/>
    </dgm:pt>
    <dgm:pt modelId="{6E6D54A0-17E4-4FC6-8B7B-6100D7718FFB}" type="pres">
      <dgm:prSet presAssocID="{066158DB-1B7B-40F8-8E0E-C60F038AB439}" presName="rootComposite" presStyleCnt="0"/>
      <dgm:spPr/>
    </dgm:pt>
    <dgm:pt modelId="{31FF6FC3-4ED7-4A02-A4FF-2155CAC805DD}" type="pres">
      <dgm:prSet presAssocID="{066158DB-1B7B-40F8-8E0E-C60F038AB439}" presName="rootText" presStyleLbl="node3" presStyleIdx="6" presStyleCnt="9" custLinFactNeighborY="37836">
        <dgm:presLayoutVars>
          <dgm:chPref val="3"/>
        </dgm:presLayoutVars>
      </dgm:prSet>
      <dgm:spPr/>
      <dgm:t>
        <a:bodyPr/>
        <a:lstStyle/>
        <a:p>
          <a:endParaRPr lang="en-US"/>
        </a:p>
      </dgm:t>
    </dgm:pt>
    <dgm:pt modelId="{54ECAC4C-13CA-46ED-9304-DBB6AAFBE0EB}" type="pres">
      <dgm:prSet presAssocID="{066158DB-1B7B-40F8-8E0E-C60F038AB439}" presName="rootConnector" presStyleLbl="node3" presStyleIdx="6" presStyleCnt="9"/>
      <dgm:spPr/>
      <dgm:t>
        <a:bodyPr/>
        <a:lstStyle/>
        <a:p>
          <a:endParaRPr lang="en-US"/>
        </a:p>
      </dgm:t>
    </dgm:pt>
    <dgm:pt modelId="{6DF3D6BC-40F6-437E-927F-372D49F2A784}" type="pres">
      <dgm:prSet presAssocID="{066158DB-1B7B-40F8-8E0E-C60F038AB439}" presName="hierChild4" presStyleCnt="0"/>
      <dgm:spPr/>
    </dgm:pt>
    <dgm:pt modelId="{8C87A2D7-D29E-46E0-8E33-FA8004F0B24F}" type="pres">
      <dgm:prSet presAssocID="{D52EE6D2-D909-48EC-A1D8-D7B75A588575}" presName="Name37" presStyleLbl="parChTrans1D4" presStyleIdx="21" presStyleCnt="30"/>
      <dgm:spPr/>
      <dgm:t>
        <a:bodyPr/>
        <a:lstStyle/>
        <a:p>
          <a:endParaRPr lang="en-US"/>
        </a:p>
      </dgm:t>
    </dgm:pt>
    <dgm:pt modelId="{8E426E7E-7478-44D6-A56B-05D2FA069D4D}" type="pres">
      <dgm:prSet presAssocID="{6FF778C7-EB33-4C26-8595-3DF6DBCE0907}" presName="hierRoot2" presStyleCnt="0">
        <dgm:presLayoutVars>
          <dgm:hierBranch val="init"/>
        </dgm:presLayoutVars>
      </dgm:prSet>
      <dgm:spPr/>
    </dgm:pt>
    <dgm:pt modelId="{FD08FAEB-F1FA-4AEA-A87A-948AB5A4C624}" type="pres">
      <dgm:prSet presAssocID="{6FF778C7-EB33-4C26-8595-3DF6DBCE0907}" presName="rootComposite" presStyleCnt="0"/>
      <dgm:spPr/>
    </dgm:pt>
    <dgm:pt modelId="{A7BE6F62-E35F-4D73-862A-442375EE33C7}" type="pres">
      <dgm:prSet presAssocID="{6FF778C7-EB33-4C26-8595-3DF6DBCE0907}" presName="rootText" presStyleLbl="node4" presStyleIdx="21" presStyleCnt="30" custLinFactNeighborY="38656">
        <dgm:presLayoutVars>
          <dgm:chPref val="3"/>
        </dgm:presLayoutVars>
      </dgm:prSet>
      <dgm:spPr/>
      <dgm:t>
        <a:bodyPr/>
        <a:lstStyle/>
        <a:p>
          <a:endParaRPr lang="en-US"/>
        </a:p>
      </dgm:t>
    </dgm:pt>
    <dgm:pt modelId="{171C66E2-7D08-4AE0-8115-BFABEFE2C299}" type="pres">
      <dgm:prSet presAssocID="{6FF778C7-EB33-4C26-8595-3DF6DBCE0907}" presName="rootConnector" presStyleLbl="node4" presStyleIdx="21" presStyleCnt="30"/>
      <dgm:spPr/>
      <dgm:t>
        <a:bodyPr/>
        <a:lstStyle/>
        <a:p>
          <a:endParaRPr lang="en-US"/>
        </a:p>
      </dgm:t>
    </dgm:pt>
    <dgm:pt modelId="{586A175C-D35C-45C1-BA79-3B96AE3AB509}" type="pres">
      <dgm:prSet presAssocID="{6FF778C7-EB33-4C26-8595-3DF6DBCE0907}" presName="hierChild4" presStyleCnt="0"/>
      <dgm:spPr/>
    </dgm:pt>
    <dgm:pt modelId="{BA93DB8B-0AD0-49E8-B55B-6FAC5072D62A}" type="pres">
      <dgm:prSet presAssocID="{6FF778C7-EB33-4C26-8595-3DF6DBCE0907}" presName="hierChild5" presStyleCnt="0"/>
      <dgm:spPr/>
    </dgm:pt>
    <dgm:pt modelId="{F5A5FF51-CF18-4F84-9EB7-55E807B0D81B}" type="pres">
      <dgm:prSet presAssocID="{0360B448-B470-458E-BDA7-286F5EC3F60B}" presName="Name37" presStyleLbl="parChTrans1D4" presStyleIdx="22" presStyleCnt="30"/>
      <dgm:spPr/>
      <dgm:t>
        <a:bodyPr/>
        <a:lstStyle/>
        <a:p>
          <a:endParaRPr lang="en-US"/>
        </a:p>
      </dgm:t>
    </dgm:pt>
    <dgm:pt modelId="{A0005EC4-FB70-442A-928E-E1CF2A402189}" type="pres">
      <dgm:prSet presAssocID="{EECD4598-4EB7-40E3-8ADC-158908EDD0E5}" presName="hierRoot2" presStyleCnt="0">
        <dgm:presLayoutVars>
          <dgm:hierBranch val="init"/>
        </dgm:presLayoutVars>
      </dgm:prSet>
      <dgm:spPr/>
    </dgm:pt>
    <dgm:pt modelId="{54FCAB15-EA9A-4660-B622-C29B1EBEA1AF}" type="pres">
      <dgm:prSet presAssocID="{EECD4598-4EB7-40E3-8ADC-158908EDD0E5}" presName="rootComposite" presStyleCnt="0"/>
      <dgm:spPr/>
    </dgm:pt>
    <dgm:pt modelId="{E53AE5E5-3E70-4960-92EE-FCE29C4620E1}" type="pres">
      <dgm:prSet presAssocID="{EECD4598-4EB7-40E3-8ADC-158908EDD0E5}" presName="rootText" presStyleLbl="node4" presStyleIdx="22" presStyleCnt="30" custLinFactNeighborY="37836">
        <dgm:presLayoutVars>
          <dgm:chPref val="3"/>
        </dgm:presLayoutVars>
      </dgm:prSet>
      <dgm:spPr/>
      <dgm:t>
        <a:bodyPr/>
        <a:lstStyle/>
        <a:p>
          <a:endParaRPr lang="en-US"/>
        </a:p>
      </dgm:t>
    </dgm:pt>
    <dgm:pt modelId="{4D4B38B6-9616-4D75-9C5A-8A49D4BC0B21}" type="pres">
      <dgm:prSet presAssocID="{EECD4598-4EB7-40E3-8ADC-158908EDD0E5}" presName="rootConnector" presStyleLbl="node4" presStyleIdx="22" presStyleCnt="30"/>
      <dgm:spPr/>
      <dgm:t>
        <a:bodyPr/>
        <a:lstStyle/>
        <a:p>
          <a:endParaRPr lang="en-US"/>
        </a:p>
      </dgm:t>
    </dgm:pt>
    <dgm:pt modelId="{88365D6F-7520-483F-9990-9E9CEDE2B13A}" type="pres">
      <dgm:prSet presAssocID="{EECD4598-4EB7-40E3-8ADC-158908EDD0E5}" presName="hierChild4" presStyleCnt="0"/>
      <dgm:spPr/>
    </dgm:pt>
    <dgm:pt modelId="{4AACDEA7-7707-408E-AF33-B2907155E293}" type="pres">
      <dgm:prSet presAssocID="{EECD4598-4EB7-40E3-8ADC-158908EDD0E5}" presName="hierChild5" presStyleCnt="0"/>
      <dgm:spPr/>
    </dgm:pt>
    <dgm:pt modelId="{A1F1DA1F-022D-4036-AC75-D73FF6C2DC2B}" type="pres">
      <dgm:prSet presAssocID="{066158DB-1B7B-40F8-8E0E-C60F038AB439}" presName="hierChild5" presStyleCnt="0"/>
      <dgm:spPr/>
    </dgm:pt>
    <dgm:pt modelId="{875293A4-2442-45AF-A6B6-0382265B422A}" type="pres">
      <dgm:prSet presAssocID="{AFF10195-0097-4824-A464-21587A2992CD}" presName="Name37" presStyleLbl="parChTrans1D3" presStyleIdx="7" presStyleCnt="9"/>
      <dgm:spPr/>
      <dgm:t>
        <a:bodyPr/>
        <a:lstStyle/>
        <a:p>
          <a:endParaRPr lang="en-US"/>
        </a:p>
      </dgm:t>
    </dgm:pt>
    <dgm:pt modelId="{3FA1B680-F9BC-472F-8211-F5A32BE785F8}" type="pres">
      <dgm:prSet presAssocID="{7CEEA4FE-1214-471C-94B7-8695C8F63239}" presName="hierRoot2" presStyleCnt="0">
        <dgm:presLayoutVars>
          <dgm:hierBranch val="init"/>
        </dgm:presLayoutVars>
      </dgm:prSet>
      <dgm:spPr/>
    </dgm:pt>
    <dgm:pt modelId="{1864E89C-AEAA-40D9-BA7F-4456BEA891CE}" type="pres">
      <dgm:prSet presAssocID="{7CEEA4FE-1214-471C-94B7-8695C8F63239}" presName="rootComposite" presStyleCnt="0"/>
      <dgm:spPr/>
    </dgm:pt>
    <dgm:pt modelId="{A1F318AC-0EAF-490A-A96E-0BCBB0958DA1}" type="pres">
      <dgm:prSet presAssocID="{7CEEA4FE-1214-471C-94B7-8695C8F63239}" presName="rootText" presStyleLbl="node3" presStyleIdx="7" presStyleCnt="9" custLinFactNeighborY="37836">
        <dgm:presLayoutVars>
          <dgm:chPref val="3"/>
        </dgm:presLayoutVars>
      </dgm:prSet>
      <dgm:spPr/>
      <dgm:t>
        <a:bodyPr/>
        <a:lstStyle/>
        <a:p>
          <a:endParaRPr lang="en-US"/>
        </a:p>
      </dgm:t>
    </dgm:pt>
    <dgm:pt modelId="{572ACA7D-C3AD-454D-9BCF-2AC5FC984291}" type="pres">
      <dgm:prSet presAssocID="{7CEEA4FE-1214-471C-94B7-8695C8F63239}" presName="rootConnector" presStyleLbl="node3" presStyleIdx="7" presStyleCnt="9"/>
      <dgm:spPr/>
      <dgm:t>
        <a:bodyPr/>
        <a:lstStyle/>
        <a:p>
          <a:endParaRPr lang="en-US"/>
        </a:p>
      </dgm:t>
    </dgm:pt>
    <dgm:pt modelId="{DD0DA343-C2D3-48CD-827F-2BE9C15429D3}" type="pres">
      <dgm:prSet presAssocID="{7CEEA4FE-1214-471C-94B7-8695C8F63239}" presName="hierChild4" presStyleCnt="0"/>
      <dgm:spPr/>
    </dgm:pt>
    <dgm:pt modelId="{1C2B3A4A-9727-4624-ACF4-75C05F95F78A}" type="pres">
      <dgm:prSet presAssocID="{3B4F2FEA-B8B1-4A6D-A7E7-933BD26E1BC9}" presName="Name37" presStyleLbl="parChTrans1D4" presStyleIdx="23" presStyleCnt="30"/>
      <dgm:spPr/>
      <dgm:t>
        <a:bodyPr/>
        <a:lstStyle/>
        <a:p>
          <a:endParaRPr lang="en-US"/>
        </a:p>
      </dgm:t>
    </dgm:pt>
    <dgm:pt modelId="{C052A903-1BBD-42E8-B518-29D348CF531C}" type="pres">
      <dgm:prSet presAssocID="{B7AEA2E3-30AC-4BBE-A176-91F9454551E9}" presName="hierRoot2" presStyleCnt="0">
        <dgm:presLayoutVars>
          <dgm:hierBranch val="init"/>
        </dgm:presLayoutVars>
      </dgm:prSet>
      <dgm:spPr/>
      <dgm:t>
        <a:bodyPr/>
        <a:lstStyle/>
        <a:p>
          <a:endParaRPr lang="en-US"/>
        </a:p>
      </dgm:t>
    </dgm:pt>
    <dgm:pt modelId="{F50E991B-4147-46F6-8327-9E19E3A10F80}" type="pres">
      <dgm:prSet presAssocID="{B7AEA2E3-30AC-4BBE-A176-91F9454551E9}" presName="rootComposite" presStyleCnt="0"/>
      <dgm:spPr/>
      <dgm:t>
        <a:bodyPr/>
        <a:lstStyle/>
        <a:p>
          <a:endParaRPr lang="en-US"/>
        </a:p>
      </dgm:t>
    </dgm:pt>
    <dgm:pt modelId="{0522286D-1A77-442E-9E7E-0EF6E4A29C1A}" type="pres">
      <dgm:prSet presAssocID="{B7AEA2E3-30AC-4BBE-A176-91F9454551E9}" presName="rootText" presStyleLbl="node4" presStyleIdx="23" presStyleCnt="30" custScaleX="126936" custScaleY="99519" custLinFactNeighborY="37836">
        <dgm:presLayoutVars>
          <dgm:chPref val="3"/>
        </dgm:presLayoutVars>
      </dgm:prSet>
      <dgm:spPr/>
      <dgm:t>
        <a:bodyPr/>
        <a:lstStyle/>
        <a:p>
          <a:endParaRPr lang="en-US"/>
        </a:p>
      </dgm:t>
    </dgm:pt>
    <dgm:pt modelId="{CB82F472-EB8E-452D-A82E-7CC4B4445C3D}" type="pres">
      <dgm:prSet presAssocID="{B7AEA2E3-30AC-4BBE-A176-91F9454551E9}" presName="rootConnector" presStyleLbl="node4" presStyleIdx="23" presStyleCnt="30"/>
      <dgm:spPr/>
      <dgm:t>
        <a:bodyPr/>
        <a:lstStyle/>
        <a:p>
          <a:endParaRPr lang="en-US"/>
        </a:p>
      </dgm:t>
    </dgm:pt>
    <dgm:pt modelId="{1C3DAFCD-ECC4-4674-A55C-C7B71C74D9A8}" type="pres">
      <dgm:prSet presAssocID="{B7AEA2E3-30AC-4BBE-A176-91F9454551E9}" presName="hierChild4" presStyleCnt="0"/>
      <dgm:spPr/>
      <dgm:t>
        <a:bodyPr/>
        <a:lstStyle/>
        <a:p>
          <a:endParaRPr lang="en-US"/>
        </a:p>
      </dgm:t>
    </dgm:pt>
    <dgm:pt modelId="{04FC2B04-D196-4396-8D0B-44260A03A3C8}" type="pres">
      <dgm:prSet presAssocID="{B7AEA2E3-30AC-4BBE-A176-91F9454551E9}" presName="hierChild5" presStyleCnt="0"/>
      <dgm:spPr/>
      <dgm:t>
        <a:bodyPr/>
        <a:lstStyle/>
        <a:p>
          <a:endParaRPr lang="en-US"/>
        </a:p>
      </dgm:t>
    </dgm:pt>
    <dgm:pt modelId="{F7A0D8DE-B089-4EC0-96C2-F5E833BA4C4D}" type="pres">
      <dgm:prSet presAssocID="{827CCB13-29D1-4445-A246-62CEC3880641}" presName="Name37" presStyleLbl="parChTrans1D4" presStyleIdx="24" presStyleCnt="30"/>
      <dgm:spPr/>
      <dgm:t>
        <a:bodyPr/>
        <a:lstStyle/>
        <a:p>
          <a:endParaRPr lang="en-US"/>
        </a:p>
      </dgm:t>
    </dgm:pt>
    <dgm:pt modelId="{26EF8E54-F48E-4B53-BE7A-EF5B4C50FFEE}" type="pres">
      <dgm:prSet presAssocID="{05C33406-05F4-40D4-B3A2-C1C8DFB5FE5C}" presName="hierRoot2" presStyleCnt="0">
        <dgm:presLayoutVars>
          <dgm:hierBranch val="init"/>
        </dgm:presLayoutVars>
      </dgm:prSet>
      <dgm:spPr/>
      <dgm:t>
        <a:bodyPr/>
        <a:lstStyle/>
        <a:p>
          <a:endParaRPr lang="en-US"/>
        </a:p>
      </dgm:t>
    </dgm:pt>
    <dgm:pt modelId="{B135A18F-9127-487E-930B-848DA5857BFE}" type="pres">
      <dgm:prSet presAssocID="{05C33406-05F4-40D4-B3A2-C1C8DFB5FE5C}" presName="rootComposite" presStyleCnt="0"/>
      <dgm:spPr/>
      <dgm:t>
        <a:bodyPr/>
        <a:lstStyle/>
        <a:p>
          <a:endParaRPr lang="en-US"/>
        </a:p>
      </dgm:t>
    </dgm:pt>
    <dgm:pt modelId="{2AD5AA6C-AC55-4965-8061-A81F73C57C15}" type="pres">
      <dgm:prSet presAssocID="{05C33406-05F4-40D4-B3A2-C1C8DFB5FE5C}" presName="rootText" presStyleLbl="node4" presStyleIdx="24" presStyleCnt="30" custScaleX="126936" custScaleY="99519" custLinFactNeighborY="37836">
        <dgm:presLayoutVars>
          <dgm:chPref val="3"/>
        </dgm:presLayoutVars>
      </dgm:prSet>
      <dgm:spPr/>
      <dgm:t>
        <a:bodyPr/>
        <a:lstStyle/>
        <a:p>
          <a:endParaRPr lang="en-US"/>
        </a:p>
      </dgm:t>
    </dgm:pt>
    <dgm:pt modelId="{ADB5CA83-94D2-4FB6-9F9B-164CE550E426}" type="pres">
      <dgm:prSet presAssocID="{05C33406-05F4-40D4-B3A2-C1C8DFB5FE5C}" presName="rootConnector" presStyleLbl="node4" presStyleIdx="24" presStyleCnt="30"/>
      <dgm:spPr/>
      <dgm:t>
        <a:bodyPr/>
        <a:lstStyle/>
        <a:p>
          <a:endParaRPr lang="en-US"/>
        </a:p>
      </dgm:t>
    </dgm:pt>
    <dgm:pt modelId="{9AC7742F-2C24-4AD2-97D3-CEFD50576C8F}" type="pres">
      <dgm:prSet presAssocID="{05C33406-05F4-40D4-B3A2-C1C8DFB5FE5C}" presName="hierChild4" presStyleCnt="0"/>
      <dgm:spPr/>
      <dgm:t>
        <a:bodyPr/>
        <a:lstStyle/>
        <a:p>
          <a:endParaRPr lang="en-US"/>
        </a:p>
      </dgm:t>
    </dgm:pt>
    <dgm:pt modelId="{F910C34B-3CE8-4222-83FE-BEFBE22E188F}" type="pres">
      <dgm:prSet presAssocID="{05C33406-05F4-40D4-B3A2-C1C8DFB5FE5C}" presName="hierChild5" presStyleCnt="0"/>
      <dgm:spPr/>
      <dgm:t>
        <a:bodyPr/>
        <a:lstStyle/>
        <a:p>
          <a:endParaRPr lang="en-US"/>
        </a:p>
      </dgm:t>
    </dgm:pt>
    <dgm:pt modelId="{369FCC6B-6DF2-4522-BEC6-09979006236F}" type="pres">
      <dgm:prSet presAssocID="{3799AD77-3175-416B-B7B1-C8770641F49D}" presName="Name37" presStyleLbl="parChTrans1D4" presStyleIdx="25" presStyleCnt="30"/>
      <dgm:spPr/>
      <dgm:t>
        <a:bodyPr/>
        <a:lstStyle/>
        <a:p>
          <a:endParaRPr lang="en-US"/>
        </a:p>
      </dgm:t>
    </dgm:pt>
    <dgm:pt modelId="{2CA997A6-0CC7-488F-A26C-7BD1803EB6EA}" type="pres">
      <dgm:prSet presAssocID="{F557AFC9-E9CC-402D-8F1B-996E9B1C9640}" presName="hierRoot2" presStyleCnt="0">
        <dgm:presLayoutVars>
          <dgm:hierBranch val="init"/>
        </dgm:presLayoutVars>
      </dgm:prSet>
      <dgm:spPr/>
      <dgm:t>
        <a:bodyPr/>
        <a:lstStyle/>
        <a:p>
          <a:endParaRPr lang="en-US"/>
        </a:p>
      </dgm:t>
    </dgm:pt>
    <dgm:pt modelId="{0FE4698A-90AE-4D93-80C8-4B07F59A07A0}" type="pres">
      <dgm:prSet presAssocID="{F557AFC9-E9CC-402D-8F1B-996E9B1C9640}" presName="rootComposite" presStyleCnt="0"/>
      <dgm:spPr/>
      <dgm:t>
        <a:bodyPr/>
        <a:lstStyle/>
        <a:p>
          <a:endParaRPr lang="en-US"/>
        </a:p>
      </dgm:t>
    </dgm:pt>
    <dgm:pt modelId="{4BC5CF1E-29AD-4E51-B7A2-95311EEB0532}" type="pres">
      <dgm:prSet presAssocID="{F557AFC9-E9CC-402D-8F1B-996E9B1C9640}" presName="rootText" presStyleLbl="node4" presStyleIdx="25" presStyleCnt="30" custScaleX="126936" custScaleY="99519" custLinFactNeighborY="37836">
        <dgm:presLayoutVars>
          <dgm:chPref val="3"/>
        </dgm:presLayoutVars>
      </dgm:prSet>
      <dgm:spPr/>
      <dgm:t>
        <a:bodyPr/>
        <a:lstStyle/>
        <a:p>
          <a:endParaRPr lang="en-US"/>
        </a:p>
      </dgm:t>
    </dgm:pt>
    <dgm:pt modelId="{2BF10008-9ED5-4702-80F6-82F9E826AAE5}" type="pres">
      <dgm:prSet presAssocID="{F557AFC9-E9CC-402D-8F1B-996E9B1C9640}" presName="rootConnector" presStyleLbl="node4" presStyleIdx="25" presStyleCnt="30"/>
      <dgm:spPr/>
      <dgm:t>
        <a:bodyPr/>
        <a:lstStyle/>
        <a:p>
          <a:endParaRPr lang="en-US"/>
        </a:p>
      </dgm:t>
    </dgm:pt>
    <dgm:pt modelId="{5D7436DB-FC5B-44DD-832B-C32FAF81D9CB}" type="pres">
      <dgm:prSet presAssocID="{F557AFC9-E9CC-402D-8F1B-996E9B1C9640}" presName="hierChild4" presStyleCnt="0"/>
      <dgm:spPr/>
      <dgm:t>
        <a:bodyPr/>
        <a:lstStyle/>
        <a:p>
          <a:endParaRPr lang="en-US"/>
        </a:p>
      </dgm:t>
    </dgm:pt>
    <dgm:pt modelId="{36DB50B6-6B3D-41EC-9BA8-7623C60D4184}" type="pres">
      <dgm:prSet presAssocID="{F557AFC9-E9CC-402D-8F1B-996E9B1C9640}" presName="hierChild5" presStyleCnt="0"/>
      <dgm:spPr/>
      <dgm:t>
        <a:bodyPr/>
        <a:lstStyle/>
        <a:p>
          <a:endParaRPr lang="en-US"/>
        </a:p>
      </dgm:t>
    </dgm:pt>
    <dgm:pt modelId="{81454A08-8CC7-4D5C-A440-7C31079DD921}" type="pres">
      <dgm:prSet presAssocID="{7CEEA4FE-1214-471C-94B7-8695C8F63239}" presName="hierChild5" presStyleCnt="0"/>
      <dgm:spPr/>
    </dgm:pt>
    <dgm:pt modelId="{2D98863A-7D85-462D-8448-6B46585D6043}" type="pres">
      <dgm:prSet presAssocID="{B1A3690B-3C1A-455D-B60A-868487E895EA}" presName="Name37" presStyleLbl="parChTrans1D3" presStyleIdx="8" presStyleCnt="9"/>
      <dgm:spPr/>
      <dgm:t>
        <a:bodyPr/>
        <a:lstStyle/>
        <a:p>
          <a:endParaRPr lang="en-US"/>
        </a:p>
      </dgm:t>
    </dgm:pt>
    <dgm:pt modelId="{4A9DB156-8663-4321-B09B-F8B9EB2BECA4}" type="pres">
      <dgm:prSet presAssocID="{DB4ADF44-B544-44AE-AE13-D14446C51D56}" presName="hierRoot2" presStyleCnt="0">
        <dgm:presLayoutVars>
          <dgm:hierBranch val="init"/>
        </dgm:presLayoutVars>
      </dgm:prSet>
      <dgm:spPr/>
      <dgm:t>
        <a:bodyPr/>
        <a:lstStyle/>
        <a:p>
          <a:endParaRPr lang="en-US"/>
        </a:p>
      </dgm:t>
    </dgm:pt>
    <dgm:pt modelId="{0F5BF7DB-4816-4DD0-AA0D-AF6E8EACF915}" type="pres">
      <dgm:prSet presAssocID="{DB4ADF44-B544-44AE-AE13-D14446C51D56}" presName="rootComposite" presStyleCnt="0"/>
      <dgm:spPr/>
      <dgm:t>
        <a:bodyPr/>
        <a:lstStyle/>
        <a:p>
          <a:endParaRPr lang="en-US"/>
        </a:p>
      </dgm:t>
    </dgm:pt>
    <dgm:pt modelId="{5E488F87-37BF-4ADA-8664-3320D2940758}" type="pres">
      <dgm:prSet presAssocID="{DB4ADF44-B544-44AE-AE13-D14446C51D56}" presName="rootText" presStyleLbl="node3" presStyleIdx="8" presStyleCnt="9" custScaleX="117440" custLinFactNeighborY="40391">
        <dgm:presLayoutVars>
          <dgm:chPref val="3"/>
        </dgm:presLayoutVars>
      </dgm:prSet>
      <dgm:spPr/>
      <dgm:t>
        <a:bodyPr/>
        <a:lstStyle/>
        <a:p>
          <a:endParaRPr lang="en-US"/>
        </a:p>
      </dgm:t>
    </dgm:pt>
    <dgm:pt modelId="{35B1E1F4-439A-40EB-B996-1C89EDC54F8B}" type="pres">
      <dgm:prSet presAssocID="{DB4ADF44-B544-44AE-AE13-D14446C51D56}" presName="rootConnector" presStyleLbl="node3" presStyleIdx="8" presStyleCnt="9"/>
      <dgm:spPr/>
      <dgm:t>
        <a:bodyPr/>
        <a:lstStyle/>
        <a:p>
          <a:endParaRPr lang="en-US"/>
        </a:p>
      </dgm:t>
    </dgm:pt>
    <dgm:pt modelId="{7FAF0409-192D-4650-9C45-A00690D163DC}" type="pres">
      <dgm:prSet presAssocID="{DB4ADF44-B544-44AE-AE13-D14446C51D56}" presName="hierChild4" presStyleCnt="0"/>
      <dgm:spPr/>
      <dgm:t>
        <a:bodyPr/>
        <a:lstStyle/>
        <a:p>
          <a:endParaRPr lang="en-US"/>
        </a:p>
      </dgm:t>
    </dgm:pt>
    <dgm:pt modelId="{D46D9484-029F-4BA2-8B7B-EC00FC5E9C68}" type="pres">
      <dgm:prSet presAssocID="{A5B4D8A8-A872-4616-A9B2-21BC87FBA17A}" presName="Name37" presStyleLbl="parChTrans1D4" presStyleIdx="26" presStyleCnt="30"/>
      <dgm:spPr/>
      <dgm:t>
        <a:bodyPr/>
        <a:lstStyle/>
        <a:p>
          <a:endParaRPr lang="en-US"/>
        </a:p>
      </dgm:t>
    </dgm:pt>
    <dgm:pt modelId="{31DDC0A8-252C-42C9-BD53-347A431D6D83}" type="pres">
      <dgm:prSet presAssocID="{4A5A16CF-BA45-46D5-B380-A7755A66B3DB}" presName="hierRoot2" presStyleCnt="0">
        <dgm:presLayoutVars>
          <dgm:hierBranch val="init"/>
        </dgm:presLayoutVars>
      </dgm:prSet>
      <dgm:spPr/>
      <dgm:t>
        <a:bodyPr/>
        <a:lstStyle/>
        <a:p>
          <a:endParaRPr lang="en-US"/>
        </a:p>
      </dgm:t>
    </dgm:pt>
    <dgm:pt modelId="{6E4CC5BC-CBA9-4FD9-99C5-35E0A1135FB6}" type="pres">
      <dgm:prSet presAssocID="{4A5A16CF-BA45-46D5-B380-A7755A66B3DB}" presName="rootComposite" presStyleCnt="0"/>
      <dgm:spPr/>
      <dgm:t>
        <a:bodyPr/>
        <a:lstStyle/>
        <a:p>
          <a:endParaRPr lang="en-US"/>
        </a:p>
      </dgm:t>
    </dgm:pt>
    <dgm:pt modelId="{23BD4AAE-2534-47DD-BE83-9B28A27D2216}" type="pres">
      <dgm:prSet presAssocID="{4A5A16CF-BA45-46D5-B380-A7755A66B3DB}" presName="rootText" presStyleLbl="node4" presStyleIdx="26" presStyleCnt="30" custLinFactNeighborY="40391">
        <dgm:presLayoutVars>
          <dgm:chPref val="3"/>
        </dgm:presLayoutVars>
      </dgm:prSet>
      <dgm:spPr/>
      <dgm:t>
        <a:bodyPr/>
        <a:lstStyle/>
        <a:p>
          <a:endParaRPr lang="en-US"/>
        </a:p>
      </dgm:t>
    </dgm:pt>
    <dgm:pt modelId="{F6B1F40B-23F1-485B-BD41-DD178D29F798}" type="pres">
      <dgm:prSet presAssocID="{4A5A16CF-BA45-46D5-B380-A7755A66B3DB}" presName="rootConnector" presStyleLbl="node4" presStyleIdx="26" presStyleCnt="30"/>
      <dgm:spPr/>
      <dgm:t>
        <a:bodyPr/>
        <a:lstStyle/>
        <a:p>
          <a:endParaRPr lang="en-US"/>
        </a:p>
      </dgm:t>
    </dgm:pt>
    <dgm:pt modelId="{FCC319E1-FC77-4F9E-A51E-692759B1FDD0}" type="pres">
      <dgm:prSet presAssocID="{4A5A16CF-BA45-46D5-B380-A7755A66B3DB}" presName="hierChild4" presStyleCnt="0"/>
      <dgm:spPr/>
      <dgm:t>
        <a:bodyPr/>
        <a:lstStyle/>
        <a:p>
          <a:endParaRPr lang="en-US"/>
        </a:p>
      </dgm:t>
    </dgm:pt>
    <dgm:pt modelId="{5853DFFF-B265-46C3-85E3-71AD6184116D}" type="pres">
      <dgm:prSet presAssocID="{4A5A16CF-BA45-46D5-B380-A7755A66B3DB}" presName="hierChild5" presStyleCnt="0"/>
      <dgm:spPr/>
      <dgm:t>
        <a:bodyPr/>
        <a:lstStyle/>
        <a:p>
          <a:endParaRPr lang="en-US"/>
        </a:p>
      </dgm:t>
    </dgm:pt>
    <dgm:pt modelId="{442C2480-886C-43DA-89BD-8314D992DA03}" type="pres">
      <dgm:prSet presAssocID="{B93FB132-43B6-4CD4-9C5A-33E731291F3C}" presName="Name37" presStyleLbl="parChTrans1D4" presStyleIdx="27" presStyleCnt="30"/>
      <dgm:spPr/>
      <dgm:t>
        <a:bodyPr/>
        <a:lstStyle/>
        <a:p>
          <a:endParaRPr lang="en-US"/>
        </a:p>
      </dgm:t>
    </dgm:pt>
    <dgm:pt modelId="{0D545E43-3D74-46BA-AEB6-5442A8971B42}" type="pres">
      <dgm:prSet presAssocID="{D7C26EFC-E66C-4171-AFA9-89A55B532655}" presName="hierRoot2" presStyleCnt="0">
        <dgm:presLayoutVars>
          <dgm:hierBranch val="init"/>
        </dgm:presLayoutVars>
      </dgm:prSet>
      <dgm:spPr/>
      <dgm:t>
        <a:bodyPr/>
        <a:lstStyle/>
        <a:p>
          <a:endParaRPr lang="en-US"/>
        </a:p>
      </dgm:t>
    </dgm:pt>
    <dgm:pt modelId="{7841CD19-42CA-484F-96C6-C48C413934B7}" type="pres">
      <dgm:prSet presAssocID="{D7C26EFC-E66C-4171-AFA9-89A55B532655}" presName="rootComposite" presStyleCnt="0"/>
      <dgm:spPr/>
      <dgm:t>
        <a:bodyPr/>
        <a:lstStyle/>
        <a:p>
          <a:endParaRPr lang="en-US"/>
        </a:p>
      </dgm:t>
    </dgm:pt>
    <dgm:pt modelId="{12D88881-9D61-41BC-8A2F-004E008988FB}" type="pres">
      <dgm:prSet presAssocID="{D7C26EFC-E66C-4171-AFA9-89A55B532655}" presName="rootText" presStyleLbl="node4" presStyleIdx="27" presStyleCnt="30" custLinFactNeighborY="40391">
        <dgm:presLayoutVars>
          <dgm:chPref val="3"/>
        </dgm:presLayoutVars>
      </dgm:prSet>
      <dgm:spPr/>
      <dgm:t>
        <a:bodyPr/>
        <a:lstStyle/>
        <a:p>
          <a:endParaRPr lang="en-US"/>
        </a:p>
      </dgm:t>
    </dgm:pt>
    <dgm:pt modelId="{B8DD2569-E8AA-4313-8B8F-F5B6C4D999BF}" type="pres">
      <dgm:prSet presAssocID="{D7C26EFC-E66C-4171-AFA9-89A55B532655}" presName="rootConnector" presStyleLbl="node4" presStyleIdx="27" presStyleCnt="30"/>
      <dgm:spPr/>
      <dgm:t>
        <a:bodyPr/>
        <a:lstStyle/>
        <a:p>
          <a:endParaRPr lang="en-US"/>
        </a:p>
      </dgm:t>
    </dgm:pt>
    <dgm:pt modelId="{FE29F51D-50BB-4B39-88A3-66D0FC1DE1A3}" type="pres">
      <dgm:prSet presAssocID="{D7C26EFC-E66C-4171-AFA9-89A55B532655}" presName="hierChild4" presStyleCnt="0"/>
      <dgm:spPr/>
      <dgm:t>
        <a:bodyPr/>
        <a:lstStyle/>
        <a:p>
          <a:endParaRPr lang="en-US"/>
        </a:p>
      </dgm:t>
    </dgm:pt>
    <dgm:pt modelId="{A25A7C7D-B0A2-4448-A62E-D3E56B509336}" type="pres">
      <dgm:prSet presAssocID="{D7C26EFC-E66C-4171-AFA9-89A55B532655}" presName="hierChild5" presStyleCnt="0"/>
      <dgm:spPr/>
      <dgm:t>
        <a:bodyPr/>
        <a:lstStyle/>
        <a:p>
          <a:endParaRPr lang="en-US"/>
        </a:p>
      </dgm:t>
    </dgm:pt>
    <dgm:pt modelId="{DDB55584-2FC4-49E9-88CB-63ECC6A0814A}" type="pres">
      <dgm:prSet presAssocID="{B34B4176-D68B-40DC-9BEA-FF8D8CFBA503}" presName="Name37" presStyleLbl="parChTrans1D4" presStyleIdx="28" presStyleCnt="30"/>
      <dgm:spPr/>
      <dgm:t>
        <a:bodyPr/>
        <a:lstStyle/>
        <a:p>
          <a:endParaRPr lang="en-US"/>
        </a:p>
      </dgm:t>
    </dgm:pt>
    <dgm:pt modelId="{4B853929-B93E-43EC-A1BD-C89D195C086F}" type="pres">
      <dgm:prSet presAssocID="{851CDA1C-D0C4-4B99-BB73-FDC73244BF4F}" presName="hierRoot2" presStyleCnt="0">
        <dgm:presLayoutVars>
          <dgm:hierBranch val="init"/>
        </dgm:presLayoutVars>
      </dgm:prSet>
      <dgm:spPr/>
    </dgm:pt>
    <dgm:pt modelId="{5B01FC72-3A77-4894-BBBD-FCCE14160F62}" type="pres">
      <dgm:prSet presAssocID="{851CDA1C-D0C4-4B99-BB73-FDC73244BF4F}" presName="rootComposite" presStyleCnt="0"/>
      <dgm:spPr/>
    </dgm:pt>
    <dgm:pt modelId="{89763336-EA8B-45AB-8577-6CDC01F00BC9}" type="pres">
      <dgm:prSet presAssocID="{851CDA1C-D0C4-4B99-BB73-FDC73244BF4F}" presName="rootText" presStyleLbl="node4" presStyleIdx="28" presStyleCnt="30" custLinFactNeighborY="37836">
        <dgm:presLayoutVars>
          <dgm:chPref val="3"/>
        </dgm:presLayoutVars>
      </dgm:prSet>
      <dgm:spPr/>
      <dgm:t>
        <a:bodyPr/>
        <a:lstStyle/>
        <a:p>
          <a:endParaRPr lang="en-US"/>
        </a:p>
      </dgm:t>
    </dgm:pt>
    <dgm:pt modelId="{EC5A9F48-4859-4A44-8EE3-D95364FF3172}" type="pres">
      <dgm:prSet presAssocID="{851CDA1C-D0C4-4B99-BB73-FDC73244BF4F}" presName="rootConnector" presStyleLbl="node4" presStyleIdx="28" presStyleCnt="30"/>
      <dgm:spPr/>
      <dgm:t>
        <a:bodyPr/>
        <a:lstStyle/>
        <a:p>
          <a:endParaRPr lang="en-US"/>
        </a:p>
      </dgm:t>
    </dgm:pt>
    <dgm:pt modelId="{ED669B12-587E-4F9D-B793-FEBE38E323E8}" type="pres">
      <dgm:prSet presAssocID="{851CDA1C-D0C4-4B99-BB73-FDC73244BF4F}" presName="hierChild4" presStyleCnt="0"/>
      <dgm:spPr/>
    </dgm:pt>
    <dgm:pt modelId="{FC4268BC-FAA8-4A07-B3CB-37B54F542AF6}" type="pres">
      <dgm:prSet presAssocID="{851CDA1C-D0C4-4B99-BB73-FDC73244BF4F}" presName="hierChild5" presStyleCnt="0"/>
      <dgm:spPr/>
    </dgm:pt>
    <dgm:pt modelId="{DDDB78D4-0AC6-4A51-95EA-71C51D310392}" type="pres">
      <dgm:prSet presAssocID="{44F0D2D2-75BD-471E-A940-0632A611B190}" presName="Name37" presStyleLbl="parChTrans1D4" presStyleIdx="29" presStyleCnt="30"/>
      <dgm:spPr/>
      <dgm:t>
        <a:bodyPr/>
        <a:lstStyle/>
        <a:p>
          <a:endParaRPr lang="en-US"/>
        </a:p>
      </dgm:t>
    </dgm:pt>
    <dgm:pt modelId="{18A42BDA-B046-482D-8112-DFC5136D1881}" type="pres">
      <dgm:prSet presAssocID="{5B53DC21-D393-4C84-ACA5-B5E3E98044CB}" presName="hierRoot2" presStyleCnt="0">
        <dgm:presLayoutVars>
          <dgm:hierBranch val="init"/>
        </dgm:presLayoutVars>
      </dgm:prSet>
      <dgm:spPr/>
    </dgm:pt>
    <dgm:pt modelId="{B523A14C-5888-465A-A6B5-58F89E91E928}" type="pres">
      <dgm:prSet presAssocID="{5B53DC21-D393-4C84-ACA5-B5E3E98044CB}" presName="rootComposite" presStyleCnt="0"/>
      <dgm:spPr/>
    </dgm:pt>
    <dgm:pt modelId="{A4C23E6E-6563-4179-B7E5-513A0C7C361E}" type="pres">
      <dgm:prSet presAssocID="{5B53DC21-D393-4C84-ACA5-B5E3E98044CB}" presName="rootText" presStyleLbl="node4" presStyleIdx="29" presStyleCnt="30" custLinFactNeighborY="37836">
        <dgm:presLayoutVars>
          <dgm:chPref val="3"/>
        </dgm:presLayoutVars>
      </dgm:prSet>
      <dgm:spPr/>
      <dgm:t>
        <a:bodyPr/>
        <a:lstStyle/>
        <a:p>
          <a:endParaRPr lang="en-US"/>
        </a:p>
      </dgm:t>
    </dgm:pt>
    <dgm:pt modelId="{3EA1F37D-F2BA-4FAE-B4C5-B33CE733C2AB}" type="pres">
      <dgm:prSet presAssocID="{5B53DC21-D393-4C84-ACA5-B5E3E98044CB}" presName="rootConnector" presStyleLbl="node4" presStyleIdx="29" presStyleCnt="30"/>
      <dgm:spPr/>
      <dgm:t>
        <a:bodyPr/>
        <a:lstStyle/>
        <a:p>
          <a:endParaRPr lang="en-US"/>
        </a:p>
      </dgm:t>
    </dgm:pt>
    <dgm:pt modelId="{A6FAB00B-8926-4C30-8116-1D0D16F8B9F1}" type="pres">
      <dgm:prSet presAssocID="{5B53DC21-D393-4C84-ACA5-B5E3E98044CB}" presName="hierChild4" presStyleCnt="0"/>
      <dgm:spPr/>
    </dgm:pt>
    <dgm:pt modelId="{D1A83E57-C3DE-48B9-A8BE-4731B76DD1D2}" type="pres">
      <dgm:prSet presAssocID="{5B53DC21-D393-4C84-ACA5-B5E3E98044CB}" presName="hierChild5" presStyleCnt="0"/>
      <dgm:spPr/>
    </dgm:pt>
    <dgm:pt modelId="{698E6D0C-DA82-4D96-B2E6-1C930C2A935C}" type="pres">
      <dgm:prSet presAssocID="{DB4ADF44-B544-44AE-AE13-D14446C51D56}" presName="hierChild5" presStyleCnt="0"/>
      <dgm:spPr/>
      <dgm:t>
        <a:bodyPr/>
        <a:lstStyle/>
        <a:p>
          <a:endParaRPr lang="en-US"/>
        </a:p>
      </dgm:t>
    </dgm:pt>
    <dgm:pt modelId="{51922B7B-C82B-46B6-9D58-D80A4E92E9D0}" type="pres">
      <dgm:prSet presAssocID="{0B5E5314-F888-45B7-8347-B22603C48256}" presName="hierChild5" presStyleCnt="0"/>
      <dgm:spPr/>
      <dgm:t>
        <a:bodyPr/>
        <a:lstStyle/>
        <a:p>
          <a:endParaRPr lang="en-US"/>
        </a:p>
      </dgm:t>
    </dgm:pt>
    <dgm:pt modelId="{527C80F8-B3C0-4A8A-9D3C-5753B09F16EC}" type="pres">
      <dgm:prSet presAssocID="{D1AA3A56-7064-4B67-935E-7FC8D2E2E2F4}" presName="Name37" presStyleLbl="parChTrans1D2" presStyleIdx="2" presStyleCnt="3"/>
      <dgm:spPr/>
      <dgm:t>
        <a:bodyPr/>
        <a:lstStyle/>
        <a:p>
          <a:endParaRPr lang="en-US"/>
        </a:p>
      </dgm:t>
    </dgm:pt>
    <dgm:pt modelId="{152E5B7F-1441-49B3-96D9-A3BFCAA68527}" type="pres">
      <dgm:prSet presAssocID="{2011A44A-00B4-44C9-9357-70098EE34DDB}" presName="hierRoot2" presStyleCnt="0">
        <dgm:presLayoutVars>
          <dgm:hierBranch val="init"/>
        </dgm:presLayoutVars>
      </dgm:prSet>
      <dgm:spPr/>
    </dgm:pt>
    <dgm:pt modelId="{853FE953-AB68-4DE2-9485-5657493E0883}" type="pres">
      <dgm:prSet presAssocID="{2011A44A-00B4-44C9-9357-70098EE34DDB}" presName="rootComposite" presStyleCnt="0"/>
      <dgm:spPr/>
    </dgm:pt>
    <dgm:pt modelId="{7CC0134C-1D7F-4BFA-A2AB-067938D095A3}" type="pres">
      <dgm:prSet presAssocID="{2011A44A-00B4-44C9-9357-70098EE34DDB}" presName="rootText" presStyleLbl="node2" presStyleIdx="2" presStyleCnt="3" custScaleX="160541" custLinFactNeighborX="4977" custLinFactNeighborY="-2132">
        <dgm:presLayoutVars>
          <dgm:chPref val="3"/>
        </dgm:presLayoutVars>
      </dgm:prSet>
      <dgm:spPr/>
      <dgm:t>
        <a:bodyPr/>
        <a:lstStyle/>
        <a:p>
          <a:endParaRPr lang="en-US"/>
        </a:p>
      </dgm:t>
    </dgm:pt>
    <dgm:pt modelId="{2C62BD0E-AFA0-4256-B10C-96DB44A5AD11}" type="pres">
      <dgm:prSet presAssocID="{2011A44A-00B4-44C9-9357-70098EE34DDB}" presName="rootConnector" presStyleLbl="node2" presStyleIdx="2" presStyleCnt="3"/>
      <dgm:spPr/>
      <dgm:t>
        <a:bodyPr/>
        <a:lstStyle/>
        <a:p>
          <a:endParaRPr lang="en-US"/>
        </a:p>
      </dgm:t>
    </dgm:pt>
    <dgm:pt modelId="{B7D91EA5-2EF9-4B5C-9155-240CB6FEE9E4}" type="pres">
      <dgm:prSet presAssocID="{2011A44A-00B4-44C9-9357-70098EE34DDB}" presName="hierChild4" presStyleCnt="0"/>
      <dgm:spPr/>
    </dgm:pt>
    <dgm:pt modelId="{1DA8D2A5-9755-4666-8552-AF475154509D}" type="pres">
      <dgm:prSet presAssocID="{2011A44A-00B4-44C9-9357-70098EE34DDB}" presName="hierChild5" presStyleCnt="0"/>
      <dgm:spPr/>
    </dgm:pt>
    <dgm:pt modelId="{D18B8545-D52C-461C-A5EC-E2CDE36CC119}" type="pres">
      <dgm:prSet presAssocID="{56774BB8-8D7C-48F8-95C5-481B2EDE596A}" presName="hierChild3" presStyleCnt="0"/>
      <dgm:spPr/>
      <dgm:t>
        <a:bodyPr/>
        <a:lstStyle/>
        <a:p>
          <a:endParaRPr lang="en-US"/>
        </a:p>
      </dgm:t>
    </dgm:pt>
  </dgm:ptLst>
  <dgm:cxnLst>
    <dgm:cxn modelId="{FFB827F2-EA08-4CE7-8D32-7E1B83E39D52}" type="presOf" srcId="{73963C10-6CF4-49F9-A8A3-814CEBCFF4F0}" destId="{56165388-38D2-4862-AC43-7B1950FE0D7E}" srcOrd="1" destOrd="0" presId="urn:microsoft.com/office/officeart/2005/8/layout/orgChart1"/>
    <dgm:cxn modelId="{B53B4C90-7D77-4DA3-8BC9-36DD604D6758}" type="presOf" srcId="{581D657C-0D85-436F-9B57-F054CCDEF6AC}" destId="{ADC0528B-BAD3-4B79-AFBF-589BAE642802}" srcOrd="0" destOrd="0" presId="urn:microsoft.com/office/officeart/2005/8/layout/orgChart1"/>
    <dgm:cxn modelId="{04BFFD78-2D6E-4FB3-B6D6-35B3397D0144}" type="presOf" srcId="{6FF778C7-EB33-4C26-8595-3DF6DBCE0907}" destId="{171C66E2-7D08-4AE0-8115-BFABEFE2C299}" srcOrd="1" destOrd="0" presId="urn:microsoft.com/office/officeart/2005/8/layout/orgChart1"/>
    <dgm:cxn modelId="{845694EF-1CE9-47BB-A38D-871C0ACBAC33}" type="presOf" srcId="{A2FA6747-D8F8-44D4-A5DD-12A910AFB86C}" destId="{1CCEC84F-63DB-4DEE-9F25-48F1225D6EEC}" srcOrd="0" destOrd="0" presId="urn:microsoft.com/office/officeart/2005/8/layout/orgChart1"/>
    <dgm:cxn modelId="{2A9D6800-E108-4DF3-9A2C-82E75923CA17}" srcId="{DB4ADF44-B544-44AE-AE13-D14446C51D56}" destId="{851CDA1C-D0C4-4B99-BB73-FDC73244BF4F}" srcOrd="2" destOrd="0" parTransId="{B34B4176-D68B-40DC-9BEA-FF8D8CFBA503}" sibTransId="{6B1630AB-4DD6-4242-969D-CA6C3661100E}"/>
    <dgm:cxn modelId="{5DF75559-999E-4AC7-8DDA-97FD8980040A}" type="presOf" srcId="{FD080078-3848-4578-8443-459FA84B8584}" destId="{24DCBB6F-0BA2-45DD-B664-6EC9C9B8DBD8}" srcOrd="1" destOrd="0" presId="urn:microsoft.com/office/officeart/2005/8/layout/orgChart1"/>
    <dgm:cxn modelId="{08E96E83-3D8F-429F-B07F-94923B67B0C5}" srcId="{0B5E5314-F888-45B7-8347-B22603C48256}" destId="{2620AAFE-CA2D-4DD1-8112-C287D1780DA2}" srcOrd="0" destOrd="0" parTransId="{D07164C0-BB64-419C-87F8-390775D1057B}" sibTransId="{F8E63863-E071-41B1-B9C7-14917B225C5B}"/>
    <dgm:cxn modelId="{D16A70FE-D9A1-4607-8453-23439FA2742C}" type="presOf" srcId="{F05CCB44-40A7-4139-BF2A-092782655420}" destId="{6A9212A0-A962-4707-8626-694B19BDFA9A}" srcOrd="0" destOrd="0" presId="urn:microsoft.com/office/officeart/2005/8/layout/orgChart1"/>
    <dgm:cxn modelId="{1A23EE39-38D7-4B6C-B3F5-7598B4C211C0}" srcId="{8753DCB4-362D-4F98-B83F-994B751A7722}" destId="{A433B0ED-770A-4F94-8771-AC636DF5CD9E}" srcOrd="3" destOrd="0" parTransId="{E4A580BF-F1C5-4D3F-8059-39B6BB8E78D1}" sibTransId="{D600CC53-8C94-4FAA-BE92-01F1E1788B54}"/>
    <dgm:cxn modelId="{8868C393-DEC0-4590-B532-E62B6650A7A5}" type="presOf" srcId="{E984AE08-2F68-4931-A8E0-939143BD9CA0}" destId="{3268331D-829A-43BF-B4E5-875DA3813209}" srcOrd="0" destOrd="0" presId="urn:microsoft.com/office/officeart/2005/8/layout/orgChart1"/>
    <dgm:cxn modelId="{F68E0D2F-E563-4F21-99C7-91F6CA00E872}" srcId="{DB4ADF44-B544-44AE-AE13-D14446C51D56}" destId="{5B53DC21-D393-4C84-ACA5-B5E3E98044CB}" srcOrd="3" destOrd="0" parTransId="{44F0D2D2-75BD-471E-A940-0632A611B190}" sibTransId="{93FA768B-24E8-48B5-8F54-5E870BC8715F}"/>
    <dgm:cxn modelId="{98B76A2D-5436-4082-B9CB-3B811066439A}" type="presOf" srcId="{D3FF0B05-B018-4164-B38F-D016F7343A7C}" destId="{09C9C083-B1B5-4A98-81BE-E5CC345E88BF}" srcOrd="0" destOrd="0" presId="urn:microsoft.com/office/officeart/2005/8/layout/orgChart1"/>
    <dgm:cxn modelId="{E7509E65-32A6-420D-A7CF-1E7AE02AA63D}" type="presOf" srcId="{A1538513-195D-419D-B3BF-D3B4527EEBA4}" destId="{847B6ED2-E123-477F-B76D-2398BE25E943}" srcOrd="0" destOrd="0" presId="urn:microsoft.com/office/officeart/2005/8/layout/orgChart1"/>
    <dgm:cxn modelId="{2FBEE461-2495-42C0-BA81-83A9B47813D3}" type="presOf" srcId="{441F8F23-05BD-44CF-9855-0ECD9281EB58}" destId="{CC007470-7205-4248-8716-3AC02BDFF870}" srcOrd="0" destOrd="0" presId="urn:microsoft.com/office/officeart/2005/8/layout/orgChart1"/>
    <dgm:cxn modelId="{302391BC-14D8-4BB3-90F0-45BADDA4C7AC}" type="presOf" srcId="{08042EE2-304A-4DB1-B9DF-987216F5C312}" destId="{238A4302-F258-4486-B3F4-394D708BD29D}" srcOrd="0" destOrd="0" presId="urn:microsoft.com/office/officeart/2005/8/layout/orgChart1"/>
    <dgm:cxn modelId="{28F0D75B-A858-4339-9E42-96C168925B0A}" type="presOf" srcId="{6FF778C7-EB33-4C26-8595-3DF6DBCE0907}" destId="{A7BE6F62-E35F-4D73-862A-442375EE33C7}" srcOrd="0" destOrd="0" presId="urn:microsoft.com/office/officeart/2005/8/layout/orgChart1"/>
    <dgm:cxn modelId="{56A22CC6-6D09-42A2-8280-430D27A3840F}" type="presOf" srcId="{56774BB8-8D7C-48F8-95C5-481B2EDE596A}" destId="{717CD991-FA25-4F6D-A143-23AC40A23116}" srcOrd="1" destOrd="0" presId="urn:microsoft.com/office/officeart/2005/8/layout/orgChart1"/>
    <dgm:cxn modelId="{0753CD73-A463-425A-B98A-54018EB5017B}" type="presOf" srcId="{2620AAFE-CA2D-4DD1-8112-C287D1780DA2}" destId="{8D1893FB-17B4-43C0-B162-19BDB46D5A4E}" srcOrd="0" destOrd="0" presId="urn:microsoft.com/office/officeart/2005/8/layout/orgChart1"/>
    <dgm:cxn modelId="{4ED77148-6D2F-46A2-8A5C-54499851E619}" type="presOf" srcId="{827CCB13-29D1-4445-A246-62CEC3880641}" destId="{F7A0D8DE-B089-4EC0-96C2-F5E833BA4C4D}" srcOrd="0" destOrd="0" presId="urn:microsoft.com/office/officeart/2005/8/layout/orgChart1"/>
    <dgm:cxn modelId="{BEAA925D-6E26-4EFC-8653-F202F267D016}" type="presOf" srcId="{4AFB43FE-62EF-4919-B4B8-28CF744844D3}" destId="{2B7320D6-DA52-4DC9-AB6E-5C8AB4A7BBAB}" srcOrd="0" destOrd="0" presId="urn:microsoft.com/office/officeart/2005/8/layout/orgChart1"/>
    <dgm:cxn modelId="{075A61A3-84D8-4308-9554-FD1DC66ABCA2}" type="presOf" srcId="{32E26F4A-F384-42B4-825A-B8F4BFCC0B62}" destId="{98E252C9-2236-4A8D-BD47-223CF5DE39EB}" srcOrd="1" destOrd="0" presId="urn:microsoft.com/office/officeart/2005/8/layout/orgChart1"/>
    <dgm:cxn modelId="{A2546C96-16BF-40BB-B4FC-2B79BF8A03E7}" type="presOf" srcId="{0B5E5314-F888-45B7-8347-B22603C48256}" destId="{99FE9214-30A1-48C6-A943-44AC29666CCD}" srcOrd="0" destOrd="0" presId="urn:microsoft.com/office/officeart/2005/8/layout/orgChart1"/>
    <dgm:cxn modelId="{5AC8F032-BDA8-4C2E-87CE-3CF07BFBF4C8}" type="presOf" srcId="{8753DCB4-362D-4F98-B83F-994B751A7722}" destId="{40342CC2-6465-4E35-849C-A7057A0E6335}" srcOrd="1" destOrd="0" presId="urn:microsoft.com/office/officeart/2005/8/layout/orgChart1"/>
    <dgm:cxn modelId="{C54D1FAC-2AE8-4444-9046-43F91A7BFD4D}" type="presOf" srcId="{72221D15-32B3-4994-9D5A-6AAE95A03CEF}" destId="{8F10A5CB-F7F8-4917-A2AB-EACAA41B1AE9}" srcOrd="1" destOrd="0" presId="urn:microsoft.com/office/officeart/2005/8/layout/orgChart1"/>
    <dgm:cxn modelId="{D613006D-06E2-4538-B4DC-66A18102660B}" srcId="{066158DB-1B7B-40F8-8E0E-C60F038AB439}" destId="{6FF778C7-EB33-4C26-8595-3DF6DBCE0907}" srcOrd="0" destOrd="0" parTransId="{D52EE6D2-D909-48EC-A1D8-D7B75A588575}" sibTransId="{22CB2C04-F5B7-4FCA-85A1-1D186A9679F2}"/>
    <dgm:cxn modelId="{1CE88DCC-0AD9-42B7-A9D6-3BA626689DE4}" type="presOf" srcId="{DB4ADF44-B544-44AE-AE13-D14446C51D56}" destId="{35B1E1F4-439A-40EB-B996-1C89EDC54F8B}" srcOrd="1" destOrd="0" presId="urn:microsoft.com/office/officeart/2005/8/layout/orgChart1"/>
    <dgm:cxn modelId="{B3041396-DB60-40F4-8A04-0778483F0A4E}" type="presOf" srcId="{23BCDFA8-A5F7-4B77-917B-B220C482B6BD}" destId="{925B497A-6EA5-4A3F-B5DB-B0D702B72ACC}" srcOrd="0" destOrd="0" presId="urn:microsoft.com/office/officeart/2005/8/layout/orgChart1"/>
    <dgm:cxn modelId="{5517EA35-BA77-4C90-B137-2D3370B89310}" type="presOf" srcId="{782C9E97-7083-43FB-8765-063A7A74D041}" destId="{60CF706F-C66D-4A78-87A4-EE226BA9CDF1}" srcOrd="0" destOrd="0" presId="urn:microsoft.com/office/officeart/2005/8/layout/orgChart1"/>
    <dgm:cxn modelId="{36DA2E83-EE18-44C1-850A-596A783C458A}" type="presOf" srcId="{8705F623-148F-41CB-8658-6EE6A97CFACB}" destId="{310F39D1-4CD4-44CC-89E1-7E31709198E1}" srcOrd="0" destOrd="0" presId="urn:microsoft.com/office/officeart/2005/8/layout/orgChart1"/>
    <dgm:cxn modelId="{7B5ECC78-BFB9-49AE-8DA6-EDC27440D1CE}" srcId="{7CEEA4FE-1214-471C-94B7-8695C8F63239}" destId="{B7AEA2E3-30AC-4BBE-A176-91F9454551E9}" srcOrd="0" destOrd="0" parTransId="{3B4F2FEA-B8B1-4A6D-A7E7-933BD26E1BC9}" sibTransId="{1CCF4D9C-1E47-4847-9AFF-00F37F9F5EF8}"/>
    <dgm:cxn modelId="{E6420B49-422B-4F2E-A2DC-4C92B9EE904C}" type="presOf" srcId="{05C33406-05F4-40D4-B3A2-C1C8DFB5FE5C}" destId="{ADB5CA83-94D2-4FB6-9F9B-164CE550E426}" srcOrd="1" destOrd="0" presId="urn:microsoft.com/office/officeart/2005/8/layout/orgChart1"/>
    <dgm:cxn modelId="{A98683C9-8403-42B1-BFE2-01AE3AAA7F90}" type="presOf" srcId="{7CEEA4FE-1214-471C-94B7-8695C8F63239}" destId="{A1F318AC-0EAF-490A-A96E-0BCBB0958DA1}" srcOrd="0" destOrd="0" presId="urn:microsoft.com/office/officeart/2005/8/layout/orgChart1"/>
    <dgm:cxn modelId="{F16020E4-637A-4AB0-B098-2AC3B945A525}" type="presOf" srcId="{D7C26EFC-E66C-4171-AFA9-89A55B532655}" destId="{12D88881-9D61-41BC-8A2F-004E008988FB}" srcOrd="0" destOrd="0" presId="urn:microsoft.com/office/officeart/2005/8/layout/orgChart1"/>
    <dgm:cxn modelId="{F5DCBFA5-01AA-4214-87A0-24EC4067CF0B}" type="presOf" srcId="{71D22FB4-1705-45D8-B6EF-89873A1D7BED}" destId="{1794A120-EE87-4E1D-AAAC-4C227A4A7556}" srcOrd="0" destOrd="0" presId="urn:microsoft.com/office/officeart/2005/8/layout/orgChart1"/>
    <dgm:cxn modelId="{951C10C7-8DE1-4419-9E66-4D0C1B488EBF}" type="presOf" srcId="{B1A3690B-3C1A-455D-B60A-868487E895EA}" destId="{2D98863A-7D85-462D-8448-6B46585D6043}" srcOrd="0" destOrd="0" presId="urn:microsoft.com/office/officeart/2005/8/layout/orgChart1"/>
    <dgm:cxn modelId="{4309BC54-99C7-4F75-B1D2-5A0432031A41}" type="presOf" srcId="{07DA4DA9-5D25-4E59-A9BB-6FFE6ACB0BBB}" destId="{9CEE4CE6-8AEE-4F43-B1A5-B85101022DB3}" srcOrd="0" destOrd="0" presId="urn:microsoft.com/office/officeart/2005/8/layout/orgChart1"/>
    <dgm:cxn modelId="{9BDAE8E7-46A3-4448-B980-145503484ABD}" type="presOf" srcId="{32577D34-457D-4676-B187-6100808107ED}" destId="{8A669C79-3360-4F80-915C-83E21FBAD3C3}" srcOrd="0" destOrd="0" presId="urn:microsoft.com/office/officeart/2005/8/layout/orgChart1"/>
    <dgm:cxn modelId="{F0CE02D2-C0E5-4C28-AEC9-B1CD112DF9DD}" srcId="{56774BB8-8D7C-48F8-95C5-481B2EDE596A}" destId="{2011A44A-00B4-44C9-9357-70098EE34DDB}" srcOrd="2" destOrd="0" parTransId="{D1AA3A56-7064-4B67-935E-7FC8D2E2E2F4}" sibTransId="{3743B7DF-FB68-4B5A-8C10-88363BB4ADDE}"/>
    <dgm:cxn modelId="{EDD9D604-E7DE-42D8-AB6B-6C7F129EF02A}" srcId="{0B5E5314-F888-45B7-8347-B22603C48256}" destId="{066158DB-1B7B-40F8-8E0E-C60F038AB439}" srcOrd="2" destOrd="0" parTransId="{581D657C-0D85-436F-9B57-F054CCDEF6AC}" sibTransId="{1206D0A9-C177-48E8-B8B6-27362D0BAA9C}"/>
    <dgm:cxn modelId="{7CBD6CED-E2C0-44F8-9427-58524F8845FA}" srcId="{2620AAFE-CA2D-4DD1-8112-C287D1780DA2}" destId="{BDFCF9CE-144E-404B-9635-5A5C1169AC81}" srcOrd="3" destOrd="0" parTransId="{5FD2D371-9979-4A44-BE11-B551CFA5ACEB}" sibTransId="{7E619921-0C4A-4C17-ABF7-B7E586C030C4}"/>
    <dgm:cxn modelId="{0CB626BC-D90B-4107-9D55-81AF14EB0EB8}" srcId="{E984AE08-2F68-4931-A8E0-939143BD9CA0}" destId="{9FB8FD38-E34A-4E50-BEB5-23E3F7466041}" srcOrd="3" destOrd="0" parTransId="{741AC233-1906-4997-87A3-7A5F203AD37A}" sibTransId="{3FE22E45-37A6-4605-8828-AFA7F1244DBC}"/>
    <dgm:cxn modelId="{804C8459-6B54-4D08-97DF-8015BB1B1FFD}" type="presOf" srcId="{B93FB132-43B6-4CD4-9C5A-33E731291F3C}" destId="{442C2480-886C-43DA-89BD-8314D992DA03}" srcOrd="0" destOrd="0" presId="urn:microsoft.com/office/officeart/2005/8/layout/orgChart1"/>
    <dgm:cxn modelId="{5DAF3A90-E480-4EE6-AC56-9F0E4F48EC8D}" type="presOf" srcId="{7C02E531-A95F-4C71-9272-F07C7ED3B8A2}" destId="{078A3702-3395-40E0-A88B-2C99202746AF}" srcOrd="1" destOrd="0" presId="urn:microsoft.com/office/officeart/2005/8/layout/orgChart1"/>
    <dgm:cxn modelId="{DAFD06CD-BFEF-4BA8-BC0F-86B772AD6B99}" type="presOf" srcId="{6281E67C-1A16-4CCD-B7F2-F85804A26E10}" destId="{D14B4F90-BEA1-4E6C-9946-E2FC1F5DA796}" srcOrd="1" destOrd="0" presId="urn:microsoft.com/office/officeart/2005/8/layout/orgChart1"/>
    <dgm:cxn modelId="{87C3E41C-3E7D-42AA-A490-DBCFDD4D8DF4}" type="presOf" srcId="{8E5AA6EE-00BA-4048-A286-B2A27BFA09D3}" destId="{4E102670-D758-4360-8142-7AF93F1FC1E5}" srcOrd="0" destOrd="0" presId="urn:microsoft.com/office/officeart/2005/8/layout/orgChart1"/>
    <dgm:cxn modelId="{3CF166DE-BF0F-4312-BE89-BEBAEDA5254C}" type="presOf" srcId="{851CDA1C-D0C4-4B99-BB73-FDC73244BF4F}" destId="{89763336-EA8B-45AB-8577-6CDC01F00BC9}" srcOrd="0" destOrd="0" presId="urn:microsoft.com/office/officeart/2005/8/layout/orgChart1"/>
    <dgm:cxn modelId="{01A76D34-B360-4740-8D98-E41EF323457B}" type="presOf" srcId="{8705F623-148F-41CB-8658-6EE6A97CFACB}" destId="{BE6DC6F9-5D44-4940-A474-7C119B6090AB}" srcOrd="1" destOrd="0" presId="urn:microsoft.com/office/officeart/2005/8/layout/orgChart1"/>
    <dgm:cxn modelId="{7B509028-D0B2-4CF6-AE20-6F1E67F15E56}" srcId="{2620AAFE-CA2D-4DD1-8112-C287D1780DA2}" destId="{D0338D52-5CE1-4F4A-A717-31CBE8584144}" srcOrd="4" destOrd="0" parTransId="{8601C614-449E-4F9A-83F1-1F35CF1D6E9F}" sibTransId="{664C7891-5630-4BF1-90C7-63387A256D00}"/>
    <dgm:cxn modelId="{DAF3C751-ED50-4D85-8B85-22697B459859}" type="presOf" srcId="{9EEBE571-B2AB-404F-94F0-F41B75FB550C}" destId="{4CFB0862-6D13-40E2-AEFB-6DF12961EE70}" srcOrd="1" destOrd="0" presId="urn:microsoft.com/office/officeart/2005/8/layout/orgChart1"/>
    <dgm:cxn modelId="{3D69A50C-5BD2-466F-8031-7D9FAB3C5D7D}" type="presOf" srcId="{8753DCB4-362D-4F98-B83F-994B751A7722}" destId="{ECB53947-C971-48BF-B7EC-AEC3611E54C0}" srcOrd="0" destOrd="0" presId="urn:microsoft.com/office/officeart/2005/8/layout/orgChart1"/>
    <dgm:cxn modelId="{2A658631-1B79-4B11-B758-07AF9CCA9ED9}" type="presOf" srcId="{53641682-0816-4F2B-9DB1-DF8FADBA11B6}" destId="{4D55E6C7-BC9D-4DA4-9135-706EE1C839DC}" srcOrd="0" destOrd="0" presId="urn:microsoft.com/office/officeart/2005/8/layout/orgChart1"/>
    <dgm:cxn modelId="{6A0D1AA2-289F-44B0-8C8C-915B7F4404BA}" srcId="{8753DCB4-362D-4F98-B83F-994B751A7722}" destId="{9EEBE571-B2AB-404F-94F0-F41B75FB550C}" srcOrd="1" destOrd="0" parTransId="{441F8F23-05BD-44CF-9855-0ECD9281EB58}" sibTransId="{F8880224-C727-4252-85F9-553715255FAA}"/>
    <dgm:cxn modelId="{EEBC184D-7038-43C3-9624-F68B138BB543}" type="presOf" srcId="{0360B448-B470-458E-BDA7-286F5EC3F60B}" destId="{F5A5FF51-CF18-4F84-9EB7-55E807B0D81B}" srcOrd="0" destOrd="0" presId="urn:microsoft.com/office/officeart/2005/8/layout/orgChart1"/>
    <dgm:cxn modelId="{6B7A02F9-D78A-472C-AA14-9257BB0E94DB}" type="presOf" srcId="{AFC8F08B-9CCE-4B62-BF09-7D42C43DEBA6}" destId="{1A51E322-FA58-42BB-8B31-747E9B3A293C}" srcOrd="0" destOrd="0" presId="urn:microsoft.com/office/officeart/2005/8/layout/orgChart1"/>
    <dgm:cxn modelId="{C880C739-5EF1-44BA-8D86-DBA16DE79E0A}" srcId="{163F4682-8A17-4862-9B03-6BF05A3DC0F8}" destId="{08042EE2-304A-4DB1-B9DF-987216F5C312}" srcOrd="0" destOrd="0" parTransId="{D3FF0B05-B018-4164-B38F-D016F7343A7C}" sibTransId="{C323A835-F1F4-47F1-9F9D-3E4A61829840}"/>
    <dgm:cxn modelId="{02DC5EA1-A76E-4B9B-AB52-413F5BE95C02}" type="presOf" srcId="{D66F2E39-931F-4E8E-9139-6537809CA909}" destId="{28F20A02-DB76-47E3-B8B5-87D9167F2BEF}" srcOrd="1" destOrd="0" presId="urn:microsoft.com/office/officeart/2005/8/layout/orgChart1"/>
    <dgm:cxn modelId="{F0FD36AD-378C-4718-9DB4-4863318DAE94}" type="presOf" srcId="{5B53DC21-D393-4C84-ACA5-B5E3E98044CB}" destId="{A4C23E6E-6563-4179-B7E5-513A0C7C361E}" srcOrd="0" destOrd="0" presId="urn:microsoft.com/office/officeart/2005/8/layout/orgChart1"/>
    <dgm:cxn modelId="{C486BA3C-3FBE-476E-B15A-6552574FDEAE}" type="presOf" srcId="{E5A54E7B-92E4-4CE7-93DC-090099B13700}" destId="{3263DE01-F3C1-4692-B8E4-81147FA3BF80}" srcOrd="0" destOrd="0" presId="urn:microsoft.com/office/officeart/2005/8/layout/orgChart1"/>
    <dgm:cxn modelId="{2D0260AF-5218-4DB7-85B8-8FFC8BDA0579}" srcId="{DB4ADF44-B544-44AE-AE13-D14446C51D56}" destId="{4A5A16CF-BA45-46D5-B380-A7755A66B3DB}" srcOrd="0" destOrd="0" parTransId="{A5B4D8A8-A872-4616-A9B2-21BC87FBA17A}" sibTransId="{61930F4A-9E40-456D-B115-89E9AB7AB630}"/>
    <dgm:cxn modelId="{F3B4E060-EB39-468E-8F6B-E7019E652151}" type="presOf" srcId="{7FF0B8B0-C4D3-41FC-AC02-5552B4C28EAC}" destId="{0945A37F-085F-4D8C-ADAC-6D068F5D07B5}" srcOrd="0" destOrd="0" presId="urn:microsoft.com/office/officeart/2005/8/layout/orgChart1"/>
    <dgm:cxn modelId="{64E6E1E8-04D0-4C64-A7DA-C66E7F115BB7}" type="presOf" srcId="{9C01144A-8DA4-4847-8740-CB319C3EA304}" destId="{513B3E1E-9B74-4DAD-9D19-FAD55BD22779}" srcOrd="0" destOrd="0" presId="urn:microsoft.com/office/officeart/2005/8/layout/orgChart1"/>
    <dgm:cxn modelId="{CD77729F-FA50-45A7-9268-B319FF110D48}" type="presOf" srcId="{02128904-0433-49E4-B2EC-50E472FEB8B0}" destId="{2976CEDE-D9D9-4322-8801-40209CEA5CDA}" srcOrd="1" destOrd="0" presId="urn:microsoft.com/office/officeart/2005/8/layout/orgChart1"/>
    <dgm:cxn modelId="{035C80EA-C492-4F3F-A18D-6EFC957A940E}" type="presOf" srcId="{F557AFC9-E9CC-402D-8F1B-996E9B1C9640}" destId="{4BC5CF1E-29AD-4E51-B7A2-95311EEB0532}" srcOrd="0" destOrd="0" presId="urn:microsoft.com/office/officeart/2005/8/layout/orgChart1"/>
    <dgm:cxn modelId="{793900BD-F77E-4485-8F83-02D2B15BCC3D}" type="presOf" srcId="{56774BB8-8D7C-48F8-95C5-481B2EDE596A}" destId="{719BB457-37F4-43E6-97B9-D2DA3763EDE1}" srcOrd="0" destOrd="0" presId="urn:microsoft.com/office/officeart/2005/8/layout/orgChart1"/>
    <dgm:cxn modelId="{ABEB6E6B-B46F-415F-B6A7-A864667E2451}" type="presOf" srcId="{7105476B-E10C-4696-8259-322EF1C647FC}" destId="{A14A7BF3-FA63-45F6-969D-C326FE28A10D}" srcOrd="1" destOrd="0" presId="urn:microsoft.com/office/officeart/2005/8/layout/orgChart1"/>
    <dgm:cxn modelId="{55C6FDC4-C8D6-454B-80D9-F6E3B49037AE}" type="presOf" srcId="{C3477971-AA57-4C9E-BD48-1B0A07F3CCAA}" destId="{58682662-4715-43B5-A692-08949EB46536}" srcOrd="0" destOrd="0" presId="urn:microsoft.com/office/officeart/2005/8/layout/orgChart1"/>
    <dgm:cxn modelId="{90BEF4D1-9D78-4108-849E-6B2B23E422E5}" type="presOf" srcId="{A5B4D8A8-A872-4616-A9B2-21BC87FBA17A}" destId="{D46D9484-029F-4BA2-8B7B-EC00FC5E9C68}" srcOrd="0" destOrd="0" presId="urn:microsoft.com/office/officeart/2005/8/layout/orgChart1"/>
    <dgm:cxn modelId="{A77FD31F-0E5A-4249-BC7C-106515E82D96}" srcId="{0B5E5314-F888-45B7-8347-B22603C48256}" destId="{8753DCB4-362D-4F98-B83F-994B751A7722}" srcOrd="1" destOrd="0" parTransId="{A3D29328-B392-48EA-B623-105C8856FF12}" sibTransId="{0163F5C1-04D2-457A-9A39-FF614D3C0F66}"/>
    <dgm:cxn modelId="{9B18631A-83AD-4E2C-B255-4747E47296DF}" type="presOf" srcId="{73963C10-6CF4-49F9-A8A3-814CEBCFF4F0}" destId="{8F3042C4-D9D8-4F32-854D-FD8FCE90EF6E}" srcOrd="0" destOrd="0" presId="urn:microsoft.com/office/officeart/2005/8/layout/orgChart1"/>
    <dgm:cxn modelId="{294C2588-0D1D-424A-92EE-5AE51BCF566D}" type="presOf" srcId="{5FD2D371-9979-4A44-BE11-B551CFA5ACEB}" destId="{B452A87D-6163-463D-93B4-5B169434CED3}" srcOrd="0" destOrd="0" presId="urn:microsoft.com/office/officeart/2005/8/layout/orgChart1"/>
    <dgm:cxn modelId="{8CD287E5-2101-47EF-9CEE-E98AC5415135}" type="presOf" srcId="{0CDE0AAC-38D4-4819-81D5-BE4563453958}" destId="{36DF2A2E-8DA1-4733-92AF-8A5170A23B02}" srcOrd="0" destOrd="0" presId="urn:microsoft.com/office/officeart/2005/8/layout/orgChart1"/>
    <dgm:cxn modelId="{6E26CA94-2E06-4173-A3D1-A73C2B3523B7}" type="presOf" srcId="{BDFCF9CE-144E-404B-9635-5A5C1169AC81}" destId="{17BFFF37-36D5-4D56-8897-828C2E6F7D6C}" srcOrd="1" destOrd="0" presId="urn:microsoft.com/office/officeart/2005/8/layout/orgChart1"/>
    <dgm:cxn modelId="{957C953C-CBE9-4E15-A594-50B776174FAD}" type="presOf" srcId="{741AC233-1906-4997-87A3-7A5F203AD37A}" destId="{28D32780-5D81-4BCB-B0A0-A7CF44733EEA}" srcOrd="0" destOrd="0" presId="urn:microsoft.com/office/officeart/2005/8/layout/orgChart1"/>
    <dgm:cxn modelId="{9D888735-9CEB-41BC-9E57-C61328E4D276}" type="presOf" srcId="{A433B0ED-770A-4F94-8771-AC636DF5CD9E}" destId="{0B67C0AA-BC61-4FFE-8D04-C91E0BDF7BE7}" srcOrd="0" destOrd="0" presId="urn:microsoft.com/office/officeart/2005/8/layout/orgChart1"/>
    <dgm:cxn modelId="{E95A6C0D-3642-4F52-8D91-F55C4B0D55BA}" type="presOf" srcId="{163F4682-8A17-4862-9B03-6BF05A3DC0F8}" destId="{7C466F8B-0D60-4472-861F-C7FF4F0F4E37}" srcOrd="0" destOrd="0" presId="urn:microsoft.com/office/officeart/2005/8/layout/orgChart1"/>
    <dgm:cxn modelId="{37A975DC-56F5-43D0-8971-5DFCE20A4D28}" type="presOf" srcId="{23BCDFA8-A5F7-4B77-917B-B220C482B6BD}" destId="{B4F0A4A9-FFE3-4D78-9799-4D9829D6492D}" srcOrd="1" destOrd="0" presId="urn:microsoft.com/office/officeart/2005/8/layout/orgChart1"/>
    <dgm:cxn modelId="{72F21FA0-9E95-4209-82D2-850B037EAFA2}" type="presOf" srcId="{B7AEA2E3-30AC-4BBE-A176-91F9454551E9}" destId="{0522286D-1A77-442E-9E7E-0EF6E4A29C1A}" srcOrd="0" destOrd="0" presId="urn:microsoft.com/office/officeart/2005/8/layout/orgChart1"/>
    <dgm:cxn modelId="{C44AD3C4-F1D9-4D20-BE62-866EC6EC6013}" type="presOf" srcId="{8518DB6C-0BD5-4F6E-981D-A2C3556E2114}" destId="{18EE296F-3803-4692-BB9E-CD776313E856}" srcOrd="0" destOrd="0" presId="urn:microsoft.com/office/officeart/2005/8/layout/orgChart1"/>
    <dgm:cxn modelId="{6FE22432-CEBE-45AA-9F96-AC69122A6581}" type="presOf" srcId="{1C7586C3-C836-4260-9818-762A0F3AAFFE}" destId="{23C2B706-4D24-4AC1-809F-C8F74E68E1B4}" srcOrd="0" destOrd="0" presId="urn:microsoft.com/office/officeart/2005/8/layout/orgChart1"/>
    <dgm:cxn modelId="{09005C8E-E354-4052-8F2D-2E936DED7AC7}" srcId="{2620AAFE-CA2D-4DD1-8112-C287D1780DA2}" destId="{7C02E531-A95F-4C71-9272-F07C7ED3B8A2}" srcOrd="2" destOrd="0" parTransId="{C3477971-AA57-4C9E-BD48-1B0A07F3CCAA}" sibTransId="{C123474F-ABD3-419A-8DA0-5B48BC33C55D}"/>
    <dgm:cxn modelId="{11F69504-B844-459F-BB44-A39FFA96CD6E}" srcId="{7CEEA4FE-1214-471C-94B7-8695C8F63239}" destId="{05C33406-05F4-40D4-B3A2-C1C8DFB5FE5C}" srcOrd="1" destOrd="0" parTransId="{827CCB13-29D1-4445-A246-62CEC3880641}" sibTransId="{887E22A3-7055-4CD2-9032-C15BB72B12D1}"/>
    <dgm:cxn modelId="{C3CE4E86-BCC3-468A-98BE-8B2BE284001C}" type="presOf" srcId="{7105476B-E10C-4696-8259-322EF1C647FC}" destId="{4C023ECC-8C00-40E5-8123-699F49129146}" srcOrd="0" destOrd="0" presId="urn:microsoft.com/office/officeart/2005/8/layout/orgChart1"/>
    <dgm:cxn modelId="{BE58805E-96DB-4494-AFFC-45C0BE8CD3AA}" type="presOf" srcId="{A3D29328-B392-48EA-B623-105C8856FF12}" destId="{60E59C74-E95D-4D56-8D3E-F67FF5C55EA1}" srcOrd="0" destOrd="0" presId="urn:microsoft.com/office/officeart/2005/8/layout/orgChart1"/>
    <dgm:cxn modelId="{75E30285-DB47-4132-80A7-D375A6CDDE69}" type="presOf" srcId="{C16A9036-DBB5-4449-99A6-6CAD5C994810}" destId="{06246336-DCEC-4CDF-9D9A-C1CD74918602}" srcOrd="0" destOrd="0" presId="urn:microsoft.com/office/officeart/2005/8/layout/orgChart1"/>
    <dgm:cxn modelId="{F0D62A2F-AE55-4224-A85F-E02C4687A1EA}" srcId="{8753DCB4-362D-4F98-B83F-994B751A7722}" destId="{6281E67C-1A16-4CCD-B7F2-F85804A26E10}" srcOrd="0" destOrd="0" parTransId="{07DA4DA9-5D25-4E59-A9BB-6FFE6ACB0BBB}" sibTransId="{056946C9-2ABC-48EB-9031-44337ABC19AB}"/>
    <dgm:cxn modelId="{F752E373-94B1-4E27-98AF-C1921FC41020}" type="presOf" srcId="{44F0D2D2-75BD-471E-A940-0632A611B190}" destId="{DDDB78D4-0AC6-4A51-95EA-71C51D310392}" srcOrd="0" destOrd="0" presId="urn:microsoft.com/office/officeart/2005/8/layout/orgChart1"/>
    <dgm:cxn modelId="{0ADA8553-0241-483A-9E94-038A036CFF29}" type="presOf" srcId="{32E26F4A-F384-42B4-825A-B8F4BFCC0B62}" destId="{CE0330FF-B6D9-47BC-A9FA-4B61D31C51E4}" srcOrd="0" destOrd="0" presId="urn:microsoft.com/office/officeart/2005/8/layout/orgChart1"/>
    <dgm:cxn modelId="{9DAB3AC0-4280-4D07-8438-1DF9B57B1879}" srcId="{066158DB-1B7B-40F8-8E0E-C60F038AB439}" destId="{EECD4598-4EB7-40E3-8ADC-158908EDD0E5}" srcOrd="1" destOrd="0" parTransId="{0360B448-B470-458E-BDA7-286F5EC3F60B}" sibTransId="{544477E8-22E4-40D8-A4A8-7205A3560169}"/>
    <dgm:cxn modelId="{7701BA1B-60BA-49A0-B0CC-40C03807AD73}" srcId="{C16A9036-DBB5-4449-99A6-6CAD5C994810}" destId="{56774BB8-8D7C-48F8-95C5-481B2EDE596A}" srcOrd="0" destOrd="0" parTransId="{787CDB28-34DB-4831-B226-4C43B05E837D}" sibTransId="{1CFD3F88-9F30-47D0-9F7D-EFAF9B044CFE}"/>
    <dgm:cxn modelId="{8431C398-02F2-41A1-ADB8-72FEFFE72AE9}" type="presOf" srcId="{B7AEA2E3-30AC-4BBE-A176-91F9454551E9}" destId="{CB82F472-EB8E-452D-A82E-7CC4B4445C3D}" srcOrd="1" destOrd="0" presId="urn:microsoft.com/office/officeart/2005/8/layout/orgChart1"/>
    <dgm:cxn modelId="{9BF6D60F-6C03-41D4-9094-23B4F74D7829}" srcId="{2620AAFE-CA2D-4DD1-8112-C287D1780DA2}" destId="{1C7586C3-C836-4260-9818-762A0F3AAFFE}" srcOrd="1" destOrd="0" parTransId="{4AFB43FE-62EF-4919-B4B8-28CF744844D3}" sibTransId="{E90EEBEC-7585-48BE-8F9F-859EBCBFA7D5}"/>
    <dgm:cxn modelId="{1E8B0C21-0A45-413C-947F-33F90774A0DA}" srcId="{8753DCB4-362D-4F98-B83F-994B751A7722}" destId="{53D92FCA-B5B7-406C-9C86-A9E91B777D65}" srcOrd="2" destOrd="0" parTransId="{FCCB518F-2DFB-4CF3-A260-C753EB1AD7E3}" sibTransId="{09831F78-654E-4C1D-B3B0-7F21DAA2E205}"/>
    <dgm:cxn modelId="{719E6F8E-584B-4B45-B114-DC015C44229A}" srcId="{7CEEA4FE-1214-471C-94B7-8695C8F63239}" destId="{F557AFC9-E9CC-402D-8F1B-996E9B1C9640}" srcOrd="2" destOrd="0" parTransId="{3799AD77-3175-416B-B7B1-C8770641F49D}" sibTransId="{F6288550-E7BF-4102-9F93-8C2B5277A8C9}"/>
    <dgm:cxn modelId="{9393B1F4-C8F1-4914-8481-53D20B233A70}" type="presOf" srcId="{163F4682-8A17-4862-9B03-6BF05A3DC0F8}" destId="{995DA771-4FAB-4FD3-A61F-E52AB3CFC318}" srcOrd="1" destOrd="0" presId="urn:microsoft.com/office/officeart/2005/8/layout/orgChart1"/>
    <dgm:cxn modelId="{28DEEECA-A39E-4BAA-BB97-CBCA4056D74F}" srcId="{2620AAFE-CA2D-4DD1-8112-C287D1780DA2}" destId="{23BCDFA8-A5F7-4B77-917B-B220C482B6BD}" srcOrd="0" destOrd="0" parTransId="{71D22FB4-1705-45D8-B6EF-89873A1D7BED}" sibTransId="{29A333F6-9220-4E59-970E-CD8E0FED25F3}"/>
    <dgm:cxn modelId="{F75E590F-EACC-4752-BDFA-86701644F55A}" srcId="{DB4ADF44-B544-44AE-AE13-D14446C51D56}" destId="{D7C26EFC-E66C-4171-AFA9-89A55B532655}" srcOrd="1" destOrd="0" parTransId="{B93FB132-43B6-4CD4-9C5A-33E731291F3C}" sibTransId="{5DFDF825-9138-4FC7-9194-371879575F69}"/>
    <dgm:cxn modelId="{E7EC7B90-EDE5-48D7-A8EA-B30038537D37}" type="presOf" srcId="{E4A580BF-F1C5-4D3F-8059-39B6BB8E78D1}" destId="{BD246E9D-7EE7-4C9D-A487-984884167E57}" srcOrd="0" destOrd="0" presId="urn:microsoft.com/office/officeart/2005/8/layout/orgChart1"/>
    <dgm:cxn modelId="{B593A8AD-8DCF-4EA3-B7D3-BC996C99E627}" type="presOf" srcId="{2011A44A-00B4-44C9-9357-70098EE34DDB}" destId="{2C62BD0E-AFA0-4256-B10C-96DB44A5AD11}" srcOrd="1" destOrd="0" presId="urn:microsoft.com/office/officeart/2005/8/layout/orgChart1"/>
    <dgm:cxn modelId="{CB516232-0412-4B31-A279-9EA368912762}" type="presOf" srcId="{BDFCF9CE-144E-404B-9635-5A5C1169AC81}" destId="{5F64926D-F482-4AFA-AA80-DD8C9F3E144C}" srcOrd="0" destOrd="0" presId="urn:microsoft.com/office/officeart/2005/8/layout/orgChart1"/>
    <dgm:cxn modelId="{4B21DA58-CC4A-4DCB-9567-DE012C2C685E}" type="presOf" srcId="{B34B4176-D68B-40DC-9BEA-FF8D8CFBA503}" destId="{DDB55584-2FC4-49E9-88CB-63ECC6A0814A}" srcOrd="0" destOrd="0" presId="urn:microsoft.com/office/officeart/2005/8/layout/orgChart1"/>
    <dgm:cxn modelId="{4D63BA05-072D-4687-BF8D-854C82D36BFA}" type="presOf" srcId="{D0338D52-5CE1-4F4A-A717-31CBE8584144}" destId="{EACDD6DD-6835-4690-ADF9-F24DBA361DA5}" srcOrd="1" destOrd="0" presId="urn:microsoft.com/office/officeart/2005/8/layout/orgChart1"/>
    <dgm:cxn modelId="{A2D3772B-D1BA-4959-938C-042A69AC5D65}" srcId="{0B5E5314-F888-45B7-8347-B22603C48256}" destId="{7CEEA4FE-1214-471C-94B7-8695C8F63239}" srcOrd="3" destOrd="0" parTransId="{AFF10195-0097-4824-A464-21587A2992CD}" sibTransId="{6DB49E07-F79C-4B91-89AF-AD55BB212173}"/>
    <dgm:cxn modelId="{CE78FE75-09F0-4821-A958-547242937C0F}" type="presOf" srcId="{2BE88695-F9B9-4204-9B4B-D65918F9875F}" destId="{034E2D9E-DBCE-4DFE-9C1F-82E055B71737}" srcOrd="0" destOrd="0" presId="urn:microsoft.com/office/officeart/2005/8/layout/orgChart1"/>
    <dgm:cxn modelId="{292256D6-7D1E-4352-B17E-C906DA54BF8A}" srcId="{163F4682-8A17-4862-9B03-6BF05A3DC0F8}" destId="{8705F623-148F-41CB-8658-6EE6A97CFACB}" srcOrd="1" destOrd="0" parTransId="{363FFDE6-91F2-4ACF-BA19-103E3364A77A}" sibTransId="{557F0D46-8E43-4871-830D-F62120BB1014}"/>
    <dgm:cxn modelId="{9A6A4D85-1F39-4ECF-874A-5B54C923CFD8}" type="presOf" srcId="{A433B0ED-770A-4F94-8771-AC636DF5CD9E}" destId="{0014DE3B-0EBD-4001-AAFA-315B604E204C}" srcOrd="1" destOrd="0" presId="urn:microsoft.com/office/officeart/2005/8/layout/orgChart1"/>
    <dgm:cxn modelId="{7DA2C518-5103-4632-9A1A-2570D9A2B7C8}" type="presOf" srcId="{D52EE6D2-D909-48EC-A1D8-D7B75A588575}" destId="{8C87A2D7-D29E-46E0-8E33-FA8004F0B24F}" srcOrd="0" destOrd="0" presId="urn:microsoft.com/office/officeart/2005/8/layout/orgChart1"/>
    <dgm:cxn modelId="{155CBA77-6129-4EC3-95C7-401D059E00FB}" type="presOf" srcId="{7CEEA4FE-1214-471C-94B7-8695C8F63239}" destId="{572ACA7D-C3AD-454D-9BCF-2AC5FC984291}" srcOrd="1" destOrd="0" presId="urn:microsoft.com/office/officeart/2005/8/layout/orgChart1"/>
    <dgm:cxn modelId="{66495032-C226-4067-81B8-D8A8931421A0}" type="presOf" srcId="{1C7586C3-C836-4260-9818-762A0F3AAFFE}" destId="{B2594943-E997-410B-8B05-540BC8549A15}" srcOrd="1" destOrd="0" presId="urn:microsoft.com/office/officeart/2005/8/layout/orgChart1"/>
    <dgm:cxn modelId="{542AA8E0-1990-4279-A731-FC90538CAC63}" type="presOf" srcId="{72221D15-32B3-4994-9D5A-6AAE95A03CEF}" destId="{FEB46D8E-4C6E-49B7-923C-36BAE70CF098}" srcOrd="0" destOrd="0" presId="urn:microsoft.com/office/officeart/2005/8/layout/orgChart1"/>
    <dgm:cxn modelId="{4BA3E472-A052-46C9-937B-86E275E97AB3}" type="presOf" srcId="{6281E67C-1A16-4CCD-B7F2-F85804A26E10}" destId="{2602637A-0866-4579-B96E-7034EB26BE6D}" srcOrd="0" destOrd="0" presId="urn:microsoft.com/office/officeart/2005/8/layout/orgChart1"/>
    <dgm:cxn modelId="{A612B430-D442-47BB-8DFD-1C4853374F7F}" srcId="{9FB8FD38-E34A-4E50-BEB5-23E3F7466041}" destId="{53641682-0816-4F2B-9DB1-DF8FADBA11B6}" srcOrd="1" destOrd="0" parTransId="{A2FA6747-D8F8-44D4-A5DD-12A910AFB86C}" sibTransId="{46D2FF8E-31DB-4A7B-AF09-155591858977}"/>
    <dgm:cxn modelId="{4B3DBDDA-9246-41BA-93AE-537353E2D9F1}" type="presOf" srcId="{742806BA-8F0D-4444-BC7F-0F731733BA02}" destId="{CAA180E8-80F7-4B36-9BF0-3FE782EFBA07}" srcOrd="0" destOrd="0" presId="urn:microsoft.com/office/officeart/2005/8/layout/orgChart1"/>
    <dgm:cxn modelId="{BF7B63EA-A8BF-4643-B120-5179908AD04F}" type="presOf" srcId="{066158DB-1B7B-40F8-8E0E-C60F038AB439}" destId="{31FF6FC3-4ED7-4A02-A4FF-2155CAC805DD}" srcOrd="0" destOrd="0" presId="urn:microsoft.com/office/officeart/2005/8/layout/orgChart1"/>
    <dgm:cxn modelId="{56E435D6-C8B4-4DF0-A681-D925B6A2DB82}" type="presOf" srcId="{175A9A38-2094-4671-9346-A0C67E25CDBF}" destId="{8B704965-1AE9-4B06-9788-35DDBF39A4BA}" srcOrd="0" destOrd="0" presId="urn:microsoft.com/office/officeart/2005/8/layout/orgChart1"/>
    <dgm:cxn modelId="{7B5A1101-561A-48C5-A353-8A3F802DE134}" type="presOf" srcId="{D07164C0-BB64-419C-87F8-390775D1057B}" destId="{B26F0CCB-DA33-4585-A216-0AA5922E9447}" srcOrd="0" destOrd="0" presId="urn:microsoft.com/office/officeart/2005/8/layout/orgChart1"/>
    <dgm:cxn modelId="{CE889682-632E-47C6-9D30-8B3A7EC23E02}" type="presOf" srcId="{5B53DC21-D393-4C84-ACA5-B5E3E98044CB}" destId="{3EA1F37D-F2BA-4FAE-B4C5-B33CE733C2AB}" srcOrd="1" destOrd="0" presId="urn:microsoft.com/office/officeart/2005/8/layout/orgChart1"/>
    <dgm:cxn modelId="{B9D6B72E-C291-438E-A8EB-56149AD6B6EF}" type="presOf" srcId="{08042EE2-304A-4DB1-B9DF-987216F5C312}" destId="{D111E049-9548-445C-973E-EC37038D7CE7}" srcOrd="1" destOrd="0" presId="urn:microsoft.com/office/officeart/2005/8/layout/orgChart1"/>
    <dgm:cxn modelId="{A4728CF5-F89A-47CE-BE8D-21C8308BCC8E}" type="presOf" srcId="{8601C614-449E-4F9A-83F1-1F35CF1D6E9F}" destId="{40807956-7031-4C64-B6AE-3B7E8AC82287}" srcOrd="0" destOrd="0" presId="urn:microsoft.com/office/officeart/2005/8/layout/orgChart1"/>
    <dgm:cxn modelId="{75DD3024-678B-4578-B9C3-3E8081B9690F}" type="presOf" srcId="{DB4ADF44-B544-44AE-AE13-D14446C51D56}" destId="{5E488F87-37BF-4ADA-8664-3320D2940758}" srcOrd="0" destOrd="0" presId="urn:microsoft.com/office/officeart/2005/8/layout/orgChart1"/>
    <dgm:cxn modelId="{593CD4D6-19BA-4A33-B849-0084DA2FCEAD}" srcId="{E984AE08-2F68-4931-A8E0-939143BD9CA0}" destId="{163F4682-8A17-4862-9B03-6BF05A3DC0F8}" srcOrd="0" destOrd="0" parTransId="{E7420DC9-E3D3-4039-99B0-C5816A400ED4}" sibTransId="{A8F6205C-B167-4756-AC2F-1358722388D9}"/>
    <dgm:cxn modelId="{D188EA0E-4C1F-40AA-A042-27105BCB62C1}" type="presOf" srcId="{53641682-0816-4F2B-9DB1-DF8FADBA11B6}" destId="{D2DF6401-FDD9-42F2-8978-FCB8CD7D3960}" srcOrd="1" destOrd="0" presId="urn:microsoft.com/office/officeart/2005/8/layout/orgChart1"/>
    <dgm:cxn modelId="{29EAF522-85D2-4FD4-969A-10EDA70C8459}" type="presOf" srcId="{D1AA3A56-7064-4B67-935E-7FC8D2E2E2F4}" destId="{527C80F8-B3C0-4A8A-9D3C-5753B09F16EC}" srcOrd="0" destOrd="0" presId="urn:microsoft.com/office/officeart/2005/8/layout/orgChart1"/>
    <dgm:cxn modelId="{9ABDF7C6-6FC1-46AA-83CA-19B471DBBCE7}" type="presOf" srcId="{EECD4598-4EB7-40E3-8ADC-158908EDD0E5}" destId="{4D4B38B6-9616-4D75-9C5A-8A49D4BC0B21}" srcOrd="1" destOrd="0" presId="urn:microsoft.com/office/officeart/2005/8/layout/orgChart1"/>
    <dgm:cxn modelId="{BA1BD8E6-8688-4EFF-9C9E-1405D7D1E605}" type="presOf" srcId="{8E5AA6EE-00BA-4048-A286-B2A27BFA09D3}" destId="{05A3BA07-5256-47F0-9C3C-C24EDA30CD2E}" srcOrd="1" destOrd="0" presId="urn:microsoft.com/office/officeart/2005/8/layout/orgChart1"/>
    <dgm:cxn modelId="{4B6F5CA6-DC99-43C4-B273-083D93CD302C}" type="presOf" srcId="{3799AD77-3175-416B-B7B1-C8770641F49D}" destId="{369FCC6B-6DF2-4522-BEC6-09979006236F}" srcOrd="0" destOrd="0" presId="urn:microsoft.com/office/officeart/2005/8/layout/orgChart1"/>
    <dgm:cxn modelId="{EABC6085-5B4D-41E8-95E1-8B924D5B848F}" srcId="{56774BB8-8D7C-48F8-95C5-481B2EDE596A}" destId="{0B5E5314-F888-45B7-8347-B22603C48256}" srcOrd="1" destOrd="0" parTransId="{782C9E97-7083-43FB-8765-063A7A74D041}" sibTransId="{E7C39D75-B120-4766-BF64-CD20F9A09E36}"/>
    <dgm:cxn modelId="{50BEBF0A-1FB9-451D-8D3D-9EEB270DD5AB}" srcId="{E984AE08-2F68-4931-A8E0-939143BD9CA0}" destId="{32E26F4A-F384-42B4-825A-B8F4BFCC0B62}" srcOrd="1" destOrd="0" parTransId="{7FF0B8B0-C4D3-41FC-AC02-5552B4C28EAC}" sibTransId="{1B7A8F52-52FC-4D4E-B901-7AC211E73C04}"/>
    <dgm:cxn modelId="{C7E61050-A654-4BDB-8DF3-2BBDC547FA5C}" type="presOf" srcId="{D66F2E39-931F-4E8E-9139-6537809CA909}" destId="{DC484A50-024E-46A2-9924-58790020118F}" srcOrd="0" destOrd="0" presId="urn:microsoft.com/office/officeart/2005/8/layout/orgChart1"/>
    <dgm:cxn modelId="{100D2CB9-8180-46AE-A5AE-818647661B3B}" type="presOf" srcId="{53D92FCA-B5B7-406C-9C86-A9E91B777D65}" destId="{DA00A7A6-8E63-49C3-A93E-941D9C3AB2C1}" srcOrd="0" destOrd="0" presId="urn:microsoft.com/office/officeart/2005/8/layout/orgChart1"/>
    <dgm:cxn modelId="{25789A05-1512-4797-A8DA-29F333F6923F}" type="presOf" srcId="{0B5E5314-F888-45B7-8347-B22603C48256}" destId="{C99B00FE-4433-4A2B-8775-F8DE729BA802}" srcOrd="1" destOrd="0" presId="urn:microsoft.com/office/officeart/2005/8/layout/orgChart1"/>
    <dgm:cxn modelId="{C28689D0-261E-4321-B5FF-0733FB6C71BD}" srcId="{163F4682-8A17-4862-9B03-6BF05A3DC0F8}" destId="{8E5AA6EE-00BA-4048-A286-B2A27BFA09D3}" srcOrd="2" destOrd="0" parTransId="{742806BA-8F0D-4444-BC7F-0F731733BA02}" sibTransId="{BAE018DD-E32E-48C5-BEF5-A86F9873F906}"/>
    <dgm:cxn modelId="{1443DF73-4CBD-4913-86AC-D90DD3D85575}" type="presOf" srcId="{507A04A1-CCB1-44F7-B0D7-C7CFD733EF03}" destId="{6056FE78-B049-46C0-92DD-C9BC0439CDCA}" srcOrd="0" destOrd="0" presId="urn:microsoft.com/office/officeart/2005/8/layout/orgChart1"/>
    <dgm:cxn modelId="{780A3AC8-E7B7-473E-92A5-55D77A8A1A47}" type="presOf" srcId="{D0338D52-5CE1-4F4A-A717-31CBE8584144}" destId="{FCB0AC24-C116-4558-9359-D497327C598E}" srcOrd="0" destOrd="0" presId="urn:microsoft.com/office/officeart/2005/8/layout/orgChart1"/>
    <dgm:cxn modelId="{B7BD2B6C-EE58-4F62-B97C-F9DAE56FC0B1}" srcId="{F05CCB44-40A7-4139-BF2A-092782655420}" destId="{02128904-0433-49E4-B2EC-50E472FEB8B0}" srcOrd="0" destOrd="0" parTransId="{32577D34-457D-4676-B187-6100808107ED}" sibTransId="{031A9995-B85E-4D2C-9E96-F180740AEBCE}"/>
    <dgm:cxn modelId="{878E1694-216E-4EBB-A66C-54E3EED53378}" srcId="{32E26F4A-F384-42B4-825A-B8F4BFCC0B62}" destId="{FD080078-3848-4578-8443-459FA84B8584}" srcOrd="0" destOrd="0" parTransId="{8518DB6C-0BD5-4F6E-981D-A2C3556E2114}" sibTransId="{A7E9EE0C-2002-459B-8426-C201FBE5C90E}"/>
    <dgm:cxn modelId="{3AA2321F-56D9-4187-93A3-65B2F7535A08}" type="presOf" srcId="{53D92FCA-B5B7-406C-9C86-A9E91B777D65}" destId="{23D00F16-97E5-4E54-AF0E-D10B272C91D3}" srcOrd="1" destOrd="0" presId="urn:microsoft.com/office/officeart/2005/8/layout/orgChart1"/>
    <dgm:cxn modelId="{4C2A7FB2-0226-40E5-98C5-6C57F1FFBF84}" type="presOf" srcId="{9EEBE571-B2AB-404F-94F0-F41B75FB550C}" destId="{3B0A9805-BA80-4B57-9FD2-06090F5EA492}" srcOrd="0" destOrd="0" presId="urn:microsoft.com/office/officeart/2005/8/layout/orgChart1"/>
    <dgm:cxn modelId="{1794B570-32C6-42C7-A1DF-8ACB04D90CEE}" srcId="{E984AE08-2F68-4931-A8E0-939143BD9CA0}" destId="{F05CCB44-40A7-4139-BF2A-092782655420}" srcOrd="2" destOrd="0" parTransId="{6CAD1A38-D7D4-4FF7-9DFD-B75D61848B28}" sibTransId="{8E13CCFC-312C-4D7C-92FF-C02420E48361}"/>
    <dgm:cxn modelId="{602E56BF-15C9-4C52-B819-A32593D91E4E}" type="presOf" srcId="{EECD4598-4EB7-40E3-8ADC-158908EDD0E5}" destId="{E53AE5E5-3E70-4960-92EE-FCE29C4620E1}" srcOrd="0" destOrd="0" presId="urn:microsoft.com/office/officeart/2005/8/layout/orgChart1"/>
    <dgm:cxn modelId="{4D8C6ED7-4914-44E1-91CB-77AB56556EAF}" type="presOf" srcId="{4A5A16CF-BA45-46D5-B380-A7755A66B3DB}" destId="{23BD4AAE-2534-47DD-BE83-9B28A27D2216}" srcOrd="0" destOrd="0" presId="urn:microsoft.com/office/officeart/2005/8/layout/orgChart1"/>
    <dgm:cxn modelId="{5E2D2F12-B2E9-4D7E-B457-A04AC263016B}" srcId="{0B5E5314-F888-45B7-8347-B22603C48256}" destId="{DB4ADF44-B544-44AE-AE13-D14446C51D56}" srcOrd="4" destOrd="0" parTransId="{B1A3690B-3C1A-455D-B60A-868487E895EA}" sibTransId="{F0D3B656-4F7A-4DCD-A903-23DF7E63D927}"/>
    <dgm:cxn modelId="{2B4529E5-7E75-462A-847A-15950E2A4ABC}" type="presOf" srcId="{E984AE08-2F68-4931-A8E0-939143BD9CA0}" destId="{1DF72EE5-C347-456E-9A1B-88A9C2F55764}" srcOrd="1" destOrd="0" presId="urn:microsoft.com/office/officeart/2005/8/layout/orgChart1"/>
    <dgm:cxn modelId="{53C7375A-8497-4844-A5F6-943214C70B04}" type="presOf" srcId="{9FB8FD38-E34A-4E50-BEB5-23E3F7466041}" destId="{C51B779F-ADBD-4ACA-9D50-9E3124A0DFBA}" srcOrd="0" destOrd="0" presId="urn:microsoft.com/office/officeart/2005/8/layout/orgChart1"/>
    <dgm:cxn modelId="{FAC19330-636F-4B49-908E-5C4D8D8D34C4}" type="presOf" srcId="{9FB8FD38-E34A-4E50-BEB5-23E3F7466041}" destId="{117B99AA-4867-43FF-8233-90C400911A7C}" srcOrd="1" destOrd="0" presId="urn:microsoft.com/office/officeart/2005/8/layout/orgChart1"/>
    <dgm:cxn modelId="{F1C73ABA-4A5F-465A-BBAF-F4C597689564}" srcId="{2620AAFE-CA2D-4DD1-8112-C287D1780DA2}" destId="{7105476B-E10C-4696-8259-322EF1C647FC}" srcOrd="6" destOrd="0" parTransId="{9C01144A-8DA4-4847-8740-CB319C3EA304}" sibTransId="{109105B9-5AF9-4191-938B-B712F1FAF6EE}"/>
    <dgm:cxn modelId="{BB5050BE-5549-449A-A378-07C259DBED7C}" type="presOf" srcId="{2011A44A-00B4-44C9-9357-70098EE34DDB}" destId="{7CC0134C-1D7F-4BFA-A2AB-067938D095A3}" srcOrd="0" destOrd="0" presId="urn:microsoft.com/office/officeart/2005/8/layout/orgChart1"/>
    <dgm:cxn modelId="{312B5B7C-3B7E-43CC-8167-7FD58FF89374}" type="presOf" srcId="{6CAD1A38-D7D4-4FF7-9DFD-B75D61848B28}" destId="{A1F107E2-EBE1-4F33-8D84-DF7DA38FACF9}" srcOrd="0" destOrd="0" presId="urn:microsoft.com/office/officeart/2005/8/layout/orgChart1"/>
    <dgm:cxn modelId="{B32AC3E0-9EE8-4F85-A095-BAA4E86E26BA}" srcId="{8753DCB4-362D-4F98-B83F-994B751A7722}" destId="{507A04A1-CCB1-44F7-B0D7-C7CFD733EF03}" srcOrd="4" destOrd="0" parTransId="{600344C5-09B2-4CE9-AFF6-3271D17F4AB8}" sibTransId="{3CF3EBF6-BA63-47BF-B4F3-A78809572206}"/>
    <dgm:cxn modelId="{6B9854F7-878B-408C-8452-4A2830D5BCF7}" srcId="{9FB8FD38-E34A-4E50-BEB5-23E3F7466041}" destId="{D66F2E39-931F-4E8E-9139-6537809CA909}" srcOrd="0" destOrd="0" parTransId="{A1538513-195D-419D-B3BF-D3B4527EEBA4}" sibTransId="{89E06EA4-5BBF-49E1-95C9-59443CEA5207}"/>
    <dgm:cxn modelId="{72000669-8D61-4711-8879-A6B5D71539F4}" type="presOf" srcId="{05C33406-05F4-40D4-B3A2-C1C8DFB5FE5C}" destId="{2AD5AA6C-AC55-4965-8061-A81F73C57C15}" srcOrd="0" destOrd="0" presId="urn:microsoft.com/office/officeart/2005/8/layout/orgChart1"/>
    <dgm:cxn modelId="{6909C962-AE0C-4555-8DC7-165844F7CC46}" type="presOf" srcId="{D7C26EFC-E66C-4171-AFA9-89A55B532655}" destId="{B8DD2569-E8AA-4313-8B8F-F5B6C4D999BF}" srcOrd="1" destOrd="0" presId="urn:microsoft.com/office/officeart/2005/8/layout/orgChart1"/>
    <dgm:cxn modelId="{430D2840-F557-4DD9-AEB0-89B62227B4AD}" type="presOf" srcId="{4A5A16CF-BA45-46D5-B380-A7755A66B3DB}" destId="{F6B1F40B-23F1-485B-BD41-DD178D29F798}" srcOrd="1" destOrd="0" presId="urn:microsoft.com/office/officeart/2005/8/layout/orgChart1"/>
    <dgm:cxn modelId="{D75CBAF6-BD8C-4CE1-9E08-142672FDAC87}" type="presOf" srcId="{507A04A1-CCB1-44F7-B0D7-C7CFD733EF03}" destId="{63592F45-E13F-4338-A69D-AC112E1E80E3}" srcOrd="1" destOrd="0" presId="urn:microsoft.com/office/officeart/2005/8/layout/orgChart1"/>
    <dgm:cxn modelId="{73028EB1-22A3-4A4B-AFE4-04B3830BD8A6}" type="presOf" srcId="{F557AFC9-E9CC-402D-8F1B-996E9B1C9640}" destId="{2BF10008-9ED5-4702-80F6-82F9E826AAE5}" srcOrd="1" destOrd="0" presId="urn:microsoft.com/office/officeart/2005/8/layout/orgChart1"/>
    <dgm:cxn modelId="{E6CEFDCF-64B4-416D-B3CC-0B99C549EA2B}" type="presOf" srcId="{2620AAFE-CA2D-4DD1-8112-C287D1780DA2}" destId="{72E9CC83-30F4-4806-9613-BB92FB244FF7}" srcOrd="1" destOrd="0" presId="urn:microsoft.com/office/officeart/2005/8/layout/orgChart1"/>
    <dgm:cxn modelId="{98BF6298-DD61-4CC0-AF05-A54CC129E915}" type="presOf" srcId="{AFF10195-0097-4824-A464-21587A2992CD}" destId="{875293A4-2442-45AF-A6B6-0382265B422A}" srcOrd="0" destOrd="0" presId="urn:microsoft.com/office/officeart/2005/8/layout/orgChart1"/>
    <dgm:cxn modelId="{65B760E1-C452-475C-8061-48F8A59AF717}" type="presOf" srcId="{02128904-0433-49E4-B2EC-50E472FEB8B0}" destId="{77E24FFD-A236-4CA6-930E-B657EB5E8FBE}" srcOrd="0" destOrd="0" presId="urn:microsoft.com/office/officeart/2005/8/layout/orgChart1"/>
    <dgm:cxn modelId="{019648E5-39DD-4BEE-9510-7C849769B18D}" type="presOf" srcId="{FCCB518F-2DFB-4CF3-A260-C753EB1AD7E3}" destId="{F8B2EC81-DEB6-4EA8-891A-CF1AB1B4CA61}" srcOrd="0" destOrd="0" presId="urn:microsoft.com/office/officeart/2005/8/layout/orgChart1"/>
    <dgm:cxn modelId="{BEF49BC9-8046-4812-88CD-8E23DD0F8D86}" type="presOf" srcId="{3B4F2FEA-B8B1-4A6D-A7E7-933BD26E1BC9}" destId="{1C2B3A4A-9727-4624-ACF4-75C05F95F78A}" srcOrd="0" destOrd="0" presId="urn:microsoft.com/office/officeart/2005/8/layout/orgChart1"/>
    <dgm:cxn modelId="{1ECC3397-6A33-455C-96A1-0F4130E67682}" type="presOf" srcId="{0CDE0AAC-38D4-4819-81D5-BE4563453958}" destId="{73955802-F960-4314-A568-EFB6B59AE19B}" srcOrd="1" destOrd="0" presId="urn:microsoft.com/office/officeart/2005/8/layout/orgChart1"/>
    <dgm:cxn modelId="{C46F9066-0426-4D1F-9A64-61B7FAAD0273}" srcId="{8753DCB4-362D-4F98-B83F-994B751A7722}" destId="{72221D15-32B3-4994-9D5A-6AAE95A03CEF}" srcOrd="5" destOrd="0" parTransId="{AFC8F08B-9CCE-4B62-BF09-7D42C43DEBA6}" sibTransId="{6D841F39-7EE5-4FC4-B1C5-EA85BAD65205}"/>
    <dgm:cxn modelId="{FFB6DC76-0E99-4AF6-8387-F92D88BE069D}" srcId="{32E26F4A-F384-42B4-825A-B8F4BFCC0B62}" destId="{73963C10-6CF4-49F9-A8A3-814CEBCFF4F0}" srcOrd="1" destOrd="0" parTransId="{2BE88695-F9B9-4204-9B4B-D65918F9875F}" sibTransId="{55B687E6-9F39-4959-B5B0-A19911E410A1}"/>
    <dgm:cxn modelId="{61C1D6FE-49CD-48D7-9E3D-356BD4CAEC17}" srcId="{56774BB8-8D7C-48F8-95C5-481B2EDE596A}" destId="{E984AE08-2F68-4931-A8E0-939143BD9CA0}" srcOrd="0" destOrd="0" parTransId="{175A9A38-2094-4671-9346-A0C67E25CDBF}" sibTransId="{F371BA5C-DAA9-4BF7-82C6-DA5CE3400B20}"/>
    <dgm:cxn modelId="{9581C3EB-65C1-47B2-AD44-7A463A7AA4D7}" type="presOf" srcId="{E7420DC9-E3D3-4039-99B0-C5816A400ED4}" destId="{AB44957E-1384-4628-A91F-6E9753D13DC1}" srcOrd="0" destOrd="0" presId="urn:microsoft.com/office/officeart/2005/8/layout/orgChart1"/>
    <dgm:cxn modelId="{1C808CC6-F144-46E9-A70E-4D2C68D6F226}" type="presOf" srcId="{7C02E531-A95F-4C71-9272-F07C7ED3B8A2}" destId="{887D6C4F-84B5-4AAC-BB6B-063F5F2E4612}" srcOrd="0" destOrd="0" presId="urn:microsoft.com/office/officeart/2005/8/layout/orgChart1"/>
    <dgm:cxn modelId="{3DBB5B2F-42E6-453D-91F6-9735EF32A27D}" type="presOf" srcId="{363FFDE6-91F2-4ACF-BA19-103E3364A77A}" destId="{F7ADD417-268F-4023-9FBF-81CD86215589}" srcOrd="0" destOrd="0" presId="urn:microsoft.com/office/officeart/2005/8/layout/orgChart1"/>
    <dgm:cxn modelId="{A9DEF557-DD63-4693-9FB2-E0EBD9802710}" type="presOf" srcId="{600344C5-09B2-4CE9-AFF6-3271D17F4AB8}" destId="{0373F477-38A2-46CE-8163-2B5C1F3EE9CA}" srcOrd="0" destOrd="0" presId="urn:microsoft.com/office/officeart/2005/8/layout/orgChart1"/>
    <dgm:cxn modelId="{8C505CEA-B5E3-4D49-BA40-16B2C04D709A}" type="presOf" srcId="{F05CCB44-40A7-4139-BF2A-092782655420}" destId="{4029F4DF-C054-4EEA-ADA8-0FEEB7E3B62B}" srcOrd="1" destOrd="0" presId="urn:microsoft.com/office/officeart/2005/8/layout/orgChart1"/>
    <dgm:cxn modelId="{921A056D-CDF9-41C7-B6A3-A99EA1DC52F7}" srcId="{2620AAFE-CA2D-4DD1-8112-C287D1780DA2}" destId="{0CDE0AAC-38D4-4819-81D5-BE4563453958}" srcOrd="5" destOrd="0" parTransId="{E5A54E7B-92E4-4CE7-93DC-090099B13700}" sibTransId="{E124E74E-F0B4-44AA-96AB-FA593F0E5424}"/>
    <dgm:cxn modelId="{26377AA2-EB2D-45F2-AACA-A7567A9F8546}" type="presOf" srcId="{FD080078-3848-4578-8443-459FA84B8584}" destId="{59C861E2-9ED2-4834-BD99-F8051BD44C30}" srcOrd="0" destOrd="0" presId="urn:microsoft.com/office/officeart/2005/8/layout/orgChart1"/>
    <dgm:cxn modelId="{94DD06B2-9AD0-4B7D-BCDC-415F32813A58}" type="presOf" srcId="{066158DB-1B7B-40F8-8E0E-C60F038AB439}" destId="{54ECAC4C-13CA-46ED-9304-DBB6AAFBE0EB}" srcOrd="1" destOrd="0" presId="urn:microsoft.com/office/officeart/2005/8/layout/orgChart1"/>
    <dgm:cxn modelId="{882D28AC-24B4-4D2D-8382-4F51B2A6723D}" type="presOf" srcId="{851CDA1C-D0C4-4B99-BB73-FDC73244BF4F}" destId="{EC5A9F48-4859-4A44-8EE3-D95364FF3172}" srcOrd="1" destOrd="0" presId="urn:microsoft.com/office/officeart/2005/8/layout/orgChart1"/>
    <dgm:cxn modelId="{A069EAA2-2FBE-43F4-BC3A-E870B14B5396}" type="presParOf" srcId="{06246336-DCEC-4CDF-9D9A-C1CD74918602}" destId="{4CDC5893-C2F6-4ED5-859E-5F41CE4BE08B}" srcOrd="0" destOrd="0" presId="urn:microsoft.com/office/officeart/2005/8/layout/orgChart1"/>
    <dgm:cxn modelId="{C6FB15EB-113A-493D-BFD2-4D06A1F9ABEE}" type="presParOf" srcId="{4CDC5893-C2F6-4ED5-859E-5F41CE4BE08B}" destId="{A6D3E141-5791-4ED1-B69F-B36E2F2D5EBF}" srcOrd="0" destOrd="0" presId="urn:microsoft.com/office/officeart/2005/8/layout/orgChart1"/>
    <dgm:cxn modelId="{23AAAEE7-7DEB-45C2-AF1B-BEF1BF45EA30}" type="presParOf" srcId="{A6D3E141-5791-4ED1-B69F-B36E2F2D5EBF}" destId="{719BB457-37F4-43E6-97B9-D2DA3763EDE1}" srcOrd="0" destOrd="0" presId="urn:microsoft.com/office/officeart/2005/8/layout/orgChart1"/>
    <dgm:cxn modelId="{7D9C41EC-F35E-474F-9968-58982F29987B}" type="presParOf" srcId="{A6D3E141-5791-4ED1-B69F-B36E2F2D5EBF}" destId="{717CD991-FA25-4F6D-A143-23AC40A23116}" srcOrd="1" destOrd="0" presId="urn:microsoft.com/office/officeart/2005/8/layout/orgChart1"/>
    <dgm:cxn modelId="{C2EDEB97-628E-4010-859D-10A84B556572}" type="presParOf" srcId="{4CDC5893-C2F6-4ED5-859E-5F41CE4BE08B}" destId="{DB92DADE-960E-4B53-8602-75F0DD8B8C90}" srcOrd="1" destOrd="0" presId="urn:microsoft.com/office/officeart/2005/8/layout/orgChart1"/>
    <dgm:cxn modelId="{D75F5556-288F-4583-B108-E1F7A7E42323}" type="presParOf" srcId="{DB92DADE-960E-4B53-8602-75F0DD8B8C90}" destId="{8B704965-1AE9-4B06-9788-35DDBF39A4BA}" srcOrd="0" destOrd="0" presId="urn:microsoft.com/office/officeart/2005/8/layout/orgChart1"/>
    <dgm:cxn modelId="{F2F536A6-8BF9-4E2A-809E-4CA73496D928}" type="presParOf" srcId="{DB92DADE-960E-4B53-8602-75F0DD8B8C90}" destId="{05CA4E20-03CB-4D63-8349-690C131126C5}" srcOrd="1" destOrd="0" presId="urn:microsoft.com/office/officeart/2005/8/layout/orgChart1"/>
    <dgm:cxn modelId="{67299D5C-5407-4FE6-BEB2-4932ED486CF3}" type="presParOf" srcId="{05CA4E20-03CB-4D63-8349-690C131126C5}" destId="{5F879C33-645F-4499-B826-96BC3B2DA4BE}" srcOrd="0" destOrd="0" presId="urn:microsoft.com/office/officeart/2005/8/layout/orgChart1"/>
    <dgm:cxn modelId="{22319572-ADC9-478B-B3EF-CE318CA97BCF}" type="presParOf" srcId="{5F879C33-645F-4499-B826-96BC3B2DA4BE}" destId="{3268331D-829A-43BF-B4E5-875DA3813209}" srcOrd="0" destOrd="0" presId="urn:microsoft.com/office/officeart/2005/8/layout/orgChart1"/>
    <dgm:cxn modelId="{A8E42138-CF11-4D4F-8D30-56F0AB44CA51}" type="presParOf" srcId="{5F879C33-645F-4499-B826-96BC3B2DA4BE}" destId="{1DF72EE5-C347-456E-9A1B-88A9C2F55764}" srcOrd="1" destOrd="0" presId="urn:microsoft.com/office/officeart/2005/8/layout/orgChart1"/>
    <dgm:cxn modelId="{0301552C-7827-4275-9C6A-BDAEF8761286}" type="presParOf" srcId="{05CA4E20-03CB-4D63-8349-690C131126C5}" destId="{F72588A7-725B-4BC3-AF79-24AF183D2A0D}" srcOrd="1" destOrd="0" presId="urn:microsoft.com/office/officeart/2005/8/layout/orgChart1"/>
    <dgm:cxn modelId="{BA37B678-D4AF-49E3-B72C-A18DCBC45C62}" type="presParOf" srcId="{F72588A7-725B-4BC3-AF79-24AF183D2A0D}" destId="{AB44957E-1384-4628-A91F-6E9753D13DC1}" srcOrd="0" destOrd="0" presId="urn:microsoft.com/office/officeart/2005/8/layout/orgChart1"/>
    <dgm:cxn modelId="{15C186D6-45D5-427F-8EA5-BC7890C4EFC8}" type="presParOf" srcId="{F72588A7-725B-4BC3-AF79-24AF183D2A0D}" destId="{AC9B5860-47FA-4425-8677-40DAF5FC6B69}" srcOrd="1" destOrd="0" presId="urn:microsoft.com/office/officeart/2005/8/layout/orgChart1"/>
    <dgm:cxn modelId="{88282EE0-FBF3-4B94-A1A3-7ED750DA37B0}" type="presParOf" srcId="{AC9B5860-47FA-4425-8677-40DAF5FC6B69}" destId="{EE069A43-2D7B-4000-A035-743D7642C438}" srcOrd="0" destOrd="0" presId="urn:microsoft.com/office/officeart/2005/8/layout/orgChart1"/>
    <dgm:cxn modelId="{91807082-5DAD-4A2A-A063-D4668EBD8AA4}" type="presParOf" srcId="{EE069A43-2D7B-4000-A035-743D7642C438}" destId="{7C466F8B-0D60-4472-861F-C7FF4F0F4E37}" srcOrd="0" destOrd="0" presId="urn:microsoft.com/office/officeart/2005/8/layout/orgChart1"/>
    <dgm:cxn modelId="{D8535C67-C1FC-4F01-99C5-3924CFD71F70}" type="presParOf" srcId="{EE069A43-2D7B-4000-A035-743D7642C438}" destId="{995DA771-4FAB-4FD3-A61F-E52AB3CFC318}" srcOrd="1" destOrd="0" presId="urn:microsoft.com/office/officeart/2005/8/layout/orgChart1"/>
    <dgm:cxn modelId="{C628F030-2055-41B7-A6B6-06CE4393856C}" type="presParOf" srcId="{AC9B5860-47FA-4425-8677-40DAF5FC6B69}" destId="{23FA0159-C7B7-4163-9294-0408F1406EC3}" srcOrd="1" destOrd="0" presId="urn:microsoft.com/office/officeart/2005/8/layout/orgChart1"/>
    <dgm:cxn modelId="{B43F4A32-009D-4A2A-A683-2F129D4AAF32}" type="presParOf" srcId="{23FA0159-C7B7-4163-9294-0408F1406EC3}" destId="{09C9C083-B1B5-4A98-81BE-E5CC345E88BF}" srcOrd="0" destOrd="0" presId="urn:microsoft.com/office/officeart/2005/8/layout/orgChart1"/>
    <dgm:cxn modelId="{7AA6C24F-6CF9-46D3-A9EF-8D4F9712AE02}" type="presParOf" srcId="{23FA0159-C7B7-4163-9294-0408F1406EC3}" destId="{81068946-1E3A-4A9C-9791-13CDE5DC9CCF}" srcOrd="1" destOrd="0" presId="urn:microsoft.com/office/officeart/2005/8/layout/orgChart1"/>
    <dgm:cxn modelId="{471A1AD1-658C-450C-9FFD-01C48DB97330}" type="presParOf" srcId="{81068946-1E3A-4A9C-9791-13CDE5DC9CCF}" destId="{A376225C-FD73-4B1A-B282-D44B46FCB140}" srcOrd="0" destOrd="0" presId="urn:microsoft.com/office/officeart/2005/8/layout/orgChart1"/>
    <dgm:cxn modelId="{609C9190-4E88-4F17-80D8-F6B2B49A2F75}" type="presParOf" srcId="{A376225C-FD73-4B1A-B282-D44B46FCB140}" destId="{238A4302-F258-4486-B3F4-394D708BD29D}" srcOrd="0" destOrd="0" presId="urn:microsoft.com/office/officeart/2005/8/layout/orgChart1"/>
    <dgm:cxn modelId="{73C7184D-91F3-4CFF-ABFA-27FB9B4191F7}" type="presParOf" srcId="{A376225C-FD73-4B1A-B282-D44B46FCB140}" destId="{D111E049-9548-445C-973E-EC37038D7CE7}" srcOrd="1" destOrd="0" presId="urn:microsoft.com/office/officeart/2005/8/layout/orgChart1"/>
    <dgm:cxn modelId="{14AB595D-C4D6-4E2A-A784-82FAF29450E6}" type="presParOf" srcId="{81068946-1E3A-4A9C-9791-13CDE5DC9CCF}" destId="{55FEEEA5-0622-4618-A837-8F9904D0FA36}" srcOrd="1" destOrd="0" presId="urn:microsoft.com/office/officeart/2005/8/layout/orgChart1"/>
    <dgm:cxn modelId="{EE7A5A5B-BAC3-420A-A9B7-182FF44BA550}" type="presParOf" srcId="{81068946-1E3A-4A9C-9791-13CDE5DC9CCF}" destId="{95F61037-C5B2-4BA0-BB1C-9D8E6888F124}" srcOrd="2" destOrd="0" presId="urn:microsoft.com/office/officeart/2005/8/layout/orgChart1"/>
    <dgm:cxn modelId="{93DA072D-A11D-4A94-93A2-C079762CC1D9}" type="presParOf" srcId="{23FA0159-C7B7-4163-9294-0408F1406EC3}" destId="{F7ADD417-268F-4023-9FBF-81CD86215589}" srcOrd="2" destOrd="0" presId="urn:microsoft.com/office/officeart/2005/8/layout/orgChart1"/>
    <dgm:cxn modelId="{92CEBADC-A010-4AEE-A760-49855C442E04}" type="presParOf" srcId="{23FA0159-C7B7-4163-9294-0408F1406EC3}" destId="{4AEF9ABA-7702-4A3A-9FF2-CC2B191B6E51}" srcOrd="3" destOrd="0" presId="urn:microsoft.com/office/officeart/2005/8/layout/orgChart1"/>
    <dgm:cxn modelId="{229E2ECD-6D20-48E0-A37F-165CAE5E25EB}" type="presParOf" srcId="{4AEF9ABA-7702-4A3A-9FF2-CC2B191B6E51}" destId="{FB275C18-1DAB-44EF-AA2C-03C3C15909F6}" srcOrd="0" destOrd="0" presId="urn:microsoft.com/office/officeart/2005/8/layout/orgChart1"/>
    <dgm:cxn modelId="{165FD3CD-199D-4B4F-9CA2-2CFC7B49D335}" type="presParOf" srcId="{FB275C18-1DAB-44EF-AA2C-03C3C15909F6}" destId="{310F39D1-4CD4-44CC-89E1-7E31709198E1}" srcOrd="0" destOrd="0" presId="urn:microsoft.com/office/officeart/2005/8/layout/orgChart1"/>
    <dgm:cxn modelId="{494A1E9A-C898-4005-8C6F-4427A547C562}" type="presParOf" srcId="{FB275C18-1DAB-44EF-AA2C-03C3C15909F6}" destId="{BE6DC6F9-5D44-4940-A474-7C119B6090AB}" srcOrd="1" destOrd="0" presId="urn:microsoft.com/office/officeart/2005/8/layout/orgChart1"/>
    <dgm:cxn modelId="{ED535410-62E1-43CE-A635-54BC1F5FBC57}" type="presParOf" srcId="{4AEF9ABA-7702-4A3A-9FF2-CC2B191B6E51}" destId="{A176FCC0-C1A0-4C8A-85F5-C23EC78C9147}" srcOrd="1" destOrd="0" presId="urn:microsoft.com/office/officeart/2005/8/layout/orgChart1"/>
    <dgm:cxn modelId="{739F89AE-AC9D-4779-8A35-9745B99C6BFC}" type="presParOf" srcId="{4AEF9ABA-7702-4A3A-9FF2-CC2B191B6E51}" destId="{259FAC9F-A688-448D-8329-FC221A55C473}" srcOrd="2" destOrd="0" presId="urn:microsoft.com/office/officeart/2005/8/layout/orgChart1"/>
    <dgm:cxn modelId="{F0F1BB7E-CF98-4D75-A91F-258A3352BB9B}" type="presParOf" srcId="{23FA0159-C7B7-4163-9294-0408F1406EC3}" destId="{CAA180E8-80F7-4B36-9BF0-3FE782EFBA07}" srcOrd="4" destOrd="0" presId="urn:microsoft.com/office/officeart/2005/8/layout/orgChart1"/>
    <dgm:cxn modelId="{A931B6C1-AD3D-45FE-8FF9-44D1C69F0CBF}" type="presParOf" srcId="{23FA0159-C7B7-4163-9294-0408F1406EC3}" destId="{75021004-6DBF-4E66-AE93-6011183039F3}" srcOrd="5" destOrd="0" presId="urn:microsoft.com/office/officeart/2005/8/layout/orgChart1"/>
    <dgm:cxn modelId="{29C026C1-E01D-4934-BDC6-B9720BBD84CC}" type="presParOf" srcId="{75021004-6DBF-4E66-AE93-6011183039F3}" destId="{7636BED7-1338-47F3-8CAE-817325295230}" srcOrd="0" destOrd="0" presId="urn:microsoft.com/office/officeart/2005/8/layout/orgChart1"/>
    <dgm:cxn modelId="{4B19195C-A7FA-49DD-8E36-7D160B0992D6}" type="presParOf" srcId="{7636BED7-1338-47F3-8CAE-817325295230}" destId="{4E102670-D758-4360-8142-7AF93F1FC1E5}" srcOrd="0" destOrd="0" presId="urn:microsoft.com/office/officeart/2005/8/layout/orgChart1"/>
    <dgm:cxn modelId="{44C2E1EC-27C3-49E5-8C7F-3A09BAF48B34}" type="presParOf" srcId="{7636BED7-1338-47F3-8CAE-817325295230}" destId="{05A3BA07-5256-47F0-9C3C-C24EDA30CD2E}" srcOrd="1" destOrd="0" presId="urn:microsoft.com/office/officeart/2005/8/layout/orgChart1"/>
    <dgm:cxn modelId="{ECB34896-8D4F-4DFB-8846-374268003AD1}" type="presParOf" srcId="{75021004-6DBF-4E66-AE93-6011183039F3}" destId="{D77944AA-7EC5-4351-BCE5-347947974E2A}" srcOrd="1" destOrd="0" presId="urn:microsoft.com/office/officeart/2005/8/layout/orgChart1"/>
    <dgm:cxn modelId="{451911FE-DD17-47D8-8789-62D86E919DDF}" type="presParOf" srcId="{75021004-6DBF-4E66-AE93-6011183039F3}" destId="{73BE001A-6888-419D-A100-B292294E3597}" srcOrd="2" destOrd="0" presId="urn:microsoft.com/office/officeart/2005/8/layout/orgChart1"/>
    <dgm:cxn modelId="{51756F78-11DF-4D60-8DCB-37C1C87188E9}" type="presParOf" srcId="{AC9B5860-47FA-4425-8677-40DAF5FC6B69}" destId="{C2CE96C7-B256-48A4-BF34-F96C374D512B}" srcOrd="2" destOrd="0" presId="urn:microsoft.com/office/officeart/2005/8/layout/orgChart1"/>
    <dgm:cxn modelId="{682D886D-F51F-43B2-8B3F-C329EBFACF11}" type="presParOf" srcId="{F72588A7-725B-4BC3-AF79-24AF183D2A0D}" destId="{0945A37F-085F-4D8C-ADAC-6D068F5D07B5}" srcOrd="2" destOrd="0" presId="urn:microsoft.com/office/officeart/2005/8/layout/orgChart1"/>
    <dgm:cxn modelId="{9587E3FB-58B1-4BA2-BF37-5D576C182102}" type="presParOf" srcId="{F72588A7-725B-4BC3-AF79-24AF183D2A0D}" destId="{C5A99677-F4E9-40B1-A576-05B1E41FC703}" srcOrd="3" destOrd="0" presId="urn:microsoft.com/office/officeart/2005/8/layout/orgChart1"/>
    <dgm:cxn modelId="{3290F496-2CD4-4AEB-98F7-2B6110E1A406}" type="presParOf" srcId="{C5A99677-F4E9-40B1-A576-05B1E41FC703}" destId="{E97B4E11-9C12-4A88-A781-E43621542101}" srcOrd="0" destOrd="0" presId="urn:microsoft.com/office/officeart/2005/8/layout/orgChart1"/>
    <dgm:cxn modelId="{D95B2056-936C-4999-9811-2DE213EDE9D2}" type="presParOf" srcId="{E97B4E11-9C12-4A88-A781-E43621542101}" destId="{CE0330FF-B6D9-47BC-A9FA-4B61D31C51E4}" srcOrd="0" destOrd="0" presId="urn:microsoft.com/office/officeart/2005/8/layout/orgChart1"/>
    <dgm:cxn modelId="{AEE7179C-08CA-4823-B2A9-5BD049EBAD7C}" type="presParOf" srcId="{E97B4E11-9C12-4A88-A781-E43621542101}" destId="{98E252C9-2236-4A8D-BD47-223CF5DE39EB}" srcOrd="1" destOrd="0" presId="urn:microsoft.com/office/officeart/2005/8/layout/orgChart1"/>
    <dgm:cxn modelId="{6DBD73DA-9CB8-4D05-9D55-38AE83C99F69}" type="presParOf" srcId="{C5A99677-F4E9-40B1-A576-05B1E41FC703}" destId="{D75376A9-8265-4ACC-9C1B-1F1688D3A04C}" srcOrd="1" destOrd="0" presId="urn:microsoft.com/office/officeart/2005/8/layout/orgChart1"/>
    <dgm:cxn modelId="{7E638DD7-17CD-4B25-B1A3-DBCC3DBE0DB7}" type="presParOf" srcId="{D75376A9-8265-4ACC-9C1B-1F1688D3A04C}" destId="{18EE296F-3803-4692-BB9E-CD776313E856}" srcOrd="0" destOrd="0" presId="urn:microsoft.com/office/officeart/2005/8/layout/orgChart1"/>
    <dgm:cxn modelId="{EC26AFD4-AD83-4986-BFF7-081A9432A38F}" type="presParOf" srcId="{D75376A9-8265-4ACC-9C1B-1F1688D3A04C}" destId="{221B74C2-5298-40A2-A1CE-6410CA6A1EE5}" srcOrd="1" destOrd="0" presId="urn:microsoft.com/office/officeart/2005/8/layout/orgChart1"/>
    <dgm:cxn modelId="{6804F689-4F38-4732-8E87-E47F8F76D881}" type="presParOf" srcId="{221B74C2-5298-40A2-A1CE-6410CA6A1EE5}" destId="{422B8067-735F-49BC-BBE9-4874977AAE3B}" srcOrd="0" destOrd="0" presId="urn:microsoft.com/office/officeart/2005/8/layout/orgChart1"/>
    <dgm:cxn modelId="{7A0B3B5C-C0AE-420D-A2C5-88E508455F75}" type="presParOf" srcId="{422B8067-735F-49BC-BBE9-4874977AAE3B}" destId="{59C861E2-9ED2-4834-BD99-F8051BD44C30}" srcOrd="0" destOrd="0" presId="urn:microsoft.com/office/officeart/2005/8/layout/orgChart1"/>
    <dgm:cxn modelId="{FAA1DE5A-1D02-4FB1-B80C-A7AAD9E476F9}" type="presParOf" srcId="{422B8067-735F-49BC-BBE9-4874977AAE3B}" destId="{24DCBB6F-0BA2-45DD-B664-6EC9C9B8DBD8}" srcOrd="1" destOrd="0" presId="urn:microsoft.com/office/officeart/2005/8/layout/orgChart1"/>
    <dgm:cxn modelId="{8FD7A7FA-4BA1-4680-AAC7-2B27339BF20C}" type="presParOf" srcId="{221B74C2-5298-40A2-A1CE-6410CA6A1EE5}" destId="{866140CD-BB73-4B45-A797-548F75A687C1}" srcOrd="1" destOrd="0" presId="urn:microsoft.com/office/officeart/2005/8/layout/orgChart1"/>
    <dgm:cxn modelId="{0B6178A5-971F-4665-A0F5-430B23A898C7}" type="presParOf" srcId="{221B74C2-5298-40A2-A1CE-6410CA6A1EE5}" destId="{9ECC0329-719F-44D5-A91A-0F2FAF1B4EFB}" srcOrd="2" destOrd="0" presId="urn:microsoft.com/office/officeart/2005/8/layout/orgChart1"/>
    <dgm:cxn modelId="{DB8F20FE-3DFE-4F59-AC87-5E1613EAC298}" type="presParOf" srcId="{D75376A9-8265-4ACC-9C1B-1F1688D3A04C}" destId="{034E2D9E-DBCE-4DFE-9C1F-82E055B71737}" srcOrd="2" destOrd="0" presId="urn:microsoft.com/office/officeart/2005/8/layout/orgChart1"/>
    <dgm:cxn modelId="{C3650A47-1809-4573-94B4-4A11A52EC703}" type="presParOf" srcId="{D75376A9-8265-4ACC-9C1B-1F1688D3A04C}" destId="{23C7627D-11AE-4F0E-BEAB-25EE600B4155}" srcOrd="3" destOrd="0" presId="urn:microsoft.com/office/officeart/2005/8/layout/orgChart1"/>
    <dgm:cxn modelId="{96C0D609-82F7-4936-8643-DFDF7CED01E6}" type="presParOf" srcId="{23C7627D-11AE-4F0E-BEAB-25EE600B4155}" destId="{CC724DDE-C9E9-4F73-A0C1-698D540893E8}" srcOrd="0" destOrd="0" presId="urn:microsoft.com/office/officeart/2005/8/layout/orgChart1"/>
    <dgm:cxn modelId="{A7BC688D-E244-4CE3-A5E4-61E2930AC73D}" type="presParOf" srcId="{CC724DDE-C9E9-4F73-A0C1-698D540893E8}" destId="{8F3042C4-D9D8-4F32-854D-FD8FCE90EF6E}" srcOrd="0" destOrd="0" presId="urn:microsoft.com/office/officeart/2005/8/layout/orgChart1"/>
    <dgm:cxn modelId="{31E81346-62BD-4748-B6E5-499416B33FB3}" type="presParOf" srcId="{CC724DDE-C9E9-4F73-A0C1-698D540893E8}" destId="{56165388-38D2-4862-AC43-7B1950FE0D7E}" srcOrd="1" destOrd="0" presId="urn:microsoft.com/office/officeart/2005/8/layout/orgChart1"/>
    <dgm:cxn modelId="{3AC052B7-BBED-4D3E-AEED-C47234FB95D5}" type="presParOf" srcId="{23C7627D-11AE-4F0E-BEAB-25EE600B4155}" destId="{E4430982-F4EF-43D1-A183-E9C5EC3BB701}" srcOrd="1" destOrd="0" presId="urn:microsoft.com/office/officeart/2005/8/layout/orgChart1"/>
    <dgm:cxn modelId="{0E8CBD66-31FB-41CB-9B1E-D414DEDAA270}" type="presParOf" srcId="{23C7627D-11AE-4F0E-BEAB-25EE600B4155}" destId="{07BA9C57-E7AE-4D9C-B92E-E8908C049A4C}" srcOrd="2" destOrd="0" presId="urn:microsoft.com/office/officeart/2005/8/layout/orgChart1"/>
    <dgm:cxn modelId="{F174D481-68B2-4288-8B6C-BF8839A351C8}" type="presParOf" srcId="{C5A99677-F4E9-40B1-A576-05B1E41FC703}" destId="{B6BE623B-EBC4-402B-B114-16B32C42B3D6}" srcOrd="2" destOrd="0" presId="urn:microsoft.com/office/officeart/2005/8/layout/orgChart1"/>
    <dgm:cxn modelId="{5AA1214F-EAB5-4BCA-988A-30FDD1CFBF7B}" type="presParOf" srcId="{F72588A7-725B-4BC3-AF79-24AF183D2A0D}" destId="{A1F107E2-EBE1-4F33-8D84-DF7DA38FACF9}" srcOrd="4" destOrd="0" presId="urn:microsoft.com/office/officeart/2005/8/layout/orgChart1"/>
    <dgm:cxn modelId="{BF4C12C8-1E6F-45FB-8062-4C8E77CD6217}" type="presParOf" srcId="{F72588A7-725B-4BC3-AF79-24AF183D2A0D}" destId="{04E659EB-43D6-4103-9F4F-203D2802B2B0}" srcOrd="5" destOrd="0" presId="urn:microsoft.com/office/officeart/2005/8/layout/orgChart1"/>
    <dgm:cxn modelId="{C7DB7F4A-3284-46EC-AEC7-54CC7769E569}" type="presParOf" srcId="{04E659EB-43D6-4103-9F4F-203D2802B2B0}" destId="{60A5EC52-77FF-469A-9387-0623C9C1D3AF}" srcOrd="0" destOrd="0" presId="urn:microsoft.com/office/officeart/2005/8/layout/orgChart1"/>
    <dgm:cxn modelId="{EF343545-8FD7-41A4-87CE-2B5639997087}" type="presParOf" srcId="{60A5EC52-77FF-469A-9387-0623C9C1D3AF}" destId="{6A9212A0-A962-4707-8626-694B19BDFA9A}" srcOrd="0" destOrd="0" presId="urn:microsoft.com/office/officeart/2005/8/layout/orgChart1"/>
    <dgm:cxn modelId="{EBAE0172-5713-4B3C-83A1-D9DF8ADFA6E4}" type="presParOf" srcId="{60A5EC52-77FF-469A-9387-0623C9C1D3AF}" destId="{4029F4DF-C054-4EEA-ADA8-0FEEB7E3B62B}" srcOrd="1" destOrd="0" presId="urn:microsoft.com/office/officeart/2005/8/layout/orgChart1"/>
    <dgm:cxn modelId="{DEB22224-B069-47DF-9A41-FADF9D7BD070}" type="presParOf" srcId="{04E659EB-43D6-4103-9F4F-203D2802B2B0}" destId="{BEAE83C9-965F-4D7B-890C-41184A546A52}" srcOrd="1" destOrd="0" presId="urn:microsoft.com/office/officeart/2005/8/layout/orgChart1"/>
    <dgm:cxn modelId="{4BFAD94B-324D-4889-BEFB-BD5E70248B3E}" type="presParOf" srcId="{BEAE83C9-965F-4D7B-890C-41184A546A52}" destId="{8A669C79-3360-4F80-915C-83E21FBAD3C3}" srcOrd="0" destOrd="0" presId="urn:microsoft.com/office/officeart/2005/8/layout/orgChart1"/>
    <dgm:cxn modelId="{72118FCD-BC3B-46F2-A9DE-191137DB97CC}" type="presParOf" srcId="{BEAE83C9-965F-4D7B-890C-41184A546A52}" destId="{D3F699A0-66C2-4885-8A9D-3E6F85E54CE5}" srcOrd="1" destOrd="0" presId="urn:microsoft.com/office/officeart/2005/8/layout/orgChart1"/>
    <dgm:cxn modelId="{A9952AF4-2183-48A5-A941-D4729538592A}" type="presParOf" srcId="{D3F699A0-66C2-4885-8A9D-3E6F85E54CE5}" destId="{E43A9E70-DEB5-4419-9A2A-C4858A9761D7}" srcOrd="0" destOrd="0" presId="urn:microsoft.com/office/officeart/2005/8/layout/orgChart1"/>
    <dgm:cxn modelId="{68F2A287-CF5E-4CDE-AF03-4C3D9831D6F1}" type="presParOf" srcId="{E43A9E70-DEB5-4419-9A2A-C4858A9761D7}" destId="{77E24FFD-A236-4CA6-930E-B657EB5E8FBE}" srcOrd="0" destOrd="0" presId="urn:microsoft.com/office/officeart/2005/8/layout/orgChart1"/>
    <dgm:cxn modelId="{98044FCC-C59D-4B51-AEFF-1817F769DBFA}" type="presParOf" srcId="{E43A9E70-DEB5-4419-9A2A-C4858A9761D7}" destId="{2976CEDE-D9D9-4322-8801-40209CEA5CDA}" srcOrd="1" destOrd="0" presId="urn:microsoft.com/office/officeart/2005/8/layout/orgChart1"/>
    <dgm:cxn modelId="{3733370E-6501-4C3A-A223-3A18F91AEC82}" type="presParOf" srcId="{D3F699A0-66C2-4885-8A9D-3E6F85E54CE5}" destId="{658FD759-F2DC-45AE-953A-04C3A219514C}" srcOrd="1" destOrd="0" presId="urn:microsoft.com/office/officeart/2005/8/layout/orgChart1"/>
    <dgm:cxn modelId="{0F85A2B0-2EF0-4651-AB8E-00768E4967FF}" type="presParOf" srcId="{D3F699A0-66C2-4885-8A9D-3E6F85E54CE5}" destId="{DD655E03-A956-4B9A-8B3B-700D28E37171}" srcOrd="2" destOrd="0" presId="urn:microsoft.com/office/officeart/2005/8/layout/orgChart1"/>
    <dgm:cxn modelId="{9046C857-A279-4B85-BB2D-A224921D44F7}" type="presParOf" srcId="{04E659EB-43D6-4103-9F4F-203D2802B2B0}" destId="{107FD4BE-293A-4440-A1AD-15BF45DC494C}" srcOrd="2" destOrd="0" presId="urn:microsoft.com/office/officeart/2005/8/layout/orgChart1"/>
    <dgm:cxn modelId="{24360D5F-C5DD-478F-9B43-5A8697885A36}" type="presParOf" srcId="{F72588A7-725B-4BC3-AF79-24AF183D2A0D}" destId="{28D32780-5D81-4BCB-B0A0-A7CF44733EEA}" srcOrd="6" destOrd="0" presId="urn:microsoft.com/office/officeart/2005/8/layout/orgChart1"/>
    <dgm:cxn modelId="{7A072A2F-1BD7-4C02-A565-C8D25D21EA3C}" type="presParOf" srcId="{F72588A7-725B-4BC3-AF79-24AF183D2A0D}" destId="{222C4317-B208-47F9-882A-0A1C10EEE248}" srcOrd="7" destOrd="0" presId="urn:microsoft.com/office/officeart/2005/8/layout/orgChart1"/>
    <dgm:cxn modelId="{55173FD0-E783-4408-8A0F-B92D6EBCB33B}" type="presParOf" srcId="{222C4317-B208-47F9-882A-0A1C10EEE248}" destId="{4E7FB56B-6DD5-48D9-AEA6-D9DD78A7AA8C}" srcOrd="0" destOrd="0" presId="urn:microsoft.com/office/officeart/2005/8/layout/orgChart1"/>
    <dgm:cxn modelId="{9A9A349C-6C78-4524-9E44-02AFA4751206}" type="presParOf" srcId="{4E7FB56B-6DD5-48D9-AEA6-D9DD78A7AA8C}" destId="{C51B779F-ADBD-4ACA-9D50-9E3124A0DFBA}" srcOrd="0" destOrd="0" presId="urn:microsoft.com/office/officeart/2005/8/layout/orgChart1"/>
    <dgm:cxn modelId="{CAD73935-10AC-4D07-947A-E537F00B0AC2}" type="presParOf" srcId="{4E7FB56B-6DD5-48D9-AEA6-D9DD78A7AA8C}" destId="{117B99AA-4867-43FF-8233-90C400911A7C}" srcOrd="1" destOrd="0" presId="urn:microsoft.com/office/officeart/2005/8/layout/orgChart1"/>
    <dgm:cxn modelId="{AE332517-B980-4F6D-94E4-FB5DD996551E}" type="presParOf" srcId="{222C4317-B208-47F9-882A-0A1C10EEE248}" destId="{EB7F4B13-60C1-480D-A087-4C7313F81503}" srcOrd="1" destOrd="0" presId="urn:microsoft.com/office/officeart/2005/8/layout/orgChart1"/>
    <dgm:cxn modelId="{A1A9677D-6A3F-42EF-95A4-075DE95FFBBB}" type="presParOf" srcId="{EB7F4B13-60C1-480D-A087-4C7313F81503}" destId="{847B6ED2-E123-477F-B76D-2398BE25E943}" srcOrd="0" destOrd="0" presId="urn:microsoft.com/office/officeart/2005/8/layout/orgChart1"/>
    <dgm:cxn modelId="{AD4E4ABE-81CD-4913-A63A-D16242A37145}" type="presParOf" srcId="{EB7F4B13-60C1-480D-A087-4C7313F81503}" destId="{5A2149D3-4E0A-4064-8F73-13589D49866D}" srcOrd="1" destOrd="0" presId="urn:microsoft.com/office/officeart/2005/8/layout/orgChart1"/>
    <dgm:cxn modelId="{1A04C363-7CE6-47A8-817F-BD2CD21865AC}" type="presParOf" srcId="{5A2149D3-4E0A-4064-8F73-13589D49866D}" destId="{F8E16B1C-E99B-46F5-9D9A-0077B1FF379C}" srcOrd="0" destOrd="0" presId="urn:microsoft.com/office/officeart/2005/8/layout/orgChart1"/>
    <dgm:cxn modelId="{E4C94FFE-1DC2-4F60-9DBF-049F85492F3A}" type="presParOf" srcId="{F8E16B1C-E99B-46F5-9D9A-0077B1FF379C}" destId="{DC484A50-024E-46A2-9924-58790020118F}" srcOrd="0" destOrd="0" presId="urn:microsoft.com/office/officeart/2005/8/layout/orgChart1"/>
    <dgm:cxn modelId="{68FF2373-0F1E-4E18-AD3E-3E615FE38F8A}" type="presParOf" srcId="{F8E16B1C-E99B-46F5-9D9A-0077B1FF379C}" destId="{28F20A02-DB76-47E3-B8B5-87D9167F2BEF}" srcOrd="1" destOrd="0" presId="urn:microsoft.com/office/officeart/2005/8/layout/orgChart1"/>
    <dgm:cxn modelId="{9BF2CE8A-8A4D-489B-99FD-89EA97997D25}" type="presParOf" srcId="{5A2149D3-4E0A-4064-8F73-13589D49866D}" destId="{8F2E2889-FD43-47FC-8D81-BCBDF301D737}" srcOrd="1" destOrd="0" presId="urn:microsoft.com/office/officeart/2005/8/layout/orgChart1"/>
    <dgm:cxn modelId="{C10AF359-A599-4AAD-9B2A-0F5105474075}" type="presParOf" srcId="{5A2149D3-4E0A-4064-8F73-13589D49866D}" destId="{ABDD3FE1-435B-4037-A97B-6ED7A4F70081}" srcOrd="2" destOrd="0" presId="urn:microsoft.com/office/officeart/2005/8/layout/orgChart1"/>
    <dgm:cxn modelId="{4DDF4190-2664-4DF1-8C6C-73329E0F108A}" type="presParOf" srcId="{EB7F4B13-60C1-480D-A087-4C7313F81503}" destId="{1CCEC84F-63DB-4DEE-9F25-48F1225D6EEC}" srcOrd="2" destOrd="0" presId="urn:microsoft.com/office/officeart/2005/8/layout/orgChart1"/>
    <dgm:cxn modelId="{4D53F076-E318-4D6C-904C-01026FE42025}" type="presParOf" srcId="{EB7F4B13-60C1-480D-A087-4C7313F81503}" destId="{8796CF92-234C-4051-BCC8-BC8D5D4093D4}" srcOrd="3" destOrd="0" presId="urn:microsoft.com/office/officeart/2005/8/layout/orgChart1"/>
    <dgm:cxn modelId="{94458A09-993B-4448-8849-1223348DE8A8}" type="presParOf" srcId="{8796CF92-234C-4051-BCC8-BC8D5D4093D4}" destId="{F5F1B86B-5305-4132-BFEC-9310FF267117}" srcOrd="0" destOrd="0" presId="urn:microsoft.com/office/officeart/2005/8/layout/orgChart1"/>
    <dgm:cxn modelId="{76B45A01-73C4-46E6-A212-EC31D6EACFF7}" type="presParOf" srcId="{F5F1B86B-5305-4132-BFEC-9310FF267117}" destId="{4D55E6C7-BC9D-4DA4-9135-706EE1C839DC}" srcOrd="0" destOrd="0" presId="urn:microsoft.com/office/officeart/2005/8/layout/orgChart1"/>
    <dgm:cxn modelId="{98B67CF3-C604-4752-8BD1-096DCEA4D0C9}" type="presParOf" srcId="{F5F1B86B-5305-4132-BFEC-9310FF267117}" destId="{D2DF6401-FDD9-42F2-8978-FCB8CD7D3960}" srcOrd="1" destOrd="0" presId="urn:microsoft.com/office/officeart/2005/8/layout/orgChart1"/>
    <dgm:cxn modelId="{B62DBF29-D51F-4DAB-BCE6-500080E6C745}" type="presParOf" srcId="{8796CF92-234C-4051-BCC8-BC8D5D4093D4}" destId="{74C0B49B-0471-45EA-BDE3-8ADE2FD0D3D3}" srcOrd="1" destOrd="0" presId="urn:microsoft.com/office/officeart/2005/8/layout/orgChart1"/>
    <dgm:cxn modelId="{E3E41C1B-EE6B-4CEF-A45F-505B63F2F5DF}" type="presParOf" srcId="{8796CF92-234C-4051-BCC8-BC8D5D4093D4}" destId="{A88E9F10-DE6F-4A4B-884B-9DB65E14D1AA}" srcOrd="2" destOrd="0" presId="urn:microsoft.com/office/officeart/2005/8/layout/orgChart1"/>
    <dgm:cxn modelId="{326FA3A2-06BA-4E57-9642-7F9F710B147F}" type="presParOf" srcId="{222C4317-B208-47F9-882A-0A1C10EEE248}" destId="{B41976F1-9BC4-456E-96C0-C40662D529B8}" srcOrd="2" destOrd="0" presId="urn:microsoft.com/office/officeart/2005/8/layout/orgChart1"/>
    <dgm:cxn modelId="{A05EFC32-F691-4E50-94AC-1F6E7A924E35}" type="presParOf" srcId="{05CA4E20-03CB-4D63-8349-690C131126C5}" destId="{F7D3861F-7EF1-4D9F-9430-150223D6E74C}" srcOrd="2" destOrd="0" presId="urn:microsoft.com/office/officeart/2005/8/layout/orgChart1"/>
    <dgm:cxn modelId="{C28B9C6D-45AD-4C0E-9536-C74F959BA80A}" type="presParOf" srcId="{DB92DADE-960E-4B53-8602-75F0DD8B8C90}" destId="{60CF706F-C66D-4A78-87A4-EE226BA9CDF1}" srcOrd="2" destOrd="0" presId="urn:microsoft.com/office/officeart/2005/8/layout/orgChart1"/>
    <dgm:cxn modelId="{9F805677-3195-4A36-BFCF-218D85320594}" type="presParOf" srcId="{DB92DADE-960E-4B53-8602-75F0DD8B8C90}" destId="{0728F118-22E8-4900-9748-E2B7594E7065}" srcOrd="3" destOrd="0" presId="urn:microsoft.com/office/officeart/2005/8/layout/orgChart1"/>
    <dgm:cxn modelId="{9CBDD82D-9630-438E-B079-16158CDB74FF}" type="presParOf" srcId="{0728F118-22E8-4900-9748-E2B7594E7065}" destId="{7B0980EA-FFEF-4712-9327-416E4F65B752}" srcOrd="0" destOrd="0" presId="urn:microsoft.com/office/officeart/2005/8/layout/orgChart1"/>
    <dgm:cxn modelId="{B17071B2-79CD-4DC5-B285-4B2C020784E6}" type="presParOf" srcId="{7B0980EA-FFEF-4712-9327-416E4F65B752}" destId="{99FE9214-30A1-48C6-A943-44AC29666CCD}" srcOrd="0" destOrd="0" presId="urn:microsoft.com/office/officeart/2005/8/layout/orgChart1"/>
    <dgm:cxn modelId="{5AEA8743-D559-47BB-9E30-A1B8494AB270}" type="presParOf" srcId="{7B0980EA-FFEF-4712-9327-416E4F65B752}" destId="{C99B00FE-4433-4A2B-8775-F8DE729BA802}" srcOrd="1" destOrd="0" presId="urn:microsoft.com/office/officeart/2005/8/layout/orgChart1"/>
    <dgm:cxn modelId="{288D361A-C6A7-4DFF-9473-52CE4C88AC05}" type="presParOf" srcId="{0728F118-22E8-4900-9748-E2B7594E7065}" destId="{F2D79A1F-A103-4FF5-8766-3F187AB5A5B6}" srcOrd="1" destOrd="0" presId="urn:microsoft.com/office/officeart/2005/8/layout/orgChart1"/>
    <dgm:cxn modelId="{AB8C9373-3176-4908-AB19-A06F8A5018C9}" type="presParOf" srcId="{F2D79A1F-A103-4FF5-8766-3F187AB5A5B6}" destId="{B26F0CCB-DA33-4585-A216-0AA5922E9447}" srcOrd="0" destOrd="0" presId="urn:microsoft.com/office/officeart/2005/8/layout/orgChart1"/>
    <dgm:cxn modelId="{EF66AC23-EE0A-41D6-A262-C86144A6C9F4}" type="presParOf" srcId="{F2D79A1F-A103-4FF5-8766-3F187AB5A5B6}" destId="{3FB4C361-A0A1-44B2-A19D-825E86F96698}" srcOrd="1" destOrd="0" presId="urn:microsoft.com/office/officeart/2005/8/layout/orgChart1"/>
    <dgm:cxn modelId="{D408D149-421C-4064-A8D2-ED95FEE3A258}" type="presParOf" srcId="{3FB4C361-A0A1-44B2-A19D-825E86F96698}" destId="{8DC3DB63-A393-40F7-B5A6-E58E038A0AA5}" srcOrd="0" destOrd="0" presId="urn:microsoft.com/office/officeart/2005/8/layout/orgChart1"/>
    <dgm:cxn modelId="{124A6372-4FA0-4F98-8FD3-1FF6D76DF5DE}" type="presParOf" srcId="{8DC3DB63-A393-40F7-B5A6-E58E038A0AA5}" destId="{8D1893FB-17B4-43C0-B162-19BDB46D5A4E}" srcOrd="0" destOrd="0" presId="urn:microsoft.com/office/officeart/2005/8/layout/orgChart1"/>
    <dgm:cxn modelId="{7E2FF2D2-D696-4FC8-BE99-054451DFF578}" type="presParOf" srcId="{8DC3DB63-A393-40F7-B5A6-E58E038A0AA5}" destId="{72E9CC83-30F4-4806-9613-BB92FB244FF7}" srcOrd="1" destOrd="0" presId="urn:microsoft.com/office/officeart/2005/8/layout/orgChart1"/>
    <dgm:cxn modelId="{16BC22C2-62ED-486F-AADE-EB3A2BC8EA37}" type="presParOf" srcId="{3FB4C361-A0A1-44B2-A19D-825E86F96698}" destId="{6D88B4D8-71B9-4F2E-9217-26288D1DF92C}" srcOrd="1" destOrd="0" presId="urn:microsoft.com/office/officeart/2005/8/layout/orgChart1"/>
    <dgm:cxn modelId="{71D461ED-BA17-400D-90B9-DCC41C38AC6A}" type="presParOf" srcId="{6D88B4D8-71B9-4F2E-9217-26288D1DF92C}" destId="{1794A120-EE87-4E1D-AAAC-4C227A4A7556}" srcOrd="0" destOrd="0" presId="urn:microsoft.com/office/officeart/2005/8/layout/orgChart1"/>
    <dgm:cxn modelId="{710C27B6-AF05-4CE2-9DB9-72948AAC2687}" type="presParOf" srcId="{6D88B4D8-71B9-4F2E-9217-26288D1DF92C}" destId="{8E60C24A-78ED-4681-A65A-D748D02B2DBB}" srcOrd="1" destOrd="0" presId="urn:microsoft.com/office/officeart/2005/8/layout/orgChart1"/>
    <dgm:cxn modelId="{0DC375CC-B652-4B1E-87D6-B12810BD04AC}" type="presParOf" srcId="{8E60C24A-78ED-4681-A65A-D748D02B2DBB}" destId="{1CE2CE1F-95BB-4741-B9C5-15319A829B6C}" srcOrd="0" destOrd="0" presId="urn:microsoft.com/office/officeart/2005/8/layout/orgChart1"/>
    <dgm:cxn modelId="{C776E701-BFAA-4B54-BDA7-E00B5B8831A6}" type="presParOf" srcId="{1CE2CE1F-95BB-4741-B9C5-15319A829B6C}" destId="{925B497A-6EA5-4A3F-B5DB-B0D702B72ACC}" srcOrd="0" destOrd="0" presId="urn:microsoft.com/office/officeart/2005/8/layout/orgChart1"/>
    <dgm:cxn modelId="{1AD2D1C7-BFB1-4FA3-853F-69B5C16B7C2B}" type="presParOf" srcId="{1CE2CE1F-95BB-4741-B9C5-15319A829B6C}" destId="{B4F0A4A9-FFE3-4D78-9799-4D9829D6492D}" srcOrd="1" destOrd="0" presId="urn:microsoft.com/office/officeart/2005/8/layout/orgChart1"/>
    <dgm:cxn modelId="{E53B11CE-81C7-4D2E-B848-E3E28FD81636}" type="presParOf" srcId="{8E60C24A-78ED-4681-A65A-D748D02B2DBB}" destId="{15F06B04-FAE2-4366-BC4E-B57BC70FB10E}" srcOrd="1" destOrd="0" presId="urn:microsoft.com/office/officeart/2005/8/layout/orgChart1"/>
    <dgm:cxn modelId="{50A53899-7A64-4A24-A243-332B3A0C0456}" type="presParOf" srcId="{8E60C24A-78ED-4681-A65A-D748D02B2DBB}" destId="{91A8CECE-8147-41D5-8415-9A92258AD086}" srcOrd="2" destOrd="0" presId="urn:microsoft.com/office/officeart/2005/8/layout/orgChart1"/>
    <dgm:cxn modelId="{CF7B5995-F155-4330-AE1E-FE492A4F419A}" type="presParOf" srcId="{6D88B4D8-71B9-4F2E-9217-26288D1DF92C}" destId="{2B7320D6-DA52-4DC9-AB6E-5C8AB4A7BBAB}" srcOrd="2" destOrd="0" presId="urn:microsoft.com/office/officeart/2005/8/layout/orgChart1"/>
    <dgm:cxn modelId="{FFA075E6-3718-445D-B404-6788FE3B3D84}" type="presParOf" srcId="{6D88B4D8-71B9-4F2E-9217-26288D1DF92C}" destId="{6F3EE979-B485-482E-9F66-5FDD62B306BA}" srcOrd="3" destOrd="0" presId="urn:microsoft.com/office/officeart/2005/8/layout/orgChart1"/>
    <dgm:cxn modelId="{059B218E-787B-4BE8-A586-D40AE6BB1B1F}" type="presParOf" srcId="{6F3EE979-B485-482E-9F66-5FDD62B306BA}" destId="{7936BCDA-840A-423E-8621-92F24FF73594}" srcOrd="0" destOrd="0" presId="urn:microsoft.com/office/officeart/2005/8/layout/orgChart1"/>
    <dgm:cxn modelId="{B3C849F6-50C6-4966-A253-FB768D9A2331}" type="presParOf" srcId="{7936BCDA-840A-423E-8621-92F24FF73594}" destId="{23C2B706-4D24-4AC1-809F-C8F74E68E1B4}" srcOrd="0" destOrd="0" presId="urn:microsoft.com/office/officeart/2005/8/layout/orgChart1"/>
    <dgm:cxn modelId="{B9632F9E-D076-45AA-8B93-CF742FB7AA79}" type="presParOf" srcId="{7936BCDA-840A-423E-8621-92F24FF73594}" destId="{B2594943-E997-410B-8B05-540BC8549A15}" srcOrd="1" destOrd="0" presId="urn:microsoft.com/office/officeart/2005/8/layout/orgChart1"/>
    <dgm:cxn modelId="{45429545-AD83-4760-BA16-F8F23DFFCAB5}" type="presParOf" srcId="{6F3EE979-B485-482E-9F66-5FDD62B306BA}" destId="{643CA6BC-17CF-4984-A5A9-9247AD5F1C54}" srcOrd="1" destOrd="0" presId="urn:microsoft.com/office/officeart/2005/8/layout/orgChart1"/>
    <dgm:cxn modelId="{19790B70-7B9A-4022-A89C-839A260B5E41}" type="presParOf" srcId="{6F3EE979-B485-482E-9F66-5FDD62B306BA}" destId="{77524EB7-721A-4E90-93B0-D0EBC279A4FF}" srcOrd="2" destOrd="0" presId="urn:microsoft.com/office/officeart/2005/8/layout/orgChart1"/>
    <dgm:cxn modelId="{43F8C802-DF53-4133-9332-673ACAA40A57}" type="presParOf" srcId="{6D88B4D8-71B9-4F2E-9217-26288D1DF92C}" destId="{58682662-4715-43B5-A692-08949EB46536}" srcOrd="4" destOrd="0" presId="urn:microsoft.com/office/officeart/2005/8/layout/orgChart1"/>
    <dgm:cxn modelId="{EBB06594-0CAA-49A7-8A3F-9B0A14271E48}" type="presParOf" srcId="{6D88B4D8-71B9-4F2E-9217-26288D1DF92C}" destId="{CCDAFA79-035E-400C-9AC8-794D63D7F80D}" srcOrd="5" destOrd="0" presId="urn:microsoft.com/office/officeart/2005/8/layout/orgChart1"/>
    <dgm:cxn modelId="{084DE23C-6204-4D83-8D55-2C8E32CEB8EE}" type="presParOf" srcId="{CCDAFA79-035E-400C-9AC8-794D63D7F80D}" destId="{6D86CC41-9391-4518-9B65-445559A7731B}" srcOrd="0" destOrd="0" presId="urn:microsoft.com/office/officeart/2005/8/layout/orgChart1"/>
    <dgm:cxn modelId="{53C892F9-8DD6-410A-87E5-79E664256053}" type="presParOf" srcId="{6D86CC41-9391-4518-9B65-445559A7731B}" destId="{887D6C4F-84B5-4AAC-BB6B-063F5F2E4612}" srcOrd="0" destOrd="0" presId="urn:microsoft.com/office/officeart/2005/8/layout/orgChart1"/>
    <dgm:cxn modelId="{4E72EA6D-B4CE-4C28-87BD-7EA5184F98BD}" type="presParOf" srcId="{6D86CC41-9391-4518-9B65-445559A7731B}" destId="{078A3702-3395-40E0-A88B-2C99202746AF}" srcOrd="1" destOrd="0" presId="urn:microsoft.com/office/officeart/2005/8/layout/orgChart1"/>
    <dgm:cxn modelId="{8E5AE1F3-AFA4-4C74-A568-A6429D14415B}" type="presParOf" srcId="{CCDAFA79-035E-400C-9AC8-794D63D7F80D}" destId="{28A430FD-7856-4859-B032-D0ADDAE57791}" srcOrd="1" destOrd="0" presId="urn:microsoft.com/office/officeart/2005/8/layout/orgChart1"/>
    <dgm:cxn modelId="{0A8EA14F-E882-4848-B8D8-D4365993BC7A}" type="presParOf" srcId="{CCDAFA79-035E-400C-9AC8-794D63D7F80D}" destId="{8BC8D57D-1A74-488E-AB10-6D7428BB7B17}" srcOrd="2" destOrd="0" presId="urn:microsoft.com/office/officeart/2005/8/layout/orgChart1"/>
    <dgm:cxn modelId="{F20CA784-0220-4869-9CB2-C8FB9C5E84E2}" type="presParOf" srcId="{6D88B4D8-71B9-4F2E-9217-26288D1DF92C}" destId="{B452A87D-6163-463D-93B4-5B169434CED3}" srcOrd="6" destOrd="0" presId="urn:microsoft.com/office/officeart/2005/8/layout/orgChart1"/>
    <dgm:cxn modelId="{AD825A2A-C6DF-4CFC-89E4-C56DA94125A2}" type="presParOf" srcId="{6D88B4D8-71B9-4F2E-9217-26288D1DF92C}" destId="{8BCB603E-9003-4719-8A3E-5A29C438DD24}" srcOrd="7" destOrd="0" presId="urn:microsoft.com/office/officeart/2005/8/layout/orgChart1"/>
    <dgm:cxn modelId="{C43B814F-7B45-4855-89A5-6BA564B889A9}" type="presParOf" srcId="{8BCB603E-9003-4719-8A3E-5A29C438DD24}" destId="{7A46320D-3052-4E16-80A8-9262E36A45DC}" srcOrd="0" destOrd="0" presId="urn:microsoft.com/office/officeart/2005/8/layout/orgChart1"/>
    <dgm:cxn modelId="{128F8A83-C01A-40A3-A7BF-140606897C5E}" type="presParOf" srcId="{7A46320D-3052-4E16-80A8-9262E36A45DC}" destId="{5F64926D-F482-4AFA-AA80-DD8C9F3E144C}" srcOrd="0" destOrd="0" presId="urn:microsoft.com/office/officeart/2005/8/layout/orgChart1"/>
    <dgm:cxn modelId="{045A558F-C7C5-4610-A96B-A8DFA99B01AD}" type="presParOf" srcId="{7A46320D-3052-4E16-80A8-9262E36A45DC}" destId="{17BFFF37-36D5-4D56-8897-828C2E6F7D6C}" srcOrd="1" destOrd="0" presId="urn:microsoft.com/office/officeart/2005/8/layout/orgChart1"/>
    <dgm:cxn modelId="{7EDD13BA-5160-43E4-A9CB-A20E97B358AD}" type="presParOf" srcId="{8BCB603E-9003-4719-8A3E-5A29C438DD24}" destId="{A3C77872-F9C0-4D62-BC2E-3DCCDC8CC96F}" srcOrd="1" destOrd="0" presId="urn:microsoft.com/office/officeart/2005/8/layout/orgChart1"/>
    <dgm:cxn modelId="{B8663509-D9E9-4B8B-8413-93C1313C70A1}" type="presParOf" srcId="{8BCB603E-9003-4719-8A3E-5A29C438DD24}" destId="{41BA5652-C0C7-41F3-980F-8AA07040BBF5}" srcOrd="2" destOrd="0" presId="urn:microsoft.com/office/officeart/2005/8/layout/orgChart1"/>
    <dgm:cxn modelId="{3E806E40-3040-4036-B088-3BC796D7DA2E}" type="presParOf" srcId="{6D88B4D8-71B9-4F2E-9217-26288D1DF92C}" destId="{40807956-7031-4C64-B6AE-3B7E8AC82287}" srcOrd="8" destOrd="0" presId="urn:microsoft.com/office/officeart/2005/8/layout/orgChart1"/>
    <dgm:cxn modelId="{07A3AAA2-9B04-4DD4-B104-EAAA3803A3EB}" type="presParOf" srcId="{6D88B4D8-71B9-4F2E-9217-26288D1DF92C}" destId="{6C6E3D65-348E-47EB-9556-D2A911A33E5B}" srcOrd="9" destOrd="0" presId="urn:microsoft.com/office/officeart/2005/8/layout/orgChart1"/>
    <dgm:cxn modelId="{942A0392-F0A9-45E8-B4C7-CDEF1068BC15}" type="presParOf" srcId="{6C6E3D65-348E-47EB-9556-D2A911A33E5B}" destId="{6BB33FF9-E6A1-4DF7-9E42-611063C3F455}" srcOrd="0" destOrd="0" presId="urn:microsoft.com/office/officeart/2005/8/layout/orgChart1"/>
    <dgm:cxn modelId="{8C9219FE-1BB2-4301-9547-7C8592A735B6}" type="presParOf" srcId="{6BB33FF9-E6A1-4DF7-9E42-611063C3F455}" destId="{FCB0AC24-C116-4558-9359-D497327C598E}" srcOrd="0" destOrd="0" presId="urn:microsoft.com/office/officeart/2005/8/layout/orgChart1"/>
    <dgm:cxn modelId="{0BCD2596-C6D0-4CDE-BEB4-CA7C518DD1DF}" type="presParOf" srcId="{6BB33FF9-E6A1-4DF7-9E42-611063C3F455}" destId="{EACDD6DD-6835-4690-ADF9-F24DBA361DA5}" srcOrd="1" destOrd="0" presId="urn:microsoft.com/office/officeart/2005/8/layout/orgChart1"/>
    <dgm:cxn modelId="{925F3254-3D88-42ED-8D29-F7DB0EB8C9D9}" type="presParOf" srcId="{6C6E3D65-348E-47EB-9556-D2A911A33E5B}" destId="{35969CE5-E2F0-4137-AC83-5971B9289DCC}" srcOrd="1" destOrd="0" presId="urn:microsoft.com/office/officeart/2005/8/layout/orgChart1"/>
    <dgm:cxn modelId="{7F8081ED-DE3E-4A84-8569-956F0727E57C}" type="presParOf" srcId="{6C6E3D65-348E-47EB-9556-D2A911A33E5B}" destId="{CD024371-9378-4D5A-9C5E-062D024A9519}" srcOrd="2" destOrd="0" presId="urn:microsoft.com/office/officeart/2005/8/layout/orgChart1"/>
    <dgm:cxn modelId="{F64F6877-7A2E-47C7-9ECC-D746F31D18AC}" type="presParOf" srcId="{6D88B4D8-71B9-4F2E-9217-26288D1DF92C}" destId="{3263DE01-F3C1-4692-B8E4-81147FA3BF80}" srcOrd="10" destOrd="0" presId="urn:microsoft.com/office/officeart/2005/8/layout/orgChart1"/>
    <dgm:cxn modelId="{9E491C09-020C-4A38-AD5E-BF65AC08E72A}" type="presParOf" srcId="{6D88B4D8-71B9-4F2E-9217-26288D1DF92C}" destId="{164663C1-6377-45C7-9691-4FD1A5D2B3AE}" srcOrd="11" destOrd="0" presId="urn:microsoft.com/office/officeart/2005/8/layout/orgChart1"/>
    <dgm:cxn modelId="{58248F80-9D81-438A-B154-D6B2F836055D}" type="presParOf" srcId="{164663C1-6377-45C7-9691-4FD1A5D2B3AE}" destId="{43E4146A-7775-4A1C-A5F8-C69525ACB315}" srcOrd="0" destOrd="0" presId="urn:microsoft.com/office/officeart/2005/8/layout/orgChart1"/>
    <dgm:cxn modelId="{89A0A14C-3BBD-4D5A-9329-74D7C5DEB279}" type="presParOf" srcId="{43E4146A-7775-4A1C-A5F8-C69525ACB315}" destId="{36DF2A2E-8DA1-4733-92AF-8A5170A23B02}" srcOrd="0" destOrd="0" presId="urn:microsoft.com/office/officeart/2005/8/layout/orgChart1"/>
    <dgm:cxn modelId="{7D37EE10-2B3B-42BA-894C-213DF59FB453}" type="presParOf" srcId="{43E4146A-7775-4A1C-A5F8-C69525ACB315}" destId="{73955802-F960-4314-A568-EFB6B59AE19B}" srcOrd="1" destOrd="0" presId="urn:microsoft.com/office/officeart/2005/8/layout/orgChart1"/>
    <dgm:cxn modelId="{E1C68BF9-0C19-4076-8FB1-98007C27DC10}" type="presParOf" srcId="{164663C1-6377-45C7-9691-4FD1A5D2B3AE}" destId="{8BF9DF5E-ABE7-48F4-AE25-008A434E10E1}" srcOrd="1" destOrd="0" presId="urn:microsoft.com/office/officeart/2005/8/layout/orgChart1"/>
    <dgm:cxn modelId="{89E4A474-09ED-4534-A008-9AFA79028AA2}" type="presParOf" srcId="{164663C1-6377-45C7-9691-4FD1A5D2B3AE}" destId="{BAF8D89E-974C-401E-B77A-664B8A33AF79}" srcOrd="2" destOrd="0" presId="urn:microsoft.com/office/officeart/2005/8/layout/orgChart1"/>
    <dgm:cxn modelId="{0BBE917B-5CE9-4E75-8AD6-F4E0B16205EE}" type="presParOf" srcId="{6D88B4D8-71B9-4F2E-9217-26288D1DF92C}" destId="{513B3E1E-9B74-4DAD-9D19-FAD55BD22779}" srcOrd="12" destOrd="0" presId="urn:microsoft.com/office/officeart/2005/8/layout/orgChart1"/>
    <dgm:cxn modelId="{9672221C-5417-465B-B767-91CBF859228D}" type="presParOf" srcId="{6D88B4D8-71B9-4F2E-9217-26288D1DF92C}" destId="{912D5A69-8AC9-4B3C-B866-C27680C8DA7A}" srcOrd="13" destOrd="0" presId="urn:microsoft.com/office/officeart/2005/8/layout/orgChart1"/>
    <dgm:cxn modelId="{07643F8C-714B-4CB4-B544-99693EE68DFE}" type="presParOf" srcId="{912D5A69-8AC9-4B3C-B866-C27680C8DA7A}" destId="{64EFAF7E-2911-4353-94B0-B3C058908399}" srcOrd="0" destOrd="0" presId="urn:microsoft.com/office/officeart/2005/8/layout/orgChart1"/>
    <dgm:cxn modelId="{D173F442-5E6B-4A13-8BCB-D99545B98A12}" type="presParOf" srcId="{64EFAF7E-2911-4353-94B0-B3C058908399}" destId="{4C023ECC-8C00-40E5-8123-699F49129146}" srcOrd="0" destOrd="0" presId="urn:microsoft.com/office/officeart/2005/8/layout/orgChart1"/>
    <dgm:cxn modelId="{AB06DFA5-2683-40E3-942B-C615ADA6CB96}" type="presParOf" srcId="{64EFAF7E-2911-4353-94B0-B3C058908399}" destId="{A14A7BF3-FA63-45F6-969D-C326FE28A10D}" srcOrd="1" destOrd="0" presId="urn:microsoft.com/office/officeart/2005/8/layout/orgChart1"/>
    <dgm:cxn modelId="{8333FC4C-1D9E-403A-80AF-10101929C270}" type="presParOf" srcId="{912D5A69-8AC9-4B3C-B866-C27680C8DA7A}" destId="{70891750-7C6C-4F8C-82CE-82622F4B5900}" srcOrd="1" destOrd="0" presId="urn:microsoft.com/office/officeart/2005/8/layout/orgChart1"/>
    <dgm:cxn modelId="{8EE1696B-5A85-4B24-961E-DECEE8DF902B}" type="presParOf" srcId="{912D5A69-8AC9-4B3C-B866-C27680C8DA7A}" destId="{586B2C57-317B-4AB7-9EC7-266212B7A79F}" srcOrd="2" destOrd="0" presId="urn:microsoft.com/office/officeart/2005/8/layout/orgChart1"/>
    <dgm:cxn modelId="{935E3C38-6E66-4354-95B7-CF78AC385E85}" type="presParOf" srcId="{3FB4C361-A0A1-44B2-A19D-825E86F96698}" destId="{54F9E9A2-A270-40C9-8CB2-C36B71F2C0FF}" srcOrd="2" destOrd="0" presId="urn:microsoft.com/office/officeart/2005/8/layout/orgChart1"/>
    <dgm:cxn modelId="{B7D6DE23-D625-4D95-87E8-FBDB863F033C}" type="presParOf" srcId="{F2D79A1F-A103-4FF5-8766-3F187AB5A5B6}" destId="{60E59C74-E95D-4D56-8D3E-F67FF5C55EA1}" srcOrd="2" destOrd="0" presId="urn:microsoft.com/office/officeart/2005/8/layout/orgChart1"/>
    <dgm:cxn modelId="{EF590EE6-6C52-43FB-88DB-40D423B518C7}" type="presParOf" srcId="{F2D79A1F-A103-4FF5-8766-3F187AB5A5B6}" destId="{D82CAFB5-0F40-4B54-865F-FDE1894CE3FD}" srcOrd="3" destOrd="0" presId="urn:microsoft.com/office/officeart/2005/8/layout/orgChart1"/>
    <dgm:cxn modelId="{F453925A-4D70-47EE-8395-DC9F2D5E815A}" type="presParOf" srcId="{D82CAFB5-0F40-4B54-865F-FDE1894CE3FD}" destId="{3DAB9713-5F41-49C4-940F-6551AB21F52E}" srcOrd="0" destOrd="0" presId="urn:microsoft.com/office/officeart/2005/8/layout/orgChart1"/>
    <dgm:cxn modelId="{C3A40C33-D114-486B-96B8-A350B6D1F003}" type="presParOf" srcId="{3DAB9713-5F41-49C4-940F-6551AB21F52E}" destId="{ECB53947-C971-48BF-B7EC-AEC3611E54C0}" srcOrd="0" destOrd="0" presId="urn:microsoft.com/office/officeart/2005/8/layout/orgChart1"/>
    <dgm:cxn modelId="{C6A929EE-663D-40DF-A0EA-F399085272C2}" type="presParOf" srcId="{3DAB9713-5F41-49C4-940F-6551AB21F52E}" destId="{40342CC2-6465-4E35-849C-A7057A0E6335}" srcOrd="1" destOrd="0" presId="urn:microsoft.com/office/officeart/2005/8/layout/orgChart1"/>
    <dgm:cxn modelId="{E0A100D8-41A5-4A43-BF73-A75F3872923D}" type="presParOf" srcId="{D82CAFB5-0F40-4B54-865F-FDE1894CE3FD}" destId="{77BF1480-BFAF-4FEA-95D2-D2244BD40406}" srcOrd="1" destOrd="0" presId="urn:microsoft.com/office/officeart/2005/8/layout/orgChart1"/>
    <dgm:cxn modelId="{78A94D23-D837-4522-A536-0E9C465D8815}" type="presParOf" srcId="{77BF1480-BFAF-4FEA-95D2-D2244BD40406}" destId="{9CEE4CE6-8AEE-4F43-B1A5-B85101022DB3}" srcOrd="0" destOrd="0" presId="urn:microsoft.com/office/officeart/2005/8/layout/orgChart1"/>
    <dgm:cxn modelId="{EB5F7F03-3F83-4D43-8ACE-F0CCFA337DB7}" type="presParOf" srcId="{77BF1480-BFAF-4FEA-95D2-D2244BD40406}" destId="{55E234B0-5CAA-4494-AEB7-B3A4A3A17BE0}" srcOrd="1" destOrd="0" presId="urn:microsoft.com/office/officeart/2005/8/layout/orgChart1"/>
    <dgm:cxn modelId="{70428B7D-BAAD-49CE-8A3C-705F66C6213D}" type="presParOf" srcId="{55E234B0-5CAA-4494-AEB7-B3A4A3A17BE0}" destId="{6043044C-8260-4428-93AF-E90B6ABB1FA1}" srcOrd="0" destOrd="0" presId="urn:microsoft.com/office/officeart/2005/8/layout/orgChart1"/>
    <dgm:cxn modelId="{45E280E7-6BF6-49F8-8BE4-C5B951639A44}" type="presParOf" srcId="{6043044C-8260-4428-93AF-E90B6ABB1FA1}" destId="{2602637A-0866-4579-B96E-7034EB26BE6D}" srcOrd="0" destOrd="0" presId="urn:microsoft.com/office/officeart/2005/8/layout/orgChart1"/>
    <dgm:cxn modelId="{8B8D60DC-10EB-4705-95E8-CAF6DB4BF16C}" type="presParOf" srcId="{6043044C-8260-4428-93AF-E90B6ABB1FA1}" destId="{D14B4F90-BEA1-4E6C-9946-E2FC1F5DA796}" srcOrd="1" destOrd="0" presId="urn:microsoft.com/office/officeart/2005/8/layout/orgChart1"/>
    <dgm:cxn modelId="{DFDA22E9-7700-4511-83A8-4D704F2F4DC4}" type="presParOf" srcId="{55E234B0-5CAA-4494-AEB7-B3A4A3A17BE0}" destId="{DA4B6C7C-1DED-482F-B03D-5B69AE8E744E}" srcOrd="1" destOrd="0" presId="urn:microsoft.com/office/officeart/2005/8/layout/orgChart1"/>
    <dgm:cxn modelId="{F9F5EC49-2E58-44ED-B0B3-96AE7536E302}" type="presParOf" srcId="{55E234B0-5CAA-4494-AEB7-B3A4A3A17BE0}" destId="{FA071543-DA09-4A6F-9C1B-097D14AB701E}" srcOrd="2" destOrd="0" presId="urn:microsoft.com/office/officeart/2005/8/layout/orgChart1"/>
    <dgm:cxn modelId="{6C026E11-8548-4E99-87B7-AA87DEDF361C}" type="presParOf" srcId="{77BF1480-BFAF-4FEA-95D2-D2244BD40406}" destId="{CC007470-7205-4248-8716-3AC02BDFF870}" srcOrd="2" destOrd="0" presId="urn:microsoft.com/office/officeart/2005/8/layout/orgChart1"/>
    <dgm:cxn modelId="{972128EA-53BE-4116-BC5C-6B82FC26CFAF}" type="presParOf" srcId="{77BF1480-BFAF-4FEA-95D2-D2244BD40406}" destId="{30852502-2DAC-41CC-9397-A57A8C5C7506}" srcOrd="3" destOrd="0" presId="urn:microsoft.com/office/officeart/2005/8/layout/orgChart1"/>
    <dgm:cxn modelId="{920051F4-3B10-403F-B87C-4D1060FEB605}" type="presParOf" srcId="{30852502-2DAC-41CC-9397-A57A8C5C7506}" destId="{655675A5-7BB0-46C7-8909-C59C8154C5C2}" srcOrd="0" destOrd="0" presId="urn:microsoft.com/office/officeart/2005/8/layout/orgChart1"/>
    <dgm:cxn modelId="{F7637676-9BDE-46CA-A539-2227C4BD316E}" type="presParOf" srcId="{655675A5-7BB0-46C7-8909-C59C8154C5C2}" destId="{3B0A9805-BA80-4B57-9FD2-06090F5EA492}" srcOrd="0" destOrd="0" presId="urn:microsoft.com/office/officeart/2005/8/layout/orgChart1"/>
    <dgm:cxn modelId="{FD63D830-87AA-4A2D-BE40-38BB0E0A5191}" type="presParOf" srcId="{655675A5-7BB0-46C7-8909-C59C8154C5C2}" destId="{4CFB0862-6D13-40E2-AEFB-6DF12961EE70}" srcOrd="1" destOrd="0" presId="urn:microsoft.com/office/officeart/2005/8/layout/orgChart1"/>
    <dgm:cxn modelId="{9F7B6E5E-313D-4AF7-A7E4-22DDD49BE4C1}" type="presParOf" srcId="{30852502-2DAC-41CC-9397-A57A8C5C7506}" destId="{1143EB7A-611B-4B37-9F33-45EE4CC1446B}" srcOrd="1" destOrd="0" presId="urn:microsoft.com/office/officeart/2005/8/layout/orgChart1"/>
    <dgm:cxn modelId="{D34399FD-59A7-4096-92A2-124A99A470A6}" type="presParOf" srcId="{30852502-2DAC-41CC-9397-A57A8C5C7506}" destId="{7EC8E825-68CA-4C08-AAC2-12A713D8374B}" srcOrd="2" destOrd="0" presId="urn:microsoft.com/office/officeart/2005/8/layout/orgChart1"/>
    <dgm:cxn modelId="{FAA7F0D3-D0E5-4632-942A-B0A785250773}" type="presParOf" srcId="{77BF1480-BFAF-4FEA-95D2-D2244BD40406}" destId="{F8B2EC81-DEB6-4EA8-891A-CF1AB1B4CA61}" srcOrd="4" destOrd="0" presId="urn:microsoft.com/office/officeart/2005/8/layout/orgChart1"/>
    <dgm:cxn modelId="{E859294C-44D9-45E5-927B-E827A1ED0B05}" type="presParOf" srcId="{77BF1480-BFAF-4FEA-95D2-D2244BD40406}" destId="{0834930A-5F62-4257-AEB1-54CC5046CBCB}" srcOrd="5" destOrd="0" presId="urn:microsoft.com/office/officeart/2005/8/layout/orgChart1"/>
    <dgm:cxn modelId="{354A7C56-0B6B-49AB-B3C4-FFC3BB56A325}" type="presParOf" srcId="{0834930A-5F62-4257-AEB1-54CC5046CBCB}" destId="{4F467EDA-2BB6-4E8A-A45B-706C45741F8D}" srcOrd="0" destOrd="0" presId="urn:microsoft.com/office/officeart/2005/8/layout/orgChart1"/>
    <dgm:cxn modelId="{24DF6EFD-BD85-4DFA-BFD1-51ABD88B9051}" type="presParOf" srcId="{4F467EDA-2BB6-4E8A-A45B-706C45741F8D}" destId="{DA00A7A6-8E63-49C3-A93E-941D9C3AB2C1}" srcOrd="0" destOrd="0" presId="urn:microsoft.com/office/officeart/2005/8/layout/orgChart1"/>
    <dgm:cxn modelId="{40ECDB29-52D1-429F-9311-2BA617503591}" type="presParOf" srcId="{4F467EDA-2BB6-4E8A-A45B-706C45741F8D}" destId="{23D00F16-97E5-4E54-AF0E-D10B272C91D3}" srcOrd="1" destOrd="0" presId="urn:microsoft.com/office/officeart/2005/8/layout/orgChart1"/>
    <dgm:cxn modelId="{B3768DEA-B2FF-42C8-9030-DE4F171D8067}" type="presParOf" srcId="{0834930A-5F62-4257-AEB1-54CC5046CBCB}" destId="{4104690F-C550-41B4-A526-13B3019A90A3}" srcOrd="1" destOrd="0" presId="urn:microsoft.com/office/officeart/2005/8/layout/orgChart1"/>
    <dgm:cxn modelId="{271BD15E-B092-4C76-98A1-3CBCA81DA777}" type="presParOf" srcId="{0834930A-5F62-4257-AEB1-54CC5046CBCB}" destId="{0BF47714-BED2-4458-8F59-89367065C90E}" srcOrd="2" destOrd="0" presId="urn:microsoft.com/office/officeart/2005/8/layout/orgChart1"/>
    <dgm:cxn modelId="{CF735FDC-40C0-4768-8600-13C9EDEAD042}" type="presParOf" srcId="{77BF1480-BFAF-4FEA-95D2-D2244BD40406}" destId="{BD246E9D-7EE7-4C9D-A487-984884167E57}" srcOrd="6" destOrd="0" presId="urn:microsoft.com/office/officeart/2005/8/layout/orgChart1"/>
    <dgm:cxn modelId="{142EA111-B5BC-457C-AFF5-0F764A46529D}" type="presParOf" srcId="{77BF1480-BFAF-4FEA-95D2-D2244BD40406}" destId="{21D4319D-F764-498B-AC48-DC66E4D86D1F}" srcOrd="7" destOrd="0" presId="urn:microsoft.com/office/officeart/2005/8/layout/orgChart1"/>
    <dgm:cxn modelId="{0033BA54-781E-41A2-83A9-8BD986D36890}" type="presParOf" srcId="{21D4319D-F764-498B-AC48-DC66E4D86D1F}" destId="{69536C8C-0324-4A2A-BEA5-DC366FB8FC45}" srcOrd="0" destOrd="0" presId="urn:microsoft.com/office/officeart/2005/8/layout/orgChart1"/>
    <dgm:cxn modelId="{91E0FDEF-B2C2-464A-9617-A5E7384DE56B}" type="presParOf" srcId="{69536C8C-0324-4A2A-BEA5-DC366FB8FC45}" destId="{0B67C0AA-BC61-4FFE-8D04-C91E0BDF7BE7}" srcOrd="0" destOrd="0" presId="urn:microsoft.com/office/officeart/2005/8/layout/orgChart1"/>
    <dgm:cxn modelId="{69695925-8483-408C-B776-2C487EC198B9}" type="presParOf" srcId="{69536C8C-0324-4A2A-BEA5-DC366FB8FC45}" destId="{0014DE3B-0EBD-4001-AAFA-315B604E204C}" srcOrd="1" destOrd="0" presId="urn:microsoft.com/office/officeart/2005/8/layout/orgChart1"/>
    <dgm:cxn modelId="{66E89083-4193-4218-A2AE-2B624F6DD100}" type="presParOf" srcId="{21D4319D-F764-498B-AC48-DC66E4D86D1F}" destId="{ECBF1AA1-6888-48CB-B34C-6F3CA37C11A0}" srcOrd="1" destOrd="0" presId="urn:microsoft.com/office/officeart/2005/8/layout/orgChart1"/>
    <dgm:cxn modelId="{C7F9873F-2EDD-4A0A-B4DD-8872FFC7BFA8}" type="presParOf" srcId="{21D4319D-F764-498B-AC48-DC66E4D86D1F}" destId="{DA4565A4-C802-4CE6-BB85-C33DC5159766}" srcOrd="2" destOrd="0" presId="urn:microsoft.com/office/officeart/2005/8/layout/orgChart1"/>
    <dgm:cxn modelId="{2C57B7F4-CC77-4006-B6BB-3CD9EA56159A}" type="presParOf" srcId="{77BF1480-BFAF-4FEA-95D2-D2244BD40406}" destId="{0373F477-38A2-46CE-8163-2B5C1F3EE9CA}" srcOrd="8" destOrd="0" presId="urn:microsoft.com/office/officeart/2005/8/layout/orgChart1"/>
    <dgm:cxn modelId="{7EAC45BB-1359-47A2-82DB-0CB4733E1836}" type="presParOf" srcId="{77BF1480-BFAF-4FEA-95D2-D2244BD40406}" destId="{DA0C8BF7-2D10-4DF9-AE47-EE1290F8BF17}" srcOrd="9" destOrd="0" presId="urn:microsoft.com/office/officeart/2005/8/layout/orgChart1"/>
    <dgm:cxn modelId="{B34C4224-5185-476A-A317-E1FD3A4AC2F9}" type="presParOf" srcId="{DA0C8BF7-2D10-4DF9-AE47-EE1290F8BF17}" destId="{F892C744-968D-4CC9-8D65-1C77CA3CA7DA}" srcOrd="0" destOrd="0" presId="urn:microsoft.com/office/officeart/2005/8/layout/orgChart1"/>
    <dgm:cxn modelId="{57AA7BC3-3D17-42C0-8E1E-F0F47BFE1758}" type="presParOf" srcId="{F892C744-968D-4CC9-8D65-1C77CA3CA7DA}" destId="{6056FE78-B049-46C0-92DD-C9BC0439CDCA}" srcOrd="0" destOrd="0" presId="urn:microsoft.com/office/officeart/2005/8/layout/orgChart1"/>
    <dgm:cxn modelId="{36DCF197-BA0B-4935-8D52-DDA9C2C53DAE}" type="presParOf" srcId="{F892C744-968D-4CC9-8D65-1C77CA3CA7DA}" destId="{63592F45-E13F-4338-A69D-AC112E1E80E3}" srcOrd="1" destOrd="0" presId="urn:microsoft.com/office/officeart/2005/8/layout/orgChart1"/>
    <dgm:cxn modelId="{A3159313-2060-4533-8176-6D1E21016ECF}" type="presParOf" srcId="{DA0C8BF7-2D10-4DF9-AE47-EE1290F8BF17}" destId="{EABB4D9D-E090-417C-8600-F051BA8CCA53}" srcOrd="1" destOrd="0" presId="urn:microsoft.com/office/officeart/2005/8/layout/orgChart1"/>
    <dgm:cxn modelId="{CD0C0783-5261-4D39-A3B4-37A3C0464549}" type="presParOf" srcId="{DA0C8BF7-2D10-4DF9-AE47-EE1290F8BF17}" destId="{EFB114F6-7887-4683-82D2-ED2311CB963F}" srcOrd="2" destOrd="0" presId="urn:microsoft.com/office/officeart/2005/8/layout/orgChart1"/>
    <dgm:cxn modelId="{68BF428D-17F2-49C5-A097-D31740D8F81E}" type="presParOf" srcId="{77BF1480-BFAF-4FEA-95D2-D2244BD40406}" destId="{1A51E322-FA58-42BB-8B31-747E9B3A293C}" srcOrd="10" destOrd="0" presId="urn:microsoft.com/office/officeart/2005/8/layout/orgChart1"/>
    <dgm:cxn modelId="{3AEC977A-CBD0-4315-A6FE-0B2E92BE1331}" type="presParOf" srcId="{77BF1480-BFAF-4FEA-95D2-D2244BD40406}" destId="{23E51ACD-3BAC-401B-8375-03B03FFCB885}" srcOrd="11" destOrd="0" presId="urn:microsoft.com/office/officeart/2005/8/layout/orgChart1"/>
    <dgm:cxn modelId="{808EFBEA-339C-47A1-B353-3890A6D97DFD}" type="presParOf" srcId="{23E51ACD-3BAC-401B-8375-03B03FFCB885}" destId="{C6A23D2F-BBB2-45F9-9431-9266C119C47F}" srcOrd="0" destOrd="0" presId="urn:microsoft.com/office/officeart/2005/8/layout/orgChart1"/>
    <dgm:cxn modelId="{99F57307-E6D2-43E5-B5C0-34CE7034E1D1}" type="presParOf" srcId="{C6A23D2F-BBB2-45F9-9431-9266C119C47F}" destId="{FEB46D8E-4C6E-49B7-923C-36BAE70CF098}" srcOrd="0" destOrd="0" presId="urn:microsoft.com/office/officeart/2005/8/layout/orgChart1"/>
    <dgm:cxn modelId="{4DD9E81D-75F3-41F1-B01F-A9BE7FBF4782}" type="presParOf" srcId="{C6A23D2F-BBB2-45F9-9431-9266C119C47F}" destId="{8F10A5CB-F7F8-4917-A2AB-EACAA41B1AE9}" srcOrd="1" destOrd="0" presId="urn:microsoft.com/office/officeart/2005/8/layout/orgChart1"/>
    <dgm:cxn modelId="{541E4797-F606-42C3-A9E8-EF17A0CC2268}" type="presParOf" srcId="{23E51ACD-3BAC-401B-8375-03B03FFCB885}" destId="{261D3E84-631B-4D12-82D9-E8A79EFCB4CC}" srcOrd="1" destOrd="0" presId="urn:microsoft.com/office/officeart/2005/8/layout/orgChart1"/>
    <dgm:cxn modelId="{C759BB71-9318-4B05-92AF-0CD5525D2E11}" type="presParOf" srcId="{23E51ACD-3BAC-401B-8375-03B03FFCB885}" destId="{CAE46E4A-080D-426D-9F89-3AF8903474F4}" srcOrd="2" destOrd="0" presId="urn:microsoft.com/office/officeart/2005/8/layout/orgChart1"/>
    <dgm:cxn modelId="{023F86C7-31E6-4AFC-BF6A-B568B55139C4}" type="presParOf" srcId="{D82CAFB5-0F40-4B54-865F-FDE1894CE3FD}" destId="{296F61D0-AF36-43CA-9BD3-1BF4E054B50F}" srcOrd="2" destOrd="0" presId="urn:microsoft.com/office/officeart/2005/8/layout/orgChart1"/>
    <dgm:cxn modelId="{B9C9C01B-CBAC-41EC-AC2C-EB8F78B44568}" type="presParOf" srcId="{F2D79A1F-A103-4FF5-8766-3F187AB5A5B6}" destId="{ADC0528B-BAD3-4B79-AFBF-589BAE642802}" srcOrd="4" destOrd="0" presId="urn:microsoft.com/office/officeart/2005/8/layout/orgChart1"/>
    <dgm:cxn modelId="{AAD818A2-5680-44A8-AFBF-A3597C3A2A19}" type="presParOf" srcId="{F2D79A1F-A103-4FF5-8766-3F187AB5A5B6}" destId="{94BBA18D-8228-4AA1-BBD5-B28F6F461CE7}" srcOrd="5" destOrd="0" presId="urn:microsoft.com/office/officeart/2005/8/layout/orgChart1"/>
    <dgm:cxn modelId="{D2BE6A92-E2F9-4B6B-99F7-D4351831558B}" type="presParOf" srcId="{94BBA18D-8228-4AA1-BBD5-B28F6F461CE7}" destId="{6E6D54A0-17E4-4FC6-8B7B-6100D7718FFB}" srcOrd="0" destOrd="0" presId="urn:microsoft.com/office/officeart/2005/8/layout/orgChart1"/>
    <dgm:cxn modelId="{F14AFB77-1E32-42E5-BF6E-32E9340C126C}" type="presParOf" srcId="{6E6D54A0-17E4-4FC6-8B7B-6100D7718FFB}" destId="{31FF6FC3-4ED7-4A02-A4FF-2155CAC805DD}" srcOrd="0" destOrd="0" presId="urn:microsoft.com/office/officeart/2005/8/layout/orgChart1"/>
    <dgm:cxn modelId="{99C15EC0-74EF-4282-A79D-482EB5171097}" type="presParOf" srcId="{6E6D54A0-17E4-4FC6-8B7B-6100D7718FFB}" destId="{54ECAC4C-13CA-46ED-9304-DBB6AAFBE0EB}" srcOrd="1" destOrd="0" presId="urn:microsoft.com/office/officeart/2005/8/layout/orgChart1"/>
    <dgm:cxn modelId="{0D7C3C4B-36B9-485F-8999-2AA1EFE1448B}" type="presParOf" srcId="{94BBA18D-8228-4AA1-BBD5-B28F6F461CE7}" destId="{6DF3D6BC-40F6-437E-927F-372D49F2A784}" srcOrd="1" destOrd="0" presId="urn:microsoft.com/office/officeart/2005/8/layout/orgChart1"/>
    <dgm:cxn modelId="{3EE398EA-09C0-4E43-B614-21948176F19C}" type="presParOf" srcId="{6DF3D6BC-40F6-437E-927F-372D49F2A784}" destId="{8C87A2D7-D29E-46E0-8E33-FA8004F0B24F}" srcOrd="0" destOrd="0" presId="urn:microsoft.com/office/officeart/2005/8/layout/orgChart1"/>
    <dgm:cxn modelId="{84A26B00-EE30-4500-B9B1-431AC2189740}" type="presParOf" srcId="{6DF3D6BC-40F6-437E-927F-372D49F2A784}" destId="{8E426E7E-7478-44D6-A56B-05D2FA069D4D}" srcOrd="1" destOrd="0" presId="urn:microsoft.com/office/officeart/2005/8/layout/orgChart1"/>
    <dgm:cxn modelId="{300AE834-51A8-460B-A242-2B522A928D41}" type="presParOf" srcId="{8E426E7E-7478-44D6-A56B-05D2FA069D4D}" destId="{FD08FAEB-F1FA-4AEA-A87A-948AB5A4C624}" srcOrd="0" destOrd="0" presId="urn:microsoft.com/office/officeart/2005/8/layout/orgChart1"/>
    <dgm:cxn modelId="{91157D74-E4E4-43ED-824D-B367D533FB1E}" type="presParOf" srcId="{FD08FAEB-F1FA-4AEA-A87A-948AB5A4C624}" destId="{A7BE6F62-E35F-4D73-862A-442375EE33C7}" srcOrd="0" destOrd="0" presId="urn:microsoft.com/office/officeart/2005/8/layout/orgChart1"/>
    <dgm:cxn modelId="{36E73106-B21C-49C0-95C7-C5390266E57A}" type="presParOf" srcId="{FD08FAEB-F1FA-4AEA-A87A-948AB5A4C624}" destId="{171C66E2-7D08-4AE0-8115-BFABEFE2C299}" srcOrd="1" destOrd="0" presId="urn:microsoft.com/office/officeart/2005/8/layout/orgChart1"/>
    <dgm:cxn modelId="{684668D7-0ED1-491B-B9A3-8C5EFC3C87AE}" type="presParOf" srcId="{8E426E7E-7478-44D6-A56B-05D2FA069D4D}" destId="{586A175C-D35C-45C1-BA79-3B96AE3AB509}" srcOrd="1" destOrd="0" presId="urn:microsoft.com/office/officeart/2005/8/layout/orgChart1"/>
    <dgm:cxn modelId="{9AC6D464-EF5B-4FD4-B54F-CFAF2B8A8B47}" type="presParOf" srcId="{8E426E7E-7478-44D6-A56B-05D2FA069D4D}" destId="{BA93DB8B-0AD0-49E8-B55B-6FAC5072D62A}" srcOrd="2" destOrd="0" presId="urn:microsoft.com/office/officeart/2005/8/layout/orgChart1"/>
    <dgm:cxn modelId="{CBA7E81E-C785-485E-B713-48618FEBDF70}" type="presParOf" srcId="{6DF3D6BC-40F6-437E-927F-372D49F2A784}" destId="{F5A5FF51-CF18-4F84-9EB7-55E807B0D81B}" srcOrd="2" destOrd="0" presId="urn:microsoft.com/office/officeart/2005/8/layout/orgChart1"/>
    <dgm:cxn modelId="{9C7E9477-136F-4BA9-AB52-AA8594E0CFD9}" type="presParOf" srcId="{6DF3D6BC-40F6-437E-927F-372D49F2A784}" destId="{A0005EC4-FB70-442A-928E-E1CF2A402189}" srcOrd="3" destOrd="0" presId="urn:microsoft.com/office/officeart/2005/8/layout/orgChart1"/>
    <dgm:cxn modelId="{75C065A2-18E8-4208-8537-20E634147B73}" type="presParOf" srcId="{A0005EC4-FB70-442A-928E-E1CF2A402189}" destId="{54FCAB15-EA9A-4660-B622-C29B1EBEA1AF}" srcOrd="0" destOrd="0" presId="urn:microsoft.com/office/officeart/2005/8/layout/orgChart1"/>
    <dgm:cxn modelId="{485D2CF9-E472-420A-B336-E0D147E16002}" type="presParOf" srcId="{54FCAB15-EA9A-4660-B622-C29B1EBEA1AF}" destId="{E53AE5E5-3E70-4960-92EE-FCE29C4620E1}" srcOrd="0" destOrd="0" presId="urn:microsoft.com/office/officeart/2005/8/layout/orgChart1"/>
    <dgm:cxn modelId="{A51DBCB1-F16B-464C-9C36-0CD58B86D204}" type="presParOf" srcId="{54FCAB15-EA9A-4660-B622-C29B1EBEA1AF}" destId="{4D4B38B6-9616-4D75-9C5A-8A49D4BC0B21}" srcOrd="1" destOrd="0" presId="urn:microsoft.com/office/officeart/2005/8/layout/orgChart1"/>
    <dgm:cxn modelId="{5C132816-0FAC-463E-BC82-19F572ED71ED}" type="presParOf" srcId="{A0005EC4-FB70-442A-928E-E1CF2A402189}" destId="{88365D6F-7520-483F-9990-9E9CEDE2B13A}" srcOrd="1" destOrd="0" presId="urn:microsoft.com/office/officeart/2005/8/layout/orgChart1"/>
    <dgm:cxn modelId="{0113057D-17C7-4E6E-AB69-94743119607C}" type="presParOf" srcId="{A0005EC4-FB70-442A-928E-E1CF2A402189}" destId="{4AACDEA7-7707-408E-AF33-B2907155E293}" srcOrd="2" destOrd="0" presId="urn:microsoft.com/office/officeart/2005/8/layout/orgChart1"/>
    <dgm:cxn modelId="{796C22C7-C58B-46B5-8AA7-32C13AEB7E6A}" type="presParOf" srcId="{94BBA18D-8228-4AA1-BBD5-B28F6F461CE7}" destId="{A1F1DA1F-022D-4036-AC75-D73FF6C2DC2B}" srcOrd="2" destOrd="0" presId="urn:microsoft.com/office/officeart/2005/8/layout/orgChart1"/>
    <dgm:cxn modelId="{2213AED4-6817-42B8-8A4E-F64CAEEA3D03}" type="presParOf" srcId="{F2D79A1F-A103-4FF5-8766-3F187AB5A5B6}" destId="{875293A4-2442-45AF-A6B6-0382265B422A}" srcOrd="6" destOrd="0" presId="urn:microsoft.com/office/officeart/2005/8/layout/orgChart1"/>
    <dgm:cxn modelId="{2C6FE24E-8EEF-4187-9E74-B6A47DE54F8F}" type="presParOf" srcId="{F2D79A1F-A103-4FF5-8766-3F187AB5A5B6}" destId="{3FA1B680-F9BC-472F-8211-F5A32BE785F8}" srcOrd="7" destOrd="0" presId="urn:microsoft.com/office/officeart/2005/8/layout/orgChart1"/>
    <dgm:cxn modelId="{8BDDDAB2-1E4B-41B8-9667-3069D0E1B8D3}" type="presParOf" srcId="{3FA1B680-F9BC-472F-8211-F5A32BE785F8}" destId="{1864E89C-AEAA-40D9-BA7F-4456BEA891CE}" srcOrd="0" destOrd="0" presId="urn:microsoft.com/office/officeart/2005/8/layout/orgChart1"/>
    <dgm:cxn modelId="{D767F7C9-62C4-443D-A700-93B9DDCF5E04}" type="presParOf" srcId="{1864E89C-AEAA-40D9-BA7F-4456BEA891CE}" destId="{A1F318AC-0EAF-490A-A96E-0BCBB0958DA1}" srcOrd="0" destOrd="0" presId="urn:microsoft.com/office/officeart/2005/8/layout/orgChart1"/>
    <dgm:cxn modelId="{EFBFA3DF-7E51-42CD-85EC-42ED5751D797}" type="presParOf" srcId="{1864E89C-AEAA-40D9-BA7F-4456BEA891CE}" destId="{572ACA7D-C3AD-454D-9BCF-2AC5FC984291}" srcOrd="1" destOrd="0" presId="urn:microsoft.com/office/officeart/2005/8/layout/orgChart1"/>
    <dgm:cxn modelId="{3674E178-C3FA-44BB-B2D0-8CFA3F92945E}" type="presParOf" srcId="{3FA1B680-F9BC-472F-8211-F5A32BE785F8}" destId="{DD0DA343-C2D3-48CD-827F-2BE9C15429D3}" srcOrd="1" destOrd="0" presId="urn:microsoft.com/office/officeart/2005/8/layout/orgChart1"/>
    <dgm:cxn modelId="{29AACFD4-7AA8-475F-A5FD-3B4D8461DEB5}" type="presParOf" srcId="{DD0DA343-C2D3-48CD-827F-2BE9C15429D3}" destId="{1C2B3A4A-9727-4624-ACF4-75C05F95F78A}" srcOrd="0" destOrd="0" presId="urn:microsoft.com/office/officeart/2005/8/layout/orgChart1"/>
    <dgm:cxn modelId="{EE47F0BA-AEC9-415E-AC30-BFA358B38347}" type="presParOf" srcId="{DD0DA343-C2D3-48CD-827F-2BE9C15429D3}" destId="{C052A903-1BBD-42E8-B518-29D348CF531C}" srcOrd="1" destOrd="0" presId="urn:microsoft.com/office/officeart/2005/8/layout/orgChart1"/>
    <dgm:cxn modelId="{8A03DE36-3D7B-463B-95D7-487F883CD653}" type="presParOf" srcId="{C052A903-1BBD-42E8-B518-29D348CF531C}" destId="{F50E991B-4147-46F6-8327-9E19E3A10F80}" srcOrd="0" destOrd="0" presId="urn:microsoft.com/office/officeart/2005/8/layout/orgChart1"/>
    <dgm:cxn modelId="{E848F460-6D03-4694-BA0E-FC3387DCD976}" type="presParOf" srcId="{F50E991B-4147-46F6-8327-9E19E3A10F80}" destId="{0522286D-1A77-442E-9E7E-0EF6E4A29C1A}" srcOrd="0" destOrd="0" presId="urn:microsoft.com/office/officeart/2005/8/layout/orgChart1"/>
    <dgm:cxn modelId="{DDD65E9D-EAAA-482E-9B56-B98966F54621}" type="presParOf" srcId="{F50E991B-4147-46F6-8327-9E19E3A10F80}" destId="{CB82F472-EB8E-452D-A82E-7CC4B4445C3D}" srcOrd="1" destOrd="0" presId="urn:microsoft.com/office/officeart/2005/8/layout/orgChart1"/>
    <dgm:cxn modelId="{40BD22E8-C1D1-4C84-8850-5737E87FBA77}" type="presParOf" srcId="{C052A903-1BBD-42E8-B518-29D348CF531C}" destId="{1C3DAFCD-ECC4-4674-A55C-C7B71C74D9A8}" srcOrd="1" destOrd="0" presId="urn:microsoft.com/office/officeart/2005/8/layout/orgChart1"/>
    <dgm:cxn modelId="{5C2292CC-AFC2-4F42-A1C8-ABF9168F18E5}" type="presParOf" srcId="{C052A903-1BBD-42E8-B518-29D348CF531C}" destId="{04FC2B04-D196-4396-8D0B-44260A03A3C8}" srcOrd="2" destOrd="0" presId="urn:microsoft.com/office/officeart/2005/8/layout/orgChart1"/>
    <dgm:cxn modelId="{FA84AF87-FB26-4224-BF93-68B79C2AFE21}" type="presParOf" srcId="{DD0DA343-C2D3-48CD-827F-2BE9C15429D3}" destId="{F7A0D8DE-B089-4EC0-96C2-F5E833BA4C4D}" srcOrd="2" destOrd="0" presId="urn:microsoft.com/office/officeart/2005/8/layout/orgChart1"/>
    <dgm:cxn modelId="{37C34DBA-0D7B-40B7-A10B-FC3316B215CB}" type="presParOf" srcId="{DD0DA343-C2D3-48CD-827F-2BE9C15429D3}" destId="{26EF8E54-F48E-4B53-BE7A-EF5B4C50FFEE}" srcOrd="3" destOrd="0" presId="urn:microsoft.com/office/officeart/2005/8/layout/orgChart1"/>
    <dgm:cxn modelId="{C95B4176-CE64-46CF-80F3-2C3BD561B3D3}" type="presParOf" srcId="{26EF8E54-F48E-4B53-BE7A-EF5B4C50FFEE}" destId="{B135A18F-9127-487E-930B-848DA5857BFE}" srcOrd="0" destOrd="0" presId="urn:microsoft.com/office/officeart/2005/8/layout/orgChart1"/>
    <dgm:cxn modelId="{AAB33E4C-6293-4758-9163-425BBCDEBFFD}" type="presParOf" srcId="{B135A18F-9127-487E-930B-848DA5857BFE}" destId="{2AD5AA6C-AC55-4965-8061-A81F73C57C15}" srcOrd="0" destOrd="0" presId="urn:microsoft.com/office/officeart/2005/8/layout/orgChart1"/>
    <dgm:cxn modelId="{B13D948E-8A39-4AF5-A7CF-8EE3196E8EA8}" type="presParOf" srcId="{B135A18F-9127-487E-930B-848DA5857BFE}" destId="{ADB5CA83-94D2-4FB6-9F9B-164CE550E426}" srcOrd="1" destOrd="0" presId="urn:microsoft.com/office/officeart/2005/8/layout/orgChart1"/>
    <dgm:cxn modelId="{900B9CC1-8DE1-43B0-BF1C-07834E3F961E}" type="presParOf" srcId="{26EF8E54-F48E-4B53-BE7A-EF5B4C50FFEE}" destId="{9AC7742F-2C24-4AD2-97D3-CEFD50576C8F}" srcOrd="1" destOrd="0" presId="urn:microsoft.com/office/officeart/2005/8/layout/orgChart1"/>
    <dgm:cxn modelId="{8AF6E717-0F07-435D-893B-F3AA2392B8E3}" type="presParOf" srcId="{26EF8E54-F48E-4B53-BE7A-EF5B4C50FFEE}" destId="{F910C34B-3CE8-4222-83FE-BEFBE22E188F}" srcOrd="2" destOrd="0" presId="urn:microsoft.com/office/officeart/2005/8/layout/orgChart1"/>
    <dgm:cxn modelId="{72E8718D-2109-4930-86D2-5747E0FFBFD5}" type="presParOf" srcId="{DD0DA343-C2D3-48CD-827F-2BE9C15429D3}" destId="{369FCC6B-6DF2-4522-BEC6-09979006236F}" srcOrd="4" destOrd="0" presId="urn:microsoft.com/office/officeart/2005/8/layout/orgChart1"/>
    <dgm:cxn modelId="{846D2263-D0FF-4963-86B9-69CDF348390C}" type="presParOf" srcId="{DD0DA343-C2D3-48CD-827F-2BE9C15429D3}" destId="{2CA997A6-0CC7-488F-A26C-7BD1803EB6EA}" srcOrd="5" destOrd="0" presId="urn:microsoft.com/office/officeart/2005/8/layout/orgChart1"/>
    <dgm:cxn modelId="{E6341A30-D2CF-4F23-AF96-E4095AA82A87}" type="presParOf" srcId="{2CA997A6-0CC7-488F-A26C-7BD1803EB6EA}" destId="{0FE4698A-90AE-4D93-80C8-4B07F59A07A0}" srcOrd="0" destOrd="0" presId="urn:microsoft.com/office/officeart/2005/8/layout/orgChart1"/>
    <dgm:cxn modelId="{F189A549-1916-42E0-BD91-D1CCBE43E743}" type="presParOf" srcId="{0FE4698A-90AE-4D93-80C8-4B07F59A07A0}" destId="{4BC5CF1E-29AD-4E51-B7A2-95311EEB0532}" srcOrd="0" destOrd="0" presId="urn:microsoft.com/office/officeart/2005/8/layout/orgChart1"/>
    <dgm:cxn modelId="{A078B6F5-BC1A-43BD-927A-C3795BBDF484}" type="presParOf" srcId="{0FE4698A-90AE-4D93-80C8-4B07F59A07A0}" destId="{2BF10008-9ED5-4702-80F6-82F9E826AAE5}" srcOrd="1" destOrd="0" presId="urn:microsoft.com/office/officeart/2005/8/layout/orgChart1"/>
    <dgm:cxn modelId="{FB168298-A453-42C9-B9F2-7D3419AC2CE6}" type="presParOf" srcId="{2CA997A6-0CC7-488F-A26C-7BD1803EB6EA}" destId="{5D7436DB-FC5B-44DD-832B-C32FAF81D9CB}" srcOrd="1" destOrd="0" presId="urn:microsoft.com/office/officeart/2005/8/layout/orgChart1"/>
    <dgm:cxn modelId="{9183FDC0-4A2C-485B-8164-13BD74949D57}" type="presParOf" srcId="{2CA997A6-0CC7-488F-A26C-7BD1803EB6EA}" destId="{36DB50B6-6B3D-41EC-9BA8-7623C60D4184}" srcOrd="2" destOrd="0" presId="urn:microsoft.com/office/officeart/2005/8/layout/orgChart1"/>
    <dgm:cxn modelId="{F73F6787-1758-47B6-BBD0-DE8AC9335A95}" type="presParOf" srcId="{3FA1B680-F9BC-472F-8211-F5A32BE785F8}" destId="{81454A08-8CC7-4D5C-A440-7C31079DD921}" srcOrd="2" destOrd="0" presId="urn:microsoft.com/office/officeart/2005/8/layout/orgChart1"/>
    <dgm:cxn modelId="{93C1987F-6CDE-4936-94B3-B0FC6B4AFD1E}" type="presParOf" srcId="{F2D79A1F-A103-4FF5-8766-3F187AB5A5B6}" destId="{2D98863A-7D85-462D-8448-6B46585D6043}" srcOrd="8" destOrd="0" presId="urn:microsoft.com/office/officeart/2005/8/layout/orgChart1"/>
    <dgm:cxn modelId="{FD4411EA-89C7-470D-B34C-9847578B5D56}" type="presParOf" srcId="{F2D79A1F-A103-4FF5-8766-3F187AB5A5B6}" destId="{4A9DB156-8663-4321-B09B-F8B9EB2BECA4}" srcOrd="9" destOrd="0" presId="urn:microsoft.com/office/officeart/2005/8/layout/orgChart1"/>
    <dgm:cxn modelId="{8EE0AD19-A9BE-4FCF-ACF9-F0A7A8FBC5DE}" type="presParOf" srcId="{4A9DB156-8663-4321-B09B-F8B9EB2BECA4}" destId="{0F5BF7DB-4816-4DD0-AA0D-AF6E8EACF915}" srcOrd="0" destOrd="0" presId="urn:microsoft.com/office/officeart/2005/8/layout/orgChart1"/>
    <dgm:cxn modelId="{B2668BFF-195F-423A-88FF-EA9D11ABEBCD}" type="presParOf" srcId="{0F5BF7DB-4816-4DD0-AA0D-AF6E8EACF915}" destId="{5E488F87-37BF-4ADA-8664-3320D2940758}" srcOrd="0" destOrd="0" presId="urn:microsoft.com/office/officeart/2005/8/layout/orgChart1"/>
    <dgm:cxn modelId="{0B99C34F-E327-462C-B525-160EFA4C9E47}" type="presParOf" srcId="{0F5BF7DB-4816-4DD0-AA0D-AF6E8EACF915}" destId="{35B1E1F4-439A-40EB-B996-1C89EDC54F8B}" srcOrd="1" destOrd="0" presId="urn:microsoft.com/office/officeart/2005/8/layout/orgChart1"/>
    <dgm:cxn modelId="{6A8B892A-20DF-4333-B770-DD5F4263D02D}" type="presParOf" srcId="{4A9DB156-8663-4321-B09B-F8B9EB2BECA4}" destId="{7FAF0409-192D-4650-9C45-A00690D163DC}" srcOrd="1" destOrd="0" presId="urn:microsoft.com/office/officeart/2005/8/layout/orgChart1"/>
    <dgm:cxn modelId="{D7F3EC57-6C20-4375-A290-F9C5BD2BC6FA}" type="presParOf" srcId="{7FAF0409-192D-4650-9C45-A00690D163DC}" destId="{D46D9484-029F-4BA2-8B7B-EC00FC5E9C68}" srcOrd="0" destOrd="0" presId="urn:microsoft.com/office/officeart/2005/8/layout/orgChart1"/>
    <dgm:cxn modelId="{393EAF7B-F230-4106-BF34-280EC9479425}" type="presParOf" srcId="{7FAF0409-192D-4650-9C45-A00690D163DC}" destId="{31DDC0A8-252C-42C9-BD53-347A431D6D83}" srcOrd="1" destOrd="0" presId="urn:microsoft.com/office/officeart/2005/8/layout/orgChart1"/>
    <dgm:cxn modelId="{3DF147D3-33AD-4E2D-B214-D02F147779D0}" type="presParOf" srcId="{31DDC0A8-252C-42C9-BD53-347A431D6D83}" destId="{6E4CC5BC-CBA9-4FD9-99C5-35E0A1135FB6}" srcOrd="0" destOrd="0" presId="urn:microsoft.com/office/officeart/2005/8/layout/orgChart1"/>
    <dgm:cxn modelId="{1F928374-2BB2-4405-B738-530B7C602EE2}" type="presParOf" srcId="{6E4CC5BC-CBA9-4FD9-99C5-35E0A1135FB6}" destId="{23BD4AAE-2534-47DD-BE83-9B28A27D2216}" srcOrd="0" destOrd="0" presId="urn:microsoft.com/office/officeart/2005/8/layout/orgChart1"/>
    <dgm:cxn modelId="{066B7AC1-389F-43C8-AC9A-2B93EA76537C}" type="presParOf" srcId="{6E4CC5BC-CBA9-4FD9-99C5-35E0A1135FB6}" destId="{F6B1F40B-23F1-485B-BD41-DD178D29F798}" srcOrd="1" destOrd="0" presId="urn:microsoft.com/office/officeart/2005/8/layout/orgChart1"/>
    <dgm:cxn modelId="{1613B60E-2378-4EB6-AAA4-988B37B9F986}" type="presParOf" srcId="{31DDC0A8-252C-42C9-BD53-347A431D6D83}" destId="{FCC319E1-FC77-4F9E-A51E-692759B1FDD0}" srcOrd="1" destOrd="0" presId="urn:microsoft.com/office/officeart/2005/8/layout/orgChart1"/>
    <dgm:cxn modelId="{04118FF7-65DA-4B7B-8002-5A44FA6DEDCF}" type="presParOf" srcId="{31DDC0A8-252C-42C9-BD53-347A431D6D83}" destId="{5853DFFF-B265-46C3-85E3-71AD6184116D}" srcOrd="2" destOrd="0" presId="urn:microsoft.com/office/officeart/2005/8/layout/orgChart1"/>
    <dgm:cxn modelId="{877CF000-0D8D-41F9-914D-F651647892BC}" type="presParOf" srcId="{7FAF0409-192D-4650-9C45-A00690D163DC}" destId="{442C2480-886C-43DA-89BD-8314D992DA03}" srcOrd="2" destOrd="0" presId="urn:microsoft.com/office/officeart/2005/8/layout/orgChart1"/>
    <dgm:cxn modelId="{4A1F6E4D-4F60-435D-8E48-BFA36483BDCD}" type="presParOf" srcId="{7FAF0409-192D-4650-9C45-A00690D163DC}" destId="{0D545E43-3D74-46BA-AEB6-5442A8971B42}" srcOrd="3" destOrd="0" presId="urn:microsoft.com/office/officeart/2005/8/layout/orgChart1"/>
    <dgm:cxn modelId="{F5D9F758-B503-489A-B9A4-C62AB514086B}" type="presParOf" srcId="{0D545E43-3D74-46BA-AEB6-5442A8971B42}" destId="{7841CD19-42CA-484F-96C6-C48C413934B7}" srcOrd="0" destOrd="0" presId="urn:microsoft.com/office/officeart/2005/8/layout/orgChart1"/>
    <dgm:cxn modelId="{20F8BD55-D839-4CEB-981B-1623853A0A15}" type="presParOf" srcId="{7841CD19-42CA-484F-96C6-C48C413934B7}" destId="{12D88881-9D61-41BC-8A2F-004E008988FB}" srcOrd="0" destOrd="0" presId="urn:microsoft.com/office/officeart/2005/8/layout/orgChart1"/>
    <dgm:cxn modelId="{5BB1E7C4-FD3A-4670-A39A-810E3B8D9E8A}" type="presParOf" srcId="{7841CD19-42CA-484F-96C6-C48C413934B7}" destId="{B8DD2569-E8AA-4313-8B8F-F5B6C4D999BF}" srcOrd="1" destOrd="0" presId="urn:microsoft.com/office/officeart/2005/8/layout/orgChart1"/>
    <dgm:cxn modelId="{D0D4BB48-3A8B-427C-95A8-A80196FB7540}" type="presParOf" srcId="{0D545E43-3D74-46BA-AEB6-5442A8971B42}" destId="{FE29F51D-50BB-4B39-88A3-66D0FC1DE1A3}" srcOrd="1" destOrd="0" presId="urn:microsoft.com/office/officeart/2005/8/layout/orgChart1"/>
    <dgm:cxn modelId="{DF193498-F348-4EEE-8DE2-80F7AECDB5F2}" type="presParOf" srcId="{0D545E43-3D74-46BA-AEB6-5442A8971B42}" destId="{A25A7C7D-B0A2-4448-A62E-D3E56B509336}" srcOrd="2" destOrd="0" presId="urn:microsoft.com/office/officeart/2005/8/layout/orgChart1"/>
    <dgm:cxn modelId="{A3ABD698-CD96-48FE-AF9C-7F38DF5A8DC8}" type="presParOf" srcId="{7FAF0409-192D-4650-9C45-A00690D163DC}" destId="{DDB55584-2FC4-49E9-88CB-63ECC6A0814A}" srcOrd="4" destOrd="0" presId="urn:microsoft.com/office/officeart/2005/8/layout/orgChart1"/>
    <dgm:cxn modelId="{734C9499-2F05-4A55-B638-41E29E49C44B}" type="presParOf" srcId="{7FAF0409-192D-4650-9C45-A00690D163DC}" destId="{4B853929-B93E-43EC-A1BD-C89D195C086F}" srcOrd="5" destOrd="0" presId="urn:microsoft.com/office/officeart/2005/8/layout/orgChart1"/>
    <dgm:cxn modelId="{70A5388F-13DE-4618-A264-79FA86D32DA7}" type="presParOf" srcId="{4B853929-B93E-43EC-A1BD-C89D195C086F}" destId="{5B01FC72-3A77-4894-BBBD-FCCE14160F62}" srcOrd="0" destOrd="0" presId="urn:microsoft.com/office/officeart/2005/8/layout/orgChart1"/>
    <dgm:cxn modelId="{B9926301-F8FE-4945-B031-EF6F885759BD}" type="presParOf" srcId="{5B01FC72-3A77-4894-BBBD-FCCE14160F62}" destId="{89763336-EA8B-45AB-8577-6CDC01F00BC9}" srcOrd="0" destOrd="0" presId="urn:microsoft.com/office/officeart/2005/8/layout/orgChart1"/>
    <dgm:cxn modelId="{AD47CFE1-D4C1-4109-B853-A5BDD6B845D0}" type="presParOf" srcId="{5B01FC72-3A77-4894-BBBD-FCCE14160F62}" destId="{EC5A9F48-4859-4A44-8EE3-D95364FF3172}" srcOrd="1" destOrd="0" presId="urn:microsoft.com/office/officeart/2005/8/layout/orgChart1"/>
    <dgm:cxn modelId="{3FB691CC-E9EF-4A93-9FAB-DCE75032CA42}" type="presParOf" srcId="{4B853929-B93E-43EC-A1BD-C89D195C086F}" destId="{ED669B12-587E-4F9D-B793-FEBE38E323E8}" srcOrd="1" destOrd="0" presId="urn:microsoft.com/office/officeart/2005/8/layout/orgChart1"/>
    <dgm:cxn modelId="{A31A40AE-D3B4-432E-9441-79BDE5040392}" type="presParOf" srcId="{4B853929-B93E-43EC-A1BD-C89D195C086F}" destId="{FC4268BC-FAA8-4A07-B3CB-37B54F542AF6}" srcOrd="2" destOrd="0" presId="urn:microsoft.com/office/officeart/2005/8/layout/orgChart1"/>
    <dgm:cxn modelId="{73628229-CBD9-47D8-B8C8-877F8D45D125}" type="presParOf" srcId="{7FAF0409-192D-4650-9C45-A00690D163DC}" destId="{DDDB78D4-0AC6-4A51-95EA-71C51D310392}" srcOrd="6" destOrd="0" presId="urn:microsoft.com/office/officeart/2005/8/layout/orgChart1"/>
    <dgm:cxn modelId="{5809A1E5-99A7-4C91-9DD2-B4B9B394E7A1}" type="presParOf" srcId="{7FAF0409-192D-4650-9C45-A00690D163DC}" destId="{18A42BDA-B046-482D-8112-DFC5136D1881}" srcOrd="7" destOrd="0" presId="urn:microsoft.com/office/officeart/2005/8/layout/orgChart1"/>
    <dgm:cxn modelId="{0CE94693-7EC6-408F-B335-C8A22D2F6740}" type="presParOf" srcId="{18A42BDA-B046-482D-8112-DFC5136D1881}" destId="{B523A14C-5888-465A-A6B5-58F89E91E928}" srcOrd="0" destOrd="0" presId="urn:microsoft.com/office/officeart/2005/8/layout/orgChart1"/>
    <dgm:cxn modelId="{FC31BF1C-4F58-4FA4-B99A-795618E39307}" type="presParOf" srcId="{B523A14C-5888-465A-A6B5-58F89E91E928}" destId="{A4C23E6E-6563-4179-B7E5-513A0C7C361E}" srcOrd="0" destOrd="0" presId="urn:microsoft.com/office/officeart/2005/8/layout/orgChart1"/>
    <dgm:cxn modelId="{DAB1EE64-3F8C-446C-935E-333831A58113}" type="presParOf" srcId="{B523A14C-5888-465A-A6B5-58F89E91E928}" destId="{3EA1F37D-F2BA-4FAE-B4C5-B33CE733C2AB}" srcOrd="1" destOrd="0" presId="urn:microsoft.com/office/officeart/2005/8/layout/orgChart1"/>
    <dgm:cxn modelId="{A0E99B00-70EF-4D54-BEFF-3254EFF654EC}" type="presParOf" srcId="{18A42BDA-B046-482D-8112-DFC5136D1881}" destId="{A6FAB00B-8926-4C30-8116-1D0D16F8B9F1}" srcOrd="1" destOrd="0" presId="urn:microsoft.com/office/officeart/2005/8/layout/orgChart1"/>
    <dgm:cxn modelId="{78513231-1CCD-406A-93F6-9E5AD513774A}" type="presParOf" srcId="{18A42BDA-B046-482D-8112-DFC5136D1881}" destId="{D1A83E57-C3DE-48B9-A8BE-4731B76DD1D2}" srcOrd="2" destOrd="0" presId="urn:microsoft.com/office/officeart/2005/8/layout/orgChart1"/>
    <dgm:cxn modelId="{A251327D-CECB-4C82-8314-87562D0052F6}" type="presParOf" srcId="{4A9DB156-8663-4321-B09B-F8B9EB2BECA4}" destId="{698E6D0C-DA82-4D96-B2E6-1C930C2A935C}" srcOrd="2" destOrd="0" presId="urn:microsoft.com/office/officeart/2005/8/layout/orgChart1"/>
    <dgm:cxn modelId="{FCF309DB-9684-46AF-BBE2-7C1CEEA2E1B0}" type="presParOf" srcId="{0728F118-22E8-4900-9748-E2B7594E7065}" destId="{51922B7B-C82B-46B6-9D58-D80A4E92E9D0}" srcOrd="2" destOrd="0" presId="urn:microsoft.com/office/officeart/2005/8/layout/orgChart1"/>
    <dgm:cxn modelId="{3C8E9C9B-CD6E-4512-99DB-F8F95A12F28C}" type="presParOf" srcId="{DB92DADE-960E-4B53-8602-75F0DD8B8C90}" destId="{527C80F8-B3C0-4A8A-9D3C-5753B09F16EC}" srcOrd="4" destOrd="0" presId="urn:microsoft.com/office/officeart/2005/8/layout/orgChart1"/>
    <dgm:cxn modelId="{6CBF53E7-B363-4AE1-BA32-FCC7F62AF8D5}" type="presParOf" srcId="{DB92DADE-960E-4B53-8602-75F0DD8B8C90}" destId="{152E5B7F-1441-49B3-96D9-A3BFCAA68527}" srcOrd="5" destOrd="0" presId="urn:microsoft.com/office/officeart/2005/8/layout/orgChart1"/>
    <dgm:cxn modelId="{DD1F716A-030E-49DA-B241-63F160BA4983}" type="presParOf" srcId="{152E5B7F-1441-49B3-96D9-A3BFCAA68527}" destId="{853FE953-AB68-4DE2-9485-5657493E0883}" srcOrd="0" destOrd="0" presId="urn:microsoft.com/office/officeart/2005/8/layout/orgChart1"/>
    <dgm:cxn modelId="{138824D0-ADCA-4385-940B-F708697AC2BA}" type="presParOf" srcId="{853FE953-AB68-4DE2-9485-5657493E0883}" destId="{7CC0134C-1D7F-4BFA-A2AB-067938D095A3}" srcOrd="0" destOrd="0" presId="urn:microsoft.com/office/officeart/2005/8/layout/orgChart1"/>
    <dgm:cxn modelId="{8FD5C69A-A346-4634-8DC8-404FAD70D4AA}" type="presParOf" srcId="{853FE953-AB68-4DE2-9485-5657493E0883}" destId="{2C62BD0E-AFA0-4256-B10C-96DB44A5AD11}" srcOrd="1" destOrd="0" presId="urn:microsoft.com/office/officeart/2005/8/layout/orgChart1"/>
    <dgm:cxn modelId="{70E86DD0-9226-46A0-B476-7BB7F0C9BEE2}" type="presParOf" srcId="{152E5B7F-1441-49B3-96D9-A3BFCAA68527}" destId="{B7D91EA5-2EF9-4B5C-9155-240CB6FEE9E4}" srcOrd="1" destOrd="0" presId="urn:microsoft.com/office/officeart/2005/8/layout/orgChart1"/>
    <dgm:cxn modelId="{5687F39B-B6DD-4CCA-A36D-BF81C88EC2FF}" type="presParOf" srcId="{152E5B7F-1441-49B3-96D9-A3BFCAA68527}" destId="{1DA8D2A5-9755-4666-8552-AF475154509D}" srcOrd="2" destOrd="0" presId="urn:microsoft.com/office/officeart/2005/8/layout/orgChart1"/>
    <dgm:cxn modelId="{D4CAFF19-7DB5-48ED-8DAC-A823D9595D99}" type="presParOf" srcId="{4CDC5893-C2F6-4ED5-859E-5F41CE4BE08B}" destId="{D18B8545-D52C-461C-A5EC-E2CDE36CC11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BACF93-DD7E-4766-9560-ABF058918ED4}" type="doc">
      <dgm:prSet loTypeId="urn:microsoft.com/office/officeart/2005/8/layout/cycle2" loCatId="cycle" qsTypeId="urn:microsoft.com/office/officeart/2005/8/quickstyle/simple1" qsCatId="simple" csTypeId="urn:microsoft.com/office/officeart/2005/8/colors/accent0_1" csCatId="mainScheme" phldr="1"/>
      <dgm:spPr/>
      <dgm:t>
        <a:bodyPr/>
        <a:lstStyle/>
        <a:p>
          <a:endParaRPr lang="en-US"/>
        </a:p>
      </dgm:t>
    </dgm:pt>
    <dgm:pt modelId="{4DE455DB-B16F-4C6B-9490-027042742529}">
      <dgm:prSet phldrT="[Text]" custT="1"/>
      <dgm:spPr/>
      <dgm:t>
        <a:bodyPr/>
        <a:lstStyle/>
        <a:p>
          <a:r>
            <a:rPr lang="en-US" sz="1100" b="1" cap="none" spc="0" dirty="0" smtClean="0">
              <a:ln w="1905"/>
              <a:effectLst>
                <a:innerShdw blurRad="69850" dist="43180" dir="5400000">
                  <a:srgbClr val="000000">
                    <a:alpha val="65000"/>
                  </a:srgbClr>
                </a:innerShdw>
              </a:effectLst>
            </a:rPr>
            <a:t>Last Monday of Reporting Month</a:t>
          </a:r>
          <a:endParaRPr lang="en-US" sz="1100" b="1" cap="none" spc="0" dirty="0">
            <a:ln w="1905"/>
            <a:effectLst>
              <a:innerShdw blurRad="69850" dist="43180" dir="5400000">
                <a:srgbClr val="000000">
                  <a:alpha val="65000"/>
                </a:srgbClr>
              </a:innerShdw>
            </a:effectLst>
          </a:endParaRPr>
        </a:p>
      </dgm:t>
    </dgm:pt>
    <dgm:pt modelId="{769EAE61-D8CA-4A95-BA11-2A171023D153}" type="parTrans" cxnId="{F1248120-FF59-4BF5-9B6C-7D84F7DE4115}">
      <dgm:prSet/>
      <dgm:spPr/>
      <dgm:t>
        <a:bodyPr/>
        <a:lstStyle/>
        <a:p>
          <a:endParaRPr lang="en-US" b="1" cap="none" spc="0">
            <a:ln w="1905">
              <a:solidFill>
                <a:schemeClr val="bg2"/>
              </a:solidFill>
            </a:ln>
            <a:solidFill>
              <a:schemeClr val="bg2"/>
            </a:solidFill>
            <a:effectLst>
              <a:innerShdw blurRad="69850" dist="43180" dir="5400000">
                <a:srgbClr val="000000">
                  <a:alpha val="65000"/>
                </a:srgbClr>
              </a:innerShdw>
            </a:effectLst>
          </a:endParaRPr>
        </a:p>
      </dgm:t>
    </dgm:pt>
    <dgm:pt modelId="{1ABBB8C4-699A-4765-BA1C-5E1E21734A01}" type="sibTrans" cxnId="{F1248120-FF59-4BF5-9B6C-7D84F7DE4115}">
      <dgm:prSet/>
      <dgm:spPr/>
      <dgm:t>
        <a:bodyPr/>
        <a:lstStyle/>
        <a:p>
          <a:endParaRPr lang="en-US" b="1" cap="none" spc="0">
            <a:ln w="1905">
              <a:solidFill>
                <a:schemeClr val="bg2"/>
              </a:solidFill>
            </a:ln>
            <a:solidFill>
              <a:schemeClr val="bg2"/>
            </a:solidFill>
            <a:effectLst>
              <a:innerShdw blurRad="69850" dist="43180" dir="5400000">
                <a:srgbClr val="000000">
                  <a:alpha val="65000"/>
                </a:srgbClr>
              </a:innerShdw>
            </a:effectLst>
          </a:endParaRPr>
        </a:p>
      </dgm:t>
    </dgm:pt>
    <dgm:pt modelId="{2DC78C4D-98F7-4FB9-964F-E24B1CB64D14}">
      <dgm:prSet phldrT="[Text]" custT="1"/>
      <dgm:spPr/>
      <dgm:t>
        <a:bodyPr/>
        <a:lstStyle/>
        <a:p>
          <a:r>
            <a:rPr lang="en-US" sz="1000" b="1" cap="none" spc="0" dirty="0" smtClean="0">
              <a:ln w="1905"/>
              <a:effectLst>
                <a:innerShdw blurRad="69850" dist="43180" dir="5400000">
                  <a:srgbClr val="000000">
                    <a:alpha val="65000"/>
                  </a:srgbClr>
                </a:innerShdw>
              </a:effectLst>
            </a:rPr>
            <a:t>Distribute status requests to L4 managers</a:t>
          </a:r>
          <a:endParaRPr lang="en-US" sz="1000" b="1" cap="none" spc="0" dirty="0">
            <a:ln w="1905"/>
            <a:effectLst>
              <a:innerShdw blurRad="69850" dist="43180" dir="5400000">
                <a:srgbClr val="000000">
                  <a:alpha val="65000"/>
                </a:srgbClr>
              </a:innerShdw>
            </a:effectLst>
          </a:endParaRPr>
        </a:p>
      </dgm:t>
    </dgm:pt>
    <dgm:pt modelId="{79749187-9E5A-4E68-955F-48517DE992A7}" type="parTrans" cxnId="{AC23DD51-C026-4507-AA30-92E2EF94860B}">
      <dgm:prSet/>
      <dgm:spPr/>
      <dgm:t>
        <a:bodyPr/>
        <a:lstStyle/>
        <a:p>
          <a:endParaRPr lang="en-US" b="1" cap="none" spc="0">
            <a:ln w="1905">
              <a:solidFill>
                <a:schemeClr val="bg2"/>
              </a:solidFill>
            </a:ln>
            <a:solidFill>
              <a:schemeClr val="bg2"/>
            </a:solidFill>
            <a:effectLst>
              <a:innerShdw blurRad="69850" dist="43180" dir="5400000">
                <a:srgbClr val="000000">
                  <a:alpha val="65000"/>
                </a:srgbClr>
              </a:innerShdw>
            </a:effectLst>
          </a:endParaRPr>
        </a:p>
      </dgm:t>
    </dgm:pt>
    <dgm:pt modelId="{98A2C186-BECC-4C80-9787-561040EA76C2}" type="sibTrans" cxnId="{AC23DD51-C026-4507-AA30-92E2EF94860B}">
      <dgm:prSet/>
      <dgm:spPr/>
      <dgm:t>
        <a:bodyPr/>
        <a:lstStyle/>
        <a:p>
          <a:endParaRPr lang="en-US" b="1" cap="none" spc="0">
            <a:ln w="1905">
              <a:solidFill>
                <a:schemeClr val="bg2"/>
              </a:solidFill>
            </a:ln>
            <a:solidFill>
              <a:schemeClr val="bg2"/>
            </a:solidFill>
            <a:effectLst>
              <a:innerShdw blurRad="69850" dist="43180" dir="5400000">
                <a:srgbClr val="000000">
                  <a:alpha val="65000"/>
                </a:srgbClr>
              </a:innerShdw>
            </a:effectLst>
          </a:endParaRPr>
        </a:p>
      </dgm:t>
    </dgm:pt>
    <dgm:pt modelId="{9373554F-C4FB-4484-9B63-8D713F20E257}">
      <dgm:prSet phldrT="[Text]" custT="1"/>
      <dgm:spPr/>
      <dgm:t>
        <a:bodyPr/>
        <a:lstStyle/>
        <a:p>
          <a:r>
            <a:rPr lang="en-US" sz="1100" b="1" cap="none" spc="0" dirty="0" smtClean="0">
              <a:ln w="1905"/>
              <a:effectLst>
                <a:innerShdw blurRad="69850" dist="43180" dir="5400000">
                  <a:srgbClr val="000000">
                    <a:alpha val="65000"/>
                  </a:srgbClr>
                </a:innerShdw>
              </a:effectLst>
            </a:rPr>
            <a:t>First Monday of Next Month</a:t>
          </a:r>
          <a:endParaRPr lang="en-US" sz="1100" b="1" cap="none" spc="0" dirty="0">
            <a:ln w="1905"/>
            <a:effectLst>
              <a:innerShdw blurRad="69850" dist="43180" dir="5400000">
                <a:srgbClr val="000000">
                  <a:alpha val="65000"/>
                </a:srgbClr>
              </a:innerShdw>
            </a:effectLst>
          </a:endParaRPr>
        </a:p>
      </dgm:t>
    </dgm:pt>
    <dgm:pt modelId="{50379760-8C8F-4771-8D53-756A8C7EAFCF}" type="parTrans" cxnId="{2AD405EF-0D9C-49DD-B068-7F3CEF75A145}">
      <dgm:prSet/>
      <dgm:spPr/>
      <dgm:t>
        <a:bodyPr/>
        <a:lstStyle/>
        <a:p>
          <a:endParaRPr lang="en-US" b="1" cap="none" spc="0">
            <a:ln w="1905">
              <a:solidFill>
                <a:schemeClr val="bg2"/>
              </a:solidFill>
            </a:ln>
            <a:solidFill>
              <a:schemeClr val="bg2"/>
            </a:solidFill>
            <a:effectLst>
              <a:innerShdw blurRad="69850" dist="43180" dir="5400000">
                <a:srgbClr val="000000">
                  <a:alpha val="65000"/>
                </a:srgbClr>
              </a:innerShdw>
            </a:effectLst>
          </a:endParaRPr>
        </a:p>
      </dgm:t>
    </dgm:pt>
    <dgm:pt modelId="{30FEB5CD-0954-41E9-807A-9BC416BBC682}" type="sibTrans" cxnId="{2AD405EF-0D9C-49DD-B068-7F3CEF75A145}">
      <dgm:prSet/>
      <dgm:spPr/>
      <dgm:t>
        <a:bodyPr/>
        <a:lstStyle/>
        <a:p>
          <a:endParaRPr lang="en-US" b="1" cap="none" spc="0">
            <a:ln w="1905">
              <a:solidFill>
                <a:schemeClr val="bg2"/>
              </a:solidFill>
            </a:ln>
            <a:solidFill>
              <a:schemeClr val="bg2"/>
            </a:solidFill>
            <a:effectLst>
              <a:innerShdw blurRad="69850" dist="43180" dir="5400000">
                <a:srgbClr val="000000">
                  <a:alpha val="65000"/>
                </a:srgbClr>
              </a:innerShdw>
            </a:effectLst>
          </a:endParaRPr>
        </a:p>
      </dgm:t>
    </dgm:pt>
    <dgm:pt modelId="{E099F719-5F14-423D-AC8D-EDD127450656}">
      <dgm:prSet phldrT="[Text]" custT="1"/>
      <dgm:spPr/>
      <dgm:t>
        <a:bodyPr/>
        <a:lstStyle/>
        <a:p>
          <a:r>
            <a:rPr lang="en-US" sz="1000" b="1" cap="none" spc="0" dirty="0" smtClean="0">
              <a:ln w="1905"/>
              <a:effectLst>
                <a:innerShdw blurRad="69850" dist="43180" dir="5400000">
                  <a:srgbClr val="000000">
                    <a:alpha val="65000"/>
                  </a:srgbClr>
                </a:innerShdw>
              </a:effectLst>
            </a:rPr>
            <a:t>Return status reports to L2 managers</a:t>
          </a:r>
          <a:endParaRPr lang="en-US" sz="1000" b="1" cap="none" spc="0" dirty="0">
            <a:ln w="1905"/>
            <a:effectLst>
              <a:innerShdw blurRad="69850" dist="43180" dir="5400000">
                <a:srgbClr val="000000">
                  <a:alpha val="65000"/>
                </a:srgbClr>
              </a:innerShdw>
            </a:effectLst>
          </a:endParaRPr>
        </a:p>
      </dgm:t>
    </dgm:pt>
    <dgm:pt modelId="{189CD049-750D-4C83-92DB-D3846EAED2F9}" type="parTrans" cxnId="{2A62CE2C-282A-4681-A790-2D797445475B}">
      <dgm:prSet/>
      <dgm:spPr/>
      <dgm:t>
        <a:bodyPr/>
        <a:lstStyle/>
        <a:p>
          <a:endParaRPr lang="en-US" b="1" cap="none" spc="0">
            <a:ln w="1905">
              <a:solidFill>
                <a:schemeClr val="bg2"/>
              </a:solidFill>
            </a:ln>
            <a:solidFill>
              <a:schemeClr val="bg2"/>
            </a:solidFill>
            <a:effectLst>
              <a:innerShdw blurRad="69850" dist="43180" dir="5400000">
                <a:srgbClr val="000000">
                  <a:alpha val="65000"/>
                </a:srgbClr>
              </a:innerShdw>
            </a:effectLst>
          </a:endParaRPr>
        </a:p>
      </dgm:t>
    </dgm:pt>
    <dgm:pt modelId="{AC97F6AC-2756-40DA-867B-4A64FDAEC845}" type="sibTrans" cxnId="{2A62CE2C-282A-4681-A790-2D797445475B}">
      <dgm:prSet/>
      <dgm:spPr/>
      <dgm:t>
        <a:bodyPr/>
        <a:lstStyle/>
        <a:p>
          <a:endParaRPr lang="en-US" b="1" cap="none" spc="0">
            <a:ln w="1905">
              <a:solidFill>
                <a:schemeClr val="bg2"/>
              </a:solidFill>
            </a:ln>
            <a:solidFill>
              <a:schemeClr val="bg2"/>
            </a:solidFill>
            <a:effectLst>
              <a:innerShdw blurRad="69850" dist="43180" dir="5400000">
                <a:srgbClr val="000000">
                  <a:alpha val="65000"/>
                </a:srgbClr>
              </a:innerShdw>
            </a:effectLst>
          </a:endParaRPr>
        </a:p>
      </dgm:t>
    </dgm:pt>
    <dgm:pt modelId="{887087B6-854B-4B47-9647-2F0EA57DCAFE}">
      <dgm:prSet phldrT="[Text]" custT="1"/>
      <dgm:spPr/>
      <dgm:t>
        <a:bodyPr/>
        <a:lstStyle/>
        <a:p>
          <a:r>
            <a:rPr lang="en-US" sz="1100" b="1" cap="none" spc="0" dirty="0" smtClean="0">
              <a:ln w="1905"/>
              <a:effectLst>
                <a:innerShdw blurRad="69850" dist="43180" dir="5400000">
                  <a:srgbClr val="000000">
                    <a:alpha val="65000"/>
                  </a:srgbClr>
                </a:innerShdw>
              </a:effectLst>
            </a:rPr>
            <a:t>Second Monday of Next Month</a:t>
          </a:r>
          <a:endParaRPr lang="en-US" sz="1100" b="1" cap="none" spc="0" dirty="0">
            <a:ln w="1905"/>
            <a:effectLst>
              <a:innerShdw blurRad="69850" dist="43180" dir="5400000">
                <a:srgbClr val="000000">
                  <a:alpha val="65000"/>
                </a:srgbClr>
              </a:innerShdw>
            </a:effectLst>
          </a:endParaRPr>
        </a:p>
      </dgm:t>
    </dgm:pt>
    <dgm:pt modelId="{BA51512B-5CFF-4ABA-9BCB-418B2B6D6EB0}" type="parTrans" cxnId="{CA83EDF6-8873-4B9E-B8B2-62D54DC7EB5D}">
      <dgm:prSet/>
      <dgm:spPr/>
      <dgm:t>
        <a:bodyPr/>
        <a:lstStyle/>
        <a:p>
          <a:endParaRPr lang="en-US" b="1" cap="none" spc="0">
            <a:ln w="1905">
              <a:solidFill>
                <a:schemeClr val="bg2"/>
              </a:solidFill>
            </a:ln>
            <a:solidFill>
              <a:schemeClr val="bg2"/>
            </a:solidFill>
            <a:effectLst>
              <a:innerShdw blurRad="69850" dist="43180" dir="5400000">
                <a:srgbClr val="000000">
                  <a:alpha val="65000"/>
                </a:srgbClr>
              </a:innerShdw>
            </a:effectLst>
          </a:endParaRPr>
        </a:p>
      </dgm:t>
    </dgm:pt>
    <dgm:pt modelId="{67942860-9486-49C7-AC04-6E82589DA7DB}" type="sibTrans" cxnId="{CA83EDF6-8873-4B9E-B8B2-62D54DC7EB5D}">
      <dgm:prSet/>
      <dgm:spPr/>
      <dgm:t>
        <a:bodyPr/>
        <a:lstStyle/>
        <a:p>
          <a:endParaRPr lang="en-US" b="1" cap="none" spc="0">
            <a:ln w="1905">
              <a:solidFill>
                <a:schemeClr val="bg2"/>
              </a:solidFill>
            </a:ln>
            <a:solidFill>
              <a:schemeClr val="bg2"/>
            </a:solidFill>
            <a:effectLst>
              <a:innerShdw blurRad="69850" dist="43180" dir="5400000">
                <a:srgbClr val="000000">
                  <a:alpha val="65000"/>
                </a:srgbClr>
              </a:innerShdw>
            </a:effectLst>
          </a:endParaRPr>
        </a:p>
      </dgm:t>
    </dgm:pt>
    <dgm:pt modelId="{A74803A1-F468-4C67-A438-151FA63D41CF}">
      <dgm:prSet phldrT="[Text]" custT="1"/>
      <dgm:spPr/>
      <dgm:t>
        <a:bodyPr/>
        <a:lstStyle/>
        <a:p>
          <a:r>
            <a:rPr lang="en-US" sz="1000" b="1" cap="none" spc="0" dirty="0" smtClean="0">
              <a:ln w="1905"/>
              <a:effectLst>
                <a:innerShdw blurRad="69850" dist="43180" dir="5400000">
                  <a:srgbClr val="000000">
                    <a:alpha val="65000"/>
                  </a:srgbClr>
                </a:innerShdw>
              </a:effectLst>
            </a:rPr>
            <a:t>L2 managers assemble submit collated status reports to project controls</a:t>
          </a:r>
          <a:endParaRPr lang="en-US" sz="1000" b="1" cap="none" spc="0" dirty="0">
            <a:ln w="1905"/>
            <a:effectLst>
              <a:innerShdw blurRad="69850" dist="43180" dir="5400000">
                <a:srgbClr val="000000">
                  <a:alpha val="65000"/>
                </a:srgbClr>
              </a:innerShdw>
            </a:effectLst>
          </a:endParaRPr>
        </a:p>
      </dgm:t>
    </dgm:pt>
    <dgm:pt modelId="{5112707D-EACC-47C3-B8D6-9F098089D179}" type="parTrans" cxnId="{821BCC86-22BD-4FF3-9AF7-EF48773943A0}">
      <dgm:prSet/>
      <dgm:spPr/>
      <dgm:t>
        <a:bodyPr/>
        <a:lstStyle/>
        <a:p>
          <a:endParaRPr lang="en-US" b="1" cap="none" spc="0">
            <a:ln w="1905">
              <a:solidFill>
                <a:schemeClr val="bg2"/>
              </a:solidFill>
            </a:ln>
            <a:solidFill>
              <a:schemeClr val="bg2"/>
            </a:solidFill>
            <a:effectLst>
              <a:innerShdw blurRad="69850" dist="43180" dir="5400000">
                <a:srgbClr val="000000">
                  <a:alpha val="65000"/>
                </a:srgbClr>
              </a:innerShdw>
            </a:effectLst>
          </a:endParaRPr>
        </a:p>
      </dgm:t>
    </dgm:pt>
    <dgm:pt modelId="{EAEAB747-3B9C-43EB-8E4A-E2845C77DB1A}" type="sibTrans" cxnId="{821BCC86-22BD-4FF3-9AF7-EF48773943A0}">
      <dgm:prSet/>
      <dgm:spPr/>
      <dgm:t>
        <a:bodyPr/>
        <a:lstStyle/>
        <a:p>
          <a:endParaRPr lang="en-US" b="1" cap="none" spc="0">
            <a:ln w="1905">
              <a:solidFill>
                <a:schemeClr val="bg2"/>
              </a:solidFill>
            </a:ln>
            <a:solidFill>
              <a:schemeClr val="bg2"/>
            </a:solidFill>
            <a:effectLst>
              <a:innerShdw blurRad="69850" dist="43180" dir="5400000">
                <a:srgbClr val="000000">
                  <a:alpha val="65000"/>
                </a:srgbClr>
              </a:innerShdw>
            </a:effectLst>
          </a:endParaRPr>
        </a:p>
      </dgm:t>
    </dgm:pt>
    <dgm:pt modelId="{99E4CF72-8262-4570-90CC-34FFB4AD3778}">
      <dgm:prSet phldrT="[Text]" custT="1"/>
      <dgm:spPr/>
      <dgm:t>
        <a:bodyPr/>
        <a:lstStyle/>
        <a:p>
          <a:r>
            <a:rPr lang="en-US" sz="1200" b="1" cap="none" spc="0" dirty="0" smtClean="0">
              <a:ln w="1905"/>
              <a:effectLst>
                <a:innerShdw blurRad="69850" dist="43180" dir="5400000">
                  <a:srgbClr val="000000">
                    <a:alpha val="65000"/>
                  </a:srgbClr>
                </a:innerShdw>
              </a:effectLst>
            </a:rPr>
            <a:t>Middle of Month</a:t>
          </a:r>
          <a:endParaRPr lang="en-US" sz="1200" b="1" cap="none" spc="0" dirty="0">
            <a:ln w="1905"/>
            <a:effectLst>
              <a:innerShdw blurRad="69850" dist="43180" dir="5400000">
                <a:srgbClr val="000000">
                  <a:alpha val="65000"/>
                </a:srgbClr>
              </a:innerShdw>
            </a:effectLst>
          </a:endParaRPr>
        </a:p>
      </dgm:t>
    </dgm:pt>
    <dgm:pt modelId="{1493726A-7211-4C02-8172-9AD2D01921FD}" type="parTrans" cxnId="{3F17257A-B493-4044-AFD2-97BCD3A42832}">
      <dgm:prSet/>
      <dgm:spPr/>
      <dgm:t>
        <a:bodyPr/>
        <a:lstStyle/>
        <a:p>
          <a:endParaRPr lang="en-US" b="1" cap="none" spc="0">
            <a:ln w="1905">
              <a:solidFill>
                <a:schemeClr val="bg2"/>
              </a:solidFill>
            </a:ln>
            <a:solidFill>
              <a:schemeClr val="bg2"/>
            </a:solidFill>
            <a:effectLst>
              <a:innerShdw blurRad="69850" dist="43180" dir="5400000">
                <a:srgbClr val="000000">
                  <a:alpha val="65000"/>
                </a:srgbClr>
              </a:innerShdw>
            </a:effectLst>
          </a:endParaRPr>
        </a:p>
      </dgm:t>
    </dgm:pt>
    <dgm:pt modelId="{D8553407-7EF6-4F71-9B04-23C1069E846B}" type="sibTrans" cxnId="{3F17257A-B493-4044-AFD2-97BCD3A42832}">
      <dgm:prSet/>
      <dgm:spPr/>
      <dgm:t>
        <a:bodyPr/>
        <a:lstStyle/>
        <a:p>
          <a:endParaRPr lang="en-US" b="1" cap="none" spc="0">
            <a:ln w="1905">
              <a:solidFill>
                <a:schemeClr val="bg2"/>
              </a:solidFill>
            </a:ln>
            <a:solidFill>
              <a:schemeClr val="bg2"/>
            </a:solidFill>
            <a:effectLst>
              <a:innerShdw blurRad="69850" dist="43180" dir="5400000">
                <a:srgbClr val="000000">
                  <a:alpha val="65000"/>
                </a:srgbClr>
              </a:innerShdw>
            </a:effectLst>
          </a:endParaRPr>
        </a:p>
      </dgm:t>
    </dgm:pt>
    <dgm:pt modelId="{261B1D53-7DBA-4204-B589-3FC8A44596BC}">
      <dgm:prSet phldrT="[Text]" custT="1"/>
      <dgm:spPr/>
      <dgm:t>
        <a:bodyPr/>
        <a:lstStyle/>
        <a:p>
          <a:r>
            <a:rPr lang="en-US" sz="1050" b="1" cap="none" spc="0" dirty="0" smtClean="0">
              <a:ln w="1905"/>
              <a:effectLst>
                <a:innerShdw blurRad="69850" dist="43180" dir="5400000">
                  <a:srgbClr val="000000">
                    <a:alpha val="65000"/>
                  </a:srgbClr>
                </a:innerShdw>
              </a:effectLst>
            </a:rPr>
            <a:t> Project controls processes reports and updates schedule</a:t>
          </a:r>
          <a:endParaRPr lang="en-US" sz="1050" b="1" cap="none" spc="0" dirty="0">
            <a:ln w="1905"/>
            <a:effectLst>
              <a:innerShdw blurRad="69850" dist="43180" dir="5400000">
                <a:srgbClr val="000000">
                  <a:alpha val="65000"/>
                </a:srgbClr>
              </a:innerShdw>
            </a:effectLst>
          </a:endParaRPr>
        </a:p>
      </dgm:t>
    </dgm:pt>
    <dgm:pt modelId="{F5F93B4F-3898-4C4D-BFF3-98D236FD5FF1}" type="parTrans" cxnId="{2B144DFE-50B3-4A52-AD52-51EAED851270}">
      <dgm:prSet/>
      <dgm:spPr/>
      <dgm:t>
        <a:bodyPr/>
        <a:lstStyle/>
        <a:p>
          <a:endParaRPr lang="en-US" b="1" cap="none" spc="0">
            <a:ln w="1905">
              <a:solidFill>
                <a:schemeClr val="bg2"/>
              </a:solidFill>
            </a:ln>
            <a:solidFill>
              <a:schemeClr val="bg2"/>
            </a:solidFill>
            <a:effectLst>
              <a:innerShdw blurRad="69850" dist="43180" dir="5400000">
                <a:srgbClr val="000000">
                  <a:alpha val="65000"/>
                </a:srgbClr>
              </a:innerShdw>
            </a:effectLst>
          </a:endParaRPr>
        </a:p>
      </dgm:t>
    </dgm:pt>
    <dgm:pt modelId="{7DAF79F3-811E-4961-B9B5-24CDF1D1C35C}" type="sibTrans" cxnId="{2B144DFE-50B3-4A52-AD52-51EAED851270}">
      <dgm:prSet/>
      <dgm:spPr/>
      <dgm:t>
        <a:bodyPr/>
        <a:lstStyle/>
        <a:p>
          <a:endParaRPr lang="en-US" b="1" cap="none" spc="0">
            <a:ln w="1905">
              <a:solidFill>
                <a:schemeClr val="bg2"/>
              </a:solidFill>
            </a:ln>
            <a:solidFill>
              <a:schemeClr val="bg2"/>
            </a:solidFill>
            <a:effectLst>
              <a:innerShdw blurRad="69850" dist="43180" dir="5400000">
                <a:srgbClr val="000000">
                  <a:alpha val="65000"/>
                </a:srgbClr>
              </a:innerShdw>
            </a:effectLst>
          </a:endParaRPr>
        </a:p>
      </dgm:t>
    </dgm:pt>
    <dgm:pt modelId="{9C3EA259-EE63-4D90-81DD-29F7881C4D4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1200" b="1" cap="none" spc="0" dirty="0" smtClean="0">
              <a:ln w="1905"/>
              <a:effectLst>
                <a:innerShdw blurRad="69850" dist="43180" dir="5400000">
                  <a:srgbClr val="000000">
                    <a:alpha val="65000"/>
                  </a:srgbClr>
                </a:innerShdw>
              </a:effectLst>
            </a:rPr>
            <a:t>Wednesday Previous to the Last Monday of the Month</a:t>
          </a:r>
          <a:endParaRPr lang="en-US" sz="1200" b="1" cap="none" spc="0" dirty="0">
            <a:ln w="1905"/>
            <a:effectLst>
              <a:innerShdw blurRad="69850" dist="43180" dir="5400000">
                <a:srgbClr val="000000">
                  <a:alpha val="65000"/>
                </a:srgbClr>
              </a:innerShdw>
            </a:effectLst>
          </a:endParaRPr>
        </a:p>
      </dgm:t>
    </dgm:pt>
    <dgm:pt modelId="{9FBC6B93-5FD4-4658-B93F-7C5E9D0C894A}" type="parTrans" cxnId="{63C23249-CD43-4090-B2E6-3EE6178936C0}">
      <dgm:prSet/>
      <dgm:spPr/>
      <dgm:t>
        <a:bodyPr/>
        <a:lstStyle/>
        <a:p>
          <a:endParaRPr lang="en-US" b="1" cap="none" spc="0">
            <a:ln w="1905">
              <a:solidFill>
                <a:schemeClr val="bg2"/>
              </a:solidFill>
            </a:ln>
            <a:solidFill>
              <a:schemeClr val="bg2"/>
            </a:solidFill>
            <a:effectLst>
              <a:innerShdw blurRad="69850" dist="43180" dir="5400000">
                <a:srgbClr val="000000">
                  <a:alpha val="65000"/>
                </a:srgbClr>
              </a:innerShdw>
            </a:effectLst>
          </a:endParaRPr>
        </a:p>
      </dgm:t>
    </dgm:pt>
    <dgm:pt modelId="{886C39BB-2BF7-4E8D-BFD0-905C153A747A}" type="sibTrans" cxnId="{63C23249-CD43-4090-B2E6-3EE6178936C0}">
      <dgm:prSet/>
      <dgm:spPr/>
      <dgm:t>
        <a:bodyPr/>
        <a:lstStyle/>
        <a:p>
          <a:endParaRPr lang="en-US" b="1" cap="none" spc="0">
            <a:ln w="1905">
              <a:solidFill>
                <a:schemeClr val="bg2"/>
              </a:solidFill>
            </a:ln>
            <a:solidFill>
              <a:schemeClr val="bg2"/>
            </a:solidFill>
            <a:effectLst>
              <a:innerShdw blurRad="69850" dist="43180" dir="5400000">
                <a:srgbClr val="000000">
                  <a:alpha val="65000"/>
                </a:srgbClr>
              </a:innerShdw>
            </a:effectLst>
          </a:endParaRPr>
        </a:p>
      </dgm:t>
    </dgm:pt>
    <dgm:pt modelId="{1E31B748-E6F8-4EB8-8BFA-61F7C3349745}">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1050" b="1" cap="none" spc="0" dirty="0" smtClean="0">
              <a:ln w="1905"/>
              <a:effectLst>
                <a:innerShdw blurRad="69850" dist="43180" dir="5400000">
                  <a:srgbClr val="000000">
                    <a:alpha val="65000"/>
                  </a:srgbClr>
                </a:innerShdw>
              </a:effectLst>
            </a:rPr>
            <a:t>Present project schedule and budget summaries at PIP meeting</a:t>
          </a:r>
          <a:endParaRPr lang="en-US" sz="1050" b="1" cap="none" spc="0" dirty="0">
            <a:ln w="1905"/>
            <a:effectLst>
              <a:innerShdw blurRad="69850" dist="43180" dir="5400000">
                <a:srgbClr val="000000">
                  <a:alpha val="65000"/>
                </a:srgbClr>
              </a:innerShdw>
            </a:effectLst>
          </a:endParaRPr>
        </a:p>
      </dgm:t>
    </dgm:pt>
    <dgm:pt modelId="{111460AF-67F6-4F7F-8610-7A03A3DBF181}" type="parTrans" cxnId="{367C50EE-E8A9-49CD-B874-94D8B5E001C2}">
      <dgm:prSet/>
      <dgm:spPr/>
      <dgm:t>
        <a:bodyPr/>
        <a:lstStyle/>
        <a:p>
          <a:endParaRPr lang="en-US" b="1" cap="none" spc="0">
            <a:ln w="1905">
              <a:solidFill>
                <a:schemeClr val="bg2"/>
              </a:solidFill>
            </a:ln>
            <a:solidFill>
              <a:schemeClr val="bg2"/>
            </a:solidFill>
            <a:effectLst>
              <a:innerShdw blurRad="69850" dist="43180" dir="5400000">
                <a:srgbClr val="000000">
                  <a:alpha val="65000"/>
                </a:srgbClr>
              </a:innerShdw>
            </a:effectLst>
          </a:endParaRPr>
        </a:p>
      </dgm:t>
    </dgm:pt>
    <dgm:pt modelId="{84284991-6FC7-4157-ABFD-D01840786D19}" type="sibTrans" cxnId="{367C50EE-E8A9-49CD-B874-94D8B5E001C2}">
      <dgm:prSet/>
      <dgm:spPr/>
      <dgm:t>
        <a:bodyPr/>
        <a:lstStyle/>
        <a:p>
          <a:endParaRPr lang="en-US" b="1" cap="none" spc="0">
            <a:ln w="1905">
              <a:solidFill>
                <a:schemeClr val="bg2"/>
              </a:solidFill>
            </a:ln>
            <a:solidFill>
              <a:schemeClr val="bg2"/>
            </a:solidFill>
            <a:effectLst>
              <a:innerShdw blurRad="69850" dist="43180" dir="5400000">
                <a:srgbClr val="000000">
                  <a:alpha val="65000"/>
                </a:srgbClr>
              </a:innerShdw>
            </a:effectLst>
          </a:endParaRPr>
        </a:p>
      </dgm:t>
    </dgm:pt>
    <dgm:pt modelId="{F6401ED3-679F-4338-99FB-BEE68F5EA65C}" type="pres">
      <dgm:prSet presAssocID="{E7BACF93-DD7E-4766-9560-ABF058918ED4}" presName="cycle" presStyleCnt="0">
        <dgm:presLayoutVars>
          <dgm:dir/>
          <dgm:resizeHandles val="exact"/>
        </dgm:presLayoutVars>
      </dgm:prSet>
      <dgm:spPr/>
      <dgm:t>
        <a:bodyPr/>
        <a:lstStyle/>
        <a:p>
          <a:endParaRPr lang="en-US"/>
        </a:p>
      </dgm:t>
    </dgm:pt>
    <dgm:pt modelId="{E4B05ED2-B25A-4E25-95F5-FE73C7C9557F}" type="pres">
      <dgm:prSet presAssocID="{4DE455DB-B16F-4C6B-9490-027042742529}" presName="node" presStyleLbl="node1" presStyleIdx="0" presStyleCnt="5" custScaleX="139435" custScaleY="112210">
        <dgm:presLayoutVars>
          <dgm:bulletEnabled val="1"/>
        </dgm:presLayoutVars>
      </dgm:prSet>
      <dgm:spPr>
        <a:prstGeom prst="hexagon">
          <a:avLst/>
        </a:prstGeom>
      </dgm:spPr>
      <dgm:t>
        <a:bodyPr/>
        <a:lstStyle/>
        <a:p>
          <a:endParaRPr lang="en-US"/>
        </a:p>
      </dgm:t>
    </dgm:pt>
    <dgm:pt modelId="{817A4E74-CEF9-4569-9AAC-6CC678332348}" type="pres">
      <dgm:prSet presAssocID="{1ABBB8C4-699A-4765-BA1C-5E1E21734A01}" presName="sibTrans" presStyleLbl="sibTrans2D1" presStyleIdx="0" presStyleCnt="5" custScaleX="273694" custScaleY="63616"/>
      <dgm:spPr/>
      <dgm:t>
        <a:bodyPr/>
        <a:lstStyle/>
        <a:p>
          <a:endParaRPr lang="en-US"/>
        </a:p>
      </dgm:t>
    </dgm:pt>
    <dgm:pt modelId="{EB6D272E-D2FE-4251-A4BD-3C578D68A70D}" type="pres">
      <dgm:prSet presAssocID="{1ABBB8C4-699A-4765-BA1C-5E1E21734A01}" presName="connectorText" presStyleLbl="sibTrans2D1" presStyleIdx="0" presStyleCnt="5"/>
      <dgm:spPr/>
      <dgm:t>
        <a:bodyPr/>
        <a:lstStyle/>
        <a:p>
          <a:endParaRPr lang="en-US"/>
        </a:p>
      </dgm:t>
    </dgm:pt>
    <dgm:pt modelId="{CBDA9668-E616-4E78-93D6-67F5AE51D2EE}" type="pres">
      <dgm:prSet presAssocID="{9373554F-C4FB-4484-9B63-8D713F20E257}" presName="node" presStyleLbl="node1" presStyleIdx="1" presStyleCnt="5" custScaleX="139435" custScaleY="112210">
        <dgm:presLayoutVars>
          <dgm:bulletEnabled val="1"/>
        </dgm:presLayoutVars>
      </dgm:prSet>
      <dgm:spPr>
        <a:prstGeom prst="hexagon">
          <a:avLst/>
        </a:prstGeom>
      </dgm:spPr>
      <dgm:t>
        <a:bodyPr/>
        <a:lstStyle/>
        <a:p>
          <a:endParaRPr lang="en-US"/>
        </a:p>
      </dgm:t>
    </dgm:pt>
    <dgm:pt modelId="{BC51BAFC-39E3-4820-A727-A0722B2B0563}" type="pres">
      <dgm:prSet presAssocID="{30FEB5CD-0954-41E9-807A-9BC416BBC682}" presName="sibTrans" presStyleLbl="sibTrans2D1" presStyleIdx="1" presStyleCnt="5" custScaleX="162925" custScaleY="63616" custLinFactNeighborY="8469"/>
      <dgm:spPr/>
      <dgm:t>
        <a:bodyPr/>
        <a:lstStyle/>
        <a:p>
          <a:endParaRPr lang="en-US"/>
        </a:p>
      </dgm:t>
    </dgm:pt>
    <dgm:pt modelId="{149A8AE7-F540-4238-8735-630DE3527468}" type="pres">
      <dgm:prSet presAssocID="{30FEB5CD-0954-41E9-807A-9BC416BBC682}" presName="connectorText" presStyleLbl="sibTrans2D1" presStyleIdx="1" presStyleCnt="5"/>
      <dgm:spPr/>
      <dgm:t>
        <a:bodyPr/>
        <a:lstStyle/>
        <a:p>
          <a:endParaRPr lang="en-US"/>
        </a:p>
      </dgm:t>
    </dgm:pt>
    <dgm:pt modelId="{5C091334-51B9-4AA7-9D92-2CE88AC0F6B9}" type="pres">
      <dgm:prSet presAssocID="{887087B6-854B-4B47-9647-2F0EA57DCAFE}" presName="node" presStyleLbl="node1" presStyleIdx="2" presStyleCnt="5" custScaleX="139435" custScaleY="112210">
        <dgm:presLayoutVars>
          <dgm:bulletEnabled val="1"/>
        </dgm:presLayoutVars>
      </dgm:prSet>
      <dgm:spPr>
        <a:prstGeom prst="hexagon">
          <a:avLst/>
        </a:prstGeom>
      </dgm:spPr>
      <dgm:t>
        <a:bodyPr/>
        <a:lstStyle/>
        <a:p>
          <a:endParaRPr lang="en-US"/>
        </a:p>
      </dgm:t>
    </dgm:pt>
    <dgm:pt modelId="{BE7BC9CE-2439-4CA9-B485-7F187A992966}" type="pres">
      <dgm:prSet presAssocID="{67942860-9486-49C7-AC04-6E82589DA7DB}" presName="sibTrans" presStyleLbl="sibTrans2D1" presStyleIdx="2" presStyleCnt="5" custScaleX="292544" custScaleY="63616"/>
      <dgm:spPr/>
      <dgm:t>
        <a:bodyPr/>
        <a:lstStyle/>
        <a:p>
          <a:endParaRPr lang="en-US"/>
        </a:p>
      </dgm:t>
    </dgm:pt>
    <dgm:pt modelId="{9727E16F-B323-403A-BC16-07702DFBFAA6}" type="pres">
      <dgm:prSet presAssocID="{67942860-9486-49C7-AC04-6E82589DA7DB}" presName="connectorText" presStyleLbl="sibTrans2D1" presStyleIdx="2" presStyleCnt="5"/>
      <dgm:spPr/>
      <dgm:t>
        <a:bodyPr/>
        <a:lstStyle/>
        <a:p>
          <a:endParaRPr lang="en-US"/>
        </a:p>
      </dgm:t>
    </dgm:pt>
    <dgm:pt modelId="{8F55D3FD-1E00-4329-A623-176F84EFA134}" type="pres">
      <dgm:prSet presAssocID="{99E4CF72-8262-4570-90CC-34FFB4AD3778}" presName="node" presStyleLbl="node1" presStyleIdx="3" presStyleCnt="5" custScaleX="139435" custScaleY="112210">
        <dgm:presLayoutVars>
          <dgm:bulletEnabled val="1"/>
        </dgm:presLayoutVars>
      </dgm:prSet>
      <dgm:spPr>
        <a:prstGeom prst="hexagon">
          <a:avLst/>
        </a:prstGeom>
      </dgm:spPr>
      <dgm:t>
        <a:bodyPr/>
        <a:lstStyle/>
        <a:p>
          <a:endParaRPr lang="en-US"/>
        </a:p>
      </dgm:t>
    </dgm:pt>
    <dgm:pt modelId="{AE739B5D-5BD0-44A8-84AF-A68A31C10476}" type="pres">
      <dgm:prSet presAssocID="{D8553407-7EF6-4F71-9B04-23C1069E846B}" presName="sibTrans" presStyleLbl="sibTrans2D1" presStyleIdx="3" presStyleCnt="5" custScaleX="162925" custScaleY="63616"/>
      <dgm:spPr/>
      <dgm:t>
        <a:bodyPr/>
        <a:lstStyle/>
        <a:p>
          <a:endParaRPr lang="en-US"/>
        </a:p>
      </dgm:t>
    </dgm:pt>
    <dgm:pt modelId="{DBC92000-E35E-4522-B341-A91C3D0B7A0E}" type="pres">
      <dgm:prSet presAssocID="{D8553407-7EF6-4F71-9B04-23C1069E846B}" presName="connectorText" presStyleLbl="sibTrans2D1" presStyleIdx="3" presStyleCnt="5"/>
      <dgm:spPr/>
      <dgm:t>
        <a:bodyPr/>
        <a:lstStyle/>
        <a:p>
          <a:endParaRPr lang="en-US"/>
        </a:p>
      </dgm:t>
    </dgm:pt>
    <dgm:pt modelId="{1F005D59-ADCC-40EC-824B-0C1BEFB577B3}" type="pres">
      <dgm:prSet presAssocID="{9C3EA259-EE63-4D90-81DD-29F7881C4D41}" presName="node" presStyleLbl="node1" presStyleIdx="4" presStyleCnt="5" custScaleX="139435" custScaleY="112210">
        <dgm:presLayoutVars>
          <dgm:bulletEnabled val="1"/>
        </dgm:presLayoutVars>
      </dgm:prSet>
      <dgm:spPr>
        <a:prstGeom prst="hexagon">
          <a:avLst/>
        </a:prstGeom>
      </dgm:spPr>
      <dgm:t>
        <a:bodyPr/>
        <a:lstStyle/>
        <a:p>
          <a:endParaRPr lang="en-US"/>
        </a:p>
      </dgm:t>
    </dgm:pt>
    <dgm:pt modelId="{ED542FE9-F2B1-4C6E-964A-EFA217CA1261}" type="pres">
      <dgm:prSet presAssocID="{886C39BB-2BF7-4E8D-BFD0-905C153A747A}" presName="sibTrans" presStyleLbl="sibTrans2D1" presStyleIdx="4" presStyleCnt="5" custScaleX="273694" custScaleY="63616"/>
      <dgm:spPr/>
      <dgm:t>
        <a:bodyPr/>
        <a:lstStyle/>
        <a:p>
          <a:endParaRPr lang="en-US"/>
        </a:p>
      </dgm:t>
    </dgm:pt>
    <dgm:pt modelId="{0DE75F6D-A076-4C1B-802D-205AF1E34B91}" type="pres">
      <dgm:prSet presAssocID="{886C39BB-2BF7-4E8D-BFD0-905C153A747A}" presName="connectorText" presStyleLbl="sibTrans2D1" presStyleIdx="4" presStyleCnt="5"/>
      <dgm:spPr/>
      <dgm:t>
        <a:bodyPr/>
        <a:lstStyle/>
        <a:p>
          <a:endParaRPr lang="en-US"/>
        </a:p>
      </dgm:t>
    </dgm:pt>
  </dgm:ptLst>
  <dgm:cxnLst>
    <dgm:cxn modelId="{52D36F88-5EB7-4BCF-894C-903B8F473520}" type="presOf" srcId="{A74803A1-F468-4C67-A438-151FA63D41CF}" destId="{5C091334-51B9-4AA7-9D92-2CE88AC0F6B9}" srcOrd="0" destOrd="1" presId="urn:microsoft.com/office/officeart/2005/8/layout/cycle2"/>
    <dgm:cxn modelId="{E5BAB071-32D9-4706-A882-55C5160C3299}" type="presOf" srcId="{887087B6-854B-4B47-9647-2F0EA57DCAFE}" destId="{5C091334-51B9-4AA7-9D92-2CE88AC0F6B9}" srcOrd="0" destOrd="0" presId="urn:microsoft.com/office/officeart/2005/8/layout/cycle2"/>
    <dgm:cxn modelId="{6F26E7D0-2009-46F8-8A64-9C4818FAEA26}" type="presOf" srcId="{E7BACF93-DD7E-4766-9560-ABF058918ED4}" destId="{F6401ED3-679F-4338-99FB-BEE68F5EA65C}" srcOrd="0" destOrd="0" presId="urn:microsoft.com/office/officeart/2005/8/layout/cycle2"/>
    <dgm:cxn modelId="{7D252169-9701-4434-BE5D-853E8D81EC85}" type="presOf" srcId="{1ABBB8C4-699A-4765-BA1C-5E1E21734A01}" destId="{EB6D272E-D2FE-4251-A4BD-3C578D68A70D}" srcOrd="1" destOrd="0" presId="urn:microsoft.com/office/officeart/2005/8/layout/cycle2"/>
    <dgm:cxn modelId="{367C50EE-E8A9-49CD-B874-94D8B5E001C2}" srcId="{9C3EA259-EE63-4D90-81DD-29F7881C4D41}" destId="{1E31B748-E6F8-4EB8-8BFA-61F7C3349745}" srcOrd="0" destOrd="0" parTransId="{111460AF-67F6-4F7F-8610-7A03A3DBF181}" sibTransId="{84284991-6FC7-4157-ABFD-D01840786D19}"/>
    <dgm:cxn modelId="{BB57399D-B359-4E4F-9C36-39FD903AFCE9}" type="presOf" srcId="{261B1D53-7DBA-4204-B589-3FC8A44596BC}" destId="{8F55D3FD-1E00-4329-A623-176F84EFA134}" srcOrd="0" destOrd="1" presId="urn:microsoft.com/office/officeart/2005/8/layout/cycle2"/>
    <dgm:cxn modelId="{2B144DFE-50B3-4A52-AD52-51EAED851270}" srcId="{99E4CF72-8262-4570-90CC-34FFB4AD3778}" destId="{261B1D53-7DBA-4204-B589-3FC8A44596BC}" srcOrd="0" destOrd="0" parTransId="{F5F93B4F-3898-4C4D-BFF3-98D236FD5FF1}" sibTransId="{7DAF79F3-811E-4961-B9B5-24CDF1D1C35C}"/>
    <dgm:cxn modelId="{39A45205-62B7-40D5-9CCB-F94774ADCDF9}" type="presOf" srcId="{4DE455DB-B16F-4C6B-9490-027042742529}" destId="{E4B05ED2-B25A-4E25-95F5-FE73C7C9557F}" srcOrd="0" destOrd="0" presId="urn:microsoft.com/office/officeart/2005/8/layout/cycle2"/>
    <dgm:cxn modelId="{0A5D0A0B-D705-4B83-B430-76BA320591E7}" type="presOf" srcId="{30FEB5CD-0954-41E9-807A-9BC416BBC682}" destId="{149A8AE7-F540-4238-8735-630DE3527468}" srcOrd="1" destOrd="0" presId="urn:microsoft.com/office/officeart/2005/8/layout/cycle2"/>
    <dgm:cxn modelId="{6FE85943-D09E-4320-9432-DB5F8D59A07B}" type="presOf" srcId="{1E31B748-E6F8-4EB8-8BFA-61F7C3349745}" destId="{1F005D59-ADCC-40EC-824B-0C1BEFB577B3}" srcOrd="0" destOrd="1" presId="urn:microsoft.com/office/officeart/2005/8/layout/cycle2"/>
    <dgm:cxn modelId="{9B034773-9C0E-48E7-9659-BC5F61E8F118}" type="presOf" srcId="{9373554F-C4FB-4484-9B63-8D713F20E257}" destId="{CBDA9668-E616-4E78-93D6-67F5AE51D2EE}" srcOrd="0" destOrd="0" presId="urn:microsoft.com/office/officeart/2005/8/layout/cycle2"/>
    <dgm:cxn modelId="{63C23249-CD43-4090-B2E6-3EE6178936C0}" srcId="{E7BACF93-DD7E-4766-9560-ABF058918ED4}" destId="{9C3EA259-EE63-4D90-81DD-29F7881C4D41}" srcOrd="4" destOrd="0" parTransId="{9FBC6B93-5FD4-4658-B93F-7C5E9D0C894A}" sibTransId="{886C39BB-2BF7-4E8D-BFD0-905C153A747A}"/>
    <dgm:cxn modelId="{26F192CA-2438-4A50-BA65-9D9A62EF1A80}" type="presOf" srcId="{E099F719-5F14-423D-AC8D-EDD127450656}" destId="{CBDA9668-E616-4E78-93D6-67F5AE51D2EE}" srcOrd="0" destOrd="1" presId="urn:microsoft.com/office/officeart/2005/8/layout/cycle2"/>
    <dgm:cxn modelId="{4670D8C4-9195-456E-95B8-55AEA853B447}" type="presOf" srcId="{67942860-9486-49C7-AC04-6E82589DA7DB}" destId="{9727E16F-B323-403A-BC16-07702DFBFAA6}" srcOrd="1" destOrd="0" presId="urn:microsoft.com/office/officeart/2005/8/layout/cycle2"/>
    <dgm:cxn modelId="{CA83EDF6-8873-4B9E-B8B2-62D54DC7EB5D}" srcId="{E7BACF93-DD7E-4766-9560-ABF058918ED4}" destId="{887087B6-854B-4B47-9647-2F0EA57DCAFE}" srcOrd="2" destOrd="0" parTransId="{BA51512B-5CFF-4ABA-9BCB-418B2B6D6EB0}" sibTransId="{67942860-9486-49C7-AC04-6E82589DA7DB}"/>
    <dgm:cxn modelId="{1A8B5D09-6A1A-4802-B480-6660547D7799}" type="presOf" srcId="{D8553407-7EF6-4F71-9B04-23C1069E846B}" destId="{AE739B5D-5BD0-44A8-84AF-A68A31C10476}" srcOrd="0" destOrd="0" presId="urn:microsoft.com/office/officeart/2005/8/layout/cycle2"/>
    <dgm:cxn modelId="{3F17257A-B493-4044-AFD2-97BCD3A42832}" srcId="{E7BACF93-DD7E-4766-9560-ABF058918ED4}" destId="{99E4CF72-8262-4570-90CC-34FFB4AD3778}" srcOrd="3" destOrd="0" parTransId="{1493726A-7211-4C02-8172-9AD2D01921FD}" sibTransId="{D8553407-7EF6-4F71-9B04-23C1069E846B}"/>
    <dgm:cxn modelId="{2AD405EF-0D9C-49DD-B068-7F3CEF75A145}" srcId="{E7BACF93-DD7E-4766-9560-ABF058918ED4}" destId="{9373554F-C4FB-4484-9B63-8D713F20E257}" srcOrd="1" destOrd="0" parTransId="{50379760-8C8F-4771-8D53-756A8C7EAFCF}" sibTransId="{30FEB5CD-0954-41E9-807A-9BC416BBC682}"/>
    <dgm:cxn modelId="{FD7E083D-DE64-478C-B371-4F6D3A5DE422}" type="presOf" srcId="{886C39BB-2BF7-4E8D-BFD0-905C153A747A}" destId="{ED542FE9-F2B1-4C6E-964A-EFA217CA1261}" srcOrd="0" destOrd="0" presId="urn:microsoft.com/office/officeart/2005/8/layout/cycle2"/>
    <dgm:cxn modelId="{CF3C43B6-D120-4F70-8A0C-B1DC594C78B5}" type="presOf" srcId="{D8553407-7EF6-4F71-9B04-23C1069E846B}" destId="{DBC92000-E35E-4522-B341-A91C3D0B7A0E}" srcOrd="1" destOrd="0" presId="urn:microsoft.com/office/officeart/2005/8/layout/cycle2"/>
    <dgm:cxn modelId="{821BCC86-22BD-4FF3-9AF7-EF48773943A0}" srcId="{887087B6-854B-4B47-9647-2F0EA57DCAFE}" destId="{A74803A1-F468-4C67-A438-151FA63D41CF}" srcOrd="0" destOrd="0" parTransId="{5112707D-EACC-47C3-B8D6-9F098089D179}" sibTransId="{EAEAB747-3B9C-43EB-8E4A-E2845C77DB1A}"/>
    <dgm:cxn modelId="{2A62CE2C-282A-4681-A790-2D797445475B}" srcId="{9373554F-C4FB-4484-9B63-8D713F20E257}" destId="{E099F719-5F14-423D-AC8D-EDD127450656}" srcOrd="0" destOrd="0" parTransId="{189CD049-750D-4C83-92DB-D3846EAED2F9}" sibTransId="{AC97F6AC-2756-40DA-867B-4A64FDAEC845}"/>
    <dgm:cxn modelId="{062D781B-AE36-428C-A5AD-DAC97E598F54}" type="presOf" srcId="{30FEB5CD-0954-41E9-807A-9BC416BBC682}" destId="{BC51BAFC-39E3-4820-A727-A0722B2B0563}" srcOrd="0" destOrd="0" presId="urn:microsoft.com/office/officeart/2005/8/layout/cycle2"/>
    <dgm:cxn modelId="{CE434047-4954-4B12-AF5E-AA26DC2D8092}" type="presOf" srcId="{2DC78C4D-98F7-4FB9-964F-E24B1CB64D14}" destId="{E4B05ED2-B25A-4E25-95F5-FE73C7C9557F}" srcOrd="0" destOrd="1" presId="urn:microsoft.com/office/officeart/2005/8/layout/cycle2"/>
    <dgm:cxn modelId="{D64F1EBB-5A40-4B33-8BB8-ECC69C974320}" type="presOf" srcId="{1ABBB8C4-699A-4765-BA1C-5E1E21734A01}" destId="{817A4E74-CEF9-4569-9AAC-6CC678332348}" srcOrd="0" destOrd="0" presId="urn:microsoft.com/office/officeart/2005/8/layout/cycle2"/>
    <dgm:cxn modelId="{F1248120-FF59-4BF5-9B6C-7D84F7DE4115}" srcId="{E7BACF93-DD7E-4766-9560-ABF058918ED4}" destId="{4DE455DB-B16F-4C6B-9490-027042742529}" srcOrd="0" destOrd="0" parTransId="{769EAE61-D8CA-4A95-BA11-2A171023D153}" sibTransId="{1ABBB8C4-699A-4765-BA1C-5E1E21734A01}"/>
    <dgm:cxn modelId="{AC23DD51-C026-4507-AA30-92E2EF94860B}" srcId="{4DE455DB-B16F-4C6B-9490-027042742529}" destId="{2DC78C4D-98F7-4FB9-964F-E24B1CB64D14}" srcOrd="0" destOrd="0" parTransId="{79749187-9E5A-4E68-955F-48517DE992A7}" sibTransId="{98A2C186-BECC-4C80-9787-561040EA76C2}"/>
    <dgm:cxn modelId="{6C4D82C4-B592-43DB-A874-9B142C3E3E68}" type="presOf" srcId="{9C3EA259-EE63-4D90-81DD-29F7881C4D41}" destId="{1F005D59-ADCC-40EC-824B-0C1BEFB577B3}" srcOrd="0" destOrd="0" presId="urn:microsoft.com/office/officeart/2005/8/layout/cycle2"/>
    <dgm:cxn modelId="{962D65A9-800C-412B-9AEB-A3EEA9458E89}" type="presOf" srcId="{886C39BB-2BF7-4E8D-BFD0-905C153A747A}" destId="{0DE75F6D-A076-4C1B-802D-205AF1E34B91}" srcOrd="1" destOrd="0" presId="urn:microsoft.com/office/officeart/2005/8/layout/cycle2"/>
    <dgm:cxn modelId="{37BD58C5-9437-4F1C-BD48-51EB7AB73B45}" type="presOf" srcId="{99E4CF72-8262-4570-90CC-34FFB4AD3778}" destId="{8F55D3FD-1E00-4329-A623-176F84EFA134}" srcOrd="0" destOrd="0" presId="urn:microsoft.com/office/officeart/2005/8/layout/cycle2"/>
    <dgm:cxn modelId="{6E91785E-9298-4E40-95B6-A04AF2FA088B}" type="presOf" srcId="{67942860-9486-49C7-AC04-6E82589DA7DB}" destId="{BE7BC9CE-2439-4CA9-B485-7F187A992966}" srcOrd="0" destOrd="0" presId="urn:microsoft.com/office/officeart/2005/8/layout/cycle2"/>
    <dgm:cxn modelId="{DD2FFE64-3EFA-4287-86A1-0498FC18A11C}" type="presParOf" srcId="{F6401ED3-679F-4338-99FB-BEE68F5EA65C}" destId="{E4B05ED2-B25A-4E25-95F5-FE73C7C9557F}" srcOrd="0" destOrd="0" presId="urn:microsoft.com/office/officeart/2005/8/layout/cycle2"/>
    <dgm:cxn modelId="{DEE4ED7C-756A-407D-B441-A233B1A76F50}" type="presParOf" srcId="{F6401ED3-679F-4338-99FB-BEE68F5EA65C}" destId="{817A4E74-CEF9-4569-9AAC-6CC678332348}" srcOrd="1" destOrd="0" presId="urn:microsoft.com/office/officeart/2005/8/layout/cycle2"/>
    <dgm:cxn modelId="{DA8576DF-BC42-44B2-9D09-9CEACC2AB8A9}" type="presParOf" srcId="{817A4E74-CEF9-4569-9AAC-6CC678332348}" destId="{EB6D272E-D2FE-4251-A4BD-3C578D68A70D}" srcOrd="0" destOrd="0" presId="urn:microsoft.com/office/officeart/2005/8/layout/cycle2"/>
    <dgm:cxn modelId="{B0EE74B0-D627-4D4F-AD3A-7A43F7377BDF}" type="presParOf" srcId="{F6401ED3-679F-4338-99FB-BEE68F5EA65C}" destId="{CBDA9668-E616-4E78-93D6-67F5AE51D2EE}" srcOrd="2" destOrd="0" presId="urn:microsoft.com/office/officeart/2005/8/layout/cycle2"/>
    <dgm:cxn modelId="{A69154DC-B50E-4811-B03B-57BA3380B11F}" type="presParOf" srcId="{F6401ED3-679F-4338-99FB-BEE68F5EA65C}" destId="{BC51BAFC-39E3-4820-A727-A0722B2B0563}" srcOrd="3" destOrd="0" presId="urn:microsoft.com/office/officeart/2005/8/layout/cycle2"/>
    <dgm:cxn modelId="{AB35EA4B-0CB4-4653-87A8-7B2FE740B73C}" type="presParOf" srcId="{BC51BAFC-39E3-4820-A727-A0722B2B0563}" destId="{149A8AE7-F540-4238-8735-630DE3527468}" srcOrd="0" destOrd="0" presId="urn:microsoft.com/office/officeart/2005/8/layout/cycle2"/>
    <dgm:cxn modelId="{BB859510-41C7-4A1A-954F-16AF4D40CBEA}" type="presParOf" srcId="{F6401ED3-679F-4338-99FB-BEE68F5EA65C}" destId="{5C091334-51B9-4AA7-9D92-2CE88AC0F6B9}" srcOrd="4" destOrd="0" presId="urn:microsoft.com/office/officeart/2005/8/layout/cycle2"/>
    <dgm:cxn modelId="{568C33F2-5F96-4E79-8679-63807FB0D2EE}" type="presParOf" srcId="{F6401ED3-679F-4338-99FB-BEE68F5EA65C}" destId="{BE7BC9CE-2439-4CA9-B485-7F187A992966}" srcOrd="5" destOrd="0" presId="urn:microsoft.com/office/officeart/2005/8/layout/cycle2"/>
    <dgm:cxn modelId="{DAFB4498-C9DE-437D-9839-8C153CB6E8BE}" type="presParOf" srcId="{BE7BC9CE-2439-4CA9-B485-7F187A992966}" destId="{9727E16F-B323-403A-BC16-07702DFBFAA6}" srcOrd="0" destOrd="0" presId="urn:microsoft.com/office/officeart/2005/8/layout/cycle2"/>
    <dgm:cxn modelId="{8153040B-150C-49C8-8293-B1AACB21E634}" type="presParOf" srcId="{F6401ED3-679F-4338-99FB-BEE68F5EA65C}" destId="{8F55D3FD-1E00-4329-A623-176F84EFA134}" srcOrd="6" destOrd="0" presId="urn:microsoft.com/office/officeart/2005/8/layout/cycle2"/>
    <dgm:cxn modelId="{84DF23E5-5838-4C5C-8F58-5D4D55819607}" type="presParOf" srcId="{F6401ED3-679F-4338-99FB-BEE68F5EA65C}" destId="{AE739B5D-5BD0-44A8-84AF-A68A31C10476}" srcOrd="7" destOrd="0" presId="urn:microsoft.com/office/officeart/2005/8/layout/cycle2"/>
    <dgm:cxn modelId="{058F396B-6B6D-4C18-97A7-E2F5F096C66C}" type="presParOf" srcId="{AE739B5D-5BD0-44A8-84AF-A68A31C10476}" destId="{DBC92000-E35E-4522-B341-A91C3D0B7A0E}" srcOrd="0" destOrd="0" presId="urn:microsoft.com/office/officeart/2005/8/layout/cycle2"/>
    <dgm:cxn modelId="{F6464D53-653B-4CF1-AA87-A22B2D8F70A9}" type="presParOf" srcId="{F6401ED3-679F-4338-99FB-BEE68F5EA65C}" destId="{1F005D59-ADCC-40EC-824B-0C1BEFB577B3}" srcOrd="8" destOrd="0" presId="urn:microsoft.com/office/officeart/2005/8/layout/cycle2"/>
    <dgm:cxn modelId="{0A79D356-4AA9-47F4-8705-06F2C785D5BE}" type="presParOf" srcId="{F6401ED3-679F-4338-99FB-BEE68F5EA65C}" destId="{ED542FE9-F2B1-4C6E-964A-EFA217CA1261}" srcOrd="9" destOrd="0" presId="urn:microsoft.com/office/officeart/2005/8/layout/cycle2"/>
    <dgm:cxn modelId="{B0B8C51D-5724-49D1-ACD9-2B2DA1657814}" type="presParOf" srcId="{ED542FE9-F2B1-4C6E-964A-EFA217CA1261}" destId="{0DE75F6D-A076-4C1B-802D-205AF1E34B91}" srcOrd="0" destOrd="0" presId="urn:microsoft.com/office/officeart/2005/8/layout/cycle2"/>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E0C980-8C53-4844-9CDE-411ECF1F144C}">
      <dsp:nvSpPr>
        <dsp:cNvPr id="0" name=""/>
        <dsp:cNvSpPr/>
      </dsp:nvSpPr>
      <dsp:spPr>
        <a:xfrm>
          <a:off x="604" y="402526"/>
          <a:ext cx="813985" cy="314198"/>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5A20CF-F140-4BEF-BDB7-B0CF5F642A09}">
      <dsp:nvSpPr>
        <dsp:cNvPr id="0" name=""/>
        <dsp:cNvSpPr/>
      </dsp:nvSpPr>
      <dsp:spPr>
        <a:xfrm>
          <a:off x="148047" y="27492"/>
          <a:ext cx="826605" cy="122136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dirty="0" smtClean="0"/>
            <a:t>End of Proton Plan Effort</a:t>
          </a:r>
          <a:endParaRPr lang="en-US" sz="1000" kern="1200" dirty="0"/>
        </a:p>
      </dsp:txBody>
      <dsp:txXfrm>
        <a:off x="172257" y="51702"/>
        <a:ext cx="778185" cy="1172944"/>
      </dsp:txXfrm>
    </dsp:sp>
    <dsp:sp modelId="{8E27055A-B431-4416-992C-D511892ABEF2}">
      <dsp:nvSpPr>
        <dsp:cNvPr id="0" name=""/>
        <dsp:cNvSpPr/>
      </dsp:nvSpPr>
      <dsp:spPr>
        <a:xfrm>
          <a:off x="999977" y="402526"/>
          <a:ext cx="813985" cy="314198"/>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D99FE5-D236-443B-A98B-7A53C773442A}">
      <dsp:nvSpPr>
        <dsp:cNvPr id="0" name=""/>
        <dsp:cNvSpPr/>
      </dsp:nvSpPr>
      <dsp:spPr>
        <a:xfrm>
          <a:off x="1153273" y="8111"/>
          <a:ext cx="827835" cy="12601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dirty="0"/>
            <a:t>Proton Source Task Force 2010</a:t>
          </a:r>
        </a:p>
      </dsp:txBody>
      <dsp:txXfrm>
        <a:off x="1177519" y="32357"/>
        <a:ext cx="779343" cy="1211635"/>
      </dsp:txXfrm>
    </dsp:sp>
    <dsp:sp modelId="{80F28AA3-A649-43D7-B1BD-027A2AF2A1E5}">
      <dsp:nvSpPr>
        <dsp:cNvPr id="0" name=""/>
        <dsp:cNvSpPr/>
      </dsp:nvSpPr>
      <dsp:spPr>
        <a:xfrm>
          <a:off x="1999964" y="402526"/>
          <a:ext cx="813985" cy="314198"/>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865F90-51DF-45FE-912E-56EE34CC51B0}">
      <dsp:nvSpPr>
        <dsp:cNvPr id="0" name=""/>
        <dsp:cNvSpPr/>
      </dsp:nvSpPr>
      <dsp:spPr>
        <a:xfrm>
          <a:off x="2169760" y="19566"/>
          <a:ext cx="781899" cy="123721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dirty="0"/>
            <a:t>Proton Source Workshop 2010 </a:t>
          </a:r>
        </a:p>
      </dsp:txBody>
      <dsp:txXfrm>
        <a:off x="2192661" y="42467"/>
        <a:ext cx="736097" cy="1191414"/>
      </dsp:txXfrm>
    </dsp:sp>
    <dsp:sp modelId="{3A58A418-F0FB-457C-8EF3-FECCEE866CA9}">
      <dsp:nvSpPr>
        <dsp:cNvPr id="0" name=""/>
        <dsp:cNvSpPr/>
      </dsp:nvSpPr>
      <dsp:spPr>
        <a:xfrm>
          <a:off x="2976983" y="402526"/>
          <a:ext cx="813985" cy="314198"/>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0B703C-7474-4203-909D-5A9FE2C8F9F2}">
      <dsp:nvSpPr>
        <dsp:cNvPr id="0" name=""/>
        <dsp:cNvSpPr/>
      </dsp:nvSpPr>
      <dsp:spPr>
        <a:xfrm>
          <a:off x="3146628" y="26309"/>
          <a:ext cx="828021" cy="124664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dirty="0"/>
            <a:t>PIP Begins</a:t>
          </a:r>
        </a:p>
        <a:p>
          <a:pPr lvl="0" algn="ctr" defTabSz="444500">
            <a:lnSpc>
              <a:spcPct val="90000"/>
            </a:lnSpc>
            <a:spcBef>
              <a:spcPct val="0"/>
            </a:spcBef>
            <a:spcAft>
              <a:spcPct val="35000"/>
            </a:spcAft>
          </a:pPr>
          <a:r>
            <a:rPr lang="en-US" sz="1000" kern="1200" dirty="0"/>
            <a:t>2011</a:t>
          </a:r>
        </a:p>
      </dsp:txBody>
      <dsp:txXfrm>
        <a:off x="3170880" y="50561"/>
        <a:ext cx="779517" cy="1198138"/>
      </dsp:txXfrm>
    </dsp:sp>
    <dsp:sp modelId="{D5FCA0A7-6F1F-427A-8708-15675D1B7009}">
      <dsp:nvSpPr>
        <dsp:cNvPr id="0" name=""/>
        <dsp:cNvSpPr/>
      </dsp:nvSpPr>
      <dsp:spPr>
        <a:xfrm>
          <a:off x="3977064" y="402526"/>
          <a:ext cx="813985" cy="314198"/>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2E7C5D-834F-4B26-9090-10F3EB8B2E86}">
      <dsp:nvSpPr>
        <dsp:cNvPr id="0" name=""/>
        <dsp:cNvSpPr/>
      </dsp:nvSpPr>
      <dsp:spPr>
        <a:xfrm>
          <a:off x="4120585" y="31022"/>
          <a:ext cx="834448" cy="12143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dirty="0"/>
            <a:t>PIP </a:t>
          </a:r>
          <a:r>
            <a:rPr lang="en-US" sz="1000" kern="1200" dirty="0" smtClean="0"/>
            <a:t>Design Handbook </a:t>
          </a:r>
          <a:r>
            <a:rPr lang="en-US" sz="1000" kern="1200" dirty="0"/>
            <a:t>&amp; Project Controls 2012</a:t>
          </a:r>
        </a:p>
      </dsp:txBody>
      <dsp:txXfrm>
        <a:off x="4145025" y="55462"/>
        <a:ext cx="785568" cy="1165424"/>
      </dsp:txXfrm>
    </dsp:sp>
    <dsp:sp modelId="{A4767627-63D1-48B0-8CB6-3AB2A1DDAB22}">
      <dsp:nvSpPr>
        <dsp:cNvPr id="0" name=""/>
        <dsp:cNvSpPr/>
      </dsp:nvSpPr>
      <dsp:spPr>
        <a:xfrm>
          <a:off x="4980357" y="402526"/>
          <a:ext cx="813985" cy="314198"/>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E5D597-D3A9-456A-85A5-3BDE86DD4681}">
      <dsp:nvSpPr>
        <dsp:cNvPr id="0" name=""/>
        <dsp:cNvSpPr/>
      </dsp:nvSpPr>
      <dsp:spPr>
        <a:xfrm>
          <a:off x="5087940" y="25954"/>
          <a:ext cx="906326" cy="122444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dirty="0"/>
            <a:t>RFQ Injector &amp; Booster RF Solid State Complete</a:t>
          </a:r>
        </a:p>
        <a:p>
          <a:pPr lvl="0" algn="ctr" defTabSz="444500">
            <a:lnSpc>
              <a:spcPct val="90000"/>
            </a:lnSpc>
            <a:spcBef>
              <a:spcPct val="0"/>
            </a:spcBef>
            <a:spcAft>
              <a:spcPct val="35000"/>
            </a:spcAft>
          </a:pPr>
          <a:r>
            <a:rPr lang="en-US" sz="1000" kern="1200" dirty="0"/>
            <a:t>2013</a:t>
          </a:r>
        </a:p>
      </dsp:txBody>
      <dsp:txXfrm>
        <a:off x="5114485" y="52499"/>
        <a:ext cx="853236" cy="1171350"/>
      </dsp:txXfrm>
    </dsp:sp>
    <dsp:sp modelId="{737AD4DC-A082-480B-9FF9-E43808C2BDB8}">
      <dsp:nvSpPr>
        <dsp:cNvPr id="0" name=""/>
        <dsp:cNvSpPr/>
      </dsp:nvSpPr>
      <dsp:spPr>
        <a:xfrm>
          <a:off x="6019590" y="402526"/>
          <a:ext cx="813985" cy="314198"/>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50D94C-3D45-4A84-95C0-8A18DFF43186}">
      <dsp:nvSpPr>
        <dsp:cNvPr id="0" name=""/>
        <dsp:cNvSpPr/>
      </dsp:nvSpPr>
      <dsp:spPr>
        <a:xfrm>
          <a:off x="6178770" y="65389"/>
          <a:ext cx="803131" cy="11455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dirty="0">
              <a:solidFill>
                <a:srgbClr val="FF0000"/>
              </a:solidFill>
            </a:rPr>
            <a:t>Booster 15 Hz Operation</a:t>
          </a:r>
        </a:p>
        <a:p>
          <a:pPr lvl="0" algn="ctr" defTabSz="444500">
            <a:lnSpc>
              <a:spcPct val="90000"/>
            </a:lnSpc>
            <a:spcBef>
              <a:spcPct val="0"/>
            </a:spcBef>
            <a:spcAft>
              <a:spcPct val="35000"/>
            </a:spcAft>
          </a:pPr>
          <a:r>
            <a:rPr lang="en-US" sz="1000" kern="1200" dirty="0">
              <a:solidFill>
                <a:srgbClr val="FF0000"/>
              </a:solidFill>
            </a:rPr>
            <a:t>2015</a:t>
          </a:r>
        </a:p>
      </dsp:txBody>
      <dsp:txXfrm>
        <a:off x="6202293" y="88912"/>
        <a:ext cx="756085" cy="1098524"/>
      </dsp:txXfrm>
    </dsp:sp>
    <dsp:sp modelId="{A8E1E03B-BEA6-4842-B823-5EC050FD3F11}">
      <dsp:nvSpPr>
        <dsp:cNvPr id="0" name=""/>
        <dsp:cNvSpPr/>
      </dsp:nvSpPr>
      <dsp:spPr>
        <a:xfrm>
          <a:off x="7007226" y="402526"/>
          <a:ext cx="813985" cy="314198"/>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D01346-CAAD-4E41-A6A4-FDD9796086EE}">
      <dsp:nvSpPr>
        <dsp:cNvPr id="0" name=""/>
        <dsp:cNvSpPr/>
      </dsp:nvSpPr>
      <dsp:spPr>
        <a:xfrm>
          <a:off x="7125621" y="76845"/>
          <a:ext cx="884701" cy="112265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kern="1200" dirty="0">
              <a:solidFill>
                <a:srgbClr val="FF0000"/>
              </a:solidFill>
            </a:rPr>
            <a:t>Linac High Power RF System Completed</a:t>
          </a:r>
        </a:p>
        <a:p>
          <a:pPr lvl="0" algn="ctr" defTabSz="488950">
            <a:lnSpc>
              <a:spcPct val="90000"/>
            </a:lnSpc>
            <a:spcBef>
              <a:spcPct val="0"/>
            </a:spcBef>
            <a:spcAft>
              <a:spcPct val="35000"/>
            </a:spcAft>
          </a:pPr>
          <a:r>
            <a:rPr lang="en-US" sz="1100" kern="1200" dirty="0">
              <a:solidFill>
                <a:srgbClr val="FF0000"/>
              </a:solidFill>
            </a:rPr>
            <a:t>2019</a:t>
          </a:r>
        </a:p>
      </dsp:txBody>
      <dsp:txXfrm>
        <a:off x="7151533" y="102757"/>
        <a:ext cx="832877" cy="1070835"/>
      </dsp:txXfrm>
    </dsp:sp>
    <dsp:sp modelId="{85596EE9-D1E9-45C6-8A03-CA9130D7B967}">
      <dsp:nvSpPr>
        <dsp:cNvPr id="0" name=""/>
        <dsp:cNvSpPr/>
      </dsp:nvSpPr>
      <dsp:spPr>
        <a:xfrm>
          <a:off x="8035646" y="402526"/>
          <a:ext cx="813985" cy="314198"/>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2D9D81-5104-4B12-828F-D2751CE3E27B}">
      <dsp:nvSpPr>
        <dsp:cNvPr id="0" name=""/>
        <dsp:cNvSpPr/>
      </dsp:nvSpPr>
      <dsp:spPr>
        <a:xfrm>
          <a:off x="8201789" y="76845"/>
          <a:ext cx="789205" cy="112265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dirty="0">
              <a:solidFill>
                <a:srgbClr val="FF0000"/>
              </a:solidFill>
            </a:rPr>
            <a:t>Project Complete</a:t>
          </a:r>
        </a:p>
        <a:p>
          <a:pPr lvl="0" algn="ctr" defTabSz="444500">
            <a:lnSpc>
              <a:spcPct val="90000"/>
            </a:lnSpc>
            <a:spcBef>
              <a:spcPct val="0"/>
            </a:spcBef>
            <a:spcAft>
              <a:spcPct val="35000"/>
            </a:spcAft>
          </a:pPr>
          <a:r>
            <a:rPr lang="en-US" sz="1000" kern="1200" dirty="0">
              <a:solidFill>
                <a:srgbClr val="FF0000"/>
              </a:solidFill>
            </a:rPr>
            <a:t>2019</a:t>
          </a:r>
        </a:p>
      </dsp:txBody>
      <dsp:txXfrm>
        <a:off x="8224904" y="99960"/>
        <a:ext cx="742975" cy="10764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7C461-0AB0-49FA-A749-A81BD93FEE32}">
      <dsp:nvSpPr>
        <dsp:cNvPr id="0" name=""/>
        <dsp:cNvSpPr/>
      </dsp:nvSpPr>
      <dsp:spPr>
        <a:xfrm>
          <a:off x="25305" y="299819"/>
          <a:ext cx="3222728" cy="2741618"/>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7000" t="-52090" r="-17000" b="-194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ACFD39-E6E0-4BAF-A652-A2BA36CB4BD3}">
      <dsp:nvSpPr>
        <dsp:cNvPr id="0" name=""/>
        <dsp:cNvSpPr/>
      </dsp:nvSpPr>
      <dsp:spPr>
        <a:xfrm>
          <a:off x="1676400" y="2489837"/>
          <a:ext cx="1072896" cy="42007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977900">
            <a:lnSpc>
              <a:spcPct val="90000"/>
            </a:lnSpc>
            <a:spcBef>
              <a:spcPct val="0"/>
            </a:spcBef>
            <a:spcAft>
              <a:spcPct val="35000"/>
            </a:spcAft>
          </a:pPr>
          <a:r>
            <a:rPr lang="en-US" sz="2200" b="1" kern="1200" dirty="0" smtClean="0">
              <a:solidFill>
                <a:schemeClr val="tx1"/>
              </a:solidFill>
            </a:rPr>
            <a:t>Booster</a:t>
          </a:r>
          <a:endParaRPr lang="en-US" sz="2200" b="1" kern="1200" dirty="0">
            <a:solidFill>
              <a:schemeClr val="tx1"/>
            </a:solidFill>
          </a:endParaRPr>
        </a:p>
      </dsp:txBody>
      <dsp:txXfrm>
        <a:off x="1676400" y="2489837"/>
        <a:ext cx="1072896" cy="4200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B1897-3334-42C6-84A1-38879B7AFEA8}">
      <dsp:nvSpPr>
        <dsp:cNvPr id="0" name=""/>
        <dsp:cNvSpPr/>
      </dsp:nvSpPr>
      <dsp:spPr>
        <a:xfrm>
          <a:off x="150113" y="153103"/>
          <a:ext cx="2440693" cy="2100912"/>
        </a:xfrm>
        <a:prstGeom prst="ellipse">
          <a:avLst/>
        </a:prstGeom>
        <a:solidFill>
          <a:schemeClr val="accent2">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00B050"/>
              </a:solidFill>
            </a:rPr>
            <a:t>Anode</a:t>
          </a:r>
        </a:p>
        <a:p>
          <a:pPr lvl="0" algn="ctr" defTabSz="1422400">
            <a:lnSpc>
              <a:spcPct val="90000"/>
            </a:lnSpc>
            <a:spcBef>
              <a:spcPct val="0"/>
            </a:spcBef>
            <a:spcAft>
              <a:spcPct val="35000"/>
            </a:spcAft>
          </a:pPr>
          <a:r>
            <a:rPr lang="en-US" sz="3200" b="1" kern="1200" dirty="0" smtClean="0">
              <a:solidFill>
                <a:srgbClr val="00B050"/>
              </a:solidFill>
            </a:rPr>
            <a:t>Modern</a:t>
          </a:r>
          <a:endParaRPr lang="en-US" sz="3200" b="1" kern="1200" dirty="0">
            <a:solidFill>
              <a:srgbClr val="00B050"/>
            </a:solidFill>
          </a:endParaRPr>
        </a:p>
      </dsp:txBody>
      <dsp:txXfrm>
        <a:off x="507544" y="460774"/>
        <a:ext cx="1725831" cy="1485570"/>
      </dsp:txXfrm>
    </dsp:sp>
    <dsp:sp modelId="{15F69A8B-EC0A-40D2-B570-F06F0178DF55}">
      <dsp:nvSpPr>
        <dsp:cNvPr id="0" name=""/>
        <dsp:cNvSpPr/>
      </dsp:nvSpPr>
      <dsp:spPr>
        <a:xfrm>
          <a:off x="6217601" y="0"/>
          <a:ext cx="2545398" cy="1373745"/>
        </a:xfrm>
        <a:prstGeom prst="ellipse">
          <a:avLst/>
        </a:prstGeom>
        <a:solidFill>
          <a:schemeClr val="accent2">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0000"/>
              </a:solidFill>
            </a:rPr>
            <a:t>Refurbishment</a:t>
          </a:r>
          <a:endParaRPr lang="en-US" sz="1800" b="1" kern="1200" dirty="0">
            <a:solidFill>
              <a:srgbClr val="FF0000"/>
            </a:solidFill>
          </a:endParaRPr>
        </a:p>
      </dsp:txBody>
      <dsp:txXfrm>
        <a:off x="6590366" y="201180"/>
        <a:ext cx="1799868" cy="971385"/>
      </dsp:txXfrm>
    </dsp:sp>
    <dsp:sp modelId="{62EF657C-1833-4238-B766-01917208AFDF}">
      <dsp:nvSpPr>
        <dsp:cNvPr id="0" name=""/>
        <dsp:cNvSpPr/>
      </dsp:nvSpPr>
      <dsp:spPr>
        <a:xfrm>
          <a:off x="3048002" y="0"/>
          <a:ext cx="2590782" cy="2229911"/>
        </a:xfrm>
        <a:prstGeom prst="ellipse">
          <a:avLst/>
        </a:prstGeom>
        <a:solidFill>
          <a:schemeClr val="accent2">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FFFF00"/>
              </a:solidFill>
            </a:rPr>
            <a:t>Bias</a:t>
          </a:r>
        </a:p>
        <a:p>
          <a:pPr lvl="0" algn="ctr" defTabSz="1422400">
            <a:lnSpc>
              <a:spcPct val="90000"/>
            </a:lnSpc>
            <a:spcBef>
              <a:spcPct val="0"/>
            </a:spcBef>
            <a:spcAft>
              <a:spcPct val="35000"/>
            </a:spcAft>
          </a:pPr>
          <a:r>
            <a:rPr lang="en-US" sz="2000" b="1" kern="1200" dirty="0" smtClean="0">
              <a:solidFill>
                <a:srgbClr val="FFFF00"/>
              </a:solidFill>
            </a:rPr>
            <a:t>Transformer</a:t>
          </a:r>
        </a:p>
        <a:p>
          <a:pPr lvl="0" algn="ctr" defTabSz="1422400">
            <a:lnSpc>
              <a:spcPct val="90000"/>
            </a:lnSpc>
            <a:spcBef>
              <a:spcPct val="0"/>
            </a:spcBef>
            <a:spcAft>
              <a:spcPct val="35000"/>
            </a:spcAft>
          </a:pPr>
          <a:r>
            <a:rPr lang="en-US" sz="2000" b="1" kern="1200" dirty="0" smtClean="0">
              <a:solidFill>
                <a:srgbClr val="FFFF00"/>
              </a:solidFill>
            </a:rPr>
            <a:t>Heat Sinks</a:t>
          </a:r>
          <a:endParaRPr lang="en-US" sz="2000" b="1" kern="1200" dirty="0">
            <a:solidFill>
              <a:srgbClr val="FFFF00"/>
            </a:solidFill>
          </a:endParaRPr>
        </a:p>
      </dsp:txBody>
      <dsp:txXfrm>
        <a:off x="3427413" y="326563"/>
        <a:ext cx="1831960" cy="1576785"/>
      </dsp:txXfrm>
    </dsp:sp>
    <dsp:sp modelId="{0C23023F-24E7-4448-94AC-901F35842E20}">
      <dsp:nvSpPr>
        <dsp:cNvPr id="0" name=""/>
        <dsp:cNvSpPr/>
      </dsp:nvSpPr>
      <dsp:spPr>
        <a:xfrm>
          <a:off x="3430154" y="4373532"/>
          <a:ext cx="2436114" cy="1036667"/>
        </a:xfrm>
        <a:prstGeom prst="ellipse">
          <a:avLst/>
        </a:prstGeom>
        <a:solidFill>
          <a:srgbClr val="0033CC">
            <a:alpha val="50000"/>
          </a:srgb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LCW</a:t>
          </a:r>
          <a:endParaRPr lang="en-US" sz="2800" kern="1200" dirty="0"/>
        </a:p>
      </dsp:txBody>
      <dsp:txXfrm>
        <a:off x="3786915" y="4525348"/>
        <a:ext cx="1722592" cy="733035"/>
      </dsp:txXfrm>
    </dsp:sp>
    <dsp:sp modelId="{50CBB7B9-4B34-4727-A805-9CC6ACE87D4A}">
      <dsp:nvSpPr>
        <dsp:cNvPr id="0" name=""/>
        <dsp:cNvSpPr/>
      </dsp:nvSpPr>
      <dsp:spPr>
        <a:xfrm>
          <a:off x="458349" y="4372509"/>
          <a:ext cx="2436114" cy="1037690"/>
        </a:xfrm>
        <a:prstGeom prst="ellipse">
          <a:avLst/>
        </a:prstGeom>
        <a:solidFill>
          <a:srgbClr val="0033CC">
            <a:alpha val="50000"/>
          </a:srgb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Power Distribution</a:t>
          </a:r>
          <a:endParaRPr lang="en-US" sz="2000" kern="1200" dirty="0"/>
        </a:p>
      </dsp:txBody>
      <dsp:txXfrm>
        <a:off x="815110" y="4524475"/>
        <a:ext cx="1722592" cy="733758"/>
      </dsp:txXfrm>
    </dsp:sp>
    <dsp:sp modelId="{738F8DE6-35BD-42E9-98A0-B956291C5726}">
      <dsp:nvSpPr>
        <dsp:cNvPr id="0" name=""/>
        <dsp:cNvSpPr/>
      </dsp:nvSpPr>
      <dsp:spPr>
        <a:xfrm>
          <a:off x="6249539" y="4465671"/>
          <a:ext cx="2436114" cy="944528"/>
        </a:xfrm>
        <a:prstGeom prst="ellipse">
          <a:avLst/>
        </a:prstGeom>
        <a:solidFill>
          <a:srgbClr val="0033CC">
            <a:alpha val="50000"/>
          </a:srgb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Solid State Drive System</a:t>
          </a:r>
          <a:endParaRPr lang="en-US" sz="1900" kern="1200" dirty="0"/>
        </a:p>
      </dsp:txBody>
      <dsp:txXfrm>
        <a:off x="6606300" y="4603994"/>
        <a:ext cx="1722592" cy="6678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C80F8-B3C0-4A8A-9D3C-5753B09F16EC}">
      <dsp:nvSpPr>
        <dsp:cNvPr id="0" name=""/>
        <dsp:cNvSpPr/>
      </dsp:nvSpPr>
      <dsp:spPr>
        <a:xfrm>
          <a:off x="4357437" y="1357022"/>
          <a:ext cx="3247087" cy="284636"/>
        </a:xfrm>
        <a:custGeom>
          <a:avLst/>
          <a:gdLst/>
          <a:ahLst/>
          <a:cxnLst/>
          <a:rect l="0" t="0" r="0" b="0"/>
          <a:pathLst>
            <a:path>
              <a:moveTo>
                <a:pt x="0" y="0"/>
              </a:moveTo>
              <a:lnTo>
                <a:pt x="0" y="210711"/>
              </a:lnTo>
              <a:lnTo>
                <a:pt x="3247087" y="210711"/>
              </a:lnTo>
              <a:lnTo>
                <a:pt x="3247087" y="284636"/>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DDDB78D4-0AC6-4A51-95EA-71C51D310392}">
      <dsp:nvSpPr>
        <dsp:cNvPr id="0" name=""/>
        <dsp:cNvSpPr/>
      </dsp:nvSpPr>
      <dsp:spPr>
        <a:xfrm>
          <a:off x="8009810" y="2643251"/>
          <a:ext cx="124025" cy="1814495"/>
        </a:xfrm>
        <a:custGeom>
          <a:avLst/>
          <a:gdLst/>
          <a:ahLst/>
          <a:cxnLst/>
          <a:rect l="0" t="0" r="0" b="0"/>
          <a:pathLst>
            <a:path>
              <a:moveTo>
                <a:pt x="0" y="0"/>
              </a:moveTo>
              <a:lnTo>
                <a:pt x="0" y="1814495"/>
              </a:lnTo>
              <a:lnTo>
                <a:pt x="124025" y="1814495"/>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DDB55584-2FC4-49E9-88CB-63ECC6A0814A}">
      <dsp:nvSpPr>
        <dsp:cNvPr id="0" name=""/>
        <dsp:cNvSpPr/>
      </dsp:nvSpPr>
      <dsp:spPr>
        <a:xfrm>
          <a:off x="8009810" y="2643251"/>
          <a:ext cx="124025" cy="1314619"/>
        </a:xfrm>
        <a:custGeom>
          <a:avLst/>
          <a:gdLst/>
          <a:ahLst/>
          <a:cxnLst/>
          <a:rect l="0" t="0" r="0" b="0"/>
          <a:pathLst>
            <a:path>
              <a:moveTo>
                <a:pt x="0" y="0"/>
              </a:moveTo>
              <a:lnTo>
                <a:pt x="0" y="1314619"/>
              </a:lnTo>
              <a:lnTo>
                <a:pt x="124025" y="1314619"/>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442C2480-886C-43DA-89BD-8314D992DA03}">
      <dsp:nvSpPr>
        <dsp:cNvPr id="0" name=""/>
        <dsp:cNvSpPr/>
      </dsp:nvSpPr>
      <dsp:spPr>
        <a:xfrm>
          <a:off x="8009810" y="2643251"/>
          <a:ext cx="124025" cy="823738"/>
        </a:xfrm>
        <a:custGeom>
          <a:avLst/>
          <a:gdLst/>
          <a:ahLst/>
          <a:cxnLst/>
          <a:rect l="0" t="0" r="0" b="0"/>
          <a:pathLst>
            <a:path>
              <a:moveTo>
                <a:pt x="0" y="0"/>
              </a:moveTo>
              <a:lnTo>
                <a:pt x="0" y="823738"/>
              </a:lnTo>
              <a:lnTo>
                <a:pt x="124025" y="823738"/>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D46D9484-029F-4BA2-8B7B-EC00FC5E9C68}">
      <dsp:nvSpPr>
        <dsp:cNvPr id="0" name=""/>
        <dsp:cNvSpPr/>
      </dsp:nvSpPr>
      <dsp:spPr>
        <a:xfrm>
          <a:off x="8009810" y="2643251"/>
          <a:ext cx="124025" cy="323863"/>
        </a:xfrm>
        <a:custGeom>
          <a:avLst/>
          <a:gdLst/>
          <a:ahLst/>
          <a:cxnLst/>
          <a:rect l="0" t="0" r="0" b="0"/>
          <a:pathLst>
            <a:path>
              <a:moveTo>
                <a:pt x="0" y="0"/>
              </a:moveTo>
              <a:lnTo>
                <a:pt x="0" y="323863"/>
              </a:lnTo>
              <a:lnTo>
                <a:pt x="124025" y="323863"/>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2D98863A-7D85-462D-8448-6B46585D6043}">
      <dsp:nvSpPr>
        <dsp:cNvPr id="0" name=""/>
        <dsp:cNvSpPr/>
      </dsp:nvSpPr>
      <dsp:spPr>
        <a:xfrm>
          <a:off x="5986951" y="2001189"/>
          <a:ext cx="2353593" cy="290036"/>
        </a:xfrm>
        <a:custGeom>
          <a:avLst/>
          <a:gdLst/>
          <a:ahLst/>
          <a:cxnLst/>
          <a:rect l="0" t="0" r="0" b="0"/>
          <a:pathLst>
            <a:path>
              <a:moveTo>
                <a:pt x="0" y="0"/>
              </a:moveTo>
              <a:lnTo>
                <a:pt x="0" y="216111"/>
              </a:lnTo>
              <a:lnTo>
                <a:pt x="2353593" y="216111"/>
              </a:lnTo>
              <a:lnTo>
                <a:pt x="2353593" y="290036"/>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369FCC6B-6DF2-4522-BEC6-09979006236F}">
      <dsp:nvSpPr>
        <dsp:cNvPr id="0" name=""/>
        <dsp:cNvSpPr/>
      </dsp:nvSpPr>
      <dsp:spPr>
        <a:xfrm>
          <a:off x="6986685" y="2634257"/>
          <a:ext cx="105607" cy="1319380"/>
        </a:xfrm>
        <a:custGeom>
          <a:avLst/>
          <a:gdLst/>
          <a:ahLst/>
          <a:cxnLst/>
          <a:rect l="0" t="0" r="0" b="0"/>
          <a:pathLst>
            <a:path>
              <a:moveTo>
                <a:pt x="0" y="0"/>
              </a:moveTo>
              <a:lnTo>
                <a:pt x="0" y="1319380"/>
              </a:lnTo>
              <a:lnTo>
                <a:pt x="105607" y="1319380"/>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F7A0D8DE-B089-4EC0-96C2-F5E833BA4C4D}">
      <dsp:nvSpPr>
        <dsp:cNvPr id="0" name=""/>
        <dsp:cNvSpPr/>
      </dsp:nvSpPr>
      <dsp:spPr>
        <a:xfrm>
          <a:off x="6986685" y="2634257"/>
          <a:ext cx="105607" cy="821198"/>
        </a:xfrm>
        <a:custGeom>
          <a:avLst/>
          <a:gdLst/>
          <a:ahLst/>
          <a:cxnLst/>
          <a:rect l="0" t="0" r="0" b="0"/>
          <a:pathLst>
            <a:path>
              <a:moveTo>
                <a:pt x="0" y="0"/>
              </a:moveTo>
              <a:lnTo>
                <a:pt x="0" y="821198"/>
              </a:lnTo>
              <a:lnTo>
                <a:pt x="105607" y="821198"/>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1C2B3A4A-9727-4624-ACF4-75C05F95F78A}">
      <dsp:nvSpPr>
        <dsp:cNvPr id="0" name=""/>
        <dsp:cNvSpPr/>
      </dsp:nvSpPr>
      <dsp:spPr>
        <a:xfrm>
          <a:off x="6986685" y="2634257"/>
          <a:ext cx="105607" cy="323016"/>
        </a:xfrm>
        <a:custGeom>
          <a:avLst/>
          <a:gdLst/>
          <a:ahLst/>
          <a:cxnLst/>
          <a:rect l="0" t="0" r="0" b="0"/>
          <a:pathLst>
            <a:path>
              <a:moveTo>
                <a:pt x="0" y="0"/>
              </a:moveTo>
              <a:lnTo>
                <a:pt x="0" y="323016"/>
              </a:lnTo>
              <a:lnTo>
                <a:pt x="105607" y="323016"/>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875293A4-2442-45AF-A6B6-0382265B422A}">
      <dsp:nvSpPr>
        <dsp:cNvPr id="0" name=""/>
        <dsp:cNvSpPr/>
      </dsp:nvSpPr>
      <dsp:spPr>
        <a:xfrm>
          <a:off x="5986951" y="2001189"/>
          <a:ext cx="1281353" cy="281042"/>
        </a:xfrm>
        <a:custGeom>
          <a:avLst/>
          <a:gdLst/>
          <a:ahLst/>
          <a:cxnLst/>
          <a:rect l="0" t="0" r="0" b="0"/>
          <a:pathLst>
            <a:path>
              <a:moveTo>
                <a:pt x="0" y="0"/>
              </a:moveTo>
              <a:lnTo>
                <a:pt x="0" y="207117"/>
              </a:lnTo>
              <a:lnTo>
                <a:pt x="1281353" y="207117"/>
              </a:lnTo>
              <a:lnTo>
                <a:pt x="1281353" y="281042"/>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F5A5FF51-CF18-4F84-9EB7-55E807B0D81B}">
      <dsp:nvSpPr>
        <dsp:cNvPr id="0" name=""/>
        <dsp:cNvSpPr/>
      </dsp:nvSpPr>
      <dsp:spPr>
        <a:xfrm>
          <a:off x="6134784" y="2634257"/>
          <a:ext cx="105607" cy="823738"/>
        </a:xfrm>
        <a:custGeom>
          <a:avLst/>
          <a:gdLst/>
          <a:ahLst/>
          <a:cxnLst/>
          <a:rect l="0" t="0" r="0" b="0"/>
          <a:pathLst>
            <a:path>
              <a:moveTo>
                <a:pt x="0" y="0"/>
              </a:moveTo>
              <a:lnTo>
                <a:pt x="0" y="823738"/>
              </a:lnTo>
              <a:lnTo>
                <a:pt x="105607" y="823738"/>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8C87A2D7-D29E-46E0-8E33-FA8004F0B24F}">
      <dsp:nvSpPr>
        <dsp:cNvPr id="0" name=""/>
        <dsp:cNvSpPr/>
      </dsp:nvSpPr>
      <dsp:spPr>
        <a:xfrm>
          <a:off x="6134784" y="2634257"/>
          <a:ext cx="105607" cy="326749"/>
        </a:xfrm>
        <a:custGeom>
          <a:avLst/>
          <a:gdLst/>
          <a:ahLst/>
          <a:cxnLst/>
          <a:rect l="0" t="0" r="0" b="0"/>
          <a:pathLst>
            <a:path>
              <a:moveTo>
                <a:pt x="0" y="0"/>
              </a:moveTo>
              <a:lnTo>
                <a:pt x="0" y="326749"/>
              </a:lnTo>
              <a:lnTo>
                <a:pt x="105607" y="326749"/>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ADC0528B-BAD3-4B79-AFBF-589BAE642802}">
      <dsp:nvSpPr>
        <dsp:cNvPr id="0" name=""/>
        <dsp:cNvSpPr/>
      </dsp:nvSpPr>
      <dsp:spPr>
        <a:xfrm>
          <a:off x="5986951" y="2001189"/>
          <a:ext cx="429452" cy="281042"/>
        </a:xfrm>
        <a:custGeom>
          <a:avLst/>
          <a:gdLst/>
          <a:ahLst/>
          <a:cxnLst/>
          <a:rect l="0" t="0" r="0" b="0"/>
          <a:pathLst>
            <a:path>
              <a:moveTo>
                <a:pt x="0" y="0"/>
              </a:moveTo>
              <a:lnTo>
                <a:pt x="0" y="207117"/>
              </a:lnTo>
              <a:lnTo>
                <a:pt x="429452" y="207117"/>
              </a:lnTo>
              <a:lnTo>
                <a:pt x="429452" y="281042"/>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1A51E322-FA58-42BB-8B31-747E9B3A293C}">
      <dsp:nvSpPr>
        <dsp:cNvPr id="0" name=""/>
        <dsp:cNvSpPr/>
      </dsp:nvSpPr>
      <dsp:spPr>
        <a:xfrm>
          <a:off x="5172376" y="2634257"/>
          <a:ext cx="124025" cy="2823240"/>
        </a:xfrm>
        <a:custGeom>
          <a:avLst/>
          <a:gdLst/>
          <a:ahLst/>
          <a:cxnLst/>
          <a:rect l="0" t="0" r="0" b="0"/>
          <a:pathLst>
            <a:path>
              <a:moveTo>
                <a:pt x="0" y="0"/>
              </a:moveTo>
              <a:lnTo>
                <a:pt x="0" y="2823240"/>
              </a:lnTo>
              <a:lnTo>
                <a:pt x="124025" y="2823240"/>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0373F477-38A2-46CE-8163-2B5C1F3EE9CA}">
      <dsp:nvSpPr>
        <dsp:cNvPr id="0" name=""/>
        <dsp:cNvSpPr/>
      </dsp:nvSpPr>
      <dsp:spPr>
        <a:xfrm>
          <a:off x="5172376" y="2634257"/>
          <a:ext cx="124025" cy="2323365"/>
        </a:xfrm>
        <a:custGeom>
          <a:avLst/>
          <a:gdLst/>
          <a:ahLst/>
          <a:cxnLst/>
          <a:rect l="0" t="0" r="0" b="0"/>
          <a:pathLst>
            <a:path>
              <a:moveTo>
                <a:pt x="0" y="0"/>
              </a:moveTo>
              <a:lnTo>
                <a:pt x="0" y="2323365"/>
              </a:lnTo>
              <a:lnTo>
                <a:pt x="124025" y="2323365"/>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BD246E9D-7EE7-4C9D-A487-984884167E57}">
      <dsp:nvSpPr>
        <dsp:cNvPr id="0" name=""/>
        <dsp:cNvSpPr/>
      </dsp:nvSpPr>
      <dsp:spPr>
        <a:xfrm>
          <a:off x="5172376" y="2634257"/>
          <a:ext cx="124025" cy="1823489"/>
        </a:xfrm>
        <a:custGeom>
          <a:avLst/>
          <a:gdLst/>
          <a:ahLst/>
          <a:cxnLst/>
          <a:rect l="0" t="0" r="0" b="0"/>
          <a:pathLst>
            <a:path>
              <a:moveTo>
                <a:pt x="0" y="0"/>
              </a:moveTo>
              <a:lnTo>
                <a:pt x="0" y="1823489"/>
              </a:lnTo>
              <a:lnTo>
                <a:pt x="124025" y="1823489"/>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F8B2EC81-DEB6-4EA8-891A-CF1AB1B4CA61}">
      <dsp:nvSpPr>
        <dsp:cNvPr id="0" name=""/>
        <dsp:cNvSpPr/>
      </dsp:nvSpPr>
      <dsp:spPr>
        <a:xfrm>
          <a:off x="5172376" y="2634257"/>
          <a:ext cx="124025" cy="1323614"/>
        </a:xfrm>
        <a:custGeom>
          <a:avLst/>
          <a:gdLst/>
          <a:ahLst/>
          <a:cxnLst/>
          <a:rect l="0" t="0" r="0" b="0"/>
          <a:pathLst>
            <a:path>
              <a:moveTo>
                <a:pt x="0" y="0"/>
              </a:moveTo>
              <a:lnTo>
                <a:pt x="0" y="1323614"/>
              </a:lnTo>
              <a:lnTo>
                <a:pt x="124025" y="1323614"/>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CC007470-7205-4248-8716-3AC02BDFF870}">
      <dsp:nvSpPr>
        <dsp:cNvPr id="0" name=""/>
        <dsp:cNvSpPr/>
      </dsp:nvSpPr>
      <dsp:spPr>
        <a:xfrm>
          <a:off x="5172376" y="2634257"/>
          <a:ext cx="124025" cy="823738"/>
        </a:xfrm>
        <a:custGeom>
          <a:avLst/>
          <a:gdLst/>
          <a:ahLst/>
          <a:cxnLst/>
          <a:rect l="0" t="0" r="0" b="0"/>
          <a:pathLst>
            <a:path>
              <a:moveTo>
                <a:pt x="0" y="0"/>
              </a:moveTo>
              <a:lnTo>
                <a:pt x="0" y="823738"/>
              </a:lnTo>
              <a:lnTo>
                <a:pt x="124025" y="823738"/>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9CEE4CE6-8AEE-4F43-B1A5-B85101022DB3}">
      <dsp:nvSpPr>
        <dsp:cNvPr id="0" name=""/>
        <dsp:cNvSpPr/>
      </dsp:nvSpPr>
      <dsp:spPr>
        <a:xfrm>
          <a:off x="5172376" y="2634257"/>
          <a:ext cx="124025" cy="323863"/>
        </a:xfrm>
        <a:custGeom>
          <a:avLst/>
          <a:gdLst/>
          <a:ahLst/>
          <a:cxnLst/>
          <a:rect l="0" t="0" r="0" b="0"/>
          <a:pathLst>
            <a:path>
              <a:moveTo>
                <a:pt x="0" y="0"/>
              </a:moveTo>
              <a:lnTo>
                <a:pt x="0" y="323863"/>
              </a:lnTo>
              <a:lnTo>
                <a:pt x="124025" y="323863"/>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60E59C74-E95D-4D56-8D3E-F67FF5C55EA1}">
      <dsp:nvSpPr>
        <dsp:cNvPr id="0" name=""/>
        <dsp:cNvSpPr/>
      </dsp:nvSpPr>
      <dsp:spPr>
        <a:xfrm>
          <a:off x="5503111" y="2001189"/>
          <a:ext cx="483840" cy="281042"/>
        </a:xfrm>
        <a:custGeom>
          <a:avLst/>
          <a:gdLst/>
          <a:ahLst/>
          <a:cxnLst/>
          <a:rect l="0" t="0" r="0" b="0"/>
          <a:pathLst>
            <a:path>
              <a:moveTo>
                <a:pt x="483840" y="0"/>
              </a:moveTo>
              <a:lnTo>
                <a:pt x="483840" y="207117"/>
              </a:lnTo>
              <a:lnTo>
                <a:pt x="0" y="207117"/>
              </a:lnTo>
              <a:lnTo>
                <a:pt x="0" y="281042"/>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513B3E1E-9B74-4DAD-9D19-FAD55BD22779}">
      <dsp:nvSpPr>
        <dsp:cNvPr id="0" name=""/>
        <dsp:cNvSpPr/>
      </dsp:nvSpPr>
      <dsp:spPr>
        <a:xfrm>
          <a:off x="4044016" y="2634257"/>
          <a:ext cx="124025" cy="3323116"/>
        </a:xfrm>
        <a:custGeom>
          <a:avLst/>
          <a:gdLst/>
          <a:ahLst/>
          <a:cxnLst/>
          <a:rect l="0" t="0" r="0" b="0"/>
          <a:pathLst>
            <a:path>
              <a:moveTo>
                <a:pt x="0" y="0"/>
              </a:moveTo>
              <a:lnTo>
                <a:pt x="0" y="3323116"/>
              </a:lnTo>
              <a:lnTo>
                <a:pt x="124025" y="3323116"/>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3263DE01-F3C1-4692-B8E4-81147FA3BF80}">
      <dsp:nvSpPr>
        <dsp:cNvPr id="0" name=""/>
        <dsp:cNvSpPr/>
      </dsp:nvSpPr>
      <dsp:spPr>
        <a:xfrm>
          <a:off x="4044016" y="2634257"/>
          <a:ext cx="124025" cy="2823240"/>
        </a:xfrm>
        <a:custGeom>
          <a:avLst/>
          <a:gdLst/>
          <a:ahLst/>
          <a:cxnLst/>
          <a:rect l="0" t="0" r="0" b="0"/>
          <a:pathLst>
            <a:path>
              <a:moveTo>
                <a:pt x="0" y="0"/>
              </a:moveTo>
              <a:lnTo>
                <a:pt x="0" y="2823240"/>
              </a:lnTo>
              <a:lnTo>
                <a:pt x="124025" y="2823240"/>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40807956-7031-4C64-B6AE-3B7E8AC82287}">
      <dsp:nvSpPr>
        <dsp:cNvPr id="0" name=""/>
        <dsp:cNvSpPr/>
      </dsp:nvSpPr>
      <dsp:spPr>
        <a:xfrm>
          <a:off x="4044016" y="2634257"/>
          <a:ext cx="124025" cy="2323365"/>
        </a:xfrm>
        <a:custGeom>
          <a:avLst/>
          <a:gdLst/>
          <a:ahLst/>
          <a:cxnLst/>
          <a:rect l="0" t="0" r="0" b="0"/>
          <a:pathLst>
            <a:path>
              <a:moveTo>
                <a:pt x="0" y="0"/>
              </a:moveTo>
              <a:lnTo>
                <a:pt x="0" y="2323365"/>
              </a:lnTo>
              <a:lnTo>
                <a:pt x="124025" y="2323365"/>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B452A87D-6163-463D-93B4-5B169434CED3}">
      <dsp:nvSpPr>
        <dsp:cNvPr id="0" name=""/>
        <dsp:cNvSpPr/>
      </dsp:nvSpPr>
      <dsp:spPr>
        <a:xfrm>
          <a:off x="4044016" y="2634257"/>
          <a:ext cx="124025" cy="1816565"/>
        </a:xfrm>
        <a:custGeom>
          <a:avLst/>
          <a:gdLst/>
          <a:ahLst/>
          <a:cxnLst/>
          <a:rect l="0" t="0" r="0" b="0"/>
          <a:pathLst>
            <a:path>
              <a:moveTo>
                <a:pt x="0" y="0"/>
              </a:moveTo>
              <a:lnTo>
                <a:pt x="0" y="1816565"/>
              </a:lnTo>
              <a:lnTo>
                <a:pt x="124025" y="1816565"/>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58682662-4715-43B5-A692-08949EB46536}">
      <dsp:nvSpPr>
        <dsp:cNvPr id="0" name=""/>
        <dsp:cNvSpPr/>
      </dsp:nvSpPr>
      <dsp:spPr>
        <a:xfrm>
          <a:off x="4044016" y="2634257"/>
          <a:ext cx="124025" cy="1323614"/>
        </a:xfrm>
        <a:custGeom>
          <a:avLst/>
          <a:gdLst/>
          <a:ahLst/>
          <a:cxnLst/>
          <a:rect l="0" t="0" r="0" b="0"/>
          <a:pathLst>
            <a:path>
              <a:moveTo>
                <a:pt x="0" y="0"/>
              </a:moveTo>
              <a:lnTo>
                <a:pt x="0" y="1323614"/>
              </a:lnTo>
              <a:lnTo>
                <a:pt x="124025" y="1323614"/>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2B7320D6-DA52-4DC9-AB6E-5C8AB4A7BBAB}">
      <dsp:nvSpPr>
        <dsp:cNvPr id="0" name=""/>
        <dsp:cNvSpPr/>
      </dsp:nvSpPr>
      <dsp:spPr>
        <a:xfrm>
          <a:off x="4044016" y="2634257"/>
          <a:ext cx="124025" cy="823738"/>
        </a:xfrm>
        <a:custGeom>
          <a:avLst/>
          <a:gdLst/>
          <a:ahLst/>
          <a:cxnLst/>
          <a:rect l="0" t="0" r="0" b="0"/>
          <a:pathLst>
            <a:path>
              <a:moveTo>
                <a:pt x="0" y="0"/>
              </a:moveTo>
              <a:lnTo>
                <a:pt x="0" y="823738"/>
              </a:lnTo>
              <a:lnTo>
                <a:pt x="124025" y="823738"/>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1794A120-EE87-4E1D-AAAC-4C227A4A7556}">
      <dsp:nvSpPr>
        <dsp:cNvPr id="0" name=""/>
        <dsp:cNvSpPr/>
      </dsp:nvSpPr>
      <dsp:spPr>
        <a:xfrm>
          <a:off x="4044016" y="2634257"/>
          <a:ext cx="124025" cy="323863"/>
        </a:xfrm>
        <a:custGeom>
          <a:avLst/>
          <a:gdLst/>
          <a:ahLst/>
          <a:cxnLst/>
          <a:rect l="0" t="0" r="0" b="0"/>
          <a:pathLst>
            <a:path>
              <a:moveTo>
                <a:pt x="0" y="0"/>
              </a:moveTo>
              <a:lnTo>
                <a:pt x="0" y="323863"/>
              </a:lnTo>
              <a:lnTo>
                <a:pt x="124025" y="323863"/>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B26F0CCB-DA33-4585-A216-0AA5922E9447}">
      <dsp:nvSpPr>
        <dsp:cNvPr id="0" name=""/>
        <dsp:cNvSpPr/>
      </dsp:nvSpPr>
      <dsp:spPr>
        <a:xfrm>
          <a:off x="4374751" y="2001189"/>
          <a:ext cx="1612200" cy="281042"/>
        </a:xfrm>
        <a:custGeom>
          <a:avLst/>
          <a:gdLst/>
          <a:ahLst/>
          <a:cxnLst/>
          <a:rect l="0" t="0" r="0" b="0"/>
          <a:pathLst>
            <a:path>
              <a:moveTo>
                <a:pt x="1612200" y="0"/>
              </a:moveTo>
              <a:lnTo>
                <a:pt x="1612200" y="207117"/>
              </a:lnTo>
              <a:lnTo>
                <a:pt x="0" y="207117"/>
              </a:lnTo>
              <a:lnTo>
                <a:pt x="0" y="281042"/>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60CF706F-C66D-4A78-87A4-EE226BA9CDF1}">
      <dsp:nvSpPr>
        <dsp:cNvPr id="0" name=""/>
        <dsp:cNvSpPr/>
      </dsp:nvSpPr>
      <dsp:spPr>
        <a:xfrm>
          <a:off x="4357437" y="1357022"/>
          <a:ext cx="1629514" cy="292142"/>
        </a:xfrm>
        <a:custGeom>
          <a:avLst/>
          <a:gdLst/>
          <a:ahLst/>
          <a:cxnLst/>
          <a:rect l="0" t="0" r="0" b="0"/>
          <a:pathLst>
            <a:path>
              <a:moveTo>
                <a:pt x="0" y="0"/>
              </a:moveTo>
              <a:lnTo>
                <a:pt x="0" y="218216"/>
              </a:lnTo>
              <a:lnTo>
                <a:pt x="1629514" y="218216"/>
              </a:lnTo>
              <a:lnTo>
                <a:pt x="1629514" y="292142"/>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1CCEC84F-63DB-4DEE-9F25-48F1225D6EEC}">
      <dsp:nvSpPr>
        <dsp:cNvPr id="0" name=""/>
        <dsp:cNvSpPr/>
      </dsp:nvSpPr>
      <dsp:spPr>
        <a:xfrm>
          <a:off x="3133606" y="2634257"/>
          <a:ext cx="113312" cy="823738"/>
        </a:xfrm>
        <a:custGeom>
          <a:avLst/>
          <a:gdLst/>
          <a:ahLst/>
          <a:cxnLst/>
          <a:rect l="0" t="0" r="0" b="0"/>
          <a:pathLst>
            <a:path>
              <a:moveTo>
                <a:pt x="0" y="0"/>
              </a:moveTo>
              <a:lnTo>
                <a:pt x="0" y="823738"/>
              </a:lnTo>
              <a:lnTo>
                <a:pt x="113312" y="823738"/>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847B6ED2-E123-477F-B76D-2398BE25E943}">
      <dsp:nvSpPr>
        <dsp:cNvPr id="0" name=""/>
        <dsp:cNvSpPr/>
      </dsp:nvSpPr>
      <dsp:spPr>
        <a:xfrm>
          <a:off x="3133606" y="2634257"/>
          <a:ext cx="113312" cy="323863"/>
        </a:xfrm>
        <a:custGeom>
          <a:avLst/>
          <a:gdLst/>
          <a:ahLst/>
          <a:cxnLst/>
          <a:rect l="0" t="0" r="0" b="0"/>
          <a:pathLst>
            <a:path>
              <a:moveTo>
                <a:pt x="0" y="0"/>
              </a:moveTo>
              <a:lnTo>
                <a:pt x="0" y="323863"/>
              </a:lnTo>
              <a:lnTo>
                <a:pt x="113312" y="323863"/>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28D32780-5D81-4BCB-B0A0-A7CF44733EEA}">
      <dsp:nvSpPr>
        <dsp:cNvPr id="0" name=""/>
        <dsp:cNvSpPr/>
      </dsp:nvSpPr>
      <dsp:spPr>
        <a:xfrm>
          <a:off x="1907398" y="2001189"/>
          <a:ext cx="1528375" cy="281042"/>
        </a:xfrm>
        <a:custGeom>
          <a:avLst/>
          <a:gdLst/>
          <a:ahLst/>
          <a:cxnLst/>
          <a:rect l="0" t="0" r="0" b="0"/>
          <a:pathLst>
            <a:path>
              <a:moveTo>
                <a:pt x="0" y="0"/>
              </a:moveTo>
              <a:lnTo>
                <a:pt x="0" y="207117"/>
              </a:lnTo>
              <a:lnTo>
                <a:pt x="1528375" y="207117"/>
              </a:lnTo>
              <a:lnTo>
                <a:pt x="1528375" y="281042"/>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8A669C79-3360-4F80-915C-83E21FBAD3C3}">
      <dsp:nvSpPr>
        <dsp:cNvPr id="0" name=""/>
        <dsp:cNvSpPr/>
      </dsp:nvSpPr>
      <dsp:spPr>
        <a:xfrm>
          <a:off x="2276569" y="2634257"/>
          <a:ext cx="105607" cy="323863"/>
        </a:xfrm>
        <a:custGeom>
          <a:avLst/>
          <a:gdLst/>
          <a:ahLst/>
          <a:cxnLst/>
          <a:rect l="0" t="0" r="0" b="0"/>
          <a:pathLst>
            <a:path>
              <a:moveTo>
                <a:pt x="0" y="0"/>
              </a:moveTo>
              <a:lnTo>
                <a:pt x="0" y="323863"/>
              </a:lnTo>
              <a:lnTo>
                <a:pt x="105607" y="323863"/>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A1F107E2-EBE1-4F33-8D84-DF7DA38FACF9}">
      <dsp:nvSpPr>
        <dsp:cNvPr id="0" name=""/>
        <dsp:cNvSpPr/>
      </dsp:nvSpPr>
      <dsp:spPr>
        <a:xfrm>
          <a:off x="1907398" y="2001189"/>
          <a:ext cx="650791" cy="281042"/>
        </a:xfrm>
        <a:custGeom>
          <a:avLst/>
          <a:gdLst/>
          <a:ahLst/>
          <a:cxnLst/>
          <a:rect l="0" t="0" r="0" b="0"/>
          <a:pathLst>
            <a:path>
              <a:moveTo>
                <a:pt x="0" y="0"/>
              </a:moveTo>
              <a:lnTo>
                <a:pt x="0" y="207117"/>
              </a:lnTo>
              <a:lnTo>
                <a:pt x="650791" y="207117"/>
              </a:lnTo>
              <a:lnTo>
                <a:pt x="650791" y="281042"/>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034E2D9E-DBCE-4DFE-9C1F-82E055B71737}">
      <dsp:nvSpPr>
        <dsp:cNvPr id="0" name=""/>
        <dsp:cNvSpPr/>
      </dsp:nvSpPr>
      <dsp:spPr>
        <a:xfrm>
          <a:off x="1187213" y="2634257"/>
          <a:ext cx="128257" cy="821262"/>
        </a:xfrm>
        <a:custGeom>
          <a:avLst/>
          <a:gdLst/>
          <a:ahLst/>
          <a:cxnLst/>
          <a:rect l="0" t="0" r="0" b="0"/>
          <a:pathLst>
            <a:path>
              <a:moveTo>
                <a:pt x="0" y="0"/>
              </a:moveTo>
              <a:lnTo>
                <a:pt x="0" y="821262"/>
              </a:lnTo>
              <a:lnTo>
                <a:pt x="128257" y="821262"/>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18EE296F-3803-4692-BB9E-CD776313E856}">
      <dsp:nvSpPr>
        <dsp:cNvPr id="0" name=""/>
        <dsp:cNvSpPr/>
      </dsp:nvSpPr>
      <dsp:spPr>
        <a:xfrm>
          <a:off x="1187213" y="2634257"/>
          <a:ext cx="128257" cy="323037"/>
        </a:xfrm>
        <a:custGeom>
          <a:avLst/>
          <a:gdLst/>
          <a:ahLst/>
          <a:cxnLst/>
          <a:rect l="0" t="0" r="0" b="0"/>
          <a:pathLst>
            <a:path>
              <a:moveTo>
                <a:pt x="0" y="0"/>
              </a:moveTo>
              <a:lnTo>
                <a:pt x="0" y="323037"/>
              </a:lnTo>
              <a:lnTo>
                <a:pt x="128257" y="323037"/>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0945A37F-085F-4D8C-ADAC-6D068F5D07B5}">
      <dsp:nvSpPr>
        <dsp:cNvPr id="0" name=""/>
        <dsp:cNvSpPr/>
      </dsp:nvSpPr>
      <dsp:spPr>
        <a:xfrm>
          <a:off x="1529232" y="2001189"/>
          <a:ext cx="378165" cy="281042"/>
        </a:xfrm>
        <a:custGeom>
          <a:avLst/>
          <a:gdLst/>
          <a:ahLst/>
          <a:cxnLst/>
          <a:rect l="0" t="0" r="0" b="0"/>
          <a:pathLst>
            <a:path>
              <a:moveTo>
                <a:pt x="378165" y="0"/>
              </a:moveTo>
              <a:lnTo>
                <a:pt x="378165" y="207117"/>
              </a:lnTo>
              <a:lnTo>
                <a:pt x="0" y="207117"/>
              </a:lnTo>
              <a:lnTo>
                <a:pt x="0" y="281042"/>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CAA180E8-80F7-4B36-9BF0-3FE782EFBA07}">
      <dsp:nvSpPr>
        <dsp:cNvPr id="0" name=""/>
        <dsp:cNvSpPr/>
      </dsp:nvSpPr>
      <dsp:spPr>
        <a:xfrm>
          <a:off x="96568" y="2634257"/>
          <a:ext cx="142881" cy="1323614"/>
        </a:xfrm>
        <a:custGeom>
          <a:avLst/>
          <a:gdLst/>
          <a:ahLst/>
          <a:cxnLst/>
          <a:rect l="0" t="0" r="0" b="0"/>
          <a:pathLst>
            <a:path>
              <a:moveTo>
                <a:pt x="0" y="0"/>
              </a:moveTo>
              <a:lnTo>
                <a:pt x="0" y="1323614"/>
              </a:lnTo>
              <a:lnTo>
                <a:pt x="142881" y="1323614"/>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F7ADD417-268F-4023-9FBF-81CD86215589}">
      <dsp:nvSpPr>
        <dsp:cNvPr id="0" name=""/>
        <dsp:cNvSpPr/>
      </dsp:nvSpPr>
      <dsp:spPr>
        <a:xfrm>
          <a:off x="96568" y="2634257"/>
          <a:ext cx="142881" cy="823738"/>
        </a:xfrm>
        <a:custGeom>
          <a:avLst/>
          <a:gdLst/>
          <a:ahLst/>
          <a:cxnLst/>
          <a:rect l="0" t="0" r="0" b="0"/>
          <a:pathLst>
            <a:path>
              <a:moveTo>
                <a:pt x="0" y="0"/>
              </a:moveTo>
              <a:lnTo>
                <a:pt x="0" y="823738"/>
              </a:lnTo>
              <a:lnTo>
                <a:pt x="142881" y="823738"/>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09C9C083-B1B5-4A98-81BE-E5CC345E88BF}">
      <dsp:nvSpPr>
        <dsp:cNvPr id="0" name=""/>
        <dsp:cNvSpPr/>
      </dsp:nvSpPr>
      <dsp:spPr>
        <a:xfrm>
          <a:off x="96568" y="2634257"/>
          <a:ext cx="142881" cy="323863"/>
        </a:xfrm>
        <a:custGeom>
          <a:avLst/>
          <a:gdLst/>
          <a:ahLst/>
          <a:cxnLst/>
          <a:rect l="0" t="0" r="0" b="0"/>
          <a:pathLst>
            <a:path>
              <a:moveTo>
                <a:pt x="0" y="0"/>
              </a:moveTo>
              <a:lnTo>
                <a:pt x="0" y="323863"/>
              </a:lnTo>
              <a:lnTo>
                <a:pt x="142881" y="323863"/>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AB44957E-1384-4628-A91F-6E9753D13DC1}">
      <dsp:nvSpPr>
        <dsp:cNvPr id="0" name=""/>
        <dsp:cNvSpPr/>
      </dsp:nvSpPr>
      <dsp:spPr>
        <a:xfrm>
          <a:off x="477585" y="2001189"/>
          <a:ext cx="1429812" cy="281042"/>
        </a:xfrm>
        <a:custGeom>
          <a:avLst/>
          <a:gdLst/>
          <a:ahLst/>
          <a:cxnLst/>
          <a:rect l="0" t="0" r="0" b="0"/>
          <a:pathLst>
            <a:path>
              <a:moveTo>
                <a:pt x="1429812" y="0"/>
              </a:moveTo>
              <a:lnTo>
                <a:pt x="1429812" y="207117"/>
              </a:lnTo>
              <a:lnTo>
                <a:pt x="0" y="207117"/>
              </a:lnTo>
              <a:lnTo>
                <a:pt x="0" y="281042"/>
              </a:lnTo>
            </a:path>
          </a:pathLst>
        </a:custGeom>
        <a:noFill/>
        <a:ln w="25400" cap="flat" cmpd="sng" algn="ctr">
          <a:solidFill>
            <a:srgbClr val="4F81BD">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8B704965-1AE9-4B06-9788-35DDBF39A4BA}">
      <dsp:nvSpPr>
        <dsp:cNvPr id="0" name=""/>
        <dsp:cNvSpPr/>
      </dsp:nvSpPr>
      <dsp:spPr>
        <a:xfrm>
          <a:off x="1907398" y="1357022"/>
          <a:ext cx="2450039" cy="292142"/>
        </a:xfrm>
        <a:custGeom>
          <a:avLst/>
          <a:gdLst/>
          <a:ahLst/>
          <a:cxnLst/>
          <a:rect l="0" t="0" r="0" b="0"/>
          <a:pathLst>
            <a:path>
              <a:moveTo>
                <a:pt x="2450039" y="0"/>
              </a:moveTo>
              <a:lnTo>
                <a:pt x="2450039" y="218216"/>
              </a:lnTo>
              <a:lnTo>
                <a:pt x="0" y="218216"/>
              </a:lnTo>
              <a:lnTo>
                <a:pt x="0" y="292142"/>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719BB457-37F4-43E6-97B9-D2DA3763EDE1}">
      <dsp:nvSpPr>
        <dsp:cNvPr id="0" name=""/>
        <dsp:cNvSpPr/>
      </dsp:nvSpPr>
      <dsp:spPr>
        <a:xfrm>
          <a:off x="3051927" y="256314"/>
          <a:ext cx="2611018" cy="1100708"/>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solidFill>
                <a:sysClr val="windowText" lastClr="000000"/>
              </a:solidFill>
              <a:latin typeface="Calibri"/>
              <a:ea typeface="+mn-ea"/>
              <a:cs typeface="+mn-cs"/>
            </a:rPr>
            <a:t>Proton Improvement Plan</a:t>
          </a:r>
          <a:br>
            <a:rPr lang="en-US" sz="1000" kern="1200" dirty="0" smtClean="0">
              <a:solidFill>
                <a:sysClr val="windowText" lastClr="000000"/>
              </a:solidFill>
              <a:latin typeface="Calibri"/>
              <a:ea typeface="+mn-ea"/>
              <a:cs typeface="+mn-cs"/>
            </a:rPr>
          </a:br>
          <a:r>
            <a:rPr lang="en-US" sz="1000" kern="1200" dirty="0" smtClean="0">
              <a:solidFill>
                <a:sysClr val="windowText" lastClr="000000"/>
              </a:solidFill>
              <a:latin typeface="Calibri"/>
              <a:ea typeface="+mn-ea"/>
              <a:cs typeface="+mn-cs"/>
            </a:rPr>
            <a:t>Bill Pellico</a:t>
          </a:r>
          <a:br>
            <a:rPr lang="en-US" sz="1000" kern="1200" dirty="0" smtClean="0">
              <a:solidFill>
                <a:sysClr val="windowText" lastClr="000000"/>
              </a:solidFill>
              <a:latin typeface="Calibri"/>
              <a:ea typeface="+mn-ea"/>
              <a:cs typeface="+mn-cs"/>
            </a:rPr>
          </a:br>
          <a:r>
            <a:rPr lang="en-US" sz="1000" kern="1200" dirty="0" smtClean="0">
              <a:solidFill>
                <a:sysClr val="windowText" lastClr="000000"/>
              </a:solidFill>
              <a:latin typeface="Calibri"/>
              <a:ea typeface="+mn-ea"/>
              <a:cs typeface="+mn-cs"/>
            </a:rPr>
            <a:t>Bob Zwaska, Deputy</a:t>
          </a:r>
          <a:br>
            <a:rPr lang="en-US" sz="1000" kern="1200" dirty="0" smtClean="0">
              <a:solidFill>
                <a:sysClr val="windowText" lastClr="000000"/>
              </a:solidFill>
              <a:latin typeface="Calibri"/>
              <a:ea typeface="+mn-ea"/>
              <a:cs typeface="+mn-cs"/>
            </a:rPr>
          </a:br>
          <a:r>
            <a:rPr lang="en-US" sz="1000" kern="1200" dirty="0" smtClean="0">
              <a:solidFill>
                <a:sysClr val="windowText" lastClr="000000"/>
              </a:solidFill>
              <a:latin typeface="Calibri"/>
              <a:ea typeface="+mn-ea"/>
              <a:cs typeface="+mn-cs"/>
            </a:rPr>
            <a:t>Ken </a:t>
          </a:r>
          <a:r>
            <a:rPr lang="en-US" sz="1000" kern="1200" dirty="0" err="1" smtClean="0">
              <a:solidFill>
                <a:sysClr val="windowText" lastClr="000000"/>
              </a:solidFill>
              <a:latin typeface="Calibri"/>
              <a:ea typeface="+mn-ea"/>
              <a:cs typeface="+mn-cs"/>
            </a:rPr>
            <a:t>Domann</a:t>
          </a:r>
          <a:r>
            <a:rPr lang="en-US" sz="1000" kern="1200" dirty="0" smtClean="0">
              <a:solidFill>
                <a:sysClr val="windowText" lastClr="000000"/>
              </a:solidFill>
              <a:latin typeface="Calibri"/>
              <a:ea typeface="+mn-ea"/>
              <a:cs typeface="+mn-cs"/>
            </a:rPr>
            <a:t>, Project Controls</a:t>
          </a:r>
          <a:br>
            <a:rPr lang="en-US" sz="1000" kern="1200" dirty="0" smtClean="0">
              <a:solidFill>
                <a:sysClr val="windowText" lastClr="000000"/>
              </a:solidFill>
              <a:latin typeface="Calibri"/>
              <a:ea typeface="+mn-ea"/>
              <a:cs typeface="+mn-cs"/>
            </a:rPr>
          </a:br>
          <a:r>
            <a:rPr lang="en-US" sz="1000" kern="1200" dirty="0" err="1" smtClean="0">
              <a:solidFill>
                <a:sysClr val="windowText" lastClr="000000"/>
              </a:solidFill>
              <a:latin typeface="Calibri"/>
              <a:ea typeface="+mn-ea"/>
              <a:cs typeface="+mn-cs"/>
            </a:rPr>
            <a:t>Valeri</a:t>
          </a:r>
          <a:r>
            <a:rPr lang="en-US" sz="1000" kern="1200" dirty="0" smtClean="0">
              <a:solidFill>
                <a:sysClr val="windowText" lastClr="000000"/>
              </a:solidFill>
              <a:latin typeface="Calibri"/>
              <a:ea typeface="+mn-ea"/>
              <a:cs typeface="+mn-cs"/>
            </a:rPr>
            <a:t> </a:t>
          </a:r>
          <a:r>
            <a:rPr lang="en-US" sz="1000" kern="1200" dirty="0" err="1" smtClean="0">
              <a:solidFill>
                <a:sysClr val="windowText" lastClr="000000"/>
              </a:solidFill>
              <a:latin typeface="Calibri"/>
              <a:ea typeface="+mn-ea"/>
              <a:cs typeface="+mn-cs"/>
            </a:rPr>
            <a:t>Lebedev</a:t>
          </a:r>
          <a:r>
            <a:rPr lang="en-US" sz="1000" kern="1200" dirty="0" smtClean="0">
              <a:solidFill>
                <a:sysClr val="windowText" lastClr="000000"/>
              </a:solidFill>
              <a:latin typeface="Calibri"/>
              <a:ea typeface="+mn-ea"/>
              <a:cs typeface="+mn-cs"/>
            </a:rPr>
            <a:t>, Senior Physicist</a:t>
          </a:r>
          <a:endParaRPr lang="en-US" sz="1000" kern="1200" dirty="0">
            <a:solidFill>
              <a:sysClr val="windowText" lastClr="000000"/>
            </a:solidFill>
            <a:latin typeface="Calibri"/>
            <a:ea typeface="+mn-ea"/>
            <a:cs typeface="+mn-cs"/>
          </a:endParaRPr>
        </a:p>
      </dsp:txBody>
      <dsp:txXfrm>
        <a:off x="3051927" y="256314"/>
        <a:ext cx="2611018" cy="1100708"/>
      </dsp:txXfrm>
    </dsp:sp>
    <dsp:sp modelId="{3268331D-829A-43BF-B4E5-875DA3813209}">
      <dsp:nvSpPr>
        <dsp:cNvPr id="0" name=""/>
        <dsp:cNvSpPr/>
      </dsp:nvSpPr>
      <dsp:spPr>
        <a:xfrm>
          <a:off x="1314654" y="1649164"/>
          <a:ext cx="1185486"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Linac</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Fernanda  G. Garcia</a:t>
          </a:r>
        </a:p>
      </dsp:txBody>
      <dsp:txXfrm>
        <a:off x="1314654" y="1649164"/>
        <a:ext cx="1185486" cy="352025"/>
      </dsp:txXfrm>
    </dsp:sp>
    <dsp:sp modelId="{7C466F8B-0D60-4472-861F-C7FF4F0F4E37}">
      <dsp:nvSpPr>
        <dsp:cNvPr id="0" name=""/>
        <dsp:cNvSpPr/>
      </dsp:nvSpPr>
      <dsp:spPr>
        <a:xfrm>
          <a:off x="1313" y="2282232"/>
          <a:ext cx="952544"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200 MHz RF Power System</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Fernanda G. Garcia</a:t>
          </a:r>
          <a:endParaRPr lang="en-US" sz="800" kern="1200" dirty="0">
            <a:solidFill>
              <a:sysClr val="windowText" lastClr="000000"/>
            </a:solidFill>
            <a:latin typeface="Calibri"/>
            <a:ea typeface="+mn-ea"/>
            <a:cs typeface="+mn-cs"/>
          </a:endParaRPr>
        </a:p>
      </dsp:txBody>
      <dsp:txXfrm>
        <a:off x="1313" y="2282232"/>
        <a:ext cx="952544" cy="352025"/>
      </dsp:txXfrm>
    </dsp:sp>
    <dsp:sp modelId="{238A4302-F258-4486-B3F4-394D708BD29D}">
      <dsp:nvSpPr>
        <dsp:cNvPr id="0" name=""/>
        <dsp:cNvSpPr/>
      </dsp:nvSpPr>
      <dsp:spPr>
        <a:xfrm>
          <a:off x="239449" y="2782108"/>
          <a:ext cx="801011"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High-Level RF                    </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Jim </a:t>
          </a:r>
          <a:r>
            <a:rPr lang="en-US" sz="800" kern="1200" dirty="0" err="1" smtClean="0">
              <a:solidFill>
                <a:sysClr val="windowText" lastClr="000000"/>
              </a:solidFill>
              <a:latin typeface="Calibri"/>
              <a:ea typeface="+mn-ea"/>
              <a:cs typeface="+mn-cs"/>
            </a:rPr>
            <a:t>Steimel</a:t>
          </a:r>
          <a:endParaRPr lang="en-US" sz="800" kern="1200" dirty="0" smtClean="0">
            <a:solidFill>
              <a:sysClr val="windowText" lastClr="000000"/>
            </a:solidFill>
            <a:latin typeface="Calibri"/>
            <a:ea typeface="+mn-ea"/>
            <a:cs typeface="+mn-cs"/>
          </a:endParaRPr>
        </a:p>
      </dsp:txBody>
      <dsp:txXfrm>
        <a:off x="239449" y="2782108"/>
        <a:ext cx="801011" cy="352025"/>
      </dsp:txXfrm>
    </dsp:sp>
    <dsp:sp modelId="{310F39D1-4CD4-44CC-89E1-7E31709198E1}">
      <dsp:nvSpPr>
        <dsp:cNvPr id="0" name=""/>
        <dsp:cNvSpPr/>
      </dsp:nvSpPr>
      <dsp:spPr>
        <a:xfrm>
          <a:off x="239449" y="3281983"/>
          <a:ext cx="801011"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Linac Modulator</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Trevor Butler</a:t>
          </a:r>
          <a:endParaRPr lang="en-US" sz="800" kern="1200" dirty="0">
            <a:solidFill>
              <a:sysClr val="windowText" lastClr="000000"/>
            </a:solidFill>
            <a:latin typeface="Calibri"/>
            <a:ea typeface="+mn-ea"/>
            <a:cs typeface="+mn-cs"/>
          </a:endParaRPr>
        </a:p>
      </dsp:txBody>
      <dsp:txXfrm>
        <a:off x="239449" y="3281983"/>
        <a:ext cx="801011" cy="352025"/>
      </dsp:txXfrm>
    </dsp:sp>
    <dsp:sp modelId="{4E102670-D758-4360-8142-7AF93F1FC1E5}">
      <dsp:nvSpPr>
        <dsp:cNvPr id="0" name=""/>
        <dsp:cNvSpPr/>
      </dsp:nvSpPr>
      <dsp:spPr>
        <a:xfrm>
          <a:off x="239449" y="3781859"/>
          <a:ext cx="801011"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7835 Procurement   Fernanda G. Garcia</a:t>
          </a:r>
          <a:endParaRPr lang="en-US" sz="800" kern="1200" dirty="0">
            <a:solidFill>
              <a:sysClr val="windowText" lastClr="000000"/>
            </a:solidFill>
            <a:latin typeface="Calibri"/>
            <a:ea typeface="+mn-ea"/>
            <a:cs typeface="+mn-cs"/>
          </a:endParaRPr>
        </a:p>
      </dsp:txBody>
      <dsp:txXfrm>
        <a:off x="239449" y="3781859"/>
        <a:ext cx="801011" cy="352025"/>
      </dsp:txXfrm>
    </dsp:sp>
    <dsp:sp modelId="{CE0330FF-B6D9-47BC-A9FA-4B61D31C51E4}">
      <dsp:nvSpPr>
        <dsp:cNvPr id="0" name=""/>
        <dsp:cNvSpPr/>
      </dsp:nvSpPr>
      <dsp:spPr>
        <a:xfrm>
          <a:off x="1101708" y="2282232"/>
          <a:ext cx="855047"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Accelerator Physics</a:t>
          </a:r>
          <a:br>
            <a:rPr lang="en-US" sz="800" kern="1200" dirty="0" smtClean="0">
              <a:solidFill>
                <a:sysClr val="windowText" lastClr="000000"/>
              </a:solidFill>
              <a:latin typeface="Calibri"/>
              <a:ea typeface="+mn-ea"/>
              <a:cs typeface="+mn-cs"/>
            </a:rPr>
          </a:br>
          <a:r>
            <a:rPr lang="en-US" sz="800" kern="1200" dirty="0" err="1" smtClean="0">
              <a:solidFill>
                <a:sysClr val="windowText" lastClr="000000"/>
              </a:solidFill>
              <a:latin typeface="Calibri"/>
              <a:ea typeface="+mn-ea"/>
              <a:cs typeface="+mn-cs"/>
            </a:rPr>
            <a:t>Valeri</a:t>
          </a:r>
          <a:r>
            <a:rPr lang="en-US" sz="800" kern="1200" dirty="0" smtClean="0">
              <a:solidFill>
                <a:sysClr val="windowText" lastClr="000000"/>
              </a:solidFill>
              <a:latin typeface="Calibri"/>
              <a:ea typeface="+mn-ea"/>
              <a:cs typeface="+mn-cs"/>
            </a:rPr>
            <a:t> </a:t>
          </a:r>
          <a:r>
            <a:rPr lang="en-US" sz="800" kern="1200" dirty="0" err="1" smtClean="0">
              <a:solidFill>
                <a:sysClr val="windowText" lastClr="000000"/>
              </a:solidFill>
              <a:latin typeface="Calibri"/>
              <a:ea typeface="+mn-ea"/>
              <a:cs typeface="+mn-cs"/>
            </a:rPr>
            <a:t>Lebedev</a:t>
          </a:r>
          <a:endParaRPr lang="en-US" sz="800" kern="1200" dirty="0">
            <a:solidFill>
              <a:sysClr val="windowText" lastClr="000000"/>
            </a:solidFill>
            <a:latin typeface="Calibri"/>
            <a:ea typeface="+mn-ea"/>
            <a:cs typeface="+mn-cs"/>
          </a:endParaRPr>
        </a:p>
      </dsp:txBody>
      <dsp:txXfrm>
        <a:off x="1101708" y="2282232"/>
        <a:ext cx="855047" cy="352025"/>
      </dsp:txXfrm>
    </dsp:sp>
    <dsp:sp modelId="{59C861E2-9ED2-4834-BD99-F8051BD44C30}">
      <dsp:nvSpPr>
        <dsp:cNvPr id="0" name=""/>
        <dsp:cNvSpPr/>
      </dsp:nvSpPr>
      <dsp:spPr>
        <a:xfrm>
          <a:off x="1315470" y="2782108"/>
          <a:ext cx="918855" cy="35037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Simulations &amp; Studies</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Valery </a:t>
          </a:r>
          <a:r>
            <a:rPr lang="en-US" sz="800" kern="1200" dirty="0" err="1" smtClean="0">
              <a:solidFill>
                <a:sysClr val="windowText" lastClr="000000"/>
              </a:solidFill>
              <a:latin typeface="Calibri"/>
              <a:ea typeface="+mn-ea"/>
              <a:cs typeface="+mn-cs"/>
            </a:rPr>
            <a:t>Kapin</a:t>
          </a:r>
          <a:endParaRPr lang="en-US" sz="800" kern="1200" dirty="0">
            <a:solidFill>
              <a:sysClr val="windowText" lastClr="000000"/>
            </a:solidFill>
            <a:latin typeface="Calibri"/>
            <a:ea typeface="+mn-ea"/>
            <a:cs typeface="+mn-cs"/>
          </a:endParaRPr>
        </a:p>
      </dsp:txBody>
      <dsp:txXfrm>
        <a:off x="1315470" y="2782108"/>
        <a:ext cx="918855" cy="350374"/>
      </dsp:txXfrm>
    </dsp:sp>
    <dsp:sp modelId="{8F3042C4-D9D8-4F32-854D-FD8FCE90EF6E}">
      <dsp:nvSpPr>
        <dsp:cNvPr id="0" name=""/>
        <dsp:cNvSpPr/>
      </dsp:nvSpPr>
      <dsp:spPr>
        <a:xfrm>
          <a:off x="1315470" y="3280332"/>
          <a:ext cx="918855" cy="350374"/>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Linac Notch Creation</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Dave Johnson</a:t>
          </a:r>
          <a:endParaRPr lang="en-US" sz="800" kern="1200" dirty="0">
            <a:solidFill>
              <a:sysClr val="windowText" lastClr="000000"/>
            </a:solidFill>
            <a:latin typeface="Calibri"/>
            <a:ea typeface="+mn-ea"/>
            <a:cs typeface="+mn-cs"/>
          </a:endParaRPr>
        </a:p>
      </dsp:txBody>
      <dsp:txXfrm>
        <a:off x="1315470" y="3280332"/>
        <a:ext cx="918855" cy="350374"/>
      </dsp:txXfrm>
    </dsp:sp>
    <dsp:sp modelId="{6A9212A0-A962-4707-8626-694B19BDFA9A}">
      <dsp:nvSpPr>
        <dsp:cNvPr id="0" name=""/>
        <dsp:cNvSpPr/>
      </dsp:nvSpPr>
      <dsp:spPr>
        <a:xfrm>
          <a:off x="2206164" y="2282232"/>
          <a:ext cx="704050" cy="3520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Instrumentation</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Craig </a:t>
          </a:r>
          <a:r>
            <a:rPr lang="en-US" sz="800" kern="1200" dirty="0" err="1" smtClean="0">
              <a:solidFill>
                <a:sysClr val="windowText" lastClr="000000"/>
              </a:solidFill>
              <a:latin typeface="Calibri"/>
              <a:ea typeface="+mn-ea"/>
              <a:cs typeface="+mn-cs"/>
            </a:rPr>
            <a:t>Drennan</a:t>
          </a:r>
          <a:endParaRPr lang="en-US" sz="800" kern="1200" dirty="0">
            <a:solidFill>
              <a:sysClr val="windowText" lastClr="000000"/>
            </a:solidFill>
            <a:latin typeface="Calibri"/>
            <a:ea typeface="+mn-ea"/>
            <a:cs typeface="+mn-cs"/>
          </a:endParaRPr>
        </a:p>
      </dsp:txBody>
      <dsp:txXfrm>
        <a:off x="2206164" y="2282232"/>
        <a:ext cx="704050" cy="352025"/>
      </dsp:txXfrm>
    </dsp:sp>
    <dsp:sp modelId="{77E24FFD-A236-4CA6-930E-B657EB5E8FBE}">
      <dsp:nvSpPr>
        <dsp:cNvPr id="0" name=""/>
        <dsp:cNvSpPr/>
      </dsp:nvSpPr>
      <dsp:spPr>
        <a:xfrm>
          <a:off x="2382176" y="2782108"/>
          <a:ext cx="704050" cy="3520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Beam Position Monitor</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Nathan Eddy</a:t>
          </a:r>
          <a:endParaRPr lang="en-US" sz="800" kern="1200" dirty="0">
            <a:solidFill>
              <a:sysClr val="windowText" lastClr="000000"/>
            </a:solidFill>
            <a:latin typeface="Calibri"/>
            <a:ea typeface="+mn-ea"/>
            <a:cs typeface="+mn-cs"/>
          </a:endParaRPr>
        </a:p>
      </dsp:txBody>
      <dsp:txXfrm>
        <a:off x="2382176" y="2782108"/>
        <a:ext cx="704050" cy="352025"/>
      </dsp:txXfrm>
    </dsp:sp>
    <dsp:sp modelId="{C51B779F-ADBD-4ACA-9D50-9E3124A0DFBA}">
      <dsp:nvSpPr>
        <dsp:cNvPr id="0" name=""/>
        <dsp:cNvSpPr/>
      </dsp:nvSpPr>
      <dsp:spPr>
        <a:xfrm>
          <a:off x="3058064" y="2282232"/>
          <a:ext cx="755417"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Utilities</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Matthew Gardner</a:t>
          </a:r>
          <a:endParaRPr lang="en-US" sz="800" kern="1200" dirty="0">
            <a:solidFill>
              <a:sysClr val="windowText" lastClr="000000"/>
            </a:solidFill>
            <a:latin typeface="Calibri"/>
            <a:ea typeface="+mn-ea"/>
            <a:cs typeface="+mn-cs"/>
          </a:endParaRPr>
        </a:p>
      </dsp:txBody>
      <dsp:txXfrm>
        <a:off x="3058064" y="2282232"/>
        <a:ext cx="755417" cy="352025"/>
      </dsp:txXfrm>
    </dsp:sp>
    <dsp:sp modelId="{DC484A50-024E-46A2-9924-58790020118F}">
      <dsp:nvSpPr>
        <dsp:cNvPr id="0" name=""/>
        <dsp:cNvSpPr/>
      </dsp:nvSpPr>
      <dsp:spPr>
        <a:xfrm>
          <a:off x="3246919" y="2782108"/>
          <a:ext cx="704050"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Power Distribution</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Ryan Crawford</a:t>
          </a:r>
          <a:endParaRPr lang="en-US" sz="800" kern="1200" dirty="0">
            <a:solidFill>
              <a:sysClr val="windowText" lastClr="000000"/>
            </a:solidFill>
            <a:latin typeface="Calibri"/>
            <a:ea typeface="+mn-ea"/>
            <a:cs typeface="+mn-cs"/>
          </a:endParaRPr>
        </a:p>
      </dsp:txBody>
      <dsp:txXfrm>
        <a:off x="3246919" y="2782108"/>
        <a:ext cx="704050" cy="352025"/>
      </dsp:txXfrm>
    </dsp:sp>
    <dsp:sp modelId="{4D55E6C7-BC9D-4DA4-9135-706EE1C839DC}">
      <dsp:nvSpPr>
        <dsp:cNvPr id="0" name=""/>
        <dsp:cNvSpPr/>
      </dsp:nvSpPr>
      <dsp:spPr>
        <a:xfrm>
          <a:off x="3246919" y="3281983"/>
          <a:ext cx="704050"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Vacuum System</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Dave Augustine</a:t>
          </a:r>
          <a:endParaRPr lang="en-US" sz="800" kern="1200" dirty="0">
            <a:solidFill>
              <a:sysClr val="windowText" lastClr="000000"/>
            </a:solidFill>
            <a:latin typeface="Calibri"/>
            <a:ea typeface="+mn-ea"/>
            <a:cs typeface="+mn-cs"/>
          </a:endParaRPr>
        </a:p>
      </dsp:txBody>
      <dsp:txXfrm>
        <a:off x="3246919" y="3281983"/>
        <a:ext cx="704050" cy="352025"/>
      </dsp:txXfrm>
    </dsp:sp>
    <dsp:sp modelId="{99FE9214-30A1-48C6-A943-44AC29666CCD}">
      <dsp:nvSpPr>
        <dsp:cNvPr id="0" name=""/>
        <dsp:cNvSpPr/>
      </dsp:nvSpPr>
      <dsp:spPr>
        <a:xfrm>
          <a:off x="5488111" y="1649164"/>
          <a:ext cx="997681"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Booster</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Keith </a:t>
          </a:r>
          <a:r>
            <a:rPr lang="en-US" sz="800" kern="1200" dirty="0" err="1" smtClean="0">
              <a:solidFill>
                <a:sysClr val="windowText" lastClr="000000"/>
              </a:solidFill>
              <a:latin typeface="Calibri"/>
              <a:ea typeface="+mn-ea"/>
              <a:cs typeface="+mn-cs"/>
            </a:rPr>
            <a:t>Gollwitzer</a:t>
          </a:r>
          <a:endParaRPr lang="en-US" sz="800" kern="1200" dirty="0" smtClean="0">
            <a:solidFill>
              <a:sysClr val="windowText" lastClr="000000"/>
            </a:solidFill>
            <a:latin typeface="Calibri"/>
            <a:ea typeface="+mn-ea"/>
            <a:cs typeface="+mn-cs"/>
          </a:endParaRPr>
        </a:p>
      </dsp:txBody>
      <dsp:txXfrm>
        <a:off x="5488111" y="1649164"/>
        <a:ext cx="997681" cy="352025"/>
      </dsp:txXfrm>
    </dsp:sp>
    <dsp:sp modelId="{8D1893FB-17B4-43C0-B162-19BDB46D5A4E}">
      <dsp:nvSpPr>
        <dsp:cNvPr id="0" name=""/>
        <dsp:cNvSpPr/>
      </dsp:nvSpPr>
      <dsp:spPr>
        <a:xfrm>
          <a:off x="3961332" y="2282232"/>
          <a:ext cx="826836"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RF</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John Reid</a:t>
          </a:r>
        </a:p>
      </dsp:txBody>
      <dsp:txXfrm>
        <a:off x="3961332" y="2282232"/>
        <a:ext cx="826836" cy="352025"/>
      </dsp:txXfrm>
    </dsp:sp>
    <dsp:sp modelId="{925B497A-6EA5-4A3F-B5DB-B0D702B72ACC}">
      <dsp:nvSpPr>
        <dsp:cNvPr id="0" name=""/>
        <dsp:cNvSpPr/>
      </dsp:nvSpPr>
      <dsp:spPr>
        <a:xfrm>
          <a:off x="4168042" y="2782108"/>
          <a:ext cx="980509"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Anode Supply</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Ryan Crawford</a:t>
          </a:r>
        </a:p>
      </dsp:txBody>
      <dsp:txXfrm>
        <a:off x="4168042" y="2782108"/>
        <a:ext cx="980509" cy="352025"/>
      </dsp:txXfrm>
    </dsp:sp>
    <dsp:sp modelId="{23C2B706-4D24-4AC1-809F-C8F74E68E1B4}">
      <dsp:nvSpPr>
        <dsp:cNvPr id="0" name=""/>
        <dsp:cNvSpPr/>
      </dsp:nvSpPr>
      <dsp:spPr>
        <a:xfrm>
          <a:off x="4168042" y="3281983"/>
          <a:ext cx="974010"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Bias Supply</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Pat </a:t>
          </a:r>
          <a:r>
            <a:rPr lang="en-US" sz="800" kern="1200" dirty="0" err="1" smtClean="0">
              <a:solidFill>
                <a:sysClr val="windowText" lastClr="000000"/>
              </a:solidFill>
              <a:latin typeface="Calibri"/>
              <a:ea typeface="+mn-ea"/>
              <a:cs typeface="+mn-cs"/>
            </a:rPr>
            <a:t>Sheahan</a:t>
          </a:r>
          <a:endParaRPr lang="en-US" sz="800" kern="1200" dirty="0" smtClean="0">
            <a:solidFill>
              <a:sysClr val="windowText" lastClr="000000"/>
            </a:solidFill>
            <a:latin typeface="Calibri"/>
            <a:ea typeface="+mn-ea"/>
            <a:cs typeface="+mn-cs"/>
          </a:endParaRPr>
        </a:p>
      </dsp:txBody>
      <dsp:txXfrm>
        <a:off x="4168042" y="3281983"/>
        <a:ext cx="974010" cy="352025"/>
      </dsp:txXfrm>
    </dsp:sp>
    <dsp:sp modelId="{887D6C4F-84B5-4AAC-BB6B-063F5F2E4612}">
      <dsp:nvSpPr>
        <dsp:cNvPr id="0" name=""/>
        <dsp:cNvSpPr/>
      </dsp:nvSpPr>
      <dsp:spPr>
        <a:xfrm>
          <a:off x="4168042" y="3781859"/>
          <a:ext cx="980509" cy="3520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Cavity Test Stand</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Pat </a:t>
          </a:r>
          <a:r>
            <a:rPr lang="en-US" sz="800" kern="1200" dirty="0" err="1" smtClean="0">
              <a:solidFill>
                <a:sysClr val="windowText" lastClr="000000"/>
              </a:solidFill>
              <a:latin typeface="Calibri"/>
              <a:ea typeface="+mn-ea"/>
              <a:cs typeface="+mn-cs"/>
            </a:rPr>
            <a:t>Sheahan</a:t>
          </a:r>
          <a:r>
            <a:rPr lang="en-US" sz="800" kern="1200" dirty="0" smtClean="0">
              <a:solidFill>
                <a:sysClr val="windowText" lastClr="000000"/>
              </a:solidFill>
              <a:latin typeface="Calibri"/>
              <a:ea typeface="+mn-ea"/>
              <a:cs typeface="+mn-cs"/>
            </a:rPr>
            <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John Reid</a:t>
          </a:r>
        </a:p>
      </dsp:txBody>
      <dsp:txXfrm>
        <a:off x="4168042" y="3781859"/>
        <a:ext cx="980509" cy="352025"/>
      </dsp:txXfrm>
    </dsp:sp>
    <dsp:sp modelId="{5F64926D-F482-4AFA-AA80-DD8C9F3E144C}">
      <dsp:nvSpPr>
        <dsp:cNvPr id="0" name=""/>
        <dsp:cNvSpPr/>
      </dsp:nvSpPr>
      <dsp:spPr>
        <a:xfrm>
          <a:off x="4168042" y="4274810"/>
          <a:ext cx="977707"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Cavity &amp; Tuner </a:t>
          </a:r>
          <a:r>
            <a:rPr lang="en-US" sz="800" kern="1200" dirty="0" err="1" smtClean="0">
              <a:solidFill>
                <a:sysClr val="windowText" lastClr="000000"/>
              </a:solidFill>
              <a:latin typeface="Calibri"/>
              <a:ea typeface="+mn-ea"/>
              <a:cs typeface="+mn-cs"/>
            </a:rPr>
            <a:t>Refurb</a:t>
          </a:r>
          <a:r>
            <a:rPr lang="en-US" sz="800" kern="1200" dirty="0" smtClean="0">
              <a:solidFill>
                <a:sysClr val="windowText" lastClr="000000"/>
              </a:solidFill>
              <a:latin typeface="Calibri"/>
              <a:ea typeface="+mn-ea"/>
              <a:cs typeface="+mn-cs"/>
            </a:rPr>
            <a:t>.</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Matt </a:t>
          </a:r>
          <a:r>
            <a:rPr lang="en-US" sz="800" kern="1200" dirty="0" err="1" smtClean="0">
              <a:solidFill>
                <a:sysClr val="windowText" lastClr="000000"/>
              </a:solidFill>
              <a:latin typeface="Calibri"/>
              <a:ea typeface="+mn-ea"/>
              <a:cs typeface="+mn-cs"/>
            </a:rPr>
            <a:t>Slabaugh</a:t>
          </a:r>
          <a:endParaRPr lang="en-US" sz="800" kern="1200" dirty="0" smtClean="0">
            <a:solidFill>
              <a:sysClr val="windowText" lastClr="000000"/>
            </a:solidFill>
            <a:latin typeface="Calibri"/>
            <a:ea typeface="+mn-ea"/>
            <a:cs typeface="+mn-cs"/>
          </a:endParaRPr>
        </a:p>
      </dsp:txBody>
      <dsp:txXfrm>
        <a:off x="4168042" y="4274810"/>
        <a:ext cx="977707" cy="352025"/>
      </dsp:txXfrm>
    </dsp:sp>
    <dsp:sp modelId="{FCB0AC24-C116-4558-9359-D497327C598E}">
      <dsp:nvSpPr>
        <dsp:cNvPr id="0" name=""/>
        <dsp:cNvSpPr/>
      </dsp:nvSpPr>
      <dsp:spPr>
        <a:xfrm>
          <a:off x="4168042" y="4781610"/>
          <a:ext cx="980509"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New Tuners</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Matt </a:t>
          </a:r>
          <a:r>
            <a:rPr lang="en-US" sz="800" kern="1200" dirty="0" err="1" smtClean="0">
              <a:solidFill>
                <a:sysClr val="windowText" lastClr="000000"/>
              </a:solidFill>
              <a:latin typeface="Calibri"/>
              <a:ea typeface="+mn-ea"/>
              <a:cs typeface="+mn-cs"/>
            </a:rPr>
            <a:t>Slabaugh</a:t>
          </a:r>
          <a:endParaRPr lang="en-US" sz="800" kern="1200" dirty="0" smtClean="0">
            <a:solidFill>
              <a:sysClr val="windowText" lastClr="000000"/>
            </a:solidFill>
            <a:latin typeface="Calibri"/>
            <a:ea typeface="+mn-ea"/>
            <a:cs typeface="+mn-cs"/>
          </a:endParaRPr>
        </a:p>
      </dsp:txBody>
      <dsp:txXfrm>
        <a:off x="4168042" y="4781610"/>
        <a:ext cx="980509" cy="352025"/>
      </dsp:txXfrm>
    </dsp:sp>
    <dsp:sp modelId="{36DF2A2E-8DA1-4733-92AF-8A5170A23B02}">
      <dsp:nvSpPr>
        <dsp:cNvPr id="0" name=""/>
        <dsp:cNvSpPr/>
      </dsp:nvSpPr>
      <dsp:spPr>
        <a:xfrm>
          <a:off x="4168042" y="5281485"/>
          <a:ext cx="980509"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New Cavities</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Tom </a:t>
          </a:r>
          <a:r>
            <a:rPr lang="en-US" sz="800" kern="1200" dirty="0" err="1" smtClean="0">
              <a:solidFill>
                <a:sysClr val="windowText" lastClr="000000"/>
              </a:solidFill>
              <a:latin typeface="Calibri"/>
              <a:ea typeface="+mn-ea"/>
              <a:cs typeface="+mn-cs"/>
            </a:rPr>
            <a:t>Kubicki</a:t>
          </a:r>
          <a:endParaRPr lang="en-US" sz="800" kern="1200" dirty="0" smtClean="0">
            <a:solidFill>
              <a:sysClr val="windowText" lastClr="000000"/>
            </a:solidFill>
            <a:latin typeface="Calibri"/>
            <a:ea typeface="+mn-ea"/>
            <a:cs typeface="+mn-cs"/>
          </a:endParaRPr>
        </a:p>
      </dsp:txBody>
      <dsp:txXfrm>
        <a:off x="4168042" y="5281485"/>
        <a:ext cx="980509" cy="352025"/>
      </dsp:txXfrm>
    </dsp:sp>
    <dsp:sp modelId="{4C023ECC-8C00-40E5-8123-699F49129146}">
      <dsp:nvSpPr>
        <dsp:cNvPr id="0" name=""/>
        <dsp:cNvSpPr/>
      </dsp:nvSpPr>
      <dsp:spPr>
        <a:xfrm>
          <a:off x="4168042" y="5781361"/>
          <a:ext cx="980509"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Cavity 1013</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Matt </a:t>
          </a:r>
          <a:r>
            <a:rPr lang="en-US" sz="800" kern="1200" dirty="0" err="1" smtClean="0">
              <a:solidFill>
                <a:sysClr val="windowText" lastClr="000000"/>
              </a:solidFill>
              <a:latin typeface="Calibri"/>
              <a:ea typeface="+mn-ea"/>
              <a:cs typeface="+mn-cs"/>
            </a:rPr>
            <a:t>Slabaugh</a:t>
          </a:r>
          <a:r>
            <a:rPr lang="en-US" sz="800" kern="1200" dirty="0" smtClean="0">
              <a:solidFill>
                <a:sysClr val="windowText" lastClr="000000"/>
              </a:solidFill>
              <a:latin typeface="Calibri"/>
              <a:ea typeface="+mn-ea"/>
              <a:cs typeface="+mn-cs"/>
            </a:rPr>
            <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John Reid</a:t>
          </a:r>
        </a:p>
      </dsp:txBody>
      <dsp:txXfrm>
        <a:off x="4168042" y="5781361"/>
        <a:ext cx="980509" cy="352025"/>
      </dsp:txXfrm>
    </dsp:sp>
    <dsp:sp modelId="{ECB53947-C971-48BF-B7EC-AEC3611E54C0}">
      <dsp:nvSpPr>
        <dsp:cNvPr id="0" name=""/>
        <dsp:cNvSpPr/>
      </dsp:nvSpPr>
      <dsp:spPr>
        <a:xfrm>
          <a:off x="5089692" y="2282232"/>
          <a:ext cx="826836"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Accelerator Physics</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Bob Zwaska</a:t>
          </a:r>
        </a:p>
      </dsp:txBody>
      <dsp:txXfrm>
        <a:off x="5089692" y="2282232"/>
        <a:ext cx="826836" cy="352025"/>
      </dsp:txXfrm>
    </dsp:sp>
    <dsp:sp modelId="{2602637A-0866-4579-B96E-7034EB26BE6D}">
      <dsp:nvSpPr>
        <dsp:cNvPr id="0" name=""/>
        <dsp:cNvSpPr/>
      </dsp:nvSpPr>
      <dsp:spPr>
        <a:xfrm>
          <a:off x="5296401" y="2782108"/>
          <a:ext cx="776109"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Simulation &amp; Studies</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Bob Zwaska</a:t>
          </a:r>
        </a:p>
      </dsp:txBody>
      <dsp:txXfrm>
        <a:off x="5296401" y="2782108"/>
        <a:ext cx="776109" cy="352025"/>
      </dsp:txXfrm>
    </dsp:sp>
    <dsp:sp modelId="{3B0A9805-BA80-4B57-9FD2-06090F5EA492}">
      <dsp:nvSpPr>
        <dsp:cNvPr id="0" name=""/>
        <dsp:cNvSpPr/>
      </dsp:nvSpPr>
      <dsp:spPr>
        <a:xfrm>
          <a:off x="5296401" y="3281983"/>
          <a:ext cx="788205"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Alignment &amp; Aperture</a:t>
          </a:r>
          <a:br>
            <a:rPr lang="en-US" sz="800" kern="1200" dirty="0" smtClean="0">
              <a:solidFill>
                <a:sysClr val="windowText" lastClr="000000"/>
              </a:solidFill>
              <a:latin typeface="Calibri"/>
              <a:ea typeface="+mn-ea"/>
              <a:cs typeface="+mn-cs"/>
            </a:rPr>
          </a:br>
          <a:r>
            <a:rPr lang="en-US" sz="800" kern="1200" dirty="0" err="1" smtClean="0">
              <a:solidFill>
                <a:sysClr val="windowText" lastClr="000000"/>
              </a:solidFill>
              <a:latin typeface="Calibri"/>
              <a:ea typeface="+mn-ea"/>
              <a:cs typeface="+mn-cs"/>
            </a:rPr>
            <a:t>Kiyomi</a:t>
          </a:r>
          <a:r>
            <a:rPr lang="en-US" sz="800" kern="1200" dirty="0" smtClean="0">
              <a:solidFill>
                <a:sysClr val="windowText" lastClr="000000"/>
              </a:solidFill>
              <a:latin typeface="Calibri"/>
              <a:ea typeface="+mn-ea"/>
              <a:cs typeface="+mn-cs"/>
            </a:rPr>
            <a:t> </a:t>
          </a:r>
          <a:r>
            <a:rPr lang="en-US" sz="800" kern="1200" dirty="0" err="1" smtClean="0">
              <a:solidFill>
                <a:sysClr val="windowText" lastClr="000000"/>
              </a:solidFill>
              <a:latin typeface="Calibri"/>
              <a:ea typeface="+mn-ea"/>
              <a:cs typeface="+mn-cs"/>
            </a:rPr>
            <a:t>Seiya</a:t>
          </a:r>
          <a:endParaRPr lang="en-US" sz="800" kern="1200" dirty="0" smtClean="0">
            <a:solidFill>
              <a:sysClr val="windowText" lastClr="000000"/>
            </a:solidFill>
            <a:latin typeface="Calibri"/>
            <a:ea typeface="+mn-ea"/>
            <a:cs typeface="+mn-cs"/>
          </a:endParaRPr>
        </a:p>
      </dsp:txBody>
      <dsp:txXfrm>
        <a:off x="5296401" y="3281983"/>
        <a:ext cx="788205" cy="352025"/>
      </dsp:txXfrm>
    </dsp:sp>
    <dsp:sp modelId="{DA00A7A6-8E63-49C3-A93E-941D9C3AB2C1}">
      <dsp:nvSpPr>
        <dsp:cNvPr id="0" name=""/>
        <dsp:cNvSpPr/>
      </dsp:nvSpPr>
      <dsp:spPr>
        <a:xfrm>
          <a:off x="5296401" y="3781859"/>
          <a:ext cx="788205"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Booster </a:t>
          </a:r>
          <a:r>
            <a:rPr lang="en-US" sz="800" kern="1200" dirty="0" err="1" smtClean="0">
              <a:solidFill>
                <a:sysClr val="windowText" lastClr="000000"/>
              </a:solidFill>
              <a:latin typeface="Calibri"/>
              <a:ea typeface="+mn-ea"/>
              <a:cs typeface="+mn-cs"/>
            </a:rPr>
            <a:t>Notcher</a:t>
          </a:r>
          <a:r>
            <a:rPr lang="en-US" sz="800" kern="1200" dirty="0" smtClean="0">
              <a:solidFill>
                <a:sysClr val="windowText" lastClr="000000"/>
              </a:solidFill>
              <a:latin typeface="Calibri"/>
              <a:ea typeface="+mn-ea"/>
              <a:cs typeface="+mn-cs"/>
            </a:rPr>
            <a:t/>
          </a:r>
          <a:br>
            <a:rPr lang="en-US" sz="800" kern="1200" dirty="0" smtClean="0">
              <a:solidFill>
                <a:sysClr val="windowText" lastClr="000000"/>
              </a:solidFill>
              <a:latin typeface="Calibri"/>
              <a:ea typeface="+mn-ea"/>
              <a:cs typeface="+mn-cs"/>
            </a:rPr>
          </a:br>
          <a:r>
            <a:rPr lang="en-US" sz="800" kern="1200" dirty="0" err="1" smtClean="0">
              <a:solidFill>
                <a:sysClr val="windowText" lastClr="000000"/>
              </a:solidFill>
              <a:latin typeface="Calibri"/>
              <a:ea typeface="+mn-ea"/>
              <a:cs typeface="+mn-cs"/>
            </a:rPr>
            <a:t>Salah</a:t>
          </a:r>
          <a:r>
            <a:rPr lang="en-US" sz="800" kern="1200" dirty="0" smtClean="0">
              <a:solidFill>
                <a:sysClr val="windowText" lastClr="000000"/>
              </a:solidFill>
              <a:latin typeface="Calibri"/>
              <a:ea typeface="+mn-ea"/>
              <a:cs typeface="+mn-cs"/>
            </a:rPr>
            <a:t> </a:t>
          </a:r>
          <a:r>
            <a:rPr lang="en-US" sz="800" kern="1200" dirty="0" err="1" smtClean="0">
              <a:solidFill>
                <a:sysClr val="windowText" lastClr="000000"/>
              </a:solidFill>
              <a:latin typeface="Calibri"/>
              <a:ea typeface="+mn-ea"/>
              <a:cs typeface="+mn-cs"/>
            </a:rPr>
            <a:t>Chaurize</a:t>
          </a:r>
          <a:endParaRPr lang="en-US" sz="800" kern="1200" dirty="0" smtClean="0">
            <a:solidFill>
              <a:sysClr val="windowText" lastClr="000000"/>
            </a:solidFill>
            <a:latin typeface="Calibri"/>
            <a:ea typeface="+mn-ea"/>
            <a:cs typeface="+mn-cs"/>
          </a:endParaRPr>
        </a:p>
      </dsp:txBody>
      <dsp:txXfrm>
        <a:off x="5296401" y="3781859"/>
        <a:ext cx="788205" cy="352025"/>
      </dsp:txXfrm>
    </dsp:sp>
    <dsp:sp modelId="{0B67C0AA-BC61-4FFE-8D04-C91E0BDF7BE7}">
      <dsp:nvSpPr>
        <dsp:cNvPr id="0" name=""/>
        <dsp:cNvSpPr/>
      </dsp:nvSpPr>
      <dsp:spPr>
        <a:xfrm>
          <a:off x="5296401" y="4281734"/>
          <a:ext cx="788205"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Booster Cogging</a:t>
          </a:r>
          <a:br>
            <a:rPr lang="en-US" sz="800" kern="1200" dirty="0" smtClean="0">
              <a:solidFill>
                <a:sysClr val="windowText" lastClr="000000"/>
              </a:solidFill>
              <a:latin typeface="Calibri"/>
              <a:ea typeface="+mn-ea"/>
              <a:cs typeface="+mn-cs"/>
            </a:rPr>
          </a:br>
          <a:r>
            <a:rPr lang="en-US" sz="800" kern="1200" dirty="0" err="1" smtClean="0">
              <a:solidFill>
                <a:sysClr val="windowText" lastClr="000000"/>
              </a:solidFill>
              <a:latin typeface="Calibri"/>
              <a:ea typeface="+mn-ea"/>
              <a:cs typeface="+mn-cs"/>
            </a:rPr>
            <a:t>Kiyomi</a:t>
          </a:r>
          <a:r>
            <a:rPr lang="en-US" sz="800" kern="1200" dirty="0" smtClean="0">
              <a:solidFill>
                <a:sysClr val="windowText" lastClr="000000"/>
              </a:solidFill>
              <a:latin typeface="Calibri"/>
              <a:ea typeface="+mn-ea"/>
              <a:cs typeface="+mn-cs"/>
            </a:rPr>
            <a:t> </a:t>
          </a:r>
          <a:r>
            <a:rPr lang="en-US" sz="800" kern="1200" dirty="0" err="1" smtClean="0">
              <a:solidFill>
                <a:sysClr val="windowText" lastClr="000000"/>
              </a:solidFill>
              <a:latin typeface="Calibri"/>
              <a:ea typeface="+mn-ea"/>
              <a:cs typeface="+mn-cs"/>
            </a:rPr>
            <a:t>Seiya</a:t>
          </a:r>
          <a:endParaRPr lang="en-US" sz="800" kern="1200" dirty="0" smtClean="0">
            <a:solidFill>
              <a:sysClr val="windowText" lastClr="000000"/>
            </a:solidFill>
            <a:latin typeface="Calibri"/>
            <a:ea typeface="+mn-ea"/>
            <a:cs typeface="+mn-cs"/>
          </a:endParaRPr>
        </a:p>
      </dsp:txBody>
      <dsp:txXfrm>
        <a:off x="5296401" y="4281734"/>
        <a:ext cx="788205" cy="352025"/>
      </dsp:txXfrm>
    </dsp:sp>
    <dsp:sp modelId="{6056FE78-B049-46C0-92DD-C9BC0439CDCA}">
      <dsp:nvSpPr>
        <dsp:cNvPr id="0" name=""/>
        <dsp:cNvSpPr/>
      </dsp:nvSpPr>
      <dsp:spPr>
        <a:xfrm>
          <a:off x="5296401" y="4781610"/>
          <a:ext cx="788205"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Booster Collimation</a:t>
          </a:r>
          <a:br>
            <a:rPr lang="en-US" sz="800" kern="1200" dirty="0" smtClean="0">
              <a:solidFill>
                <a:sysClr val="windowText" lastClr="000000"/>
              </a:solidFill>
              <a:latin typeface="Calibri"/>
              <a:ea typeface="+mn-ea"/>
              <a:cs typeface="+mn-cs"/>
            </a:rPr>
          </a:br>
          <a:r>
            <a:rPr lang="en-US" sz="800" kern="1200" dirty="0" err="1" smtClean="0">
              <a:solidFill>
                <a:sysClr val="windowText" lastClr="000000"/>
              </a:solidFill>
              <a:latin typeface="Calibri"/>
              <a:ea typeface="+mn-ea"/>
              <a:cs typeface="+mn-cs"/>
            </a:rPr>
            <a:t>Valeri</a:t>
          </a:r>
          <a:r>
            <a:rPr lang="en-US" sz="800" kern="1200" dirty="0" smtClean="0">
              <a:solidFill>
                <a:sysClr val="windowText" lastClr="000000"/>
              </a:solidFill>
              <a:latin typeface="Calibri"/>
              <a:ea typeface="+mn-ea"/>
              <a:cs typeface="+mn-cs"/>
            </a:rPr>
            <a:t> </a:t>
          </a:r>
          <a:r>
            <a:rPr lang="en-US" sz="800" kern="1200" dirty="0" err="1" smtClean="0">
              <a:solidFill>
                <a:sysClr val="windowText" lastClr="000000"/>
              </a:solidFill>
              <a:latin typeface="Calibri"/>
              <a:ea typeface="+mn-ea"/>
              <a:cs typeface="+mn-cs"/>
            </a:rPr>
            <a:t>Lebedev</a:t>
          </a:r>
          <a:endParaRPr lang="en-US" sz="800" kern="1200" dirty="0" smtClean="0">
            <a:solidFill>
              <a:sysClr val="windowText" lastClr="000000"/>
            </a:solidFill>
            <a:latin typeface="Calibri"/>
            <a:ea typeface="+mn-ea"/>
            <a:cs typeface="+mn-cs"/>
          </a:endParaRPr>
        </a:p>
      </dsp:txBody>
      <dsp:txXfrm>
        <a:off x="5296401" y="4781610"/>
        <a:ext cx="788205" cy="352025"/>
      </dsp:txXfrm>
    </dsp:sp>
    <dsp:sp modelId="{FEB46D8E-4C6E-49B7-923C-36BAE70CF098}">
      <dsp:nvSpPr>
        <dsp:cNvPr id="0" name=""/>
        <dsp:cNvSpPr/>
      </dsp:nvSpPr>
      <dsp:spPr>
        <a:xfrm>
          <a:off x="5296401" y="5281485"/>
          <a:ext cx="788205"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Radiation Shielding</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Bill </a:t>
          </a:r>
          <a:r>
            <a:rPr lang="en-US" sz="800" kern="1200" dirty="0" err="1" smtClean="0">
              <a:solidFill>
                <a:sysClr val="windowText" lastClr="000000"/>
              </a:solidFill>
              <a:latin typeface="Calibri"/>
              <a:ea typeface="+mn-ea"/>
              <a:cs typeface="+mn-cs"/>
            </a:rPr>
            <a:t>Pellico</a:t>
          </a:r>
          <a:endParaRPr lang="en-US" sz="800" kern="1200" dirty="0">
            <a:solidFill>
              <a:sysClr val="windowText" lastClr="000000"/>
            </a:solidFill>
            <a:latin typeface="Calibri"/>
            <a:ea typeface="+mn-ea"/>
            <a:cs typeface="+mn-cs"/>
          </a:endParaRPr>
        </a:p>
      </dsp:txBody>
      <dsp:txXfrm>
        <a:off x="5296401" y="5281485"/>
        <a:ext cx="788205" cy="352025"/>
      </dsp:txXfrm>
    </dsp:sp>
    <dsp:sp modelId="{31FF6FC3-4ED7-4A02-A4FF-2155CAC805DD}">
      <dsp:nvSpPr>
        <dsp:cNvPr id="0" name=""/>
        <dsp:cNvSpPr/>
      </dsp:nvSpPr>
      <dsp:spPr>
        <a:xfrm>
          <a:off x="6064379" y="2282232"/>
          <a:ext cx="704050"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Instrumentation</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Craig </a:t>
          </a:r>
          <a:r>
            <a:rPr lang="en-US" sz="800" kern="1200" dirty="0" err="1" smtClean="0">
              <a:solidFill>
                <a:sysClr val="windowText" lastClr="000000"/>
              </a:solidFill>
              <a:latin typeface="Calibri"/>
              <a:ea typeface="+mn-ea"/>
              <a:cs typeface="+mn-cs"/>
            </a:rPr>
            <a:t>Drennan</a:t>
          </a:r>
          <a:endParaRPr lang="en-US" sz="800" kern="1200" dirty="0" smtClean="0">
            <a:solidFill>
              <a:sysClr val="windowText" lastClr="000000"/>
            </a:solidFill>
            <a:latin typeface="Calibri"/>
            <a:ea typeface="+mn-ea"/>
            <a:cs typeface="+mn-cs"/>
          </a:endParaRPr>
        </a:p>
      </dsp:txBody>
      <dsp:txXfrm>
        <a:off x="6064379" y="2282232"/>
        <a:ext cx="704050" cy="352025"/>
      </dsp:txXfrm>
    </dsp:sp>
    <dsp:sp modelId="{A7BE6F62-E35F-4D73-862A-442375EE33C7}">
      <dsp:nvSpPr>
        <dsp:cNvPr id="0" name=""/>
        <dsp:cNvSpPr/>
      </dsp:nvSpPr>
      <dsp:spPr>
        <a:xfrm>
          <a:off x="6240392" y="2784994"/>
          <a:ext cx="704050"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Beam Position Monitor</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Nathan Eddy</a:t>
          </a:r>
        </a:p>
      </dsp:txBody>
      <dsp:txXfrm>
        <a:off x="6240392" y="2784994"/>
        <a:ext cx="704050" cy="352025"/>
      </dsp:txXfrm>
    </dsp:sp>
    <dsp:sp modelId="{E53AE5E5-3E70-4960-92EE-FCE29C4620E1}">
      <dsp:nvSpPr>
        <dsp:cNvPr id="0" name=""/>
        <dsp:cNvSpPr/>
      </dsp:nvSpPr>
      <dsp:spPr>
        <a:xfrm>
          <a:off x="6240392" y="3281983"/>
          <a:ext cx="704050"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Dampers</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Nathan Eddy</a:t>
          </a:r>
        </a:p>
      </dsp:txBody>
      <dsp:txXfrm>
        <a:off x="6240392" y="3281983"/>
        <a:ext cx="704050" cy="352025"/>
      </dsp:txXfrm>
    </dsp:sp>
    <dsp:sp modelId="{A1F318AC-0EAF-490A-A96E-0BCBB0958DA1}">
      <dsp:nvSpPr>
        <dsp:cNvPr id="0" name=""/>
        <dsp:cNvSpPr/>
      </dsp:nvSpPr>
      <dsp:spPr>
        <a:xfrm>
          <a:off x="6916280" y="2282232"/>
          <a:ext cx="704050" cy="352025"/>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Utilities</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Todd Sullivan</a:t>
          </a:r>
          <a:endParaRPr lang="en-US" sz="800" kern="1200" dirty="0">
            <a:solidFill>
              <a:sysClr val="windowText" lastClr="000000"/>
            </a:solidFill>
            <a:latin typeface="Calibri"/>
            <a:ea typeface="+mn-ea"/>
            <a:cs typeface="+mn-cs"/>
          </a:endParaRPr>
        </a:p>
      </dsp:txBody>
      <dsp:txXfrm>
        <a:off x="6916280" y="2282232"/>
        <a:ext cx="704050" cy="352025"/>
      </dsp:txXfrm>
    </dsp:sp>
    <dsp:sp modelId="{0522286D-1A77-442E-9E7E-0EF6E4A29C1A}">
      <dsp:nvSpPr>
        <dsp:cNvPr id="0" name=""/>
        <dsp:cNvSpPr/>
      </dsp:nvSpPr>
      <dsp:spPr>
        <a:xfrm>
          <a:off x="7092292" y="2782108"/>
          <a:ext cx="893692" cy="35033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Low-Conductivity Water  System</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David Hixson </a:t>
          </a:r>
        </a:p>
      </dsp:txBody>
      <dsp:txXfrm>
        <a:off x="7092292" y="2782108"/>
        <a:ext cx="893692" cy="350331"/>
      </dsp:txXfrm>
    </dsp:sp>
    <dsp:sp modelId="{2AD5AA6C-AC55-4965-8061-A81F73C57C15}">
      <dsp:nvSpPr>
        <dsp:cNvPr id="0" name=""/>
        <dsp:cNvSpPr/>
      </dsp:nvSpPr>
      <dsp:spPr>
        <a:xfrm>
          <a:off x="7092292" y="3280290"/>
          <a:ext cx="893692" cy="350331"/>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Power Distribution</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Ryan Crawford</a:t>
          </a:r>
        </a:p>
      </dsp:txBody>
      <dsp:txXfrm>
        <a:off x="7092292" y="3280290"/>
        <a:ext cx="893692" cy="350331"/>
      </dsp:txXfrm>
    </dsp:sp>
    <dsp:sp modelId="{4BC5CF1E-29AD-4E51-B7A2-95311EEB0532}">
      <dsp:nvSpPr>
        <dsp:cNvPr id="0" name=""/>
        <dsp:cNvSpPr/>
      </dsp:nvSpPr>
      <dsp:spPr>
        <a:xfrm>
          <a:off x="7092292" y="3778472"/>
          <a:ext cx="893692" cy="350331"/>
        </a:xfrm>
        <a:prstGeom prst="rect">
          <a:avLst/>
        </a:prstGeo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Vacuum System</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Dave Augustine</a:t>
          </a:r>
        </a:p>
      </dsp:txBody>
      <dsp:txXfrm>
        <a:off x="7092292" y="3778472"/>
        <a:ext cx="893692" cy="350331"/>
      </dsp:txXfrm>
    </dsp:sp>
    <dsp:sp modelId="{5E488F87-37BF-4ADA-8664-3320D2940758}">
      <dsp:nvSpPr>
        <dsp:cNvPr id="0" name=""/>
        <dsp:cNvSpPr/>
      </dsp:nvSpPr>
      <dsp:spPr>
        <a:xfrm>
          <a:off x="7927127" y="2291226"/>
          <a:ext cx="826836" cy="3520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Solid State Upgrade</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John Reid</a:t>
          </a:r>
        </a:p>
      </dsp:txBody>
      <dsp:txXfrm>
        <a:off x="7927127" y="2291226"/>
        <a:ext cx="826836" cy="352025"/>
      </dsp:txXfrm>
    </dsp:sp>
    <dsp:sp modelId="{23BD4AAE-2534-47DD-BE83-9B28A27D2216}">
      <dsp:nvSpPr>
        <dsp:cNvPr id="0" name=""/>
        <dsp:cNvSpPr/>
      </dsp:nvSpPr>
      <dsp:spPr>
        <a:xfrm>
          <a:off x="8133836" y="2791102"/>
          <a:ext cx="704050" cy="3520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Power Amplifier</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Steve </a:t>
          </a:r>
          <a:r>
            <a:rPr lang="en-US" sz="800" kern="1200" dirty="0" err="1" smtClean="0">
              <a:solidFill>
                <a:sysClr val="windowText" lastClr="000000"/>
              </a:solidFill>
              <a:latin typeface="Calibri"/>
              <a:ea typeface="+mn-ea"/>
              <a:cs typeface="+mn-cs"/>
            </a:rPr>
            <a:t>Kotz</a:t>
          </a:r>
          <a:endParaRPr lang="en-US" sz="800" kern="1200" dirty="0" smtClean="0">
            <a:solidFill>
              <a:sysClr val="windowText" lastClr="000000"/>
            </a:solidFill>
            <a:latin typeface="Calibri"/>
            <a:ea typeface="+mn-ea"/>
            <a:cs typeface="+mn-cs"/>
          </a:endParaRPr>
        </a:p>
      </dsp:txBody>
      <dsp:txXfrm>
        <a:off x="8133836" y="2791102"/>
        <a:ext cx="704050" cy="352025"/>
      </dsp:txXfrm>
    </dsp:sp>
    <dsp:sp modelId="{12D88881-9D61-41BC-8A2F-004E008988FB}">
      <dsp:nvSpPr>
        <dsp:cNvPr id="0" name=""/>
        <dsp:cNvSpPr/>
      </dsp:nvSpPr>
      <dsp:spPr>
        <a:xfrm>
          <a:off x="8133836" y="3290977"/>
          <a:ext cx="704050" cy="3520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Driver Module</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Tom </a:t>
          </a:r>
          <a:r>
            <a:rPr lang="en-US" sz="800" kern="1200" dirty="0" err="1" smtClean="0">
              <a:solidFill>
                <a:sysClr val="windowText" lastClr="000000"/>
              </a:solidFill>
              <a:latin typeface="Calibri"/>
              <a:ea typeface="+mn-ea"/>
              <a:cs typeface="+mn-cs"/>
            </a:rPr>
            <a:t>Kubicki</a:t>
          </a:r>
          <a:endParaRPr lang="en-US" sz="800" kern="1200" dirty="0" smtClean="0">
            <a:solidFill>
              <a:sysClr val="windowText" lastClr="000000"/>
            </a:solidFill>
            <a:latin typeface="Calibri"/>
            <a:ea typeface="+mn-ea"/>
            <a:cs typeface="+mn-cs"/>
          </a:endParaRPr>
        </a:p>
      </dsp:txBody>
      <dsp:txXfrm>
        <a:off x="8133836" y="3290977"/>
        <a:ext cx="704050" cy="352025"/>
      </dsp:txXfrm>
    </dsp:sp>
    <dsp:sp modelId="{89763336-EA8B-45AB-8577-6CDC01F00BC9}">
      <dsp:nvSpPr>
        <dsp:cNvPr id="0" name=""/>
        <dsp:cNvSpPr/>
      </dsp:nvSpPr>
      <dsp:spPr>
        <a:xfrm>
          <a:off x="8133836" y="3781859"/>
          <a:ext cx="704050" cy="3520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Modulator</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Rene Padilla</a:t>
          </a:r>
        </a:p>
      </dsp:txBody>
      <dsp:txXfrm>
        <a:off x="8133836" y="3781859"/>
        <a:ext cx="704050" cy="352025"/>
      </dsp:txXfrm>
    </dsp:sp>
    <dsp:sp modelId="{A4C23E6E-6563-4179-B7E5-513A0C7C361E}">
      <dsp:nvSpPr>
        <dsp:cNvPr id="0" name=""/>
        <dsp:cNvSpPr/>
      </dsp:nvSpPr>
      <dsp:spPr>
        <a:xfrm>
          <a:off x="8133836" y="4281734"/>
          <a:ext cx="704050" cy="3520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Installation</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Rene Padilla</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Steve </a:t>
          </a:r>
          <a:r>
            <a:rPr lang="en-US" sz="800" kern="1200" dirty="0" err="1" smtClean="0">
              <a:solidFill>
                <a:sysClr val="windowText" lastClr="000000"/>
              </a:solidFill>
              <a:latin typeface="Calibri"/>
              <a:ea typeface="+mn-ea"/>
              <a:cs typeface="+mn-cs"/>
            </a:rPr>
            <a:t>Kotz</a:t>
          </a:r>
          <a:endParaRPr lang="en-US" sz="800" kern="1200" dirty="0" smtClean="0">
            <a:solidFill>
              <a:sysClr val="windowText" lastClr="000000"/>
            </a:solidFill>
            <a:latin typeface="Calibri"/>
            <a:ea typeface="+mn-ea"/>
            <a:cs typeface="+mn-cs"/>
          </a:endParaRPr>
        </a:p>
      </dsp:txBody>
      <dsp:txXfrm>
        <a:off x="8133836" y="4281734"/>
        <a:ext cx="704050" cy="352025"/>
      </dsp:txXfrm>
    </dsp:sp>
    <dsp:sp modelId="{7CC0134C-1D7F-4BFA-A2AB-067938D095A3}">
      <dsp:nvSpPr>
        <dsp:cNvPr id="0" name=""/>
        <dsp:cNvSpPr/>
      </dsp:nvSpPr>
      <dsp:spPr>
        <a:xfrm>
          <a:off x="7039379" y="1641659"/>
          <a:ext cx="1130288" cy="3520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sz="800" kern="1200" dirty="0" smtClean="0">
              <a:solidFill>
                <a:sysClr val="windowText" lastClr="000000"/>
              </a:solidFill>
              <a:latin typeface="Calibri"/>
              <a:ea typeface="+mn-ea"/>
              <a:cs typeface="+mn-cs"/>
            </a:rPr>
            <a:t>RFQ Injector</a:t>
          </a:r>
          <a:br>
            <a:rPr lang="en-US" sz="800" kern="1200" dirty="0" smtClean="0">
              <a:solidFill>
                <a:sysClr val="windowText" lastClr="000000"/>
              </a:solidFill>
              <a:latin typeface="Calibri"/>
              <a:ea typeface="+mn-ea"/>
              <a:cs typeface="+mn-cs"/>
            </a:rPr>
          </a:br>
          <a:r>
            <a:rPr lang="en-US" sz="800" kern="1200" dirty="0" smtClean="0">
              <a:solidFill>
                <a:sysClr val="windowText" lastClr="000000"/>
              </a:solidFill>
              <a:latin typeface="Calibri"/>
              <a:ea typeface="+mn-ea"/>
              <a:cs typeface="+mn-cs"/>
            </a:rPr>
            <a:t>C. Y. Tan</a:t>
          </a:r>
        </a:p>
      </dsp:txBody>
      <dsp:txXfrm>
        <a:off x="7039379" y="1641659"/>
        <a:ext cx="1130288" cy="3520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05ED2-B25A-4E25-95F5-FE73C7C9557F}">
      <dsp:nvSpPr>
        <dsp:cNvPr id="0" name=""/>
        <dsp:cNvSpPr/>
      </dsp:nvSpPr>
      <dsp:spPr>
        <a:xfrm>
          <a:off x="1986948" y="-82185"/>
          <a:ext cx="1893502" cy="1523791"/>
        </a:xfrm>
        <a:prstGeom prst="hexag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l" defTabSz="488950">
            <a:lnSpc>
              <a:spcPct val="90000"/>
            </a:lnSpc>
            <a:spcBef>
              <a:spcPct val="0"/>
            </a:spcBef>
            <a:spcAft>
              <a:spcPct val="35000"/>
            </a:spcAft>
          </a:pPr>
          <a:r>
            <a:rPr lang="en-US" sz="1100" b="1" kern="1200" cap="none" spc="0" dirty="0" smtClean="0">
              <a:ln w="1905"/>
              <a:effectLst>
                <a:innerShdw blurRad="69850" dist="43180" dir="5400000">
                  <a:srgbClr val="000000">
                    <a:alpha val="65000"/>
                  </a:srgbClr>
                </a:innerShdw>
              </a:effectLst>
            </a:rPr>
            <a:t>Last Monday of Reporting Month</a:t>
          </a:r>
          <a:endParaRPr lang="en-US" sz="1100" b="1" kern="1200" cap="none" spc="0" dirty="0">
            <a:ln w="1905"/>
            <a:effectLst>
              <a:innerShdw blurRad="69850" dist="43180" dir="5400000">
                <a:srgbClr val="000000">
                  <a:alpha val="65000"/>
                </a:srgbClr>
              </a:innerShdw>
            </a:effectLst>
          </a:endParaRPr>
        </a:p>
        <a:p>
          <a:pPr marL="57150" lvl="1" indent="-57150" algn="l" defTabSz="444500">
            <a:lnSpc>
              <a:spcPct val="90000"/>
            </a:lnSpc>
            <a:spcBef>
              <a:spcPct val="0"/>
            </a:spcBef>
            <a:spcAft>
              <a:spcPct val="15000"/>
            </a:spcAft>
            <a:buChar char="••"/>
          </a:pPr>
          <a:r>
            <a:rPr lang="en-US" sz="1000" b="1" kern="1200" cap="none" spc="0" dirty="0" smtClean="0">
              <a:ln w="1905"/>
              <a:effectLst>
                <a:innerShdw blurRad="69850" dist="43180" dir="5400000">
                  <a:srgbClr val="000000">
                    <a:alpha val="65000"/>
                  </a:srgbClr>
                </a:innerShdw>
              </a:effectLst>
            </a:rPr>
            <a:t>Distribute status requests to L4 managers</a:t>
          </a:r>
          <a:endParaRPr lang="en-US" sz="1000" b="1" kern="1200" cap="none" spc="0" dirty="0">
            <a:ln w="1905"/>
            <a:effectLst>
              <a:innerShdw blurRad="69850" dist="43180" dir="5400000">
                <a:srgbClr val="000000">
                  <a:alpha val="65000"/>
                </a:srgbClr>
              </a:innerShdw>
            </a:effectLst>
          </a:endParaRPr>
        </a:p>
      </dsp:txBody>
      <dsp:txXfrm>
        <a:off x="2271722" y="146986"/>
        <a:ext cx="1323954" cy="1065449"/>
      </dsp:txXfrm>
    </dsp:sp>
    <dsp:sp modelId="{817A4E74-CEF9-4569-9AAC-6CC678332348}">
      <dsp:nvSpPr>
        <dsp:cNvPr id="0" name=""/>
        <dsp:cNvSpPr/>
      </dsp:nvSpPr>
      <dsp:spPr>
        <a:xfrm rot="2160000">
          <a:off x="3536252" y="1130270"/>
          <a:ext cx="436483" cy="291564"/>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b="1" kern="1200" cap="none" spc="0">
            <a:ln w="1905">
              <a:solidFill>
                <a:schemeClr val="bg2"/>
              </a:solidFill>
            </a:ln>
            <a:solidFill>
              <a:schemeClr val="bg2"/>
            </a:solidFill>
            <a:effectLst>
              <a:innerShdw blurRad="69850" dist="43180" dir="5400000">
                <a:srgbClr val="000000">
                  <a:alpha val="65000"/>
                </a:srgbClr>
              </a:innerShdw>
            </a:effectLst>
          </a:endParaRPr>
        </a:p>
      </dsp:txBody>
      <dsp:txXfrm>
        <a:off x="3544605" y="1162877"/>
        <a:ext cx="349014" cy="174938"/>
      </dsp:txXfrm>
    </dsp:sp>
    <dsp:sp modelId="{CBDA9668-E616-4E78-93D6-67F5AE51D2EE}">
      <dsp:nvSpPr>
        <dsp:cNvPr id="0" name=""/>
        <dsp:cNvSpPr/>
      </dsp:nvSpPr>
      <dsp:spPr>
        <a:xfrm>
          <a:off x="3635841" y="1115804"/>
          <a:ext cx="1893502" cy="1523791"/>
        </a:xfrm>
        <a:prstGeom prst="hexag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l" defTabSz="488950">
            <a:lnSpc>
              <a:spcPct val="90000"/>
            </a:lnSpc>
            <a:spcBef>
              <a:spcPct val="0"/>
            </a:spcBef>
            <a:spcAft>
              <a:spcPct val="35000"/>
            </a:spcAft>
          </a:pPr>
          <a:r>
            <a:rPr lang="en-US" sz="1100" b="1" kern="1200" cap="none" spc="0" dirty="0" smtClean="0">
              <a:ln w="1905"/>
              <a:effectLst>
                <a:innerShdw blurRad="69850" dist="43180" dir="5400000">
                  <a:srgbClr val="000000">
                    <a:alpha val="65000"/>
                  </a:srgbClr>
                </a:innerShdw>
              </a:effectLst>
            </a:rPr>
            <a:t>First Monday of Next Month</a:t>
          </a:r>
          <a:endParaRPr lang="en-US" sz="1100" b="1" kern="1200" cap="none" spc="0" dirty="0">
            <a:ln w="1905"/>
            <a:effectLst>
              <a:innerShdw blurRad="69850" dist="43180" dir="5400000">
                <a:srgbClr val="000000">
                  <a:alpha val="65000"/>
                </a:srgbClr>
              </a:innerShdw>
            </a:effectLst>
          </a:endParaRPr>
        </a:p>
        <a:p>
          <a:pPr marL="57150" lvl="1" indent="-57150" algn="l" defTabSz="444500">
            <a:lnSpc>
              <a:spcPct val="90000"/>
            </a:lnSpc>
            <a:spcBef>
              <a:spcPct val="0"/>
            </a:spcBef>
            <a:spcAft>
              <a:spcPct val="15000"/>
            </a:spcAft>
            <a:buChar char="••"/>
          </a:pPr>
          <a:r>
            <a:rPr lang="en-US" sz="1000" b="1" kern="1200" cap="none" spc="0" dirty="0" smtClean="0">
              <a:ln w="1905"/>
              <a:effectLst>
                <a:innerShdw blurRad="69850" dist="43180" dir="5400000">
                  <a:srgbClr val="000000">
                    <a:alpha val="65000"/>
                  </a:srgbClr>
                </a:innerShdw>
              </a:effectLst>
            </a:rPr>
            <a:t>Return status reports to L2 managers</a:t>
          </a:r>
          <a:endParaRPr lang="en-US" sz="1000" b="1" kern="1200" cap="none" spc="0" dirty="0">
            <a:ln w="1905"/>
            <a:effectLst>
              <a:innerShdw blurRad="69850" dist="43180" dir="5400000">
                <a:srgbClr val="000000">
                  <a:alpha val="65000"/>
                </a:srgbClr>
              </a:innerShdw>
            </a:effectLst>
          </a:endParaRPr>
        </a:p>
      </dsp:txBody>
      <dsp:txXfrm>
        <a:off x="3920615" y="1344975"/>
        <a:ext cx="1323954" cy="1065449"/>
      </dsp:txXfrm>
    </dsp:sp>
    <dsp:sp modelId="{BC51BAFC-39E3-4820-A727-A0722B2B0563}">
      <dsp:nvSpPr>
        <dsp:cNvPr id="0" name=""/>
        <dsp:cNvSpPr/>
      </dsp:nvSpPr>
      <dsp:spPr>
        <a:xfrm rot="6480000">
          <a:off x="4059228" y="2732965"/>
          <a:ext cx="421430" cy="291564"/>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b="1" kern="1200" cap="none" spc="0">
            <a:ln w="1905">
              <a:solidFill>
                <a:schemeClr val="bg2"/>
              </a:solidFill>
            </a:ln>
            <a:solidFill>
              <a:schemeClr val="bg2"/>
            </a:solidFill>
            <a:effectLst>
              <a:innerShdw blurRad="69850" dist="43180" dir="5400000">
                <a:srgbClr val="000000">
                  <a:alpha val="65000"/>
                </a:srgbClr>
              </a:innerShdw>
            </a:effectLst>
          </a:endParaRPr>
        </a:p>
      </dsp:txBody>
      <dsp:txXfrm rot="10800000">
        <a:off x="4116477" y="2749684"/>
        <a:ext cx="333961" cy="174938"/>
      </dsp:txXfrm>
    </dsp:sp>
    <dsp:sp modelId="{5C091334-51B9-4AA7-9D92-2CE88AC0F6B9}">
      <dsp:nvSpPr>
        <dsp:cNvPr id="0" name=""/>
        <dsp:cNvSpPr/>
      </dsp:nvSpPr>
      <dsp:spPr>
        <a:xfrm>
          <a:off x="3006020" y="3054193"/>
          <a:ext cx="1893502" cy="1523791"/>
        </a:xfrm>
        <a:prstGeom prst="hexag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l" defTabSz="488950">
            <a:lnSpc>
              <a:spcPct val="90000"/>
            </a:lnSpc>
            <a:spcBef>
              <a:spcPct val="0"/>
            </a:spcBef>
            <a:spcAft>
              <a:spcPct val="35000"/>
            </a:spcAft>
          </a:pPr>
          <a:r>
            <a:rPr lang="en-US" sz="1100" b="1" kern="1200" cap="none" spc="0" dirty="0" smtClean="0">
              <a:ln w="1905"/>
              <a:effectLst>
                <a:innerShdw blurRad="69850" dist="43180" dir="5400000">
                  <a:srgbClr val="000000">
                    <a:alpha val="65000"/>
                  </a:srgbClr>
                </a:innerShdw>
              </a:effectLst>
            </a:rPr>
            <a:t>Second Monday of Next Month</a:t>
          </a:r>
          <a:endParaRPr lang="en-US" sz="1100" b="1" kern="1200" cap="none" spc="0" dirty="0">
            <a:ln w="1905"/>
            <a:effectLst>
              <a:innerShdw blurRad="69850" dist="43180" dir="5400000">
                <a:srgbClr val="000000">
                  <a:alpha val="65000"/>
                </a:srgbClr>
              </a:innerShdw>
            </a:effectLst>
          </a:endParaRPr>
        </a:p>
        <a:p>
          <a:pPr marL="57150" lvl="1" indent="-57150" algn="l" defTabSz="444500">
            <a:lnSpc>
              <a:spcPct val="90000"/>
            </a:lnSpc>
            <a:spcBef>
              <a:spcPct val="0"/>
            </a:spcBef>
            <a:spcAft>
              <a:spcPct val="15000"/>
            </a:spcAft>
            <a:buChar char="••"/>
          </a:pPr>
          <a:r>
            <a:rPr lang="en-US" sz="1000" b="1" kern="1200" cap="none" spc="0" dirty="0" smtClean="0">
              <a:ln w="1905"/>
              <a:effectLst>
                <a:innerShdw blurRad="69850" dist="43180" dir="5400000">
                  <a:srgbClr val="000000">
                    <a:alpha val="65000"/>
                  </a:srgbClr>
                </a:innerShdw>
              </a:effectLst>
            </a:rPr>
            <a:t>L2 managers assemble submit collated status reports to project controls</a:t>
          </a:r>
          <a:endParaRPr lang="en-US" sz="1000" b="1" kern="1200" cap="none" spc="0" dirty="0">
            <a:ln w="1905"/>
            <a:effectLst>
              <a:innerShdw blurRad="69850" dist="43180" dir="5400000">
                <a:srgbClr val="000000">
                  <a:alpha val="65000"/>
                </a:srgbClr>
              </a:innerShdw>
            </a:effectLst>
          </a:endParaRPr>
        </a:p>
      </dsp:txBody>
      <dsp:txXfrm>
        <a:off x="3290794" y="3283364"/>
        <a:ext cx="1323954" cy="1065449"/>
      </dsp:txXfrm>
    </dsp:sp>
    <dsp:sp modelId="{BE7BC9CE-2439-4CA9-B485-7F187A992966}">
      <dsp:nvSpPr>
        <dsp:cNvPr id="0" name=""/>
        <dsp:cNvSpPr/>
      </dsp:nvSpPr>
      <dsp:spPr>
        <a:xfrm rot="10800000">
          <a:off x="2823738" y="3670307"/>
          <a:ext cx="224262" cy="291564"/>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b="1" kern="1200" cap="none" spc="0">
            <a:ln w="1905">
              <a:solidFill>
                <a:schemeClr val="bg2"/>
              </a:solidFill>
            </a:ln>
            <a:solidFill>
              <a:schemeClr val="bg2"/>
            </a:solidFill>
            <a:effectLst>
              <a:innerShdw blurRad="69850" dist="43180" dir="5400000">
                <a:srgbClr val="000000">
                  <a:alpha val="65000"/>
                </a:srgbClr>
              </a:innerShdw>
            </a:effectLst>
          </a:endParaRPr>
        </a:p>
      </dsp:txBody>
      <dsp:txXfrm rot="10800000">
        <a:off x="2891017" y="3728620"/>
        <a:ext cx="156983" cy="174938"/>
      </dsp:txXfrm>
    </dsp:sp>
    <dsp:sp modelId="{8F55D3FD-1E00-4329-A623-176F84EFA134}">
      <dsp:nvSpPr>
        <dsp:cNvPr id="0" name=""/>
        <dsp:cNvSpPr/>
      </dsp:nvSpPr>
      <dsp:spPr>
        <a:xfrm>
          <a:off x="967877" y="3054193"/>
          <a:ext cx="1893502" cy="1523791"/>
        </a:xfrm>
        <a:prstGeom prst="hexag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pPr>
          <a:r>
            <a:rPr lang="en-US" sz="1200" b="1" kern="1200" cap="none" spc="0" dirty="0" smtClean="0">
              <a:ln w="1905"/>
              <a:effectLst>
                <a:innerShdw blurRad="69850" dist="43180" dir="5400000">
                  <a:srgbClr val="000000">
                    <a:alpha val="65000"/>
                  </a:srgbClr>
                </a:innerShdw>
              </a:effectLst>
            </a:rPr>
            <a:t>Middle of Month</a:t>
          </a:r>
          <a:endParaRPr lang="en-US" sz="1200" b="1" kern="1200" cap="none" spc="0" dirty="0">
            <a:ln w="1905"/>
            <a:effectLst>
              <a:innerShdw blurRad="69850" dist="43180" dir="5400000">
                <a:srgbClr val="000000">
                  <a:alpha val="65000"/>
                </a:srgbClr>
              </a:innerShdw>
            </a:effectLst>
          </a:endParaRPr>
        </a:p>
        <a:p>
          <a:pPr marL="57150" lvl="1" indent="-57150" algn="l" defTabSz="466725">
            <a:lnSpc>
              <a:spcPct val="90000"/>
            </a:lnSpc>
            <a:spcBef>
              <a:spcPct val="0"/>
            </a:spcBef>
            <a:spcAft>
              <a:spcPct val="15000"/>
            </a:spcAft>
            <a:buChar char="••"/>
          </a:pPr>
          <a:r>
            <a:rPr lang="en-US" sz="1050" b="1" kern="1200" cap="none" spc="0" dirty="0" smtClean="0">
              <a:ln w="1905"/>
              <a:effectLst>
                <a:innerShdw blurRad="69850" dist="43180" dir="5400000">
                  <a:srgbClr val="000000">
                    <a:alpha val="65000"/>
                  </a:srgbClr>
                </a:innerShdw>
              </a:effectLst>
            </a:rPr>
            <a:t> Project controls processes reports and updates schedule</a:t>
          </a:r>
          <a:endParaRPr lang="en-US" sz="1050" b="1" kern="1200" cap="none" spc="0" dirty="0">
            <a:ln w="1905"/>
            <a:effectLst>
              <a:innerShdw blurRad="69850" dist="43180" dir="5400000">
                <a:srgbClr val="000000">
                  <a:alpha val="65000"/>
                </a:srgbClr>
              </a:innerShdw>
            </a:effectLst>
          </a:endParaRPr>
        </a:p>
      </dsp:txBody>
      <dsp:txXfrm>
        <a:off x="1252651" y="3283364"/>
        <a:ext cx="1323954" cy="1065449"/>
      </dsp:txXfrm>
    </dsp:sp>
    <dsp:sp modelId="{AE739B5D-5BD0-44A8-84AF-A68A31C10476}">
      <dsp:nvSpPr>
        <dsp:cNvPr id="0" name=""/>
        <dsp:cNvSpPr/>
      </dsp:nvSpPr>
      <dsp:spPr>
        <a:xfrm rot="15120000">
          <a:off x="1391264" y="2708075"/>
          <a:ext cx="421430" cy="291564"/>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b="1" kern="1200" cap="none" spc="0">
            <a:ln w="1905">
              <a:solidFill>
                <a:schemeClr val="bg2"/>
              </a:solidFill>
            </a:ln>
            <a:solidFill>
              <a:schemeClr val="bg2"/>
            </a:solidFill>
            <a:effectLst>
              <a:innerShdw blurRad="69850" dist="43180" dir="5400000">
                <a:srgbClr val="000000">
                  <a:alpha val="65000"/>
                </a:srgbClr>
              </a:innerShdw>
            </a:effectLst>
          </a:endParaRPr>
        </a:p>
      </dsp:txBody>
      <dsp:txXfrm rot="10800000">
        <a:off x="1448513" y="2807982"/>
        <a:ext cx="333961" cy="174938"/>
      </dsp:txXfrm>
    </dsp:sp>
    <dsp:sp modelId="{1F005D59-ADCC-40EC-824B-0C1BEFB577B3}">
      <dsp:nvSpPr>
        <dsp:cNvPr id="0" name=""/>
        <dsp:cNvSpPr/>
      </dsp:nvSpPr>
      <dsp:spPr>
        <a:xfrm>
          <a:off x="338056" y="1115804"/>
          <a:ext cx="1893502" cy="1523791"/>
        </a:xfrm>
        <a:prstGeom prst="hexagon">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pPr>
          <a:r>
            <a:rPr lang="en-US" sz="1200" b="1" kern="1200" cap="none" spc="0" dirty="0" smtClean="0">
              <a:ln w="1905"/>
              <a:effectLst>
                <a:innerShdw blurRad="69850" dist="43180" dir="5400000">
                  <a:srgbClr val="000000">
                    <a:alpha val="65000"/>
                  </a:srgbClr>
                </a:innerShdw>
              </a:effectLst>
            </a:rPr>
            <a:t>Wednesday Previous to the Last Monday of the Month</a:t>
          </a:r>
          <a:endParaRPr lang="en-US" sz="1200" b="1" kern="1200" cap="none" spc="0" dirty="0">
            <a:ln w="1905"/>
            <a:effectLst>
              <a:innerShdw blurRad="69850" dist="43180" dir="5400000">
                <a:srgbClr val="000000">
                  <a:alpha val="65000"/>
                </a:srgbClr>
              </a:innerShdw>
            </a:effectLst>
          </a:endParaRPr>
        </a:p>
        <a:p>
          <a:pPr marL="57150" lvl="1" indent="-57150" algn="l" defTabSz="466725">
            <a:lnSpc>
              <a:spcPct val="90000"/>
            </a:lnSpc>
            <a:spcBef>
              <a:spcPct val="0"/>
            </a:spcBef>
            <a:spcAft>
              <a:spcPct val="15000"/>
            </a:spcAft>
            <a:buChar char="••"/>
          </a:pPr>
          <a:r>
            <a:rPr lang="en-US" sz="1050" b="1" kern="1200" cap="none" spc="0" dirty="0" smtClean="0">
              <a:ln w="1905"/>
              <a:effectLst>
                <a:innerShdw blurRad="69850" dist="43180" dir="5400000">
                  <a:srgbClr val="000000">
                    <a:alpha val="65000"/>
                  </a:srgbClr>
                </a:innerShdw>
              </a:effectLst>
            </a:rPr>
            <a:t>Present project schedule and budget summaries at PIP meeting</a:t>
          </a:r>
          <a:endParaRPr lang="en-US" sz="1050" b="1" kern="1200" cap="none" spc="0" dirty="0">
            <a:ln w="1905"/>
            <a:effectLst>
              <a:innerShdw blurRad="69850" dist="43180" dir="5400000">
                <a:srgbClr val="000000">
                  <a:alpha val="65000"/>
                </a:srgbClr>
              </a:innerShdw>
            </a:effectLst>
          </a:endParaRPr>
        </a:p>
      </dsp:txBody>
      <dsp:txXfrm>
        <a:off x="622830" y="1344975"/>
        <a:ext cx="1323954" cy="1065449"/>
      </dsp:txXfrm>
    </dsp:sp>
    <dsp:sp modelId="{ED542FE9-F2B1-4C6E-964A-EFA217CA1261}">
      <dsp:nvSpPr>
        <dsp:cNvPr id="0" name=""/>
        <dsp:cNvSpPr/>
      </dsp:nvSpPr>
      <dsp:spPr>
        <a:xfrm rot="19440000">
          <a:off x="1887360" y="1135576"/>
          <a:ext cx="436483" cy="291564"/>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b="1" kern="1200" cap="none" spc="0">
            <a:ln w="1905">
              <a:solidFill>
                <a:schemeClr val="bg2"/>
              </a:solidFill>
            </a:ln>
            <a:solidFill>
              <a:schemeClr val="bg2"/>
            </a:solidFill>
            <a:effectLst>
              <a:innerShdw blurRad="69850" dist="43180" dir="5400000">
                <a:srgbClr val="000000">
                  <a:alpha val="65000"/>
                </a:srgbClr>
              </a:innerShdw>
            </a:effectLst>
          </a:endParaRPr>
        </a:p>
      </dsp:txBody>
      <dsp:txXfrm>
        <a:off x="1895713" y="1219595"/>
        <a:ext cx="349014" cy="174938"/>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emf"/></Relationships>
</file>

<file path=ppt/drawings/drawing1.xml><?xml version="1.0" encoding="utf-8"?>
<c:userShapes xmlns:c="http://schemas.openxmlformats.org/drawingml/2006/chart">
  <cdr:relSizeAnchor xmlns:cdr="http://schemas.openxmlformats.org/drawingml/2006/chartDrawing">
    <cdr:from>
      <cdr:x>0.93742</cdr:x>
      <cdr:y>0.06818</cdr:y>
    </cdr:from>
    <cdr:to>
      <cdr:x>1</cdr:x>
      <cdr:y>0.70455</cdr:y>
    </cdr:to>
    <cdr:sp macro="" textlink="">
      <cdr:nvSpPr>
        <cdr:cNvPr id="2" name="TextBox 9"/>
        <cdr:cNvSpPr txBox="1"/>
      </cdr:nvSpPr>
      <cdr:spPr>
        <a:xfrm xmlns:a="http://schemas.openxmlformats.org/drawingml/2006/main" rot="5400000">
          <a:off x="4207877" y="1126123"/>
          <a:ext cx="2133600"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r" rtl="0" fontAlgn="base">
            <a:spcBef>
              <a:spcPct val="20000"/>
            </a:spcBef>
            <a:spcAft>
              <a:spcPct val="0"/>
            </a:spcAft>
            <a:buClr>
              <a:srgbClr val="FFFF00"/>
            </a:buClr>
            <a:buSzPct val="80000"/>
            <a:buFont typeface="Wingdings" pitchFamily="2" charset="2"/>
            <a:defRPr sz="1000" kern="1200">
              <a:solidFill>
                <a:srgbClr val="000000"/>
              </a:solidFill>
              <a:latin typeface="Arial" charset="0"/>
            </a:defRPr>
          </a:lvl1pPr>
          <a:lvl2pPr marL="457200" algn="r" rtl="0" fontAlgn="base">
            <a:spcBef>
              <a:spcPct val="20000"/>
            </a:spcBef>
            <a:spcAft>
              <a:spcPct val="0"/>
            </a:spcAft>
            <a:buClr>
              <a:srgbClr val="FFFF00"/>
            </a:buClr>
            <a:buSzPct val="80000"/>
            <a:buFont typeface="Wingdings" pitchFamily="2" charset="2"/>
            <a:defRPr sz="1000" kern="1200">
              <a:solidFill>
                <a:srgbClr val="000000"/>
              </a:solidFill>
              <a:latin typeface="Arial" charset="0"/>
            </a:defRPr>
          </a:lvl2pPr>
          <a:lvl3pPr marL="914400" algn="r" rtl="0" fontAlgn="base">
            <a:spcBef>
              <a:spcPct val="20000"/>
            </a:spcBef>
            <a:spcAft>
              <a:spcPct val="0"/>
            </a:spcAft>
            <a:buClr>
              <a:srgbClr val="FFFF00"/>
            </a:buClr>
            <a:buSzPct val="80000"/>
            <a:buFont typeface="Wingdings" pitchFamily="2" charset="2"/>
            <a:defRPr sz="1000" kern="1200">
              <a:solidFill>
                <a:srgbClr val="000000"/>
              </a:solidFill>
              <a:latin typeface="Arial" charset="0"/>
            </a:defRPr>
          </a:lvl3pPr>
          <a:lvl4pPr marL="1371600" algn="r" rtl="0" fontAlgn="base">
            <a:spcBef>
              <a:spcPct val="20000"/>
            </a:spcBef>
            <a:spcAft>
              <a:spcPct val="0"/>
            </a:spcAft>
            <a:buClr>
              <a:srgbClr val="FFFF00"/>
            </a:buClr>
            <a:buSzPct val="80000"/>
            <a:buFont typeface="Wingdings" pitchFamily="2" charset="2"/>
            <a:defRPr sz="1000" kern="1200">
              <a:solidFill>
                <a:srgbClr val="000000"/>
              </a:solidFill>
              <a:latin typeface="Arial" charset="0"/>
            </a:defRPr>
          </a:lvl4pPr>
          <a:lvl5pPr marL="1828800" algn="r" rtl="0" fontAlgn="base">
            <a:spcBef>
              <a:spcPct val="20000"/>
            </a:spcBef>
            <a:spcAft>
              <a:spcPct val="0"/>
            </a:spcAft>
            <a:buClr>
              <a:srgbClr val="FFFF00"/>
            </a:buClr>
            <a:buSzPct val="80000"/>
            <a:buFont typeface="Wingdings" pitchFamily="2" charset="2"/>
            <a:defRPr sz="1000" kern="1200">
              <a:solidFill>
                <a:srgbClr val="000000"/>
              </a:solidFill>
              <a:latin typeface="Arial" charset="0"/>
            </a:defRPr>
          </a:lvl5pPr>
          <a:lvl6pPr marL="2286000" algn="l" defTabSz="914400" rtl="0" eaLnBrk="1" latinLnBrk="0" hangingPunct="1">
            <a:defRPr sz="1000" kern="1200">
              <a:solidFill>
                <a:srgbClr val="000000"/>
              </a:solidFill>
              <a:latin typeface="Arial" charset="0"/>
            </a:defRPr>
          </a:lvl6pPr>
          <a:lvl7pPr marL="2743200" algn="l" defTabSz="914400" rtl="0" eaLnBrk="1" latinLnBrk="0" hangingPunct="1">
            <a:defRPr sz="1000" kern="1200">
              <a:solidFill>
                <a:srgbClr val="000000"/>
              </a:solidFill>
              <a:latin typeface="Arial" charset="0"/>
            </a:defRPr>
          </a:lvl7pPr>
          <a:lvl8pPr marL="3200400" algn="l" defTabSz="914400" rtl="0" eaLnBrk="1" latinLnBrk="0" hangingPunct="1">
            <a:defRPr sz="1000" kern="1200">
              <a:solidFill>
                <a:srgbClr val="000000"/>
              </a:solidFill>
              <a:latin typeface="Arial" charset="0"/>
            </a:defRPr>
          </a:lvl8pPr>
          <a:lvl9pPr marL="3657600" algn="l" defTabSz="914400" rtl="0" eaLnBrk="1" latinLnBrk="0" hangingPunct="1">
            <a:defRPr sz="1000" kern="1200">
              <a:solidFill>
                <a:srgbClr val="000000"/>
              </a:solidFill>
              <a:latin typeface="Arial" charset="0"/>
            </a:defRPr>
          </a:lvl9pPr>
        </a:lstStyle>
        <a:p xmlns:a="http://schemas.openxmlformats.org/drawingml/2006/main">
          <a:r>
            <a:rPr lang="en-US" sz="1600" dirty="0" smtClean="0">
              <a:latin typeface="Arial" pitchFamily="34" charset="0"/>
              <a:cs typeface="Arial" pitchFamily="34" charset="0"/>
            </a:rPr>
            <a:t>Annual E19</a:t>
          </a:r>
          <a:endParaRPr lang="en-US" sz="1600" dirty="0">
            <a:latin typeface="Arial" pitchFamily="34" charset="0"/>
            <a:cs typeface="Arial"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1010"/>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sz="quarter" idx="1"/>
          </p:nvPr>
        </p:nvSpPr>
        <p:spPr>
          <a:xfrm>
            <a:off x="3934969" y="0"/>
            <a:ext cx="3010323" cy="461010"/>
          </a:xfrm>
          <a:prstGeom prst="rect">
            <a:avLst/>
          </a:prstGeom>
        </p:spPr>
        <p:txBody>
          <a:bodyPr vert="horz" lIns="92382" tIns="46191" rIns="92382" bIns="46191" rtlCol="0"/>
          <a:lstStyle>
            <a:lvl1pPr algn="r">
              <a:defRPr sz="1200"/>
            </a:lvl1pPr>
          </a:lstStyle>
          <a:p>
            <a:fld id="{C4327844-0171-0C40-8231-83FFEB710589}" type="datetimeFigureOut">
              <a:rPr lang="en-US" smtClean="0"/>
              <a:pPr/>
              <a:t>2/4/2014</a:t>
            </a:fld>
            <a:endParaRPr lang="en-US"/>
          </a:p>
        </p:txBody>
      </p:sp>
      <p:sp>
        <p:nvSpPr>
          <p:cNvPr id="4" name="Footer Placeholder 3"/>
          <p:cNvSpPr>
            <a:spLocks noGrp="1"/>
          </p:cNvSpPr>
          <p:nvPr>
            <p:ph type="ftr" sz="quarter" idx="2"/>
          </p:nvPr>
        </p:nvSpPr>
        <p:spPr>
          <a:xfrm>
            <a:off x="0" y="8757590"/>
            <a:ext cx="3010323" cy="461010"/>
          </a:xfrm>
          <a:prstGeom prst="rect">
            <a:avLst/>
          </a:prstGeom>
        </p:spPr>
        <p:txBody>
          <a:bodyPr vert="horz" lIns="92382" tIns="46191" rIns="92382" bIns="46191" rtlCol="0" anchor="b"/>
          <a:lstStyle>
            <a:lvl1pPr algn="l">
              <a:defRPr sz="1200"/>
            </a:lvl1pPr>
          </a:lstStyle>
          <a:p>
            <a:endParaRPr lang="en-US"/>
          </a:p>
        </p:txBody>
      </p:sp>
      <p:sp>
        <p:nvSpPr>
          <p:cNvPr id="5" name="Slide Number Placeholder 4"/>
          <p:cNvSpPr>
            <a:spLocks noGrp="1"/>
          </p:cNvSpPr>
          <p:nvPr>
            <p:ph type="sldNum" sz="quarter" idx="3"/>
          </p:nvPr>
        </p:nvSpPr>
        <p:spPr>
          <a:xfrm>
            <a:off x="3934969" y="8757590"/>
            <a:ext cx="3010323" cy="461010"/>
          </a:xfrm>
          <a:prstGeom prst="rect">
            <a:avLst/>
          </a:prstGeom>
        </p:spPr>
        <p:txBody>
          <a:bodyPr vert="horz" lIns="92382" tIns="46191" rIns="92382" bIns="46191" rtlCol="0" anchor="b"/>
          <a:lstStyle>
            <a:lvl1pPr algn="r">
              <a:defRPr sz="1200"/>
            </a:lvl1pPr>
          </a:lstStyle>
          <a:p>
            <a:fld id="{9584F361-4DF1-1F43-A807-FD60A4F13081}" type="slidenum">
              <a:rPr lang="en-US" smtClean="0"/>
              <a:pPr/>
              <a:t>‹#›</a:t>
            </a:fld>
            <a:endParaRPr lang="en-US"/>
          </a:p>
        </p:txBody>
      </p:sp>
    </p:spTree>
    <p:extLst>
      <p:ext uri="{BB962C8B-B14F-4D97-AF65-F5344CB8AC3E}">
        <p14:creationId xmlns:p14="http://schemas.microsoft.com/office/powerpoint/2010/main" val="32263426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7298" name="Rectangle 2"/>
          <p:cNvSpPr>
            <a:spLocks noGrp="1" noChangeArrowheads="1"/>
          </p:cNvSpPr>
          <p:nvPr>
            <p:ph type="hdr" sz="quarter"/>
          </p:nvPr>
        </p:nvSpPr>
        <p:spPr bwMode="auto">
          <a:xfrm>
            <a:off x="0" y="0"/>
            <a:ext cx="3010323" cy="461010"/>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lvl1pPr algn="l">
              <a:buFont typeface="Wingdings" pitchFamily="2" charset="2"/>
              <a:buNone/>
              <a:defRPr sz="1200"/>
            </a:lvl1pPr>
          </a:lstStyle>
          <a:p>
            <a:pPr>
              <a:defRPr/>
            </a:pPr>
            <a:endParaRPr lang="en-US"/>
          </a:p>
        </p:txBody>
      </p:sp>
      <p:sp>
        <p:nvSpPr>
          <p:cNvPr id="567299" name="Rectangle 3"/>
          <p:cNvSpPr>
            <a:spLocks noGrp="1" noChangeArrowheads="1"/>
          </p:cNvSpPr>
          <p:nvPr>
            <p:ph type="dt" idx="1"/>
          </p:nvPr>
        </p:nvSpPr>
        <p:spPr bwMode="auto">
          <a:xfrm>
            <a:off x="3936577" y="0"/>
            <a:ext cx="3010323" cy="461010"/>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lvl1pPr>
              <a:buFont typeface="Wingdings" pitchFamily="2" charset="2"/>
              <a:buNone/>
              <a:defRPr sz="1200"/>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68400" y="692150"/>
            <a:ext cx="4610100" cy="3457575"/>
          </a:xfrm>
          <a:prstGeom prst="rect">
            <a:avLst/>
          </a:prstGeom>
          <a:noFill/>
          <a:ln w="9525">
            <a:solidFill>
              <a:srgbClr val="000000"/>
            </a:solidFill>
            <a:miter lim="800000"/>
            <a:headEnd/>
            <a:tailEnd/>
          </a:ln>
        </p:spPr>
      </p:sp>
      <p:sp>
        <p:nvSpPr>
          <p:cNvPr id="567301" name="Rectangle 5"/>
          <p:cNvSpPr>
            <a:spLocks noGrp="1" noChangeArrowheads="1"/>
          </p:cNvSpPr>
          <p:nvPr>
            <p:ph type="body" sz="quarter" idx="3"/>
          </p:nvPr>
        </p:nvSpPr>
        <p:spPr bwMode="auto">
          <a:xfrm>
            <a:off x="926254" y="4379595"/>
            <a:ext cx="5094393" cy="4149090"/>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7302" name="Rectangle 6"/>
          <p:cNvSpPr>
            <a:spLocks noGrp="1" noChangeArrowheads="1"/>
          </p:cNvSpPr>
          <p:nvPr>
            <p:ph type="ftr" sz="quarter" idx="4"/>
          </p:nvPr>
        </p:nvSpPr>
        <p:spPr bwMode="auto">
          <a:xfrm>
            <a:off x="0" y="8759190"/>
            <a:ext cx="3010323" cy="461010"/>
          </a:xfrm>
          <a:prstGeom prst="rect">
            <a:avLst/>
          </a:prstGeom>
          <a:noFill/>
          <a:ln w="9525">
            <a:noFill/>
            <a:miter lim="800000"/>
            <a:headEnd/>
            <a:tailEnd/>
          </a:ln>
          <a:effectLst/>
        </p:spPr>
        <p:txBody>
          <a:bodyPr vert="horz" wrap="square" lIns="92382" tIns="46191" rIns="92382" bIns="46191" numCol="1" anchor="b" anchorCtr="0" compatLnSpc="1">
            <a:prstTxWarp prst="textNoShape">
              <a:avLst/>
            </a:prstTxWarp>
          </a:bodyPr>
          <a:lstStyle>
            <a:lvl1pPr algn="l">
              <a:buFont typeface="Wingdings" pitchFamily="2" charset="2"/>
              <a:buNone/>
              <a:defRPr sz="1200"/>
            </a:lvl1pPr>
          </a:lstStyle>
          <a:p>
            <a:pPr>
              <a:defRPr/>
            </a:pPr>
            <a:endParaRPr lang="en-US"/>
          </a:p>
        </p:txBody>
      </p:sp>
      <p:sp>
        <p:nvSpPr>
          <p:cNvPr id="567303" name="Rectangle 7"/>
          <p:cNvSpPr>
            <a:spLocks noGrp="1" noChangeArrowheads="1"/>
          </p:cNvSpPr>
          <p:nvPr>
            <p:ph type="sldNum" sz="quarter" idx="5"/>
          </p:nvPr>
        </p:nvSpPr>
        <p:spPr bwMode="auto">
          <a:xfrm>
            <a:off x="3936577" y="8759190"/>
            <a:ext cx="3010323" cy="461010"/>
          </a:xfrm>
          <a:prstGeom prst="rect">
            <a:avLst/>
          </a:prstGeom>
          <a:noFill/>
          <a:ln w="9525">
            <a:noFill/>
            <a:miter lim="800000"/>
            <a:headEnd/>
            <a:tailEnd/>
          </a:ln>
          <a:effectLst/>
        </p:spPr>
        <p:txBody>
          <a:bodyPr vert="horz" wrap="square" lIns="92382" tIns="46191" rIns="92382" bIns="46191" numCol="1" anchor="b" anchorCtr="0" compatLnSpc="1">
            <a:prstTxWarp prst="textNoShape">
              <a:avLst/>
            </a:prstTxWarp>
          </a:bodyPr>
          <a:lstStyle>
            <a:lvl1pPr>
              <a:defRPr sz="1200"/>
            </a:lvl1pPr>
          </a:lstStyle>
          <a:p>
            <a:fld id="{B8C0B548-2E53-0847-93D3-F7E8DCD85D90}" type="slidenum">
              <a:rPr lang="en-US"/>
              <a:pPr/>
              <a:t>‹#›</a:t>
            </a:fld>
            <a:endParaRPr lang="en-US"/>
          </a:p>
        </p:txBody>
      </p:sp>
    </p:spTree>
    <p:extLst>
      <p:ext uri="{BB962C8B-B14F-4D97-AF65-F5344CB8AC3E}">
        <p14:creationId xmlns:p14="http://schemas.microsoft.com/office/powerpoint/2010/main" val="98664326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p:spPr>
        <p:txBody>
          <a:bodyPr/>
          <a:lstStyle/>
          <a:p>
            <a:endParaRPr lang="en-US">
              <a:latin typeface="Times New Roman" charset="0"/>
            </a:endParaRPr>
          </a:p>
        </p:txBody>
      </p:sp>
      <p:sp>
        <p:nvSpPr>
          <p:cNvPr id="17412" name="Slide Number Placeholder 3"/>
          <p:cNvSpPr>
            <a:spLocks noGrp="1"/>
          </p:cNvSpPr>
          <p:nvPr>
            <p:ph type="sldNum" sz="quarter" idx="5"/>
          </p:nvPr>
        </p:nvSpPr>
        <p:spPr>
          <a:noFill/>
        </p:spPr>
        <p:txBody>
          <a:bodyPr/>
          <a:lstStyle/>
          <a:p>
            <a:fld id="{16CB394F-B0E0-DC44-A7AC-173ED55D3F3E}" type="slidenum">
              <a:rPr lang="en-US"/>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C0B548-2E53-0847-93D3-F7E8DCD85D90}" type="slidenum">
              <a:rPr lang="en-US" smtClean="0"/>
              <a:pPr/>
              <a:t>10</a:t>
            </a:fld>
            <a:endParaRPr lang="en-US"/>
          </a:p>
        </p:txBody>
      </p:sp>
    </p:spTree>
    <p:extLst>
      <p:ext uri="{BB962C8B-B14F-4D97-AF65-F5344CB8AC3E}">
        <p14:creationId xmlns:p14="http://schemas.microsoft.com/office/powerpoint/2010/main" val="1385152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BC869D-AA51-4FFA-A68C-CF2F95CA349D}" type="slidenum">
              <a:rPr lang="en-US" smtClean="0"/>
              <a:pPr/>
              <a:t>35</a:t>
            </a:fld>
            <a:endParaRPr lang="en-US"/>
          </a:p>
        </p:txBody>
      </p:sp>
    </p:spTree>
    <p:extLst>
      <p:ext uri="{BB962C8B-B14F-4D97-AF65-F5344CB8AC3E}">
        <p14:creationId xmlns:p14="http://schemas.microsoft.com/office/powerpoint/2010/main" val="176159735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31" descr="Fermi_white_subpage"/>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colorTemperature colorTemp="4700"/>
                    </a14:imgEffect>
                  </a14:imgLayer>
                </a14:imgProps>
              </a:ext>
            </a:extLst>
          </a:blip>
          <a:srcRect/>
          <a:stretch>
            <a:fillRect/>
          </a:stretch>
        </p:blipFill>
        <p:spPr bwMode="auto">
          <a:xfrm>
            <a:off x="0" y="0"/>
            <a:ext cx="8991600" cy="6743700"/>
          </a:xfrm>
          <a:prstGeom prst="rect">
            <a:avLst/>
          </a:prstGeom>
          <a:noFill/>
          <a:ln w="9525">
            <a:noFill/>
            <a:miter lim="800000"/>
            <a:headEnd/>
            <a:tailEnd/>
          </a:ln>
        </p:spPr>
      </p:pic>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000"/>
            </a:lvl1pPr>
          </a:lstStyle>
          <a:p>
            <a:r>
              <a:rPr lang="en-US" smtClean="0"/>
              <a:t>Click to edit Master 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2286000" y="6267450"/>
            <a:ext cx="5181600" cy="457200"/>
          </a:xfrm>
          <a:prstGeom prst="rect">
            <a:avLst/>
          </a:prstGeom>
        </p:spPr>
        <p:txBody>
          <a:bodyPr/>
          <a:lstStyle/>
          <a:p>
            <a:r>
              <a:rPr lang="en-US" smtClean="0"/>
              <a:t>William Pellico, Bob Zwaska, Jan 28, 2014</a:t>
            </a:r>
            <a:endParaRPr lang="en-US"/>
          </a:p>
        </p:txBody>
      </p:sp>
      <p:sp>
        <p:nvSpPr>
          <p:cNvPr id="6" name="Slide Number Placeholder 5"/>
          <p:cNvSpPr>
            <a:spLocks noGrp="1"/>
          </p:cNvSpPr>
          <p:nvPr>
            <p:ph type="sldNum" sz="quarter" idx="12"/>
          </p:nvPr>
        </p:nvSpPr>
        <p:spPr/>
        <p:txBody>
          <a:bodyPr/>
          <a:lstStyle/>
          <a:p>
            <a:fld id="{3BFAFBC8-084C-4577-A8F5-65A927FFCE7E}" type="slidenum">
              <a:rPr lang="en-US" smtClean="0"/>
              <a:pPr/>
              <a:t>‹#›</a:t>
            </a:fld>
            <a:endParaRPr lang="en-US"/>
          </a:p>
        </p:txBody>
      </p:sp>
    </p:spTree>
    <p:extLst>
      <p:ext uri="{BB962C8B-B14F-4D97-AF65-F5344CB8AC3E}">
        <p14:creationId xmlns:p14="http://schemas.microsoft.com/office/powerpoint/2010/main" val="252377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42900" indent="-342900">
              <a:buClr>
                <a:srgbClr val="3366FF"/>
              </a:buClr>
              <a:buFont typeface="Wingdings" charset="2"/>
              <a:buChar char="§"/>
              <a:defRPr/>
            </a:lvl1pPr>
            <a:lvl2pPr marL="742950" indent="-285750">
              <a:buClr>
                <a:srgbClr val="3366FF"/>
              </a:buClr>
              <a:buFont typeface="Wingdings" charset="2"/>
              <a:buChar char="§"/>
              <a:defRPr/>
            </a:lvl2pPr>
            <a:lvl3pPr marL="1143000" indent="-228600">
              <a:buClr>
                <a:srgbClr val="3366FF"/>
              </a:buClr>
              <a:buFont typeface="Arial"/>
              <a:buChar char="•"/>
              <a:defRPr sz="1800"/>
            </a:lvl3pPr>
            <a:lvl4pPr marL="1600200" indent="-228600">
              <a:buClr>
                <a:srgbClr val="3366FF"/>
              </a:buClr>
              <a:buSzPct val="40000"/>
              <a:buFont typeface="Wingdings" charset="2"/>
              <a:buChar char="§"/>
              <a:defRPr sz="1800"/>
            </a:lvl4pPr>
            <a:lvl5pPr marL="2057400" indent="-228600">
              <a:buClr>
                <a:srgbClr val="3366FF"/>
              </a:buClr>
              <a:buFont typeface="Wingdings" charset="2"/>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1"/>
          </p:nvPr>
        </p:nvSpPr>
        <p:spPr/>
        <p:txBody>
          <a:bodyPr/>
          <a:lstStyle>
            <a:lvl1pPr>
              <a:defRPr b="0"/>
            </a:lvl1pPr>
          </a:lstStyle>
          <a:p>
            <a:fld id="{4D59C847-7DCE-6D4A-BE87-C05B68FF72A7}" type="slidenum">
              <a:rPr lang="en-US"/>
              <a:pPr/>
              <a:t>‹#›</a:t>
            </a:fld>
            <a:endParaRPr lang="en-US"/>
          </a:p>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Slide Number Placeholder 4"/>
          <p:cNvSpPr>
            <a:spLocks noGrp="1"/>
          </p:cNvSpPr>
          <p:nvPr>
            <p:ph type="sldNum" sz="quarter" idx="11"/>
          </p:nvPr>
        </p:nvSpPr>
        <p:spPr/>
        <p:txBody>
          <a:bodyPr/>
          <a:lstStyle>
            <a:lvl1pPr>
              <a:defRPr b="0"/>
            </a:lvl1pPr>
          </a:lstStyle>
          <a:p>
            <a:fld id="{8E67622E-E4D6-024C-9607-F9B32EFC6BE0}" type="slidenum">
              <a:rPr lang="en-US"/>
              <a:pPr/>
              <a:t>‹#›</a:t>
            </a:fld>
            <a:endParaRPr lang="en-US"/>
          </a:p>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Slide Number Placeholder 5"/>
          <p:cNvSpPr>
            <a:spLocks noGrp="1"/>
          </p:cNvSpPr>
          <p:nvPr>
            <p:ph type="sldNum" sz="quarter" idx="11"/>
          </p:nvPr>
        </p:nvSpPr>
        <p:spPr/>
        <p:txBody>
          <a:bodyPr/>
          <a:lstStyle>
            <a:lvl1pPr>
              <a:defRPr b="0"/>
            </a:lvl1pPr>
          </a:lstStyle>
          <a:p>
            <a:fld id="{FBD22B6A-5E4E-4B42-BAA9-A0DD8E29D7B7}" type="slidenum">
              <a:rPr lang="en-US"/>
              <a:pPr/>
              <a:t>‹#›</a:t>
            </a:fld>
            <a:endParaRPr lang="en-US"/>
          </a:p>
          <a:p>
            <a:endParaRPr lang="en-US"/>
          </a:p>
        </p:txBody>
      </p:sp>
      <p:sp>
        <p:nvSpPr>
          <p:cNvPr id="7" name="Content Placeholder 2"/>
          <p:cNvSpPr>
            <a:spLocks noGrp="1"/>
          </p:cNvSpPr>
          <p:nvPr>
            <p:ph idx="1"/>
          </p:nvPr>
        </p:nvSpPr>
        <p:spPr>
          <a:xfrm>
            <a:off x="1600200" y="1981200"/>
            <a:ext cx="3352800" cy="4114800"/>
          </a:xfrm>
        </p:spPr>
        <p:txBody>
          <a:bodyPr/>
          <a:lstStyle>
            <a:lvl1pPr marL="342900" indent="-342900">
              <a:buClr>
                <a:srgbClr val="3366FF"/>
              </a:buClr>
              <a:buFont typeface="Wingdings" charset="2"/>
              <a:buChar char="§"/>
              <a:defRPr/>
            </a:lvl1pPr>
            <a:lvl2pPr marL="742950" indent="-285750">
              <a:buClr>
                <a:srgbClr val="3366FF"/>
              </a:buClr>
              <a:buFont typeface="Wingdings" charset="2"/>
              <a:buChar char="§"/>
              <a:defRPr/>
            </a:lvl2pPr>
            <a:lvl3pPr marL="1143000" indent="-228600">
              <a:buClr>
                <a:srgbClr val="3366FF"/>
              </a:buClr>
              <a:buFont typeface="Arial"/>
              <a:buChar char="•"/>
              <a:defRPr/>
            </a:lvl3pPr>
            <a:lvl4pPr marL="1600200" indent="-228600">
              <a:buClr>
                <a:srgbClr val="3366FF"/>
              </a:buClr>
              <a:buSzPct val="40000"/>
              <a:buFont typeface="Wingdings" charset="2"/>
              <a:buChar char="§"/>
              <a:defRPr/>
            </a:lvl4pPr>
            <a:lvl5pPr marL="2057400" indent="-228600">
              <a:buClr>
                <a:srgbClr val="3366FF"/>
              </a:buClr>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idx="12"/>
          </p:nvPr>
        </p:nvSpPr>
        <p:spPr>
          <a:xfrm>
            <a:off x="5181600" y="1981200"/>
            <a:ext cx="3352800" cy="4114800"/>
          </a:xfrm>
        </p:spPr>
        <p:txBody>
          <a:bodyPr/>
          <a:lstStyle>
            <a:lvl1pPr marL="342900" indent="-342900">
              <a:buClr>
                <a:srgbClr val="3366FF"/>
              </a:buClr>
              <a:buFont typeface="Wingdings" charset="2"/>
              <a:buChar char="§"/>
              <a:defRPr/>
            </a:lvl1pPr>
            <a:lvl2pPr marL="742950" indent="-285750">
              <a:buClr>
                <a:srgbClr val="3366FF"/>
              </a:buClr>
              <a:buFont typeface="Wingdings" charset="2"/>
              <a:buChar char="§"/>
              <a:defRPr/>
            </a:lvl2pPr>
            <a:lvl3pPr marL="1143000" indent="-228600">
              <a:buClr>
                <a:srgbClr val="3366FF"/>
              </a:buClr>
              <a:buFont typeface="Arial"/>
              <a:buChar char="•"/>
              <a:defRPr/>
            </a:lvl3pPr>
            <a:lvl4pPr marL="1600200" indent="-228600">
              <a:buClr>
                <a:srgbClr val="3366FF"/>
              </a:buClr>
              <a:buSzPct val="40000"/>
              <a:buFont typeface="Wingdings" charset="2"/>
              <a:buChar char="§"/>
              <a:defRPr/>
            </a:lvl4pPr>
            <a:lvl5pPr marL="2057400" indent="-228600">
              <a:buClr>
                <a:srgbClr val="3366FF"/>
              </a:buClr>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Slide Number Placeholder 7"/>
          <p:cNvSpPr>
            <a:spLocks noGrp="1"/>
          </p:cNvSpPr>
          <p:nvPr>
            <p:ph type="sldNum" sz="quarter" idx="11"/>
          </p:nvPr>
        </p:nvSpPr>
        <p:spPr/>
        <p:txBody>
          <a:bodyPr/>
          <a:lstStyle>
            <a:lvl1pPr>
              <a:defRPr b="0"/>
            </a:lvl1pPr>
          </a:lstStyle>
          <a:p>
            <a:fld id="{58530BE3-C883-764E-8BC0-3C6EAEEB09D2}" type="slidenum">
              <a:rPr lang="en-US"/>
              <a:pPr/>
              <a:t>‹#›</a:t>
            </a:fld>
            <a:endParaRPr lang="en-US"/>
          </a:p>
          <a:p>
            <a:endParaRPr lang="en-US"/>
          </a:p>
        </p:txBody>
      </p:sp>
      <p:sp>
        <p:nvSpPr>
          <p:cNvPr id="9" name="Content Placeholder 2"/>
          <p:cNvSpPr>
            <a:spLocks noGrp="1"/>
          </p:cNvSpPr>
          <p:nvPr>
            <p:ph idx="12"/>
          </p:nvPr>
        </p:nvSpPr>
        <p:spPr>
          <a:xfrm>
            <a:off x="457200" y="2209800"/>
            <a:ext cx="4038600" cy="3886200"/>
          </a:xfrm>
        </p:spPr>
        <p:txBody>
          <a:bodyPr/>
          <a:lstStyle>
            <a:lvl1pPr marL="342900" indent="-342900">
              <a:buClr>
                <a:srgbClr val="3366FF"/>
              </a:buClr>
              <a:buFont typeface="Wingdings" charset="2"/>
              <a:buChar char="§"/>
              <a:defRPr/>
            </a:lvl1pPr>
            <a:lvl2pPr marL="742950" indent="-285750">
              <a:buClr>
                <a:srgbClr val="3366FF"/>
              </a:buClr>
              <a:buFont typeface="Wingdings" charset="2"/>
              <a:buChar char="§"/>
              <a:defRPr/>
            </a:lvl2pPr>
            <a:lvl3pPr marL="1143000" indent="-228600">
              <a:buClr>
                <a:srgbClr val="3366FF"/>
              </a:buClr>
              <a:buFont typeface="Arial"/>
              <a:buChar char="•"/>
              <a:defRPr/>
            </a:lvl3pPr>
            <a:lvl4pPr marL="1600200" indent="-228600">
              <a:buClr>
                <a:srgbClr val="3366FF"/>
              </a:buClr>
              <a:buSzPct val="40000"/>
              <a:buFont typeface="Wingdings" charset="2"/>
              <a:buChar char="§"/>
              <a:defRPr/>
            </a:lvl4pPr>
            <a:lvl5pPr marL="2057400" indent="-228600">
              <a:buClr>
                <a:srgbClr val="3366FF"/>
              </a:buClr>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3"/>
          </p:nvPr>
        </p:nvSpPr>
        <p:spPr>
          <a:xfrm>
            <a:off x="4648200" y="2209800"/>
            <a:ext cx="4038600" cy="3886200"/>
          </a:xfrm>
        </p:spPr>
        <p:txBody>
          <a:bodyPr/>
          <a:lstStyle>
            <a:lvl1pPr marL="342900" indent="-342900">
              <a:buClr>
                <a:srgbClr val="3366FF"/>
              </a:buClr>
              <a:buFont typeface="Wingdings" charset="2"/>
              <a:buChar char="§"/>
              <a:defRPr/>
            </a:lvl1pPr>
            <a:lvl2pPr marL="742950" indent="-285750">
              <a:buClr>
                <a:srgbClr val="3366FF"/>
              </a:buClr>
              <a:buFont typeface="Wingdings" charset="2"/>
              <a:buChar char="§"/>
              <a:defRPr/>
            </a:lvl2pPr>
            <a:lvl3pPr marL="1143000" indent="-228600">
              <a:buClr>
                <a:srgbClr val="3366FF"/>
              </a:buClr>
              <a:buFont typeface="Arial"/>
              <a:buChar char="•"/>
              <a:defRPr/>
            </a:lvl3pPr>
            <a:lvl4pPr marL="1600200" indent="-228600">
              <a:buClr>
                <a:srgbClr val="3366FF"/>
              </a:buClr>
              <a:buSzPct val="40000"/>
              <a:buFont typeface="Wingdings" charset="2"/>
              <a:buChar char="§"/>
              <a:defRPr/>
            </a:lvl4pPr>
            <a:lvl5pPr marL="2057400" indent="-228600">
              <a:buClr>
                <a:srgbClr val="3366FF"/>
              </a:buClr>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3"/>
          <p:cNvSpPr>
            <a:spLocks noGrp="1"/>
          </p:cNvSpPr>
          <p:nvPr>
            <p:ph type="sldNum" sz="quarter" idx="11"/>
          </p:nvPr>
        </p:nvSpPr>
        <p:spPr/>
        <p:txBody>
          <a:bodyPr/>
          <a:lstStyle>
            <a:lvl1pPr>
              <a:defRPr b="0"/>
            </a:lvl1pPr>
          </a:lstStyle>
          <a:p>
            <a:fld id="{026FAA0E-EE57-3945-A3AC-4469626D46E5}" type="slidenum">
              <a:rPr lang="en-US"/>
              <a:pPr/>
              <a:t>‹#›</a:t>
            </a:fld>
            <a:endParaRPr lang="en-US"/>
          </a:p>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b="0"/>
            </a:lvl1pPr>
          </a:lstStyle>
          <a:p>
            <a:fld id="{1FA2C29A-C465-A449-969E-BB93BDC24159}" type="slidenum">
              <a:rPr lang="en-US"/>
              <a:pPr/>
              <a:t>‹#›</a:t>
            </a:fld>
            <a:endParaRPr lang="en-US"/>
          </a:p>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b="0"/>
            </a:lvl1pPr>
          </a:lstStyle>
          <a:p>
            <a:fld id="{6036484A-B4E3-4242-852F-BF8F6F35BBEC}" type="slidenum">
              <a:rPr lang="en-US"/>
              <a:pPr/>
              <a:t>‹#›</a:t>
            </a:fld>
            <a:endParaRPr lang="en-US"/>
          </a:p>
          <a:p>
            <a:endParaRPr lang="en-US"/>
          </a:p>
        </p:txBody>
      </p:sp>
      <p:sp>
        <p:nvSpPr>
          <p:cNvPr id="7" name="Content Placeholder 2"/>
          <p:cNvSpPr>
            <a:spLocks noGrp="1"/>
          </p:cNvSpPr>
          <p:nvPr>
            <p:ph idx="1"/>
          </p:nvPr>
        </p:nvSpPr>
        <p:spPr>
          <a:xfrm>
            <a:off x="3581400" y="304800"/>
            <a:ext cx="5029200" cy="5791200"/>
          </a:xfrm>
        </p:spPr>
        <p:txBody>
          <a:bodyPr/>
          <a:lstStyle>
            <a:lvl1pPr marL="342900" indent="-342900">
              <a:buClr>
                <a:srgbClr val="3366FF"/>
              </a:buClr>
              <a:buFont typeface="Wingdings" charset="2"/>
              <a:buChar char="§"/>
              <a:defRPr/>
            </a:lvl1pPr>
            <a:lvl2pPr marL="742950" indent="-285750">
              <a:buClr>
                <a:srgbClr val="3366FF"/>
              </a:buClr>
              <a:buFont typeface="Wingdings" charset="2"/>
              <a:buChar char="§"/>
              <a:defRPr/>
            </a:lvl2pPr>
            <a:lvl3pPr marL="1143000" indent="-228600">
              <a:buClr>
                <a:srgbClr val="3366FF"/>
              </a:buClr>
              <a:buFont typeface="Arial"/>
              <a:buChar char="•"/>
              <a:defRPr/>
            </a:lvl3pPr>
            <a:lvl4pPr marL="1600200" indent="-228600">
              <a:buClr>
                <a:srgbClr val="3366FF"/>
              </a:buClr>
              <a:buSzPct val="40000"/>
              <a:buFont typeface="Wingdings" charset="2"/>
              <a:buChar char="§"/>
              <a:defRPr/>
            </a:lvl4pPr>
            <a:lvl5pPr marL="2057400" indent="-228600">
              <a:buClr>
                <a:srgbClr val="3366FF"/>
              </a:buClr>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5"/>
          <p:cNvSpPr>
            <a:spLocks noGrp="1"/>
          </p:cNvSpPr>
          <p:nvPr>
            <p:ph type="sldNum" sz="quarter" idx="11"/>
          </p:nvPr>
        </p:nvSpPr>
        <p:spPr/>
        <p:txBody>
          <a:bodyPr/>
          <a:lstStyle>
            <a:lvl1pPr>
              <a:defRPr b="0"/>
            </a:lvl1pPr>
          </a:lstStyle>
          <a:p>
            <a:fld id="{784C1162-09A7-DC40-ADE7-41A70390D7EE}" type="slidenum">
              <a:rPr lang="en-US"/>
              <a:pPr/>
              <a:t>‹#›</a:t>
            </a:fld>
            <a:endParaRPr lang="en-US"/>
          </a:p>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1" descr="Fermi_white_subpage"/>
          <p:cNvPicPr>
            <a:picLocks noChangeAspect="1" noChangeArrowheads="1"/>
          </p:cNvPicPr>
          <p:nvPr/>
        </p:nvPicPr>
        <p:blipFill>
          <a:blip r:embed="rId12" cstate="print">
            <a:extLst>
              <a:ext uri="{BEBA8EAE-BF5A-486C-A8C5-ECC9F3942E4B}">
                <a14:imgProps xmlns:a14="http://schemas.microsoft.com/office/drawing/2010/main">
                  <a14:imgLayer r:embed="rId13">
                    <a14:imgEffect>
                      <a14:colorTemperature colorTemp="4700"/>
                    </a14:imgEffect>
                  </a14:imgLayer>
                </a14:imgProps>
              </a:ext>
            </a:extLst>
          </a:blip>
          <a:srcRect/>
          <a:stretch>
            <a:fillRect/>
          </a:stretch>
        </p:blipFill>
        <p:spPr bwMode="auto">
          <a:xfrm>
            <a:off x="0" y="0"/>
            <a:ext cx="8991600" cy="6743700"/>
          </a:xfrm>
          <a:prstGeom prst="rect">
            <a:avLst/>
          </a:prstGeom>
          <a:noFill/>
          <a:ln w="9525">
            <a:noFill/>
            <a:miter lim="800000"/>
            <a:headEnd/>
            <a:tailEnd/>
          </a:ln>
        </p:spPr>
      </p:pic>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b="1">
                <a:solidFill>
                  <a:srgbClr val="111111"/>
                </a:solidFill>
              </a:defRPr>
            </a:lvl1pPr>
          </a:lstStyle>
          <a:p>
            <a:fld id="{FDF2F67D-E972-354C-BE1C-DED5C8698059}" type="slidenum">
              <a:rPr lang="en-US"/>
              <a:pPr/>
              <a:t>‹#›</a:t>
            </a:fld>
            <a:endParaRPr lang="en-US"/>
          </a:p>
          <a:p>
            <a:endParaRPr lang="en-US"/>
          </a:p>
        </p:txBody>
      </p:sp>
      <p:sp>
        <p:nvSpPr>
          <p:cNvPr id="1029" name="Rectangle 25"/>
          <p:cNvSpPr>
            <a:spLocks noGrp="1" noChangeArrowheads="1"/>
          </p:cNvSpPr>
          <p:nvPr>
            <p:ph type="title"/>
          </p:nvPr>
        </p:nvSpPr>
        <p:spPr bwMode="auto">
          <a:xfrm>
            <a:off x="1600200" y="609600"/>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30" name="Rectangle 26"/>
          <p:cNvSpPr>
            <a:spLocks noGrp="1" noChangeArrowheads="1"/>
          </p:cNvSpPr>
          <p:nvPr>
            <p:ph type="body" idx="1"/>
          </p:nvPr>
        </p:nvSpPr>
        <p:spPr bwMode="auto">
          <a:xfrm>
            <a:off x="1600200" y="1981200"/>
            <a:ext cx="6858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err="1"/>
              <a:t>Laksdjfalkjfds</a:t>
            </a:r>
            <a:endParaRPr lang="en-US" dirty="0"/>
          </a:p>
          <a:p>
            <a:pPr lvl="1"/>
            <a:r>
              <a:rPr lang="en-US" dirty="0"/>
              <a:t>;</a:t>
            </a:r>
            <a:r>
              <a:rPr lang="en-US" dirty="0" err="1"/>
              <a:t>slkjfda;slkjfd</a:t>
            </a:r>
            <a:endParaRPr lang="en-US" dirty="0"/>
          </a:p>
          <a:p>
            <a:pPr lvl="3"/>
            <a:r>
              <a:rPr lang="en-US" dirty="0" err="1"/>
              <a:t>A;slkjfda;slkjfd</a:t>
            </a:r>
            <a:endParaRPr lang="en-US" dirty="0"/>
          </a:p>
          <a:p>
            <a:pPr lvl="3"/>
            <a:r>
              <a:rPr lang="en-US" dirty="0"/>
              <a:t>	</a:t>
            </a:r>
            <a:r>
              <a:rPr lang="en-US" dirty="0" err="1"/>
              <a:t>a;lksdjf;lsakjfd</a:t>
            </a:r>
            <a:endParaRPr lang="en-US" dirty="0"/>
          </a:p>
          <a:p>
            <a:pPr lvl="4"/>
            <a:r>
              <a:rPr lang="en-US" dirty="0" err="1"/>
              <a:t>slkdflsdkjflsdkjflsdkjf</a:t>
            </a:r>
            <a:endParaRPr lang="en-US" dirty="0"/>
          </a:p>
        </p:txBody>
      </p:sp>
      <p:sp>
        <p:nvSpPr>
          <p:cNvPr id="9" name="TextBox 8"/>
          <p:cNvSpPr txBox="1"/>
          <p:nvPr/>
        </p:nvSpPr>
        <p:spPr>
          <a:xfrm>
            <a:off x="2971800" y="6359402"/>
            <a:ext cx="3163366" cy="498598"/>
          </a:xfrm>
          <a:prstGeom prst="rect">
            <a:avLst/>
          </a:prstGeom>
          <a:noFill/>
        </p:spPr>
        <p:txBody>
          <a:bodyPr wrap="none" rtlCol="0">
            <a:spAutoFit/>
          </a:bodyPr>
          <a:lstStyle/>
          <a:p>
            <a:pPr marL="0" marR="0" indent="0" algn="ctr" defTabSz="914400" rtl="0" eaLnBrk="1" fontAlgn="base" latinLnBrk="0" hangingPunct="1">
              <a:lnSpc>
                <a:spcPct val="100000"/>
              </a:lnSpc>
              <a:spcBef>
                <a:spcPct val="20000"/>
              </a:spcBef>
              <a:spcAft>
                <a:spcPct val="0"/>
              </a:spcAft>
              <a:buClr>
                <a:srgbClr val="FFFF00"/>
              </a:buClr>
              <a:buSzPct val="80000"/>
              <a:buFont typeface="Wingdings" charset="2"/>
              <a:buNone/>
              <a:tabLst/>
              <a:defRPr/>
            </a:pPr>
            <a:r>
              <a:rPr lang="en-US" sz="1200" b="1" dirty="0" smtClean="0"/>
              <a:t>William </a:t>
            </a:r>
            <a:r>
              <a:rPr lang="en-US" sz="1200" b="1" dirty="0" err="1" smtClean="0"/>
              <a:t>Pellico</a:t>
            </a:r>
            <a:r>
              <a:rPr lang="en-US" sz="1200" b="1" dirty="0" smtClean="0"/>
              <a:t>, Bob Zwaska, Feb 4, 2014</a:t>
            </a:r>
          </a:p>
          <a:p>
            <a:pPr algn="ctr"/>
            <a:endParaRPr lang="en-US" sz="1200" b="1" dirty="0"/>
          </a:p>
        </p:txBody>
      </p:sp>
    </p:spTree>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Lst>
  <p:hf hdr="0" dt="0"/>
  <p:txStyles>
    <p:titleStyle>
      <a:lvl1pPr algn="l" rtl="0" eaLnBrk="1" fontAlgn="base" hangingPunct="1">
        <a:spcBef>
          <a:spcPct val="0"/>
        </a:spcBef>
        <a:spcAft>
          <a:spcPct val="0"/>
        </a:spcAft>
        <a:defRPr sz="2800">
          <a:solidFill>
            <a:srgbClr val="003399"/>
          </a:solidFill>
          <a:latin typeface="+mj-lt"/>
          <a:ea typeface="+mj-ea"/>
          <a:cs typeface="+mj-cs"/>
        </a:defRPr>
      </a:lvl1pPr>
      <a:lvl2pPr algn="l" rtl="0" eaLnBrk="1" fontAlgn="base" hangingPunct="1">
        <a:spcBef>
          <a:spcPct val="0"/>
        </a:spcBef>
        <a:spcAft>
          <a:spcPct val="0"/>
        </a:spcAft>
        <a:defRPr sz="2800">
          <a:solidFill>
            <a:srgbClr val="003399"/>
          </a:solidFill>
          <a:latin typeface="Arial" charset="0"/>
        </a:defRPr>
      </a:lvl2pPr>
      <a:lvl3pPr algn="l" rtl="0" eaLnBrk="1" fontAlgn="base" hangingPunct="1">
        <a:spcBef>
          <a:spcPct val="0"/>
        </a:spcBef>
        <a:spcAft>
          <a:spcPct val="0"/>
        </a:spcAft>
        <a:defRPr sz="2800">
          <a:solidFill>
            <a:srgbClr val="003399"/>
          </a:solidFill>
          <a:latin typeface="Arial" charset="0"/>
        </a:defRPr>
      </a:lvl3pPr>
      <a:lvl4pPr algn="l" rtl="0" eaLnBrk="1" fontAlgn="base" hangingPunct="1">
        <a:spcBef>
          <a:spcPct val="0"/>
        </a:spcBef>
        <a:spcAft>
          <a:spcPct val="0"/>
        </a:spcAft>
        <a:defRPr sz="2800">
          <a:solidFill>
            <a:srgbClr val="003399"/>
          </a:solidFill>
          <a:latin typeface="Arial" charset="0"/>
        </a:defRPr>
      </a:lvl4pPr>
      <a:lvl5pPr algn="l" rtl="0" eaLnBrk="1" fontAlgn="base" hangingPunct="1">
        <a:spcBef>
          <a:spcPct val="0"/>
        </a:spcBef>
        <a:spcAft>
          <a:spcPct val="0"/>
        </a:spcAft>
        <a:defRPr sz="2800">
          <a:solidFill>
            <a:srgbClr val="003399"/>
          </a:solidFill>
          <a:latin typeface="Arial" charset="0"/>
        </a:defRPr>
      </a:lvl5pPr>
      <a:lvl6pPr marL="457200" algn="l" rtl="0" eaLnBrk="1" fontAlgn="base" hangingPunct="1">
        <a:spcBef>
          <a:spcPct val="0"/>
        </a:spcBef>
        <a:spcAft>
          <a:spcPct val="0"/>
        </a:spcAft>
        <a:defRPr sz="2800">
          <a:solidFill>
            <a:srgbClr val="003399"/>
          </a:solidFill>
          <a:latin typeface="Arial" charset="0"/>
        </a:defRPr>
      </a:lvl6pPr>
      <a:lvl7pPr marL="914400" algn="l" rtl="0" eaLnBrk="1" fontAlgn="base" hangingPunct="1">
        <a:spcBef>
          <a:spcPct val="0"/>
        </a:spcBef>
        <a:spcAft>
          <a:spcPct val="0"/>
        </a:spcAft>
        <a:defRPr sz="2800">
          <a:solidFill>
            <a:srgbClr val="003399"/>
          </a:solidFill>
          <a:latin typeface="Arial" charset="0"/>
        </a:defRPr>
      </a:lvl7pPr>
      <a:lvl8pPr marL="1371600" algn="l" rtl="0" eaLnBrk="1" fontAlgn="base" hangingPunct="1">
        <a:spcBef>
          <a:spcPct val="0"/>
        </a:spcBef>
        <a:spcAft>
          <a:spcPct val="0"/>
        </a:spcAft>
        <a:defRPr sz="2800">
          <a:solidFill>
            <a:srgbClr val="003399"/>
          </a:solidFill>
          <a:latin typeface="Arial" charset="0"/>
        </a:defRPr>
      </a:lvl8pPr>
      <a:lvl9pPr marL="1828800" algn="l" rtl="0" eaLnBrk="1" fontAlgn="base" hangingPunct="1">
        <a:spcBef>
          <a:spcPct val="0"/>
        </a:spcBef>
        <a:spcAft>
          <a:spcPct val="0"/>
        </a:spcAft>
        <a:defRPr sz="2800">
          <a:solidFill>
            <a:srgbClr val="003399"/>
          </a:solidFill>
          <a:latin typeface="Arial" charset="0"/>
        </a:defRPr>
      </a:lvl9pPr>
    </p:titleStyle>
    <p:bodyStyle>
      <a:lvl1pPr marL="342900" indent="-342900" algn="l" rtl="0" eaLnBrk="1" fontAlgn="base" hangingPunct="1">
        <a:spcBef>
          <a:spcPct val="20000"/>
        </a:spcBef>
        <a:spcAft>
          <a:spcPct val="0"/>
        </a:spcAft>
        <a:buClr>
          <a:srgbClr val="0033CC"/>
        </a:buClr>
        <a:buSzPct val="80000"/>
        <a:buChar char="•"/>
        <a:defRPr sz="2400">
          <a:solidFill>
            <a:srgbClr val="111111"/>
          </a:solidFill>
          <a:latin typeface="+mn-lt"/>
          <a:ea typeface="+mn-ea"/>
          <a:cs typeface="+mn-cs"/>
        </a:defRPr>
      </a:lvl1pPr>
      <a:lvl2pPr marL="742950" indent="-285750" algn="l" rtl="0" eaLnBrk="1" fontAlgn="base" hangingPunct="1">
        <a:spcBef>
          <a:spcPct val="20000"/>
        </a:spcBef>
        <a:spcAft>
          <a:spcPct val="0"/>
        </a:spcAft>
        <a:buClr>
          <a:srgbClr val="6666FF"/>
        </a:buClr>
        <a:buSzPct val="70000"/>
        <a:buFont typeface="Wingdings" charset="2"/>
        <a:buChar char="§"/>
        <a:defRPr sz="2000">
          <a:solidFill>
            <a:srgbClr val="111111"/>
          </a:solidFill>
          <a:latin typeface="+mn-lt"/>
          <a:ea typeface="ＭＳ Ｐゴシック" charset="-128"/>
        </a:defRPr>
      </a:lvl2pPr>
      <a:lvl3pPr marL="1143000" indent="-228600" algn="l" rtl="0" eaLnBrk="1" fontAlgn="base" hangingPunct="1">
        <a:spcBef>
          <a:spcPct val="20000"/>
        </a:spcBef>
        <a:spcAft>
          <a:spcPct val="0"/>
        </a:spcAft>
        <a:buClr>
          <a:srgbClr val="009900"/>
        </a:buClr>
        <a:buSzPct val="60000"/>
        <a:buFont typeface="Wingdings" charset="2"/>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lr>
          <a:schemeClr val="tx1"/>
        </a:buClr>
        <a:buSzPct val="35000"/>
        <a:buFont typeface="Wingdings" charset="2"/>
        <a:buChar char="q"/>
        <a:defRPr sz="2000">
          <a:solidFill>
            <a:srgbClr val="111111"/>
          </a:solidFill>
          <a:latin typeface="+mn-lt"/>
          <a:ea typeface="ＭＳ Ｐゴシック" charset="-128"/>
        </a:defRPr>
      </a:lvl4pPr>
      <a:lvl5pPr marL="2057400" indent="-228600" algn="l" rtl="0" eaLnBrk="1" fontAlgn="base" hangingPunct="1">
        <a:spcBef>
          <a:spcPct val="20000"/>
        </a:spcBef>
        <a:spcAft>
          <a:spcPct val="0"/>
        </a:spcAft>
        <a:buClr>
          <a:schemeClr val="bg2"/>
        </a:buClr>
        <a:buSzPct val="40000"/>
        <a:buFont typeface="Wingdings" charset="2"/>
        <a:buChar char="l"/>
        <a:defRPr sz="2000">
          <a:solidFill>
            <a:srgbClr val="111111"/>
          </a:solidFill>
          <a:latin typeface="+mn-lt"/>
          <a:ea typeface="ＭＳ Ｐゴシック" charset="-128"/>
        </a:defRPr>
      </a:lvl5pPr>
      <a:lvl6pPr marL="2514600" indent="-228600" algn="l" rtl="0" eaLnBrk="1" fontAlgn="base" hangingPunct="1">
        <a:spcBef>
          <a:spcPct val="20000"/>
        </a:spcBef>
        <a:spcAft>
          <a:spcPct val="0"/>
        </a:spcAft>
        <a:buClr>
          <a:schemeClr val="bg2"/>
        </a:buClr>
        <a:buSzPct val="40000"/>
        <a:buFont typeface="Wingdings" pitchFamily="2" charset="2"/>
        <a:buChar char="l"/>
        <a:defRPr sz="2000">
          <a:solidFill>
            <a:srgbClr val="111111"/>
          </a:solidFill>
          <a:latin typeface="+mn-lt"/>
        </a:defRPr>
      </a:lvl6pPr>
      <a:lvl7pPr marL="2971800" indent="-228600" algn="l" rtl="0" eaLnBrk="1" fontAlgn="base" hangingPunct="1">
        <a:spcBef>
          <a:spcPct val="20000"/>
        </a:spcBef>
        <a:spcAft>
          <a:spcPct val="0"/>
        </a:spcAft>
        <a:buClr>
          <a:schemeClr val="bg2"/>
        </a:buClr>
        <a:buSzPct val="40000"/>
        <a:buFont typeface="Wingdings" pitchFamily="2" charset="2"/>
        <a:buChar char="l"/>
        <a:defRPr sz="2000">
          <a:solidFill>
            <a:srgbClr val="111111"/>
          </a:solidFill>
          <a:latin typeface="+mn-lt"/>
        </a:defRPr>
      </a:lvl7pPr>
      <a:lvl8pPr marL="3429000" indent="-228600" algn="l" rtl="0" eaLnBrk="1" fontAlgn="base" hangingPunct="1">
        <a:spcBef>
          <a:spcPct val="20000"/>
        </a:spcBef>
        <a:spcAft>
          <a:spcPct val="0"/>
        </a:spcAft>
        <a:buClr>
          <a:schemeClr val="bg2"/>
        </a:buClr>
        <a:buSzPct val="40000"/>
        <a:buFont typeface="Wingdings" pitchFamily="2" charset="2"/>
        <a:buChar char="l"/>
        <a:defRPr sz="2000">
          <a:solidFill>
            <a:srgbClr val="111111"/>
          </a:solidFill>
          <a:latin typeface="+mn-lt"/>
        </a:defRPr>
      </a:lvl8pPr>
      <a:lvl9pPr marL="3886200" indent="-228600" algn="l" rtl="0" eaLnBrk="1" fontAlgn="base" hangingPunct="1">
        <a:spcBef>
          <a:spcPct val="20000"/>
        </a:spcBef>
        <a:spcAft>
          <a:spcPct val="0"/>
        </a:spcAft>
        <a:buClr>
          <a:schemeClr val="bg2"/>
        </a:buClr>
        <a:buSzPct val="40000"/>
        <a:buFont typeface="Wingdings" pitchFamily="2" charset="2"/>
        <a:buChar char="l"/>
        <a:defRPr sz="2000">
          <a:solidFill>
            <a:srgbClr val="11111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package" Target="../embeddings/Microsoft_Excel_Worksheet1.xlsx"/></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52.jpe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64.jpeg"/><Relationship Id="rId11" Type="http://schemas.openxmlformats.org/officeDocument/2006/relationships/image" Target="../media/image67.jpeg"/><Relationship Id="rId5" Type="http://schemas.openxmlformats.org/officeDocument/2006/relationships/image" Target="../media/image63.jpeg"/><Relationship Id="rId10" Type="http://schemas.openxmlformats.org/officeDocument/2006/relationships/image" Target="../media/image60.emf"/><Relationship Id="rId4" Type="http://schemas.openxmlformats.org/officeDocument/2006/relationships/image" Target="../media/image62.jpeg"/><Relationship Id="rId9" Type="http://schemas.openxmlformats.org/officeDocument/2006/relationships/package" Target="../embeddings/Microsoft_Excel_Worksheet2.xlsx"/></Relationships>
</file>

<file path=ppt/slides/_rels/slide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beamdocs.fnal.gov/AD-public/DocDB/ShowDocument?docid=3660"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beamdocs.fnal.gov/AD-private/DocDB/ShowDocument?docid=3781" TargetMode="External"/><Relationship Id="rId2" Type="http://schemas.openxmlformats.org/officeDocument/2006/relationships/hyperlink" Target="https://beamdocs.fnal.gov/AD-private/DocDB/DisplayMeeting?conferenceid=114"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beamdocs.fnal.gov/AD-private/DocDB/ShowDocument?docid=4052"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beamdocs.fnal.gov/AD-private/DocDB/ShowDocument?docid=4053"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mailto:pip_management_board@fnal.gov" TargetMode="External"/><Relationship Id="rId2" Type="http://schemas.openxmlformats.org/officeDocument/2006/relationships/hyperlink" Target="mailto:proton_improvement_plan@fnal.gov"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ad.fnal.gov/ADSeminars/abstract.html#abstract-02252014-schultz" TargetMode="External"/><Relationship Id="rId2" Type="http://schemas.openxmlformats.org/officeDocument/2006/relationships/hyperlink" Target="http://www-ad.fnal.gov/ADSeminars/abstract.html#abstract-03042014-reid" TargetMode="External"/><Relationship Id="rId1" Type="http://schemas.openxmlformats.org/officeDocument/2006/relationships/slideLayout" Target="../slideLayouts/slideLayout6.xml"/><Relationship Id="rId5" Type="http://schemas.openxmlformats.org/officeDocument/2006/relationships/hyperlink" Target="http://www-ad.fnal.gov/ADSeminars/abstract.html#abstract-02062014-bollinger" TargetMode="External"/><Relationship Id="rId4" Type="http://schemas.openxmlformats.org/officeDocument/2006/relationships/hyperlink" Target="http://www-ad.fnal.gov/ADSeminars/abstract.html#abstract-02112014-johnson"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gi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gif"/><Relationship Id="rId1" Type="http://schemas.openxmlformats.org/officeDocument/2006/relationships/slideLayout" Target="../slideLayouts/slideLayout2.xml"/><Relationship Id="rId4" Type="http://schemas.openxmlformats.org/officeDocument/2006/relationships/image" Target="../media/image80.gif"/></Relationships>
</file>

<file path=ppt/slides/_rels/slide57.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ctrTitle"/>
          </p:nvPr>
        </p:nvSpPr>
        <p:spPr>
          <a:xfrm>
            <a:off x="1219200" y="914400"/>
            <a:ext cx="7772400" cy="1828800"/>
          </a:xfrm>
        </p:spPr>
        <p:txBody>
          <a:bodyPr/>
          <a:lstStyle/>
          <a:p>
            <a:pPr algn="ctr"/>
            <a:r>
              <a:rPr lang="en-US" sz="4400" dirty="0" smtClean="0"/>
              <a:t>Proton Improvement Plan</a:t>
            </a:r>
            <a:br>
              <a:rPr lang="en-US" sz="4400" dirty="0" smtClean="0"/>
            </a:br>
            <a:r>
              <a:rPr lang="en-US" sz="4400" dirty="0" smtClean="0"/>
              <a:t>PIP</a:t>
            </a:r>
            <a:endParaRPr lang="en-US" sz="4400" dirty="0"/>
          </a:p>
        </p:txBody>
      </p:sp>
      <p:sp>
        <p:nvSpPr>
          <p:cNvPr id="13316" name="Rectangle 3"/>
          <p:cNvSpPr>
            <a:spLocks noGrp="1" noChangeArrowheads="1"/>
          </p:cNvSpPr>
          <p:nvPr>
            <p:ph type="subTitle" idx="4294967295"/>
          </p:nvPr>
        </p:nvSpPr>
        <p:spPr>
          <a:xfrm>
            <a:off x="1905000" y="2971800"/>
            <a:ext cx="6400800" cy="1752600"/>
          </a:xfrm>
          <a:noFill/>
        </p:spPr>
        <p:txBody>
          <a:bodyPr/>
          <a:lstStyle/>
          <a:p>
            <a:pPr marL="0" indent="0" algn="ctr" eaLnBrk="1" hangingPunct="1">
              <a:buFontTx/>
              <a:buNone/>
            </a:pPr>
            <a:r>
              <a:rPr lang="en-US" sz="1800" dirty="0" smtClean="0"/>
              <a:t>Feb 4, 2014</a:t>
            </a:r>
          </a:p>
          <a:p>
            <a:pPr marL="0" indent="0" algn="ctr" eaLnBrk="1" hangingPunct="1">
              <a:buFontTx/>
              <a:buNone/>
            </a:pPr>
            <a:endParaRPr lang="en-US" sz="1800" dirty="0"/>
          </a:p>
          <a:p>
            <a:pPr marL="0" indent="0" algn="ctr" eaLnBrk="1" hangingPunct="1">
              <a:buFontTx/>
              <a:buNone/>
            </a:pPr>
            <a:r>
              <a:rPr lang="en-US" sz="1800" dirty="0" smtClean="0"/>
              <a:t>William Pellico</a:t>
            </a:r>
          </a:p>
          <a:p>
            <a:pPr marL="0" indent="0" algn="ctr" eaLnBrk="1" hangingPunct="1">
              <a:buFontTx/>
              <a:buNone/>
            </a:pPr>
            <a:r>
              <a:rPr lang="en-US" sz="1800" dirty="0" smtClean="0"/>
              <a:t>Bob Zwaska</a:t>
            </a:r>
          </a:p>
          <a:p>
            <a:pPr marL="0" indent="0" algn="ctr" eaLnBrk="1" hangingPunct="1">
              <a:buFontTx/>
              <a:buNone/>
            </a:pPr>
            <a:endParaRPr lang="en-US" sz="1800" dirty="0" smtClean="0"/>
          </a:p>
        </p:txBody>
      </p:sp>
      <p:pic>
        <p:nvPicPr>
          <p:cNvPr id="2" name="Picture 1" descr="logo-s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6096000"/>
            <a:ext cx="2743200" cy="4572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6858000" cy="669664"/>
          </a:xfrm>
        </p:spPr>
        <p:txBody>
          <a:bodyPr/>
          <a:lstStyle/>
          <a:p>
            <a:r>
              <a:rPr lang="en-US" dirty="0" smtClean="0"/>
              <a:t>Laser Notching (After RFQ – 750 </a:t>
            </a:r>
            <a:r>
              <a:rPr lang="en-US" dirty="0" err="1" smtClean="0"/>
              <a:t>KeV</a:t>
            </a:r>
            <a:r>
              <a:rPr lang="en-US" dirty="0" smtClean="0"/>
              <a:t>)</a:t>
            </a:r>
            <a:endParaRPr lang="en-US" dirty="0"/>
          </a:p>
        </p:txBody>
      </p:sp>
      <p:sp>
        <p:nvSpPr>
          <p:cNvPr id="5" name="Slide Number Placeholder 4"/>
          <p:cNvSpPr>
            <a:spLocks noGrp="1"/>
          </p:cNvSpPr>
          <p:nvPr>
            <p:ph type="sldNum" sz="quarter" idx="11"/>
          </p:nvPr>
        </p:nvSpPr>
        <p:spPr/>
        <p:txBody>
          <a:bodyPr/>
          <a:lstStyle/>
          <a:p>
            <a:fld id="{4D59C847-7DCE-6D4A-BE87-C05B68FF72A7}" type="slidenum">
              <a:rPr lang="en-US" smtClean="0"/>
              <a:pPr/>
              <a:t>10</a:t>
            </a:fld>
            <a:endParaRPr lang="en-US" smtClean="0"/>
          </a:p>
          <a:p>
            <a:endParaRPr lang="en-US"/>
          </a:p>
        </p:txBody>
      </p:sp>
      <p:sp>
        <p:nvSpPr>
          <p:cNvPr id="142" name="Rectangle 141"/>
          <p:cNvSpPr/>
          <p:nvPr/>
        </p:nvSpPr>
        <p:spPr>
          <a:xfrm>
            <a:off x="7016952" y="1747606"/>
            <a:ext cx="291695" cy="3147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5" name="Picture 154" descr="laser_notcher_TOP.PNG"/>
          <p:cNvPicPr>
            <a:picLocks noChangeAspect="1"/>
          </p:cNvPicPr>
          <p:nvPr/>
        </p:nvPicPr>
        <p:blipFill rotWithShape="1">
          <a:blip r:embed="rId3" cstate="print"/>
          <a:srcRect t="8846" b="-1112"/>
          <a:stretch/>
        </p:blipFill>
        <p:spPr>
          <a:xfrm>
            <a:off x="4863136" y="3823052"/>
            <a:ext cx="4280864" cy="2130728"/>
          </a:xfrm>
          <a:prstGeom prst="rect">
            <a:avLst/>
          </a:prstGeom>
          <a:ln>
            <a:solidFill>
              <a:srgbClr val="0070C0"/>
            </a:solidFill>
          </a:ln>
        </p:spPr>
      </p:pic>
      <p:sp>
        <p:nvSpPr>
          <p:cNvPr id="156" name="TextBox 155"/>
          <p:cNvSpPr txBox="1"/>
          <p:nvPr/>
        </p:nvSpPr>
        <p:spPr>
          <a:xfrm>
            <a:off x="6143506" y="3732785"/>
            <a:ext cx="1476494" cy="369332"/>
          </a:xfrm>
          <a:prstGeom prst="rect">
            <a:avLst/>
          </a:prstGeom>
          <a:noFill/>
        </p:spPr>
        <p:txBody>
          <a:bodyPr wrap="none" rtlCol="0">
            <a:spAutoFit/>
          </a:bodyPr>
          <a:lstStyle/>
          <a:p>
            <a:r>
              <a:rPr lang="en-US" dirty="0" smtClean="0"/>
              <a:t>Attach to RFQ</a:t>
            </a:r>
            <a:endParaRPr lang="en-US" dirty="0"/>
          </a:p>
        </p:txBody>
      </p:sp>
      <p:sp>
        <p:nvSpPr>
          <p:cNvPr id="157" name="TextBox 156"/>
          <p:cNvSpPr txBox="1"/>
          <p:nvPr/>
        </p:nvSpPr>
        <p:spPr>
          <a:xfrm>
            <a:off x="8107281" y="5040585"/>
            <a:ext cx="960519" cy="338554"/>
          </a:xfrm>
          <a:prstGeom prst="rect">
            <a:avLst/>
          </a:prstGeom>
          <a:noFill/>
        </p:spPr>
        <p:txBody>
          <a:bodyPr wrap="none" rtlCol="0">
            <a:spAutoFit/>
          </a:bodyPr>
          <a:lstStyle/>
          <a:p>
            <a:r>
              <a:rPr lang="en-US" sz="1600" dirty="0" smtClean="0"/>
              <a:t>Laser IN</a:t>
            </a:r>
            <a:endParaRPr lang="en-US" sz="1600" dirty="0"/>
          </a:p>
        </p:txBody>
      </p:sp>
      <p:sp>
        <p:nvSpPr>
          <p:cNvPr id="158" name="TextBox 157"/>
          <p:cNvSpPr txBox="1"/>
          <p:nvPr/>
        </p:nvSpPr>
        <p:spPr>
          <a:xfrm>
            <a:off x="4755454" y="5218457"/>
            <a:ext cx="1188146" cy="338554"/>
          </a:xfrm>
          <a:prstGeom prst="rect">
            <a:avLst/>
          </a:prstGeom>
          <a:noFill/>
        </p:spPr>
        <p:txBody>
          <a:bodyPr wrap="none" rtlCol="0">
            <a:spAutoFit/>
          </a:bodyPr>
          <a:lstStyle/>
          <a:p>
            <a:r>
              <a:rPr lang="en-US" sz="1600" dirty="0" smtClean="0"/>
              <a:t>Laser OUT</a:t>
            </a:r>
            <a:endParaRPr lang="en-US" sz="1600" dirty="0"/>
          </a:p>
        </p:txBody>
      </p:sp>
      <p:sp>
        <p:nvSpPr>
          <p:cNvPr id="159" name="TextBox 158"/>
          <p:cNvSpPr txBox="1"/>
          <p:nvPr/>
        </p:nvSpPr>
        <p:spPr>
          <a:xfrm>
            <a:off x="6302186" y="5650468"/>
            <a:ext cx="2262158" cy="369332"/>
          </a:xfrm>
          <a:prstGeom prst="rect">
            <a:avLst/>
          </a:prstGeom>
          <a:noFill/>
        </p:spPr>
        <p:txBody>
          <a:bodyPr wrap="none" rtlCol="0">
            <a:spAutoFit/>
          </a:bodyPr>
          <a:lstStyle/>
          <a:p>
            <a:r>
              <a:rPr lang="en-US" sz="1800" dirty="0" smtClean="0"/>
              <a:t>Interface with MEBT</a:t>
            </a:r>
            <a:endParaRPr lang="en-US" sz="1800" dirty="0"/>
          </a:p>
        </p:txBody>
      </p:sp>
      <p:pic>
        <p:nvPicPr>
          <p:cNvPr id="147" name="Content Placeholder 3" descr="prism1.bmp"/>
          <p:cNvPicPr>
            <a:picLocks noGrp="1" noChangeAspect="1"/>
          </p:cNvPicPr>
          <p:nvPr>
            <p:ph idx="1"/>
          </p:nvPr>
        </p:nvPicPr>
        <p:blipFill>
          <a:blip r:embed="rId4" cstate="print"/>
          <a:stretch>
            <a:fillRect/>
          </a:stretch>
        </p:blipFill>
        <p:spPr>
          <a:xfrm>
            <a:off x="5501850" y="1133267"/>
            <a:ext cx="3352263" cy="2371933"/>
          </a:xfrm>
        </p:spPr>
      </p:pic>
      <p:grpSp>
        <p:nvGrpSpPr>
          <p:cNvPr id="7" name="Group 147"/>
          <p:cNvGrpSpPr/>
          <p:nvPr/>
        </p:nvGrpSpPr>
        <p:grpSpPr>
          <a:xfrm>
            <a:off x="78134" y="3609382"/>
            <a:ext cx="4600757" cy="991850"/>
            <a:chOff x="5576341" y="794478"/>
            <a:chExt cx="2188564" cy="1409076"/>
          </a:xfrm>
        </p:grpSpPr>
        <p:grpSp>
          <p:nvGrpSpPr>
            <p:cNvPr id="8" name="Group 174"/>
            <p:cNvGrpSpPr/>
            <p:nvPr/>
          </p:nvGrpSpPr>
          <p:grpSpPr>
            <a:xfrm>
              <a:off x="5644210" y="1484027"/>
              <a:ext cx="2120695" cy="254831"/>
              <a:chOff x="71438" y="5072065"/>
              <a:chExt cx="4129087" cy="223840"/>
            </a:xfrm>
          </p:grpSpPr>
          <p:cxnSp>
            <p:nvCxnSpPr>
              <p:cNvPr id="160" name="Straight Connector 159"/>
              <p:cNvCxnSpPr/>
              <p:nvPr/>
            </p:nvCxnSpPr>
            <p:spPr>
              <a:xfrm flipV="1">
                <a:off x="71438" y="5295900"/>
                <a:ext cx="4129087" cy="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Rectangle 160"/>
              <p:cNvSpPr/>
              <p:nvPr/>
            </p:nvSpPr>
            <p:spPr>
              <a:xfrm>
                <a:off x="225740" y="5072065"/>
                <a:ext cx="45719" cy="223838"/>
              </a:xfrm>
              <a:prstGeom prst="rect">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378140" y="5072065"/>
                <a:ext cx="45719" cy="223838"/>
              </a:xfrm>
              <a:prstGeom prst="rect">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530540" y="5072065"/>
                <a:ext cx="45719" cy="223838"/>
              </a:xfrm>
              <a:prstGeom prst="rect">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682940" y="5072065"/>
                <a:ext cx="45719" cy="223838"/>
              </a:xfrm>
              <a:prstGeom prst="rect">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835340" y="5072065"/>
                <a:ext cx="45719" cy="223838"/>
              </a:xfrm>
              <a:prstGeom prst="rect">
                <a:avLst/>
              </a:prstGeom>
              <a:solidFill>
                <a:srgbClr val="00B0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987740" y="5072065"/>
                <a:ext cx="45719" cy="223838"/>
              </a:xfrm>
              <a:prstGeom prst="rect">
                <a:avLst/>
              </a:prstGeom>
              <a:solidFill>
                <a:srgbClr val="00B0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p:cNvSpPr/>
              <p:nvPr/>
            </p:nvSpPr>
            <p:spPr>
              <a:xfrm>
                <a:off x="1140140" y="5072065"/>
                <a:ext cx="45719" cy="223838"/>
              </a:xfrm>
              <a:prstGeom prst="rect">
                <a:avLst/>
              </a:prstGeom>
              <a:solidFill>
                <a:srgbClr val="00B0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a:off x="1292540" y="5072065"/>
                <a:ext cx="45719" cy="223838"/>
              </a:xfrm>
              <a:prstGeom prst="rect">
                <a:avLst/>
              </a:prstGeom>
              <a:solidFill>
                <a:srgbClr val="00B0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p:nvPr/>
            </p:nvSpPr>
            <p:spPr>
              <a:xfrm>
                <a:off x="1444940" y="5072065"/>
                <a:ext cx="45719" cy="223838"/>
              </a:xfrm>
              <a:prstGeom prst="rect">
                <a:avLst/>
              </a:prstGeom>
              <a:solidFill>
                <a:srgbClr val="00B0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p:cNvSpPr/>
              <p:nvPr/>
            </p:nvSpPr>
            <p:spPr>
              <a:xfrm>
                <a:off x="1597340" y="5072065"/>
                <a:ext cx="45719" cy="223838"/>
              </a:xfrm>
              <a:prstGeom prst="rect">
                <a:avLst/>
              </a:prstGeom>
              <a:solidFill>
                <a:srgbClr val="00B0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a:off x="1749740" y="5072065"/>
                <a:ext cx="45719" cy="223838"/>
              </a:xfrm>
              <a:prstGeom prst="rect">
                <a:avLst/>
              </a:prstGeom>
              <a:solidFill>
                <a:srgbClr val="00B0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1902140" y="5072065"/>
                <a:ext cx="45719" cy="223838"/>
              </a:xfrm>
              <a:prstGeom prst="rect">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p:nvPr/>
            </p:nvSpPr>
            <p:spPr>
              <a:xfrm>
                <a:off x="2054540" y="5072065"/>
                <a:ext cx="45719" cy="223838"/>
              </a:xfrm>
              <a:prstGeom prst="rect">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2205358" y="5072065"/>
                <a:ext cx="45719" cy="223838"/>
              </a:xfrm>
              <a:prstGeom prst="rect">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p:cNvSpPr/>
              <p:nvPr/>
            </p:nvSpPr>
            <p:spPr>
              <a:xfrm>
                <a:off x="2357758" y="5072065"/>
                <a:ext cx="45719" cy="223838"/>
              </a:xfrm>
              <a:prstGeom prst="rect">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a:off x="2510158" y="5072065"/>
                <a:ext cx="45719" cy="223838"/>
              </a:xfrm>
              <a:prstGeom prst="rect">
                <a:avLst/>
              </a:prstGeom>
              <a:solidFill>
                <a:srgbClr val="00B0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p:cNvSpPr/>
              <p:nvPr/>
            </p:nvSpPr>
            <p:spPr>
              <a:xfrm>
                <a:off x="2662558" y="5072065"/>
                <a:ext cx="45719" cy="223838"/>
              </a:xfrm>
              <a:prstGeom prst="rect">
                <a:avLst/>
              </a:prstGeom>
              <a:solidFill>
                <a:srgbClr val="00B0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2814958" y="5072065"/>
                <a:ext cx="45719" cy="223838"/>
              </a:xfrm>
              <a:prstGeom prst="rect">
                <a:avLst/>
              </a:prstGeom>
              <a:solidFill>
                <a:srgbClr val="00B0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a:off x="2967358" y="5072065"/>
                <a:ext cx="45719" cy="223838"/>
              </a:xfrm>
              <a:prstGeom prst="rect">
                <a:avLst/>
              </a:prstGeom>
              <a:solidFill>
                <a:srgbClr val="00B0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a:off x="3119758" y="5072065"/>
                <a:ext cx="45719" cy="223838"/>
              </a:xfrm>
              <a:prstGeom prst="rect">
                <a:avLst/>
              </a:prstGeom>
              <a:solidFill>
                <a:srgbClr val="00B0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p:cNvSpPr/>
              <p:nvPr/>
            </p:nvSpPr>
            <p:spPr>
              <a:xfrm>
                <a:off x="3272158" y="5072065"/>
                <a:ext cx="45719" cy="223838"/>
              </a:xfrm>
              <a:prstGeom prst="rect">
                <a:avLst/>
              </a:prstGeom>
              <a:solidFill>
                <a:srgbClr val="00B0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p:cNvSpPr/>
              <p:nvPr/>
            </p:nvSpPr>
            <p:spPr>
              <a:xfrm>
                <a:off x="3424558" y="5072065"/>
                <a:ext cx="45719" cy="223838"/>
              </a:xfrm>
              <a:prstGeom prst="rect">
                <a:avLst/>
              </a:prstGeom>
              <a:solidFill>
                <a:srgbClr val="00B0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p:cNvSpPr/>
              <p:nvPr/>
            </p:nvSpPr>
            <p:spPr>
              <a:xfrm>
                <a:off x="3576958" y="5072065"/>
                <a:ext cx="45719" cy="223838"/>
              </a:xfrm>
              <a:prstGeom prst="rect">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p:cNvSpPr/>
              <p:nvPr/>
            </p:nvSpPr>
            <p:spPr>
              <a:xfrm>
                <a:off x="3729358" y="5072065"/>
                <a:ext cx="45719" cy="223838"/>
              </a:xfrm>
              <a:prstGeom prst="rect">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p:cNvSpPr/>
              <p:nvPr/>
            </p:nvSpPr>
            <p:spPr>
              <a:xfrm>
                <a:off x="3881758" y="5072065"/>
                <a:ext cx="45719" cy="223838"/>
              </a:xfrm>
              <a:prstGeom prst="rect">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p:cNvSpPr/>
              <p:nvPr/>
            </p:nvSpPr>
            <p:spPr>
              <a:xfrm>
                <a:off x="4034158" y="5072065"/>
                <a:ext cx="45719" cy="223838"/>
              </a:xfrm>
              <a:prstGeom prst="rect">
                <a:avLst/>
              </a:prstGeom>
              <a:solidFill>
                <a:srgbClr val="FF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0" name="TextBox 149"/>
            <p:cNvSpPr txBox="1"/>
            <p:nvPr/>
          </p:nvSpPr>
          <p:spPr>
            <a:xfrm>
              <a:off x="5576341" y="794478"/>
              <a:ext cx="1665841" cy="369332"/>
            </a:xfrm>
            <a:prstGeom prst="rect">
              <a:avLst/>
            </a:prstGeom>
            <a:noFill/>
            <a:ln>
              <a:solidFill>
                <a:schemeClr val="bg1"/>
              </a:solidFill>
            </a:ln>
          </p:spPr>
          <p:txBody>
            <a:bodyPr wrap="none" rtlCol="0">
              <a:spAutoFit/>
            </a:bodyPr>
            <a:lstStyle/>
            <a:p>
              <a:r>
                <a:rPr lang="en-US" dirty="0" smtClean="0"/>
                <a:t>200 MHz pulses</a:t>
              </a:r>
              <a:endParaRPr lang="en-US" dirty="0"/>
            </a:p>
          </p:txBody>
        </p:sp>
        <p:sp>
          <p:nvSpPr>
            <p:cNvPr id="151" name="TextBox 150"/>
            <p:cNvSpPr txBox="1"/>
            <p:nvPr/>
          </p:nvSpPr>
          <p:spPr>
            <a:xfrm>
              <a:off x="5831639" y="1834222"/>
              <a:ext cx="928459" cy="369332"/>
            </a:xfrm>
            <a:prstGeom prst="rect">
              <a:avLst/>
            </a:prstGeom>
            <a:noFill/>
            <a:ln>
              <a:solidFill>
                <a:schemeClr val="bg1"/>
              </a:solidFill>
            </a:ln>
          </p:spPr>
          <p:txBody>
            <a:bodyPr wrap="none" rtlCol="0">
              <a:spAutoFit/>
            </a:bodyPr>
            <a:lstStyle/>
            <a:p>
              <a:r>
                <a:rPr lang="en-US" dirty="0" smtClean="0"/>
                <a:t>450 kHz</a:t>
              </a:r>
              <a:endParaRPr lang="en-US" dirty="0"/>
            </a:p>
          </p:txBody>
        </p:sp>
        <p:cxnSp>
          <p:nvCxnSpPr>
            <p:cNvPr id="152" name="Straight Connector 151"/>
            <p:cNvCxnSpPr/>
            <p:nvPr/>
          </p:nvCxnSpPr>
          <p:spPr>
            <a:xfrm flipH="1">
              <a:off x="5726243" y="1828800"/>
              <a:ext cx="1" cy="3747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6568191" y="1786328"/>
              <a:ext cx="1" cy="3747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flipH="1">
              <a:off x="5891134" y="1124262"/>
              <a:ext cx="404735" cy="26982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118355" y="787773"/>
            <a:ext cx="4845935" cy="2234458"/>
          </a:xfrm>
          <a:prstGeom prst="rect">
            <a:avLst/>
          </a:prstGeom>
          <a:noFill/>
        </p:spPr>
        <p:txBody>
          <a:bodyPr wrap="square" rtlCol="0">
            <a:spAutoFit/>
          </a:bodyPr>
          <a:lstStyle/>
          <a:p>
            <a:pPr algn="l"/>
            <a:r>
              <a:rPr lang="en-US" dirty="0" smtClean="0"/>
              <a:t>Progressing in a Pre-</a:t>
            </a:r>
            <a:r>
              <a:rPr lang="en-US" dirty="0" err="1" smtClean="0"/>
              <a:t>Acc</a:t>
            </a:r>
            <a:r>
              <a:rPr lang="en-US" dirty="0" smtClean="0"/>
              <a:t> notching </a:t>
            </a:r>
          </a:p>
          <a:p>
            <a:pPr marL="342900" indent="-342900" algn="l">
              <a:buClr>
                <a:srgbClr val="0033CC"/>
              </a:buClr>
              <a:buFont typeface="Arial" panose="020B0604020202020204" pitchFamily="34" charset="0"/>
              <a:buChar char="•"/>
            </a:pPr>
            <a:r>
              <a:rPr lang="en-US" dirty="0" smtClean="0"/>
              <a:t>Working of timing electronics</a:t>
            </a:r>
          </a:p>
          <a:p>
            <a:pPr marL="342900" indent="-342900" algn="l">
              <a:buClr>
                <a:srgbClr val="0033CC"/>
              </a:buClr>
              <a:buFont typeface="Arial" panose="020B0604020202020204" pitchFamily="34" charset="0"/>
              <a:buChar char="•"/>
            </a:pPr>
            <a:r>
              <a:rPr lang="en-US" dirty="0" smtClean="0"/>
              <a:t>Vacuum chamber complete</a:t>
            </a:r>
          </a:p>
          <a:p>
            <a:pPr marL="342900" indent="-342900" algn="l">
              <a:buClr>
                <a:srgbClr val="0033CC"/>
              </a:buClr>
              <a:buFont typeface="Arial" panose="020B0604020202020204" pitchFamily="34" charset="0"/>
              <a:buChar char="•"/>
            </a:pPr>
            <a:r>
              <a:rPr lang="en-US" dirty="0"/>
              <a:t>F</a:t>
            </a:r>
            <a:r>
              <a:rPr lang="en-US" dirty="0" smtClean="0"/>
              <a:t>inal assembly – FY14 Q1</a:t>
            </a:r>
          </a:p>
          <a:p>
            <a:pPr algn="l">
              <a:buClr>
                <a:srgbClr val="0033CC"/>
              </a:buClr>
            </a:pPr>
            <a:r>
              <a:rPr lang="en-US" dirty="0" smtClean="0"/>
              <a:t>Upcoming talk D. Johnson</a:t>
            </a:r>
          </a:p>
        </p:txBody>
      </p:sp>
      <p:sp>
        <p:nvSpPr>
          <p:cNvPr id="6" name="TextBox 5"/>
          <p:cNvSpPr txBox="1"/>
          <p:nvPr/>
        </p:nvSpPr>
        <p:spPr>
          <a:xfrm>
            <a:off x="5501850" y="773668"/>
            <a:ext cx="3352263" cy="369332"/>
          </a:xfrm>
          <a:prstGeom prst="rect">
            <a:avLst/>
          </a:prstGeom>
          <a:solidFill>
            <a:schemeClr val="accent1">
              <a:lumMod val="90000"/>
            </a:schemeClr>
          </a:solidFill>
        </p:spPr>
        <p:txBody>
          <a:bodyPr wrap="none" rtlCol="0">
            <a:spAutoFit/>
          </a:bodyPr>
          <a:lstStyle/>
          <a:p>
            <a:r>
              <a:rPr lang="en-US" sz="1800" dirty="0" smtClean="0"/>
              <a:t>Testing of beam shaping optics</a:t>
            </a:r>
            <a:endParaRPr lang="en-US" sz="1800" dirty="0"/>
          </a:p>
        </p:txBody>
      </p:sp>
      <p:pic>
        <p:nvPicPr>
          <p:cNvPr id="51" name="Picture 5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3324" y="4650373"/>
            <a:ext cx="1713230" cy="1382444"/>
          </a:xfrm>
          <a:prstGeom prst="rect">
            <a:avLst/>
          </a:prstGeom>
          <a:noFill/>
        </p:spPr>
      </p:pic>
      <p:cxnSp>
        <p:nvCxnSpPr>
          <p:cNvPr id="9" name="Straight Arrow Connector 8"/>
          <p:cNvCxnSpPr/>
          <p:nvPr/>
        </p:nvCxnSpPr>
        <p:spPr bwMode="auto">
          <a:xfrm flipH="1">
            <a:off x="4548630" y="4800600"/>
            <a:ext cx="313624" cy="0"/>
          </a:xfrm>
          <a:prstGeom prst="straightConnector1">
            <a:avLst/>
          </a:prstGeom>
          <a:noFill/>
          <a:ln w="9525" cap="flat" cmpd="sng" algn="ctr">
            <a:solidFill>
              <a:srgbClr val="000000"/>
            </a:solidFill>
            <a:prstDash val="solid"/>
            <a:round/>
            <a:headEnd type="none" w="med" len="med"/>
            <a:tailEnd type="arrow"/>
          </a:ln>
          <a:effectLst/>
        </p:spPr>
      </p:cxnSp>
      <p:cxnSp>
        <p:nvCxnSpPr>
          <p:cNvPr id="11" name="Straight Arrow Connector 10"/>
          <p:cNvCxnSpPr/>
          <p:nvPr/>
        </p:nvCxnSpPr>
        <p:spPr bwMode="auto">
          <a:xfrm flipH="1">
            <a:off x="3112057" y="5557011"/>
            <a:ext cx="164543" cy="0"/>
          </a:xfrm>
          <a:prstGeom prst="straightConnector1">
            <a:avLst/>
          </a:prstGeom>
          <a:noFill/>
          <a:ln w="9525" cap="flat" cmpd="sng" algn="ctr">
            <a:solidFill>
              <a:srgbClr val="000000"/>
            </a:solidFill>
            <a:prstDash val="solid"/>
            <a:round/>
            <a:headEnd type="none" w="med" len="med"/>
            <a:tailEnd type="arrow"/>
          </a:ln>
          <a:effectLst/>
        </p:spPr>
      </p:cxnSp>
      <p:cxnSp>
        <p:nvCxnSpPr>
          <p:cNvPr id="13" name="Straight Arrow Connector 12"/>
          <p:cNvCxnSpPr/>
          <p:nvPr/>
        </p:nvCxnSpPr>
        <p:spPr bwMode="auto">
          <a:xfrm>
            <a:off x="3921280" y="4746828"/>
            <a:ext cx="0" cy="926068"/>
          </a:xfrm>
          <a:prstGeom prst="straightConnector1">
            <a:avLst/>
          </a:prstGeom>
          <a:noFill/>
          <a:ln w="38100" cap="flat" cmpd="sng" algn="ctr">
            <a:solidFill>
              <a:srgbClr val="000000"/>
            </a:solidFill>
            <a:prstDash val="solid"/>
            <a:round/>
            <a:headEnd type="none" w="med" len="med"/>
            <a:tailEnd type="arrow"/>
          </a:ln>
          <a:effectLst/>
        </p:spPr>
      </p:cxnSp>
      <p:sp>
        <p:nvSpPr>
          <p:cNvPr id="14" name="TextBox 13"/>
          <p:cNvSpPr txBox="1"/>
          <p:nvPr/>
        </p:nvSpPr>
        <p:spPr>
          <a:xfrm>
            <a:off x="3537937" y="4462046"/>
            <a:ext cx="720069" cy="338554"/>
          </a:xfrm>
          <a:prstGeom prst="rect">
            <a:avLst/>
          </a:prstGeom>
          <a:noFill/>
        </p:spPr>
        <p:txBody>
          <a:bodyPr wrap="none" rtlCol="0">
            <a:spAutoFit/>
          </a:bodyPr>
          <a:lstStyle/>
          <a:p>
            <a:r>
              <a:rPr lang="en-US" sz="1600" dirty="0" smtClean="0"/>
              <a:t>Beam</a:t>
            </a:r>
            <a:endParaRPr lang="en-US" sz="1600" dirty="0"/>
          </a:p>
        </p:txBody>
      </p:sp>
    </p:spTree>
    <p:extLst>
      <p:ext uri="{BB962C8B-B14F-4D97-AF65-F5344CB8AC3E}">
        <p14:creationId xmlns:p14="http://schemas.microsoft.com/office/powerpoint/2010/main" val="29936516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6858000" cy="914400"/>
          </a:xfrm>
        </p:spPr>
        <p:txBody>
          <a:bodyPr/>
          <a:lstStyle/>
          <a:p>
            <a:r>
              <a:rPr lang="en-US" dirty="0" smtClean="0"/>
              <a:t>Linac Beam Physics</a:t>
            </a:r>
            <a:endParaRPr lang="en-US" dirty="0"/>
          </a:p>
        </p:txBody>
      </p:sp>
      <p:sp>
        <p:nvSpPr>
          <p:cNvPr id="3" name="Content Placeholder 2"/>
          <p:cNvSpPr>
            <a:spLocks noGrp="1"/>
          </p:cNvSpPr>
          <p:nvPr>
            <p:ph idx="1"/>
          </p:nvPr>
        </p:nvSpPr>
        <p:spPr>
          <a:xfrm>
            <a:off x="0" y="762000"/>
            <a:ext cx="9144000" cy="5334000"/>
          </a:xfrm>
        </p:spPr>
        <p:txBody>
          <a:bodyPr/>
          <a:lstStyle/>
          <a:p>
            <a:pPr marL="0" indent="0">
              <a:buNone/>
            </a:pPr>
            <a:r>
              <a:rPr lang="en-US" dirty="0"/>
              <a:t>Goals:  To obtain accurate on line Linac model from RFQ injector to Booster injection (foils).  </a:t>
            </a:r>
          </a:p>
          <a:p>
            <a:pPr marL="0" indent="0">
              <a:buNone/>
            </a:pPr>
            <a:endParaRPr lang="en-US" dirty="0" smtClean="0"/>
          </a:p>
          <a:p>
            <a:pPr marL="0" indent="0">
              <a:buNone/>
            </a:pPr>
            <a:r>
              <a:rPr lang="en-US" dirty="0" smtClean="0"/>
              <a:t>Generate beam envelope (</a:t>
            </a:r>
            <a:r>
              <a:rPr lang="en-US" dirty="0" err="1" smtClean="0"/>
              <a:t>Twiss-Parm</a:t>
            </a:r>
            <a:r>
              <a:rPr lang="en-US" dirty="0" smtClean="0"/>
              <a:t>) - </a:t>
            </a:r>
            <a:r>
              <a:rPr lang="en-US" dirty="0" err="1" smtClean="0"/>
              <a:t>emittance</a:t>
            </a:r>
            <a:r>
              <a:rPr lang="en-US" dirty="0" smtClean="0"/>
              <a:t> and efficiency</a:t>
            </a:r>
            <a:endParaRPr lang="en-US" dirty="0"/>
          </a:p>
          <a:p>
            <a:pPr marL="0" indent="0">
              <a:buNone/>
            </a:pPr>
            <a:r>
              <a:rPr lang="en-US" dirty="0" smtClean="0"/>
              <a:t>TRACEWIN, TOUTATIS, PARMILA, PARMTEQM and MAD</a:t>
            </a:r>
            <a:endParaRPr lang="en-US" dirty="0"/>
          </a:p>
          <a:p>
            <a:pPr marL="0" indent="0">
              <a:buNone/>
            </a:pPr>
            <a:endParaRPr lang="en-US" dirty="0"/>
          </a:p>
          <a:p>
            <a:pPr marL="0" indent="0">
              <a:buNone/>
            </a:pPr>
            <a:r>
              <a:rPr lang="en-US" dirty="0" smtClean="0"/>
              <a:t>Optimize quad settings, loss reduction and ability to find new settings when a quad fails inside DTL tank. </a:t>
            </a:r>
          </a:p>
          <a:p>
            <a:pPr marL="0" indent="0">
              <a:buNone/>
            </a:pPr>
            <a:r>
              <a:rPr lang="en-US" dirty="0" smtClean="0"/>
              <a:t> </a:t>
            </a:r>
          </a:p>
          <a:p>
            <a:pPr marL="0" indent="0">
              <a:buNone/>
            </a:pPr>
            <a:r>
              <a:rPr lang="en-US" dirty="0" smtClean="0"/>
              <a:t>PIP Linac Physics work has made big improvements and continues to add to previous efforts</a:t>
            </a:r>
          </a:p>
          <a:p>
            <a:pPr marL="0" indent="0">
              <a:buNone/>
            </a:pPr>
            <a:endParaRPr lang="en-US" dirty="0" smtClean="0"/>
          </a:p>
          <a:p>
            <a:pPr marL="0" indent="0">
              <a:buNone/>
            </a:pPr>
            <a:r>
              <a:rPr lang="en-US" dirty="0" smtClean="0"/>
              <a:t>Not done – accurate model still not completed</a:t>
            </a:r>
            <a:endParaRPr lang="en-US" dirty="0"/>
          </a:p>
        </p:txBody>
      </p:sp>
      <p:sp>
        <p:nvSpPr>
          <p:cNvPr id="5" name="Slide Number Placeholder 4"/>
          <p:cNvSpPr>
            <a:spLocks noGrp="1"/>
          </p:cNvSpPr>
          <p:nvPr>
            <p:ph type="sldNum" sz="quarter" idx="11"/>
          </p:nvPr>
        </p:nvSpPr>
        <p:spPr/>
        <p:txBody>
          <a:bodyPr/>
          <a:lstStyle/>
          <a:p>
            <a:fld id="{4D59C847-7DCE-6D4A-BE87-C05B68FF72A7}" type="slidenum">
              <a:rPr lang="en-US" smtClean="0"/>
              <a:pPr/>
              <a:t>11</a:t>
            </a:fld>
            <a:endParaRPr lang="en-US" smtClean="0"/>
          </a:p>
          <a:p>
            <a:endParaRPr lang="en-US"/>
          </a:p>
        </p:txBody>
      </p:sp>
    </p:spTree>
    <p:extLst>
      <p:ext uri="{BB962C8B-B14F-4D97-AF65-F5344CB8AC3E}">
        <p14:creationId xmlns:p14="http://schemas.microsoft.com/office/powerpoint/2010/main" val="19928990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23218" cy="609600"/>
          </a:xfrm>
        </p:spPr>
        <p:txBody>
          <a:bodyPr/>
          <a:lstStyle/>
          <a:p>
            <a:r>
              <a:rPr lang="en-US" dirty="0" smtClean="0"/>
              <a:t>Linac optics is difficult – DTL Tank (especially 1) issues</a:t>
            </a:r>
            <a:endParaRPr lang="en-US" dirty="0"/>
          </a:p>
        </p:txBody>
      </p:sp>
      <p:sp>
        <p:nvSpPr>
          <p:cNvPr id="5" name="Slide Number Placeholder 4"/>
          <p:cNvSpPr>
            <a:spLocks noGrp="1"/>
          </p:cNvSpPr>
          <p:nvPr>
            <p:ph type="sldNum" sz="quarter" idx="11"/>
          </p:nvPr>
        </p:nvSpPr>
        <p:spPr/>
        <p:txBody>
          <a:bodyPr/>
          <a:lstStyle/>
          <a:p>
            <a:fld id="{4D59C847-7DCE-6D4A-BE87-C05B68FF72A7}" type="slidenum">
              <a:rPr lang="en-US" smtClean="0"/>
              <a:pPr/>
              <a:t>12</a:t>
            </a:fld>
            <a:endParaRPr lang="en-US" smtClean="0"/>
          </a:p>
          <a:p>
            <a:endParaRPr lang="en-US"/>
          </a:p>
        </p:txBody>
      </p:sp>
      <p:grpSp>
        <p:nvGrpSpPr>
          <p:cNvPr id="3" name="Group 5"/>
          <p:cNvGrpSpPr/>
          <p:nvPr/>
        </p:nvGrpSpPr>
        <p:grpSpPr>
          <a:xfrm>
            <a:off x="5014330" y="2898457"/>
            <a:ext cx="4000500" cy="3206371"/>
            <a:chOff x="4648200" y="2819400"/>
            <a:chExt cx="4000500" cy="3206371"/>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4419600"/>
              <a:ext cx="4000500" cy="1606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819400"/>
              <a:ext cx="398563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Group 7"/>
          <p:cNvGrpSpPr/>
          <p:nvPr/>
        </p:nvGrpSpPr>
        <p:grpSpPr>
          <a:xfrm>
            <a:off x="152400" y="2663473"/>
            <a:ext cx="4775876" cy="3661127"/>
            <a:chOff x="253324" y="2388552"/>
            <a:chExt cx="4775876" cy="3661127"/>
          </a:xfrm>
        </p:grpSpPr>
        <p:grpSp>
          <p:nvGrpSpPr>
            <p:cNvPr id="7" name="Group 6"/>
            <p:cNvGrpSpPr/>
            <p:nvPr/>
          </p:nvGrpSpPr>
          <p:grpSpPr>
            <a:xfrm>
              <a:off x="253324" y="3610814"/>
              <a:ext cx="4775876" cy="2438865"/>
              <a:chOff x="127745" y="3000868"/>
              <a:chExt cx="4775876" cy="2438865"/>
            </a:xfrm>
          </p:grpSpPr>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746" y="4223130"/>
                <a:ext cx="4775875" cy="1216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745" y="3000868"/>
                <a:ext cx="4775875" cy="1222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324" y="2388552"/>
              <a:ext cx="4775876" cy="1222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Rectangle 8"/>
          <p:cNvSpPr/>
          <p:nvPr/>
        </p:nvSpPr>
        <p:spPr>
          <a:xfrm>
            <a:off x="4825325" y="2554240"/>
            <a:ext cx="4318675" cy="369332"/>
          </a:xfrm>
          <a:prstGeom prst="rect">
            <a:avLst/>
          </a:prstGeom>
        </p:spPr>
        <p:txBody>
          <a:bodyPr wrap="square">
            <a:spAutoFit/>
          </a:bodyPr>
          <a:lstStyle/>
          <a:p>
            <a:pPr algn="l"/>
            <a:r>
              <a:rPr lang="en-US" sz="1800" dirty="0"/>
              <a:t>Quad strengths - stability diagrams</a:t>
            </a:r>
          </a:p>
        </p:txBody>
      </p:sp>
      <p:sp>
        <p:nvSpPr>
          <p:cNvPr id="10" name="TextBox 9"/>
          <p:cNvSpPr txBox="1"/>
          <p:nvPr/>
        </p:nvSpPr>
        <p:spPr>
          <a:xfrm>
            <a:off x="-20782" y="1154846"/>
            <a:ext cx="9144000" cy="1200329"/>
          </a:xfrm>
          <a:prstGeom prst="rect">
            <a:avLst/>
          </a:prstGeom>
          <a:noFill/>
        </p:spPr>
        <p:txBody>
          <a:bodyPr wrap="square" rtlCol="0">
            <a:spAutoFit/>
          </a:bodyPr>
          <a:lstStyle/>
          <a:p>
            <a:pPr algn="l"/>
            <a:r>
              <a:rPr lang="en-US" dirty="0" smtClean="0"/>
              <a:t>The task seems nearly impossible (many issues): alignment of elements, lack of </a:t>
            </a:r>
            <a:r>
              <a:rPr lang="en-US" dirty="0" smtClean="0">
                <a:solidFill>
                  <a:srgbClr val="FF0000"/>
                </a:solidFill>
              </a:rPr>
              <a:t>diagnostics</a:t>
            </a:r>
            <a:r>
              <a:rPr lang="en-US" dirty="0" smtClean="0"/>
              <a:t>, steering issues, quad strengths &amp; tank modeling (inter-tank).</a:t>
            </a:r>
            <a:endParaRPr lang="en-US" dirty="0"/>
          </a:p>
        </p:txBody>
      </p:sp>
    </p:spTree>
    <p:extLst>
      <p:ext uri="{BB962C8B-B14F-4D97-AF65-F5344CB8AC3E}">
        <p14:creationId xmlns:p14="http://schemas.microsoft.com/office/powerpoint/2010/main" val="40036018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763000" cy="533400"/>
          </a:xfrm>
        </p:spPr>
        <p:txBody>
          <a:bodyPr/>
          <a:lstStyle/>
          <a:p>
            <a:r>
              <a:rPr lang="en-US" dirty="0" smtClean="0"/>
              <a:t>Envelopes </a:t>
            </a:r>
            <a:r>
              <a:rPr lang="en-US" dirty="0"/>
              <a:t>along the L</a:t>
            </a:r>
            <a:r>
              <a:rPr lang="en-US" dirty="0" smtClean="0"/>
              <a:t>inac </a:t>
            </a:r>
            <a:r>
              <a:rPr lang="en-US" dirty="0"/>
              <a:t>+ transfer line </a:t>
            </a:r>
          </a:p>
        </p:txBody>
      </p:sp>
      <p:sp>
        <p:nvSpPr>
          <p:cNvPr id="4" name="Slide Number Placeholder 3"/>
          <p:cNvSpPr>
            <a:spLocks noGrp="1"/>
          </p:cNvSpPr>
          <p:nvPr>
            <p:ph type="sldNum" sz="quarter" idx="11"/>
          </p:nvPr>
        </p:nvSpPr>
        <p:spPr/>
        <p:txBody>
          <a:bodyPr/>
          <a:lstStyle/>
          <a:p>
            <a:fld id="{026FAA0E-EE57-3945-A3AC-4469626D46E5}" type="slidenum">
              <a:rPr lang="en-US" smtClean="0"/>
              <a:pPr/>
              <a:t>13</a:t>
            </a:fld>
            <a:endParaRPr lang="en-US" smtClean="0"/>
          </a:p>
          <a:p>
            <a:endParaRPr lang="en-US"/>
          </a:p>
        </p:txBody>
      </p:sp>
      <p:pic>
        <p:nvPicPr>
          <p:cNvPr id="5"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87" y="1400853"/>
            <a:ext cx="9068813" cy="4950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5187" y="849822"/>
            <a:ext cx="8941102" cy="461665"/>
          </a:xfrm>
          <a:prstGeom prst="rect">
            <a:avLst/>
          </a:prstGeom>
          <a:noFill/>
        </p:spPr>
        <p:txBody>
          <a:bodyPr wrap="none" rtlCol="0">
            <a:spAutoFit/>
          </a:bodyPr>
          <a:lstStyle/>
          <a:p>
            <a:r>
              <a:rPr lang="en-US" dirty="0" smtClean="0"/>
              <a:t>Work continues to try and match actual performance with design.</a:t>
            </a:r>
            <a:endParaRPr lang="en-US" dirty="0"/>
          </a:p>
        </p:txBody>
      </p:sp>
      <p:sp>
        <p:nvSpPr>
          <p:cNvPr id="7" name="TextBox 6"/>
          <p:cNvSpPr txBox="1"/>
          <p:nvPr/>
        </p:nvSpPr>
        <p:spPr>
          <a:xfrm>
            <a:off x="1600200" y="1752599"/>
            <a:ext cx="4212820" cy="461665"/>
          </a:xfrm>
          <a:prstGeom prst="rect">
            <a:avLst/>
          </a:prstGeom>
          <a:noFill/>
        </p:spPr>
        <p:txBody>
          <a:bodyPr wrap="none" rtlCol="0">
            <a:spAutoFit/>
          </a:bodyPr>
          <a:lstStyle/>
          <a:p>
            <a:r>
              <a:rPr lang="en-US" dirty="0" smtClean="0"/>
              <a:t>Transverse Optics (envelope)</a:t>
            </a:r>
            <a:endParaRPr lang="en-US" dirty="0"/>
          </a:p>
        </p:txBody>
      </p:sp>
      <p:sp>
        <p:nvSpPr>
          <p:cNvPr id="8" name="TextBox 7"/>
          <p:cNvSpPr txBox="1"/>
          <p:nvPr/>
        </p:nvSpPr>
        <p:spPr>
          <a:xfrm>
            <a:off x="2304483" y="3962400"/>
            <a:ext cx="4347665" cy="461665"/>
          </a:xfrm>
          <a:prstGeom prst="rect">
            <a:avLst/>
          </a:prstGeom>
          <a:noFill/>
        </p:spPr>
        <p:txBody>
          <a:bodyPr wrap="none" rtlCol="0">
            <a:spAutoFit/>
          </a:bodyPr>
          <a:lstStyle/>
          <a:p>
            <a:r>
              <a:rPr lang="en-US" dirty="0" smtClean="0"/>
              <a:t>Longitudinal Optics (envelope)</a:t>
            </a:r>
            <a:endParaRPr lang="en-US" dirty="0"/>
          </a:p>
        </p:txBody>
      </p:sp>
    </p:spTree>
    <p:extLst>
      <p:ext uri="{BB962C8B-B14F-4D97-AF65-F5344CB8AC3E}">
        <p14:creationId xmlns:p14="http://schemas.microsoft.com/office/powerpoint/2010/main" val="27008675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Linac Diagnostics BPM and Toroid upgrade completed</a:t>
            </a:r>
            <a:endParaRPr lang="en-US" dirty="0"/>
          </a:p>
        </p:txBody>
      </p:sp>
      <p:sp>
        <p:nvSpPr>
          <p:cNvPr id="5" name="Slide Number Placeholder 4"/>
          <p:cNvSpPr>
            <a:spLocks noGrp="1"/>
          </p:cNvSpPr>
          <p:nvPr>
            <p:ph type="sldNum" sz="quarter" idx="11"/>
          </p:nvPr>
        </p:nvSpPr>
        <p:spPr/>
        <p:txBody>
          <a:bodyPr/>
          <a:lstStyle/>
          <a:p>
            <a:fld id="{4D59C847-7DCE-6D4A-BE87-C05B68FF72A7}" type="slidenum">
              <a:rPr lang="en-US" smtClean="0"/>
              <a:pPr/>
              <a:t>14</a:t>
            </a:fld>
            <a:endParaRPr lang="en-US" smtClean="0"/>
          </a:p>
          <a:p>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320" t="11200" r="9309" b="21484"/>
          <a:stretch/>
        </p:blipFill>
        <p:spPr>
          <a:xfrm>
            <a:off x="0" y="3886200"/>
            <a:ext cx="4114800" cy="2417445"/>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2238696308"/>
              </p:ext>
            </p:extLst>
          </p:nvPr>
        </p:nvGraphicFramePr>
        <p:xfrm>
          <a:off x="76200" y="609600"/>
          <a:ext cx="7997825" cy="3172692"/>
        </p:xfrm>
        <a:graphic>
          <a:graphicData uri="http://schemas.openxmlformats.org/presentationml/2006/ole">
            <mc:AlternateContent xmlns:mc="http://schemas.openxmlformats.org/markup-compatibility/2006">
              <mc:Choice xmlns:v="urn:schemas-microsoft-com:vml" Requires="v">
                <p:oleObj spid="_x0000_s1033" name="Worksheet" r:id="rId4" imgW="8210421" imgH="3257550" progId="Excel.Sheet.12">
                  <p:embed/>
                </p:oleObj>
              </mc:Choice>
              <mc:Fallback>
                <p:oleObj name="Worksheet" r:id="rId4" imgW="8210421" imgH="3257550" progId="Excel.Shee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609600"/>
                        <a:ext cx="7997825" cy="3172692"/>
                      </a:xfrm>
                      <a:prstGeom prst="rect">
                        <a:avLst/>
                      </a:prstGeom>
                      <a:solidFill>
                        <a:schemeClr val="bg1"/>
                      </a:solidFill>
                    </p:spPr>
                  </p:pic>
                </p:oleObj>
              </mc:Fallback>
            </mc:AlternateContent>
          </a:graphicData>
        </a:graphic>
      </p:graphicFrame>
      <p:sp>
        <p:nvSpPr>
          <p:cNvPr id="9" name="TextBox 8"/>
          <p:cNvSpPr txBox="1"/>
          <p:nvPr/>
        </p:nvSpPr>
        <p:spPr>
          <a:xfrm>
            <a:off x="4114800" y="3886200"/>
            <a:ext cx="5043055" cy="2252924"/>
          </a:xfrm>
          <a:prstGeom prst="rect">
            <a:avLst/>
          </a:prstGeom>
          <a:noFill/>
        </p:spPr>
        <p:txBody>
          <a:bodyPr wrap="square" rtlCol="0">
            <a:spAutoFit/>
          </a:bodyPr>
          <a:lstStyle/>
          <a:p>
            <a:pPr algn="l"/>
            <a:r>
              <a:rPr lang="en-US" sz="1800" dirty="0" smtClean="0"/>
              <a:t>The new digital BPM system is commissioned:</a:t>
            </a:r>
          </a:p>
          <a:p>
            <a:pPr algn="l"/>
            <a:r>
              <a:rPr lang="en-US" sz="1800" dirty="0" smtClean="0"/>
              <a:t>ACNET and Java applications</a:t>
            </a:r>
          </a:p>
          <a:p>
            <a:pPr algn="l"/>
            <a:r>
              <a:rPr lang="en-US" sz="1800" dirty="0" smtClean="0"/>
              <a:t>Hardware/Diagnostics software </a:t>
            </a:r>
          </a:p>
          <a:p>
            <a:pPr algn="l"/>
            <a:endParaRPr lang="en-US" sz="1800" dirty="0" smtClean="0"/>
          </a:p>
          <a:p>
            <a:pPr algn="l"/>
            <a:r>
              <a:rPr lang="en-US" sz="1800" dirty="0" smtClean="0"/>
              <a:t>Provide </a:t>
            </a:r>
            <a:r>
              <a:rPr lang="en-US" sz="1800" dirty="0"/>
              <a:t>average Position, Intensity, &amp; Relative Phase over each beam pulse for every BPM @15Hz</a:t>
            </a:r>
          </a:p>
        </p:txBody>
      </p:sp>
      <p:sp>
        <p:nvSpPr>
          <p:cNvPr id="10" name="TextBox 9"/>
          <p:cNvSpPr txBox="1"/>
          <p:nvPr/>
        </p:nvSpPr>
        <p:spPr>
          <a:xfrm>
            <a:off x="160085" y="5841807"/>
            <a:ext cx="3794629" cy="461665"/>
          </a:xfrm>
          <a:prstGeom prst="rect">
            <a:avLst/>
          </a:prstGeom>
          <a:solidFill>
            <a:srgbClr val="FFC000"/>
          </a:solidFill>
        </p:spPr>
        <p:txBody>
          <a:bodyPr wrap="none" rtlCol="0">
            <a:spAutoFit/>
          </a:bodyPr>
          <a:lstStyle/>
          <a:p>
            <a:r>
              <a:rPr lang="en-US" dirty="0" smtClean="0"/>
              <a:t>15 Crates – over 60 BPMs</a:t>
            </a:r>
            <a:endParaRPr lang="en-US" dirty="0"/>
          </a:p>
        </p:txBody>
      </p:sp>
    </p:spTree>
    <p:extLst>
      <p:ext uri="{BB962C8B-B14F-4D97-AF65-F5344CB8AC3E}">
        <p14:creationId xmlns:p14="http://schemas.microsoft.com/office/powerpoint/2010/main" val="6947210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7" y="-61628"/>
            <a:ext cx="7315200" cy="820271"/>
          </a:xfrm>
        </p:spPr>
        <p:txBody>
          <a:bodyPr/>
          <a:lstStyle/>
          <a:p>
            <a:r>
              <a:rPr lang="en-US" dirty="0" smtClean="0"/>
              <a:t>Modulators – From tube based to solid state</a:t>
            </a:r>
            <a:endParaRPr lang="en-US" dirty="0"/>
          </a:p>
        </p:txBody>
      </p:sp>
      <p:sp>
        <p:nvSpPr>
          <p:cNvPr id="4" name="Slide Number Placeholder 3"/>
          <p:cNvSpPr>
            <a:spLocks noGrp="1"/>
          </p:cNvSpPr>
          <p:nvPr>
            <p:ph type="sldNum" sz="quarter" idx="11"/>
          </p:nvPr>
        </p:nvSpPr>
        <p:spPr/>
        <p:txBody>
          <a:bodyPr/>
          <a:lstStyle/>
          <a:p>
            <a:fld id="{026FAA0E-EE57-3945-A3AC-4469626D46E5}" type="slidenum">
              <a:rPr lang="en-US" smtClean="0"/>
              <a:pPr/>
              <a:t>15</a:t>
            </a:fld>
            <a:endParaRPr lang="en-US" dirty="0" smtClean="0"/>
          </a:p>
          <a:p>
            <a:endParaRPr lang="en-US" dirty="0"/>
          </a:p>
        </p:txBody>
      </p:sp>
      <p:pic>
        <p:nvPicPr>
          <p:cNvPr id="6"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4206" t="5855" r="16508" b="7649"/>
          <a:stretch/>
        </p:blipFill>
        <p:spPr>
          <a:xfrm>
            <a:off x="7056120" y="1524000"/>
            <a:ext cx="2011680" cy="292608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041" t="41361" r="9270" b="21888"/>
          <a:stretch/>
        </p:blipFill>
        <p:spPr>
          <a:xfrm>
            <a:off x="3621741" y="4495800"/>
            <a:ext cx="5486400" cy="1828800"/>
          </a:xfrm>
          <a:prstGeom prst="rect">
            <a:avLst/>
          </a:prstGeom>
        </p:spPr>
      </p:pic>
      <p:sp>
        <p:nvSpPr>
          <p:cNvPr id="8" name="Rectangle 7"/>
          <p:cNvSpPr/>
          <p:nvPr/>
        </p:nvSpPr>
        <p:spPr>
          <a:xfrm>
            <a:off x="3644153" y="5862935"/>
            <a:ext cx="2752677" cy="461665"/>
          </a:xfrm>
          <a:prstGeom prst="rect">
            <a:avLst/>
          </a:prstGeom>
          <a:solidFill>
            <a:srgbClr val="FFC000"/>
          </a:solidFill>
        </p:spPr>
        <p:txBody>
          <a:bodyPr wrap="none">
            <a:spAutoFit/>
          </a:bodyPr>
          <a:lstStyle/>
          <a:p>
            <a:r>
              <a:rPr lang="en-US" dirty="0"/>
              <a:t>9-cell construction </a:t>
            </a:r>
          </a:p>
        </p:txBody>
      </p:sp>
      <p:sp>
        <p:nvSpPr>
          <p:cNvPr id="9" name="Rectangle 8"/>
          <p:cNvSpPr/>
          <p:nvPr/>
        </p:nvSpPr>
        <p:spPr>
          <a:xfrm>
            <a:off x="4885252" y="4081046"/>
            <a:ext cx="4187030" cy="338554"/>
          </a:xfrm>
          <a:prstGeom prst="rect">
            <a:avLst/>
          </a:prstGeom>
          <a:solidFill>
            <a:srgbClr val="FFC000"/>
          </a:solidFill>
        </p:spPr>
        <p:txBody>
          <a:bodyPr wrap="square">
            <a:spAutoFit/>
          </a:bodyPr>
          <a:lstStyle/>
          <a:p>
            <a:pPr algn="l"/>
            <a:r>
              <a:rPr lang="en-US" sz="1600" dirty="0"/>
              <a:t>IGBT, </a:t>
            </a:r>
            <a:r>
              <a:rPr lang="en-US" sz="1600" dirty="0" err="1"/>
              <a:t>Snubber</a:t>
            </a:r>
            <a:r>
              <a:rPr lang="en-US" sz="1600" dirty="0"/>
              <a:t>, and Main Storage Capacitor</a:t>
            </a:r>
          </a:p>
        </p:txBody>
      </p:sp>
      <p:pic>
        <p:nvPicPr>
          <p:cNvPr id="11" name="Picture 4" descr="Z:\PROJECT (L.E. Modulator)\Management\Update on 04032013\Switc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5827" y="248780"/>
            <a:ext cx="1741973" cy="11990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403837" y="1109246"/>
            <a:ext cx="663963" cy="338554"/>
          </a:xfrm>
          <a:prstGeom prst="rect">
            <a:avLst/>
          </a:prstGeom>
          <a:solidFill>
            <a:srgbClr val="FFC000"/>
          </a:solidFill>
        </p:spPr>
        <p:txBody>
          <a:bodyPr wrap="none">
            <a:spAutoFit/>
          </a:bodyPr>
          <a:lstStyle/>
          <a:p>
            <a:r>
              <a:rPr lang="en-US" sz="1600" dirty="0" smtClean="0"/>
              <a:t>IGBT</a:t>
            </a:r>
          </a:p>
        </p:txBody>
      </p:sp>
      <p:pic>
        <p:nvPicPr>
          <p:cNvPr id="12" name="Content Placeholder 2"/>
          <p:cNvPicPr>
            <a:picLocks noChangeAspect="1"/>
          </p:cNvPicPr>
          <p:nvPr/>
        </p:nvPicPr>
        <p:blipFill rotWithShape="1">
          <a:blip r:embed="rId5" cstate="print">
            <a:extLst>
              <a:ext uri="{28A0092B-C50C-407E-A947-70E740481C1C}">
                <a14:useLocalDpi xmlns:a14="http://schemas.microsoft.com/office/drawing/2010/main" val="0"/>
              </a:ext>
            </a:extLst>
          </a:blip>
          <a:srcRect l="-17708" r="17708"/>
          <a:stretch/>
        </p:blipFill>
        <p:spPr>
          <a:xfrm>
            <a:off x="2865952" y="873573"/>
            <a:ext cx="4038600" cy="3028949"/>
          </a:xfrm>
          <a:prstGeom prst="rect">
            <a:avLst/>
          </a:prstGeom>
        </p:spPr>
      </p:pic>
      <p:sp>
        <p:nvSpPr>
          <p:cNvPr id="13" name="Rectangle 12"/>
          <p:cNvSpPr/>
          <p:nvPr/>
        </p:nvSpPr>
        <p:spPr>
          <a:xfrm>
            <a:off x="3733800" y="3516868"/>
            <a:ext cx="2630079" cy="369332"/>
          </a:xfrm>
          <a:prstGeom prst="rect">
            <a:avLst/>
          </a:prstGeom>
          <a:solidFill>
            <a:srgbClr val="FFC000"/>
          </a:solidFill>
        </p:spPr>
        <p:txBody>
          <a:bodyPr wrap="none">
            <a:spAutoFit/>
          </a:bodyPr>
          <a:lstStyle/>
          <a:p>
            <a:r>
              <a:rPr lang="en-US" sz="1800" dirty="0"/>
              <a:t>Voltage Transients Test </a:t>
            </a:r>
          </a:p>
        </p:txBody>
      </p:sp>
      <p:sp>
        <p:nvSpPr>
          <p:cNvPr id="14" name="TextBox 13"/>
          <p:cNvSpPr txBox="1"/>
          <p:nvPr/>
        </p:nvSpPr>
        <p:spPr>
          <a:xfrm>
            <a:off x="117764" y="873573"/>
            <a:ext cx="3158836" cy="4536627"/>
          </a:xfrm>
          <a:prstGeom prst="rect">
            <a:avLst/>
          </a:prstGeom>
          <a:noFill/>
        </p:spPr>
        <p:txBody>
          <a:bodyPr wrap="square" rtlCol="0">
            <a:spAutoFit/>
          </a:bodyPr>
          <a:lstStyle/>
          <a:p>
            <a:pPr algn="l"/>
            <a:r>
              <a:rPr lang="en-US" sz="1900" dirty="0" smtClean="0"/>
              <a:t>The Linac DTL 7835 tube modulator</a:t>
            </a:r>
            <a:r>
              <a:rPr lang="en-US" sz="1900" dirty="0"/>
              <a:t> </a:t>
            </a:r>
            <a:r>
              <a:rPr lang="en-US" sz="1900" dirty="0" smtClean="0"/>
              <a:t>is ~45 years old and is increasing difficult to maintain.  Rebuild and replace (old or obsolete parts) was considered but a fully modern system was decided.</a:t>
            </a:r>
          </a:p>
          <a:p>
            <a:pPr algn="l"/>
            <a:endParaRPr lang="en-US" sz="1900" dirty="0" smtClean="0"/>
          </a:p>
          <a:p>
            <a:pPr algn="l"/>
            <a:r>
              <a:rPr lang="en-US" sz="1900" dirty="0" smtClean="0"/>
              <a:t>Designs being considered: </a:t>
            </a:r>
          </a:p>
          <a:p>
            <a:pPr algn="l"/>
            <a:r>
              <a:rPr lang="en-US" sz="2000" dirty="0" smtClean="0"/>
              <a:t>In house </a:t>
            </a:r>
            <a:r>
              <a:rPr lang="en-US" sz="1800" dirty="0" smtClean="0"/>
              <a:t>IGBT (EE/PS </a:t>
            </a:r>
            <a:r>
              <a:rPr lang="en-US" sz="1800" dirty="0" err="1" smtClean="0"/>
              <a:t>dept</a:t>
            </a:r>
            <a:r>
              <a:rPr lang="en-US" sz="1800" dirty="0" smtClean="0"/>
              <a:t>)</a:t>
            </a:r>
          </a:p>
          <a:p>
            <a:pPr algn="l"/>
            <a:r>
              <a:rPr lang="en-US" sz="1800" dirty="0" smtClean="0"/>
              <a:t>SLAC – Marx generator</a:t>
            </a:r>
          </a:p>
          <a:p>
            <a:pPr algn="l"/>
            <a:endParaRPr lang="en-US" sz="2000" dirty="0" smtClean="0"/>
          </a:p>
          <a:p>
            <a:pPr algn="l"/>
            <a:r>
              <a:rPr lang="en-US" sz="1600" dirty="0" smtClean="0"/>
              <a:t>Testing Underway - Future Talk </a:t>
            </a:r>
          </a:p>
        </p:txBody>
      </p:sp>
    </p:spTree>
    <p:extLst>
      <p:ext uri="{BB962C8B-B14F-4D97-AF65-F5344CB8AC3E}">
        <p14:creationId xmlns:p14="http://schemas.microsoft.com/office/powerpoint/2010/main" val="27871717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990600"/>
          </a:xfrm>
        </p:spPr>
        <p:txBody>
          <a:bodyPr/>
          <a:lstStyle/>
          <a:p>
            <a:r>
              <a:rPr lang="en-US" dirty="0" smtClean="0"/>
              <a:t>Linac 200 MHz Power Systems</a:t>
            </a:r>
            <a:br>
              <a:rPr lang="en-US" dirty="0" smtClean="0"/>
            </a:br>
            <a:r>
              <a:rPr lang="en-US" dirty="0" smtClean="0"/>
              <a:t>7835 triode </a:t>
            </a:r>
            <a:endParaRPr lang="en-US" dirty="0"/>
          </a:p>
        </p:txBody>
      </p:sp>
      <p:sp>
        <p:nvSpPr>
          <p:cNvPr id="4" name="Slide Number Placeholder 3"/>
          <p:cNvSpPr>
            <a:spLocks noGrp="1"/>
          </p:cNvSpPr>
          <p:nvPr>
            <p:ph type="sldNum" sz="quarter" idx="11"/>
          </p:nvPr>
        </p:nvSpPr>
        <p:spPr/>
        <p:txBody>
          <a:bodyPr/>
          <a:lstStyle/>
          <a:p>
            <a:fld id="{026FAA0E-EE57-3945-A3AC-4469626D46E5}" type="slidenum">
              <a:rPr lang="en-US" smtClean="0"/>
              <a:pPr/>
              <a:t>16</a:t>
            </a:fld>
            <a:endParaRPr lang="en-US" smtClean="0"/>
          </a:p>
          <a:p>
            <a:endParaRPr lang="en-US"/>
          </a:p>
        </p:txBody>
      </p:sp>
      <p:sp>
        <p:nvSpPr>
          <p:cNvPr id="5" name="TextBox 4"/>
          <p:cNvSpPr txBox="1"/>
          <p:nvPr/>
        </p:nvSpPr>
        <p:spPr>
          <a:xfrm>
            <a:off x="1" y="1123406"/>
            <a:ext cx="9144000" cy="5853910"/>
          </a:xfrm>
          <a:prstGeom prst="rect">
            <a:avLst/>
          </a:prstGeom>
          <a:noFill/>
        </p:spPr>
        <p:txBody>
          <a:bodyPr wrap="square" rtlCol="0">
            <a:spAutoFit/>
          </a:bodyPr>
          <a:lstStyle/>
          <a:p>
            <a:pPr algn="l"/>
            <a:r>
              <a:rPr lang="en-US" dirty="0" smtClean="0"/>
              <a:t>The high power RF 7835 tube is a Linac vulnerability with reliability issues.  This has been a concern for many years for FNAL and other laboratories.  After considering several options which looked at cost, labor, schedules and risk, a plan was developed and approved by laboratory management.  </a:t>
            </a:r>
          </a:p>
          <a:p>
            <a:pPr marL="457200" indent="-457200" algn="l">
              <a:buClr>
                <a:srgbClr val="0033CC"/>
              </a:buClr>
              <a:buFont typeface="+mj-lt"/>
              <a:buAutoNum type="arabicPeriod"/>
            </a:pPr>
            <a:r>
              <a:rPr lang="en-US" dirty="0" smtClean="0"/>
              <a:t>The buildup of a 4 year 7835 inventory</a:t>
            </a:r>
          </a:p>
          <a:p>
            <a:pPr marL="457200" indent="-457200" algn="l">
              <a:buClr>
                <a:srgbClr val="0033CC"/>
              </a:buClr>
              <a:buFont typeface="+mj-lt"/>
              <a:buAutoNum type="arabicPeriod"/>
            </a:pPr>
            <a:r>
              <a:rPr lang="en-US" dirty="0" smtClean="0"/>
              <a:t>To design and build a new solid state modulator (keep 7835)</a:t>
            </a:r>
          </a:p>
          <a:p>
            <a:pPr marL="457200" indent="-457200" algn="l">
              <a:buClr>
                <a:srgbClr val="0033CC"/>
              </a:buClr>
              <a:buFont typeface="+mj-lt"/>
              <a:buAutoNum type="arabicPeriod"/>
            </a:pPr>
            <a:r>
              <a:rPr lang="en-US" dirty="0" smtClean="0"/>
              <a:t>Replace tube systems in driver with Solid State when possible</a:t>
            </a:r>
          </a:p>
          <a:p>
            <a:pPr marL="457200" indent="-457200" algn="l">
              <a:buClr>
                <a:srgbClr val="0033CC"/>
              </a:buClr>
              <a:buFont typeface="+mj-lt"/>
              <a:buAutoNum type="arabicPeriod"/>
            </a:pPr>
            <a:r>
              <a:rPr lang="en-US" dirty="0" smtClean="0"/>
              <a:t>Investigate 7835 replacement</a:t>
            </a:r>
          </a:p>
          <a:p>
            <a:pPr marL="914400" lvl="1" indent="-457200" algn="l">
              <a:buClr>
                <a:srgbClr val="0033CC"/>
              </a:buClr>
              <a:buFont typeface="+mj-lt"/>
              <a:buAutoNum type="arabicPeriod"/>
            </a:pPr>
            <a:r>
              <a:rPr lang="en-US" dirty="0" smtClean="0"/>
              <a:t>Investigate LANL option</a:t>
            </a:r>
          </a:p>
          <a:p>
            <a:pPr marL="914400" lvl="1" indent="-457200" algn="l">
              <a:buClr>
                <a:srgbClr val="0033CC"/>
              </a:buClr>
              <a:buFont typeface="+mj-lt"/>
              <a:buAutoNum type="arabicPeriod"/>
            </a:pPr>
            <a:r>
              <a:rPr lang="en-US" dirty="0" smtClean="0"/>
              <a:t>Investigate Klystron option</a:t>
            </a:r>
          </a:p>
          <a:p>
            <a:pPr marL="1371600" lvl="2" indent="-457200" algn="l">
              <a:buClr>
                <a:srgbClr val="0033CC"/>
              </a:buClr>
              <a:buFont typeface="+mj-lt"/>
              <a:buAutoNum type="arabicPeriod"/>
            </a:pPr>
            <a:r>
              <a:rPr lang="en-US" sz="2000" dirty="0" smtClean="0"/>
              <a:t>Budget and plan for prototype with eventual system option</a:t>
            </a:r>
          </a:p>
          <a:p>
            <a:pPr marL="457200" indent="-457200" algn="l">
              <a:buClr>
                <a:srgbClr val="0033CC"/>
              </a:buClr>
              <a:buFont typeface="+mj-lt"/>
              <a:buAutoNum type="arabicPeriod"/>
            </a:pPr>
            <a:endParaRPr lang="en-US" dirty="0" smtClean="0"/>
          </a:p>
          <a:p>
            <a:pPr algn="l"/>
            <a:endParaRPr lang="en-US" dirty="0"/>
          </a:p>
        </p:txBody>
      </p:sp>
    </p:spTree>
    <p:extLst>
      <p:ext uri="{BB962C8B-B14F-4D97-AF65-F5344CB8AC3E}">
        <p14:creationId xmlns:p14="http://schemas.microsoft.com/office/powerpoint/2010/main" val="35194189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6858000" cy="990600"/>
          </a:xfrm>
        </p:spPr>
        <p:txBody>
          <a:bodyPr/>
          <a:lstStyle/>
          <a:p>
            <a:r>
              <a:rPr lang="en-US" dirty="0" smtClean="0"/>
              <a:t>Linac High Power</a:t>
            </a:r>
            <a:endParaRPr lang="en-US" dirty="0"/>
          </a:p>
        </p:txBody>
      </p:sp>
      <p:sp>
        <p:nvSpPr>
          <p:cNvPr id="4" name="Slide Number Placeholder 3"/>
          <p:cNvSpPr>
            <a:spLocks noGrp="1"/>
          </p:cNvSpPr>
          <p:nvPr>
            <p:ph type="sldNum" sz="quarter" idx="11"/>
          </p:nvPr>
        </p:nvSpPr>
        <p:spPr/>
        <p:txBody>
          <a:bodyPr/>
          <a:lstStyle/>
          <a:p>
            <a:fld id="{026FAA0E-EE57-3945-A3AC-4469626D46E5}" type="slidenum">
              <a:rPr lang="en-US" smtClean="0"/>
              <a:pPr/>
              <a:t>17</a:t>
            </a:fld>
            <a:endParaRPr lang="en-US" smtClean="0"/>
          </a:p>
          <a:p>
            <a:endParaRPr lang="en-US"/>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7581" y="3816697"/>
            <a:ext cx="5052381" cy="204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7835.JPG"/>
          <p:cNvPicPr>
            <a:picLocks noChangeAspect="1"/>
          </p:cNvPicPr>
          <p:nvPr/>
        </p:nvPicPr>
        <p:blipFill>
          <a:blip r:embed="rId3" cstate="print"/>
          <a:stretch>
            <a:fillRect/>
          </a:stretch>
        </p:blipFill>
        <p:spPr>
          <a:xfrm>
            <a:off x="7162800" y="125506"/>
            <a:ext cx="1748790" cy="2331720"/>
          </a:xfrm>
          <a:prstGeom prst="rect">
            <a:avLst/>
          </a:prstGeom>
        </p:spPr>
      </p:pic>
      <p:pic>
        <p:nvPicPr>
          <p:cNvPr id="7" name="Picture 6" descr="Flying_7835_s.JPG"/>
          <p:cNvPicPr>
            <a:picLocks noChangeAspect="1"/>
          </p:cNvPicPr>
          <p:nvPr/>
        </p:nvPicPr>
        <p:blipFill>
          <a:blip r:embed="rId4" cstate="print">
            <a:lum contrast="-28000"/>
          </a:blip>
          <a:stretch>
            <a:fillRect/>
          </a:stretch>
        </p:blipFill>
        <p:spPr>
          <a:xfrm>
            <a:off x="5918031" y="129988"/>
            <a:ext cx="1143000" cy="1524000"/>
          </a:xfrm>
          <a:prstGeom prst="rect">
            <a:avLst/>
          </a:prstGeom>
        </p:spPr>
      </p:pic>
      <p:sp>
        <p:nvSpPr>
          <p:cNvPr id="9" name="TextBox 8"/>
          <p:cNvSpPr txBox="1"/>
          <p:nvPr/>
        </p:nvSpPr>
        <p:spPr>
          <a:xfrm>
            <a:off x="15401" y="1828800"/>
            <a:ext cx="7299799" cy="4228850"/>
          </a:xfrm>
          <a:prstGeom prst="rect">
            <a:avLst/>
          </a:prstGeom>
          <a:noFill/>
        </p:spPr>
        <p:txBody>
          <a:bodyPr wrap="square" rtlCol="0">
            <a:spAutoFit/>
          </a:bodyPr>
          <a:lstStyle/>
          <a:p>
            <a:pPr algn="l"/>
            <a:r>
              <a:rPr lang="en-US" dirty="0" smtClean="0"/>
              <a:t>The purchase of a 200 MHz Klystron has just been completed.  The device will arrive in FY15 and then tested.  This will be the first of its kind and will need to be fully tested before proceeding.  </a:t>
            </a:r>
          </a:p>
          <a:p>
            <a:pPr algn="l"/>
            <a:endParaRPr lang="en-US" dirty="0" smtClean="0"/>
          </a:p>
          <a:p>
            <a:pPr algn="l"/>
            <a:r>
              <a:rPr lang="en-US" dirty="0" smtClean="0"/>
              <a:t>Some key specs:</a:t>
            </a:r>
          </a:p>
          <a:p>
            <a:pPr algn="l"/>
            <a:r>
              <a:rPr lang="en-US" dirty="0" smtClean="0"/>
              <a:t>5 MW Single Beam Klystron</a:t>
            </a:r>
          </a:p>
          <a:p>
            <a:pPr algn="l"/>
            <a:r>
              <a:rPr lang="en-US" dirty="0" smtClean="0"/>
              <a:t>450µs pulse</a:t>
            </a:r>
          </a:p>
          <a:p>
            <a:pPr algn="l"/>
            <a:r>
              <a:rPr lang="en-US" dirty="0" smtClean="0"/>
              <a:t>~19 feet</a:t>
            </a:r>
          </a:p>
          <a:p>
            <a:pPr algn="l"/>
            <a:r>
              <a:rPr lang="en-US" dirty="0" smtClean="0"/>
              <a:t>(F. Garcia, A. </a:t>
            </a:r>
            <a:r>
              <a:rPr lang="en-US" dirty="0" err="1" smtClean="0"/>
              <a:t>Moretti</a:t>
            </a:r>
            <a:r>
              <a:rPr lang="en-US" dirty="0"/>
              <a:t> </a:t>
            </a:r>
            <a:r>
              <a:rPr lang="en-US" dirty="0" smtClean="0"/>
              <a:t>led effort – scheduled talk)</a:t>
            </a:r>
          </a:p>
        </p:txBody>
      </p:sp>
      <p:sp>
        <p:nvSpPr>
          <p:cNvPr id="10" name="TextBox 9"/>
          <p:cNvSpPr txBox="1"/>
          <p:nvPr/>
        </p:nvSpPr>
        <p:spPr>
          <a:xfrm>
            <a:off x="4059207" y="217957"/>
            <a:ext cx="1845377" cy="1348061"/>
          </a:xfrm>
          <a:prstGeom prst="rect">
            <a:avLst/>
          </a:prstGeom>
          <a:noFill/>
        </p:spPr>
        <p:txBody>
          <a:bodyPr wrap="none" rtlCol="0">
            <a:spAutoFit/>
          </a:bodyPr>
          <a:lstStyle/>
          <a:p>
            <a:r>
              <a:rPr lang="en-US" dirty="0" smtClean="0"/>
              <a:t>Present</a:t>
            </a:r>
          </a:p>
          <a:p>
            <a:r>
              <a:rPr lang="en-US" dirty="0" smtClean="0"/>
              <a:t>7835</a:t>
            </a:r>
          </a:p>
          <a:p>
            <a:r>
              <a:rPr lang="en-US" dirty="0" smtClean="0"/>
              <a:t>7835 socket</a:t>
            </a:r>
            <a:endParaRPr lang="en-US" dirty="0"/>
          </a:p>
        </p:txBody>
      </p:sp>
    </p:spTree>
    <p:extLst>
      <p:ext uri="{BB962C8B-B14F-4D97-AF65-F5344CB8AC3E}">
        <p14:creationId xmlns:p14="http://schemas.microsoft.com/office/powerpoint/2010/main" val="7951819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8575"/>
            <a:ext cx="6858000" cy="762000"/>
          </a:xfrm>
        </p:spPr>
        <p:txBody>
          <a:bodyPr/>
          <a:lstStyle/>
          <a:p>
            <a:r>
              <a:rPr lang="en-US" dirty="0" smtClean="0"/>
              <a:t>Linac Utilities</a:t>
            </a:r>
            <a:endParaRPr lang="en-US" dirty="0"/>
          </a:p>
        </p:txBody>
      </p:sp>
      <p:sp>
        <p:nvSpPr>
          <p:cNvPr id="5" name="Slide Number Placeholder 4"/>
          <p:cNvSpPr>
            <a:spLocks noGrp="1"/>
          </p:cNvSpPr>
          <p:nvPr>
            <p:ph type="sldNum" sz="quarter" idx="11"/>
          </p:nvPr>
        </p:nvSpPr>
        <p:spPr/>
        <p:txBody>
          <a:bodyPr/>
          <a:lstStyle/>
          <a:p>
            <a:fld id="{4D59C847-7DCE-6D4A-BE87-C05B68FF72A7}" type="slidenum">
              <a:rPr lang="en-US" smtClean="0"/>
              <a:pPr/>
              <a:t>18</a:t>
            </a:fld>
            <a:endParaRPr lang="en-US" smtClean="0"/>
          </a:p>
          <a:p>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1068" t="22783" r="5600" b="18883"/>
          <a:stretch/>
        </p:blipFill>
        <p:spPr>
          <a:xfrm>
            <a:off x="4191000" y="1143000"/>
            <a:ext cx="4735286" cy="2209800"/>
          </a:xfrm>
          <a:prstGeom prst="rect">
            <a:avLst/>
          </a:prstGeom>
        </p:spPr>
      </p:pic>
      <p:sp>
        <p:nvSpPr>
          <p:cNvPr id="7" name="Rectangle 6"/>
          <p:cNvSpPr/>
          <p:nvPr/>
        </p:nvSpPr>
        <p:spPr>
          <a:xfrm>
            <a:off x="4648200" y="3352799"/>
            <a:ext cx="4011033" cy="400110"/>
          </a:xfrm>
          <a:prstGeom prst="rect">
            <a:avLst/>
          </a:prstGeom>
          <a:solidFill>
            <a:srgbClr val="FFC000"/>
          </a:solidFill>
        </p:spPr>
        <p:txBody>
          <a:bodyPr wrap="none">
            <a:spAutoFit/>
          </a:bodyPr>
          <a:lstStyle/>
          <a:p>
            <a:r>
              <a:rPr lang="en-US" sz="2000" dirty="0"/>
              <a:t>Substation </a:t>
            </a:r>
            <a:r>
              <a:rPr lang="en-US" sz="2000" dirty="0" smtClean="0"/>
              <a:t>Enclosure &gt;18,000 lbs</a:t>
            </a:r>
            <a:endParaRPr lang="en-US" sz="2000" dirty="0"/>
          </a:p>
        </p:txBody>
      </p:sp>
      <p:pic>
        <p:nvPicPr>
          <p:cNvPr id="8" name="Picture 2" descr="C:\Documents and Settings\pellico\Desktop\GEDC0004.JPG"/>
          <p:cNvPicPr>
            <a:picLocks noChangeAspect="1" noChangeArrowheads="1"/>
          </p:cNvPicPr>
          <p:nvPr/>
        </p:nvPicPr>
        <p:blipFill>
          <a:blip r:embed="rId3" cstate="print"/>
          <a:srcRect l="12833" t="4000" r="6000" b="6889"/>
          <a:stretch>
            <a:fillRect/>
          </a:stretch>
        </p:blipFill>
        <p:spPr bwMode="auto">
          <a:xfrm>
            <a:off x="228600" y="3833716"/>
            <a:ext cx="2652252" cy="1923949"/>
          </a:xfrm>
          <a:prstGeom prst="rect">
            <a:avLst/>
          </a:prstGeom>
          <a:noFill/>
          <a:ln>
            <a:solidFill>
              <a:schemeClr val="bg2"/>
            </a:solidFill>
          </a:ln>
        </p:spPr>
      </p:pic>
      <p:sp>
        <p:nvSpPr>
          <p:cNvPr id="9" name="TextBox 8"/>
          <p:cNvSpPr txBox="1"/>
          <p:nvPr/>
        </p:nvSpPr>
        <p:spPr>
          <a:xfrm>
            <a:off x="228600" y="5715000"/>
            <a:ext cx="2652252" cy="338554"/>
          </a:xfrm>
          <a:prstGeom prst="rect">
            <a:avLst/>
          </a:prstGeom>
          <a:solidFill>
            <a:srgbClr val="FFC000"/>
          </a:solidFill>
        </p:spPr>
        <p:txBody>
          <a:bodyPr wrap="square" rtlCol="0">
            <a:spAutoFit/>
          </a:bodyPr>
          <a:lstStyle/>
          <a:p>
            <a:pPr algn="l"/>
            <a:r>
              <a:rPr lang="en-US" sz="1600" dirty="0" smtClean="0">
                <a:solidFill>
                  <a:srgbClr val="002060"/>
                </a:solidFill>
              </a:rPr>
              <a:t>Updated Roughing Pumps</a:t>
            </a:r>
            <a:endParaRPr lang="en-US" sz="1600" dirty="0">
              <a:solidFill>
                <a:srgbClr val="002060"/>
              </a:solidFill>
            </a:endParaRPr>
          </a:p>
        </p:txBody>
      </p:sp>
      <p:pic>
        <p:nvPicPr>
          <p:cNvPr id="512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18" t="24688" r="19963" b="43045"/>
          <a:stretch/>
        </p:blipFill>
        <p:spPr bwMode="auto">
          <a:xfrm>
            <a:off x="4846320" y="4281865"/>
            <a:ext cx="4297680" cy="166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669034" y="5626488"/>
            <a:ext cx="2652252" cy="338554"/>
          </a:xfrm>
          <a:prstGeom prst="rect">
            <a:avLst/>
          </a:prstGeom>
          <a:solidFill>
            <a:srgbClr val="FFC000"/>
          </a:solidFill>
        </p:spPr>
        <p:txBody>
          <a:bodyPr wrap="square" rtlCol="0">
            <a:spAutoFit/>
          </a:bodyPr>
          <a:lstStyle/>
          <a:p>
            <a:pPr algn="l"/>
            <a:r>
              <a:rPr lang="en-US" sz="1600" dirty="0" smtClean="0">
                <a:solidFill>
                  <a:srgbClr val="002060"/>
                </a:solidFill>
              </a:rPr>
              <a:t>Linac Roof Hatch</a:t>
            </a:r>
            <a:endParaRPr lang="en-US" sz="1600" dirty="0">
              <a:solidFill>
                <a:srgbClr val="002060"/>
              </a:solidFill>
            </a:endParaRPr>
          </a:p>
        </p:txBody>
      </p:sp>
      <p:cxnSp>
        <p:nvCxnSpPr>
          <p:cNvPr id="12" name="Elbow Connector 11"/>
          <p:cNvCxnSpPr>
            <a:endCxn id="5122" idx="1"/>
          </p:cNvCxnSpPr>
          <p:nvPr/>
        </p:nvCxnSpPr>
        <p:spPr bwMode="auto">
          <a:xfrm rot="16200000" flipH="1">
            <a:off x="3720752" y="3990686"/>
            <a:ext cx="1763457" cy="487680"/>
          </a:xfrm>
          <a:prstGeom prst="bentConnector2">
            <a:avLst/>
          </a:prstGeom>
          <a:noFill/>
          <a:ln w="38100" cap="flat" cmpd="sng" algn="ctr">
            <a:solidFill>
              <a:srgbClr val="000000"/>
            </a:solidFill>
            <a:prstDash val="solid"/>
            <a:round/>
            <a:headEnd type="none" w="med" len="med"/>
            <a:tailEnd type="arrow"/>
          </a:ln>
          <a:effectLst/>
        </p:spPr>
      </p:cxnSp>
      <p:sp>
        <p:nvSpPr>
          <p:cNvPr id="15" name="TextBox 14"/>
          <p:cNvSpPr txBox="1"/>
          <p:nvPr/>
        </p:nvSpPr>
        <p:spPr>
          <a:xfrm>
            <a:off x="4846321" y="4049860"/>
            <a:ext cx="4121641" cy="369332"/>
          </a:xfrm>
          <a:prstGeom prst="rect">
            <a:avLst/>
          </a:prstGeom>
          <a:solidFill>
            <a:srgbClr val="FFC000"/>
          </a:solidFill>
        </p:spPr>
        <p:txBody>
          <a:bodyPr wrap="none" rtlCol="0">
            <a:spAutoFit/>
          </a:bodyPr>
          <a:lstStyle/>
          <a:p>
            <a:r>
              <a:rPr lang="en-US" sz="1800" dirty="0" smtClean="0"/>
              <a:t>Will be lowered through hatch (FY15?)</a:t>
            </a:r>
            <a:endParaRPr lang="en-US" sz="1800" dirty="0"/>
          </a:p>
        </p:txBody>
      </p:sp>
      <p:sp>
        <p:nvSpPr>
          <p:cNvPr id="16" name="TextBox 15"/>
          <p:cNvSpPr txBox="1"/>
          <p:nvPr/>
        </p:nvSpPr>
        <p:spPr>
          <a:xfrm>
            <a:off x="57236" y="780097"/>
            <a:ext cx="4019550" cy="1477328"/>
          </a:xfrm>
          <a:prstGeom prst="rect">
            <a:avLst/>
          </a:prstGeom>
          <a:noFill/>
        </p:spPr>
        <p:txBody>
          <a:bodyPr wrap="square" rtlCol="0">
            <a:spAutoFit/>
          </a:bodyPr>
          <a:lstStyle/>
          <a:p>
            <a:pPr algn="l"/>
            <a:r>
              <a:rPr lang="en-US" sz="1800" dirty="0" smtClean="0"/>
              <a:t>The Linac power distribution system is under powered, has obsolete parts and is largely buried in the Linac lower gallery – new system will replace only part of present system.</a:t>
            </a:r>
            <a:endParaRPr lang="en-US" sz="1800" dirty="0"/>
          </a:p>
        </p:txBody>
      </p:sp>
      <p:sp>
        <p:nvSpPr>
          <p:cNvPr id="17" name="TextBox 16"/>
          <p:cNvSpPr txBox="1"/>
          <p:nvPr/>
        </p:nvSpPr>
        <p:spPr>
          <a:xfrm>
            <a:off x="57236" y="2647076"/>
            <a:ext cx="4095664" cy="923330"/>
          </a:xfrm>
          <a:prstGeom prst="rect">
            <a:avLst/>
          </a:prstGeom>
          <a:noFill/>
        </p:spPr>
        <p:txBody>
          <a:bodyPr wrap="square" rtlCol="0">
            <a:spAutoFit/>
          </a:bodyPr>
          <a:lstStyle/>
          <a:p>
            <a:pPr algn="l"/>
            <a:r>
              <a:rPr lang="en-US" sz="1800" dirty="0" smtClean="0"/>
              <a:t>Critical vacuum systems update such as the LE roughing stations –</a:t>
            </a:r>
            <a:r>
              <a:rPr lang="en-US" sz="1800" dirty="0"/>
              <a:t> </a:t>
            </a:r>
            <a:r>
              <a:rPr lang="en-US" sz="1800" dirty="0" smtClean="0"/>
              <a:t>along with flanges and valves.</a:t>
            </a:r>
            <a:endParaRPr lang="en-US" sz="1800" dirty="0"/>
          </a:p>
        </p:txBody>
      </p:sp>
    </p:spTree>
    <p:extLst>
      <p:ext uri="{BB962C8B-B14F-4D97-AF65-F5344CB8AC3E}">
        <p14:creationId xmlns:p14="http://schemas.microsoft.com/office/powerpoint/2010/main" val="26174765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6927"/>
            <a:ext cx="5464232" cy="540327"/>
          </a:xfrm>
        </p:spPr>
        <p:txBody>
          <a:bodyPr/>
          <a:lstStyle/>
          <a:p>
            <a:r>
              <a:rPr lang="en-US" dirty="0" smtClean="0"/>
              <a:t>Booster PIP</a:t>
            </a:r>
            <a:endParaRPr lang="en-US" dirty="0"/>
          </a:p>
        </p:txBody>
      </p:sp>
      <p:sp>
        <p:nvSpPr>
          <p:cNvPr id="3" name="Content Placeholder 2"/>
          <p:cNvSpPr>
            <a:spLocks noGrp="1"/>
          </p:cNvSpPr>
          <p:nvPr>
            <p:ph idx="1"/>
          </p:nvPr>
        </p:nvSpPr>
        <p:spPr>
          <a:xfrm>
            <a:off x="-54332" y="304800"/>
            <a:ext cx="7415252" cy="5562600"/>
          </a:xfrm>
        </p:spPr>
        <p:txBody>
          <a:bodyPr/>
          <a:lstStyle/>
          <a:p>
            <a:r>
              <a:rPr lang="en-US" sz="2000" dirty="0"/>
              <a:t>15 Hz </a:t>
            </a:r>
            <a:r>
              <a:rPr lang="en-US" sz="2000" dirty="0" smtClean="0"/>
              <a:t>operation </a:t>
            </a:r>
            <a:endParaRPr lang="en-US" sz="2000" dirty="0"/>
          </a:p>
          <a:p>
            <a:pPr lvl="1"/>
            <a:r>
              <a:rPr lang="en-US" sz="1600" dirty="0"/>
              <a:t>RF cavity refurbishment</a:t>
            </a:r>
          </a:p>
          <a:p>
            <a:pPr lvl="1"/>
            <a:r>
              <a:rPr lang="en-US" sz="1600" dirty="0"/>
              <a:t>Bias Supplies</a:t>
            </a:r>
          </a:p>
          <a:p>
            <a:pPr lvl="1"/>
            <a:r>
              <a:rPr lang="en-US" sz="1600" dirty="0"/>
              <a:t>Anode Supplies</a:t>
            </a:r>
          </a:p>
          <a:p>
            <a:r>
              <a:rPr lang="en-US" sz="2000" dirty="0" smtClean="0"/>
              <a:t>Flux </a:t>
            </a:r>
            <a:endParaRPr lang="en-US" sz="2000" dirty="0"/>
          </a:p>
          <a:p>
            <a:pPr lvl="1"/>
            <a:r>
              <a:rPr lang="en-US" sz="1800" dirty="0"/>
              <a:t>Beam Physics</a:t>
            </a:r>
          </a:p>
          <a:p>
            <a:pPr lvl="2"/>
            <a:r>
              <a:rPr lang="en-US" sz="1800" dirty="0"/>
              <a:t>Optics and Alignment</a:t>
            </a:r>
          </a:p>
          <a:p>
            <a:pPr lvl="2"/>
            <a:r>
              <a:rPr lang="en-US" sz="1800" dirty="0"/>
              <a:t>Cogging</a:t>
            </a:r>
          </a:p>
          <a:p>
            <a:pPr lvl="1"/>
            <a:r>
              <a:rPr lang="en-US" sz="1600" dirty="0"/>
              <a:t>Notch System</a:t>
            </a:r>
          </a:p>
          <a:p>
            <a:pPr lvl="1"/>
            <a:r>
              <a:rPr lang="en-US" sz="1600" dirty="0"/>
              <a:t>Collimation</a:t>
            </a:r>
          </a:p>
          <a:p>
            <a:pPr lvl="1"/>
            <a:r>
              <a:rPr lang="en-US" sz="1600" dirty="0"/>
              <a:t>RF Harmonic</a:t>
            </a:r>
          </a:p>
          <a:p>
            <a:pPr lvl="1"/>
            <a:r>
              <a:rPr lang="en-US" sz="1600" dirty="0" smtClean="0"/>
              <a:t>Dampers</a:t>
            </a:r>
          </a:p>
          <a:p>
            <a:pPr lvl="1"/>
            <a:r>
              <a:rPr lang="en-US" sz="1600" dirty="0" smtClean="0"/>
              <a:t>Shielding</a:t>
            </a:r>
            <a:endParaRPr lang="en-US" sz="1600" dirty="0"/>
          </a:p>
          <a:p>
            <a:r>
              <a:rPr lang="en-US" sz="2000" dirty="0" smtClean="0"/>
              <a:t>Reliability</a:t>
            </a:r>
          </a:p>
          <a:p>
            <a:pPr lvl="1"/>
            <a:r>
              <a:rPr lang="en-US" sz="1600" dirty="0" smtClean="0"/>
              <a:t>RF Solid State</a:t>
            </a:r>
          </a:p>
          <a:p>
            <a:pPr lvl="1"/>
            <a:r>
              <a:rPr lang="en-US" sz="1600" dirty="0" smtClean="0"/>
              <a:t>Low Level Upgrades</a:t>
            </a:r>
          </a:p>
          <a:p>
            <a:pPr lvl="1"/>
            <a:r>
              <a:rPr lang="en-US" sz="1600" dirty="0" smtClean="0"/>
              <a:t>RF Cavities and tuners</a:t>
            </a:r>
          </a:p>
          <a:p>
            <a:pPr lvl="1"/>
            <a:r>
              <a:rPr lang="en-US" sz="1600" dirty="0" smtClean="0"/>
              <a:t>Utilities (LCW, Power Systems, Vacuum)</a:t>
            </a:r>
          </a:p>
          <a:p>
            <a:pPr lvl="1"/>
            <a:r>
              <a:rPr lang="en-US" sz="1600" dirty="0" smtClean="0"/>
              <a:t>BPMs</a:t>
            </a:r>
          </a:p>
          <a:p>
            <a:pPr lvl="1"/>
            <a:endParaRPr lang="en-US" dirty="0"/>
          </a:p>
        </p:txBody>
      </p:sp>
      <p:sp>
        <p:nvSpPr>
          <p:cNvPr id="5" name="Slide Number Placeholder 4"/>
          <p:cNvSpPr>
            <a:spLocks noGrp="1"/>
          </p:cNvSpPr>
          <p:nvPr>
            <p:ph type="sldNum" sz="quarter" idx="11"/>
          </p:nvPr>
        </p:nvSpPr>
        <p:spPr/>
        <p:txBody>
          <a:bodyPr/>
          <a:lstStyle/>
          <a:p>
            <a:fld id="{4D59C847-7DCE-6D4A-BE87-C05B68FF72A7}" type="slidenum">
              <a:rPr lang="en-US" smtClean="0"/>
              <a:pPr/>
              <a:t>19</a:t>
            </a:fld>
            <a:endParaRPr lang="en-US" dirty="0" smtClean="0"/>
          </a:p>
          <a:p>
            <a:endParaRPr lang="en-US" dirty="0"/>
          </a:p>
        </p:txBody>
      </p:sp>
      <p:graphicFrame>
        <p:nvGraphicFramePr>
          <p:cNvPr id="7" name="Diagram 6"/>
          <p:cNvGraphicFramePr/>
          <p:nvPr>
            <p:extLst>
              <p:ext uri="{D42A27DB-BD31-4B8C-83A1-F6EECF244321}">
                <p14:modId xmlns:p14="http://schemas.microsoft.com/office/powerpoint/2010/main" val="3110218286"/>
              </p:ext>
            </p:extLst>
          </p:nvPr>
        </p:nvGraphicFramePr>
        <p:xfrm>
          <a:off x="4526280" y="2362200"/>
          <a:ext cx="33528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Booster_img2.bmp"/>
          <p:cNvPicPr/>
          <p:nvPr/>
        </p:nvPicPr>
        <p:blipFill rotWithShape="1">
          <a:blip r:embed="rId7" cstate="print">
            <a:clrChange>
              <a:clrFrom>
                <a:srgbClr val="FFFFFF"/>
              </a:clrFrom>
              <a:clrTo>
                <a:srgbClr val="FFFFFF">
                  <a:alpha val="0"/>
                </a:srgbClr>
              </a:clrTo>
            </a:clrChange>
            <a:lum/>
          </a:blip>
          <a:srcRect l="6928" t="6275" r="7448" b="6275"/>
          <a:stretch/>
        </p:blipFill>
        <p:spPr>
          <a:xfrm>
            <a:off x="3764280" y="2209800"/>
            <a:ext cx="5288280" cy="3505200"/>
          </a:xfrm>
          <a:prstGeom prst="rect">
            <a:avLst/>
          </a:prstGeom>
          <a:noFill/>
          <a:effectLst/>
        </p:spPr>
      </p:pic>
      <p:sp>
        <p:nvSpPr>
          <p:cNvPr id="9" name="Rectangle 8"/>
          <p:cNvSpPr/>
          <p:nvPr/>
        </p:nvSpPr>
        <p:spPr bwMode="auto">
          <a:xfrm>
            <a:off x="6240780" y="5372100"/>
            <a:ext cx="76200" cy="76200"/>
          </a:xfrm>
          <a:prstGeom prst="rect">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6736080" y="5393356"/>
            <a:ext cx="76200" cy="45719"/>
          </a:xfrm>
          <a:prstGeom prst="ellipse">
            <a:avLst/>
          </a:prstGeom>
          <a:solidFill>
            <a:schemeClr val="accent4"/>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7040880" y="5289484"/>
            <a:ext cx="76200" cy="45719"/>
          </a:xfrm>
          <a:prstGeom prst="ellipse">
            <a:avLst/>
          </a:prstGeom>
          <a:solidFill>
            <a:schemeClr val="accent4"/>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2" name="Oval 11"/>
          <p:cNvSpPr/>
          <p:nvPr/>
        </p:nvSpPr>
        <p:spPr bwMode="auto">
          <a:xfrm>
            <a:off x="7333649" y="5105400"/>
            <a:ext cx="76200" cy="45719"/>
          </a:xfrm>
          <a:prstGeom prst="ellipse">
            <a:avLst/>
          </a:prstGeom>
          <a:solidFill>
            <a:schemeClr val="accent4"/>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3" name="Oval 12"/>
          <p:cNvSpPr/>
          <p:nvPr/>
        </p:nvSpPr>
        <p:spPr bwMode="auto">
          <a:xfrm>
            <a:off x="7574280" y="4831081"/>
            <a:ext cx="76200" cy="45719"/>
          </a:xfrm>
          <a:prstGeom prst="ellipse">
            <a:avLst/>
          </a:prstGeom>
          <a:solidFill>
            <a:schemeClr val="accent4"/>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4" name="Oval 13"/>
          <p:cNvSpPr/>
          <p:nvPr/>
        </p:nvSpPr>
        <p:spPr bwMode="auto">
          <a:xfrm>
            <a:off x="7726680" y="4572000"/>
            <a:ext cx="76200" cy="45719"/>
          </a:xfrm>
          <a:prstGeom prst="ellipse">
            <a:avLst/>
          </a:prstGeom>
          <a:solidFill>
            <a:schemeClr val="accent4"/>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5" name="Oval 14"/>
          <p:cNvSpPr/>
          <p:nvPr/>
        </p:nvSpPr>
        <p:spPr bwMode="auto">
          <a:xfrm>
            <a:off x="7802880" y="4267200"/>
            <a:ext cx="76200" cy="45719"/>
          </a:xfrm>
          <a:prstGeom prst="ellipse">
            <a:avLst/>
          </a:prstGeom>
          <a:solidFill>
            <a:schemeClr val="accent4"/>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6" name="Oval 15"/>
          <p:cNvSpPr/>
          <p:nvPr/>
        </p:nvSpPr>
        <p:spPr bwMode="auto">
          <a:xfrm>
            <a:off x="7802880" y="3962400"/>
            <a:ext cx="76200" cy="45719"/>
          </a:xfrm>
          <a:prstGeom prst="ellipse">
            <a:avLst/>
          </a:prstGeom>
          <a:solidFill>
            <a:schemeClr val="accent4"/>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7" name="Oval 16"/>
          <p:cNvSpPr/>
          <p:nvPr/>
        </p:nvSpPr>
        <p:spPr bwMode="auto">
          <a:xfrm>
            <a:off x="7650480" y="3429000"/>
            <a:ext cx="76200" cy="45719"/>
          </a:xfrm>
          <a:prstGeom prst="ellipse">
            <a:avLst/>
          </a:prstGeom>
          <a:solidFill>
            <a:schemeClr val="accent4"/>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8" name="Oval 17"/>
          <p:cNvSpPr/>
          <p:nvPr/>
        </p:nvSpPr>
        <p:spPr bwMode="auto">
          <a:xfrm>
            <a:off x="7498080" y="3124200"/>
            <a:ext cx="76200" cy="45719"/>
          </a:xfrm>
          <a:prstGeom prst="ellipse">
            <a:avLst/>
          </a:prstGeom>
          <a:solidFill>
            <a:schemeClr val="accent4"/>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9" name="Oval 18"/>
          <p:cNvSpPr/>
          <p:nvPr/>
        </p:nvSpPr>
        <p:spPr bwMode="auto">
          <a:xfrm>
            <a:off x="7269480" y="2926081"/>
            <a:ext cx="76200" cy="45719"/>
          </a:xfrm>
          <a:prstGeom prst="ellipse">
            <a:avLst/>
          </a:prstGeom>
          <a:solidFill>
            <a:schemeClr val="accent4"/>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21" name="TextBox 20"/>
          <p:cNvSpPr txBox="1"/>
          <p:nvPr/>
        </p:nvSpPr>
        <p:spPr>
          <a:xfrm>
            <a:off x="4038600" y="640140"/>
            <a:ext cx="4884420" cy="1569660"/>
          </a:xfrm>
          <a:prstGeom prst="rect">
            <a:avLst/>
          </a:prstGeom>
          <a:noFill/>
        </p:spPr>
        <p:txBody>
          <a:bodyPr wrap="square" rtlCol="0">
            <a:spAutoFit/>
          </a:bodyPr>
          <a:lstStyle/>
          <a:p>
            <a:pPr algn="l"/>
            <a:r>
              <a:rPr lang="en-US" dirty="0" smtClean="0"/>
              <a:t>Many tasks have multiple benefits - Reliability, Flux, 15Hz operation but also skills and accelerator technology </a:t>
            </a:r>
            <a:endParaRPr lang="en-US" dirty="0"/>
          </a:p>
        </p:txBody>
      </p:sp>
    </p:spTree>
    <p:extLst>
      <p:ext uri="{BB962C8B-B14F-4D97-AF65-F5344CB8AC3E}">
        <p14:creationId xmlns:p14="http://schemas.microsoft.com/office/powerpoint/2010/main" val="38759469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8562"/>
            <a:ext cx="6858000" cy="753438"/>
          </a:xfrm>
        </p:spPr>
        <p:txBody>
          <a:bodyPr/>
          <a:lstStyle/>
          <a:p>
            <a:r>
              <a:rPr lang="en-US" b="1" dirty="0" smtClean="0"/>
              <a:t>Outline</a:t>
            </a:r>
            <a:endParaRPr lang="en-US" b="1" dirty="0"/>
          </a:p>
        </p:txBody>
      </p:sp>
      <p:sp>
        <p:nvSpPr>
          <p:cNvPr id="3" name="Content Placeholder 2"/>
          <p:cNvSpPr>
            <a:spLocks noGrp="1"/>
          </p:cNvSpPr>
          <p:nvPr>
            <p:ph idx="1"/>
          </p:nvPr>
        </p:nvSpPr>
        <p:spPr>
          <a:xfrm>
            <a:off x="533400" y="609600"/>
            <a:ext cx="8534400" cy="5715000"/>
          </a:xfrm>
        </p:spPr>
        <p:txBody>
          <a:bodyPr/>
          <a:lstStyle/>
          <a:p>
            <a:r>
              <a:rPr lang="en-US" dirty="0" smtClean="0"/>
              <a:t>This talk will focus on Proton Improvement Plan’s (PIP) recent work and management.  Historical reference will be given to help give perspective of where we were and where we are going.</a:t>
            </a:r>
          </a:p>
          <a:p>
            <a:r>
              <a:rPr lang="en-US" dirty="0" smtClean="0"/>
              <a:t>Initialization</a:t>
            </a:r>
          </a:p>
          <a:p>
            <a:pPr lvl="1"/>
            <a:r>
              <a:rPr lang="en-US" dirty="0" smtClean="0"/>
              <a:t>Why do we need PIP</a:t>
            </a:r>
          </a:p>
          <a:p>
            <a:pPr lvl="1"/>
            <a:r>
              <a:rPr lang="en-US" dirty="0" smtClean="0"/>
              <a:t>Goals</a:t>
            </a:r>
          </a:p>
          <a:p>
            <a:r>
              <a:rPr lang="en-US" dirty="0" smtClean="0"/>
              <a:t>First two years</a:t>
            </a:r>
          </a:p>
          <a:p>
            <a:r>
              <a:rPr lang="en-US" dirty="0" smtClean="0"/>
              <a:t>Present Effort</a:t>
            </a:r>
          </a:p>
          <a:p>
            <a:r>
              <a:rPr lang="en-US" dirty="0" smtClean="0"/>
              <a:t>Plans </a:t>
            </a:r>
          </a:p>
          <a:p>
            <a:r>
              <a:rPr lang="en-US" dirty="0" smtClean="0"/>
              <a:t>Management and Controls</a:t>
            </a:r>
          </a:p>
          <a:p>
            <a:pPr lvl="1"/>
            <a:r>
              <a:rPr lang="en-US" dirty="0" smtClean="0"/>
              <a:t>PIP structure</a:t>
            </a:r>
          </a:p>
          <a:p>
            <a:pPr lvl="1"/>
            <a:r>
              <a:rPr lang="en-US" dirty="0" smtClean="0"/>
              <a:t>PIP controls</a:t>
            </a:r>
          </a:p>
          <a:p>
            <a:pPr lvl="1"/>
            <a:r>
              <a:rPr lang="en-US" dirty="0" smtClean="0"/>
              <a:t>PIP planning</a:t>
            </a:r>
          </a:p>
          <a:p>
            <a:pPr lvl="1"/>
            <a:endParaRPr lang="en-US" dirty="0" smtClean="0"/>
          </a:p>
        </p:txBody>
      </p:sp>
      <p:sp>
        <p:nvSpPr>
          <p:cNvPr id="5" name="Slide Number Placeholder 4"/>
          <p:cNvSpPr>
            <a:spLocks noGrp="1"/>
          </p:cNvSpPr>
          <p:nvPr>
            <p:ph type="sldNum" sz="quarter" idx="11"/>
          </p:nvPr>
        </p:nvSpPr>
        <p:spPr/>
        <p:txBody>
          <a:bodyPr/>
          <a:lstStyle/>
          <a:p>
            <a:fld id="{4D59C847-7DCE-6D4A-BE87-C05B68FF72A7}" type="slidenum">
              <a:rPr lang="en-US" smtClean="0"/>
              <a:pPr/>
              <a:t>2</a:t>
            </a:fld>
            <a:endParaRPr lang="en-US" smtClean="0"/>
          </a:p>
          <a:p>
            <a:endParaRPr lang="en-US"/>
          </a:p>
        </p:txBody>
      </p:sp>
    </p:spTree>
    <p:extLst>
      <p:ext uri="{BB962C8B-B14F-4D97-AF65-F5344CB8AC3E}">
        <p14:creationId xmlns:p14="http://schemas.microsoft.com/office/powerpoint/2010/main" val="22461310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05900" cy="533400"/>
          </a:xfrm>
        </p:spPr>
        <p:txBody>
          <a:bodyPr/>
          <a:lstStyle/>
          <a:p>
            <a:r>
              <a:rPr lang="en-US" dirty="0" smtClean="0"/>
              <a:t>Booster PIP - Refurbishment of </a:t>
            </a:r>
            <a:r>
              <a:rPr lang="en-US" sz="2400" dirty="0" smtClean="0"/>
              <a:t>40 year old cavities (facelif</a:t>
            </a:r>
            <a:r>
              <a:rPr lang="en-US" dirty="0" smtClean="0"/>
              <a:t>t)  </a:t>
            </a:r>
            <a:endParaRPr lang="en-US" dirty="0"/>
          </a:p>
        </p:txBody>
      </p:sp>
      <p:sp>
        <p:nvSpPr>
          <p:cNvPr id="5" name="Slide Number Placeholder 4"/>
          <p:cNvSpPr>
            <a:spLocks noGrp="1"/>
          </p:cNvSpPr>
          <p:nvPr>
            <p:ph type="sldNum" sz="quarter" idx="11"/>
          </p:nvPr>
        </p:nvSpPr>
        <p:spPr/>
        <p:txBody>
          <a:bodyPr/>
          <a:lstStyle/>
          <a:p>
            <a:fld id="{4D59C847-7DCE-6D4A-BE87-C05B68FF72A7}" type="slidenum">
              <a:rPr lang="en-US" smtClean="0"/>
              <a:pPr/>
              <a:t>20</a:t>
            </a:fld>
            <a:endParaRPr lang="en-US" dirty="0" smtClean="0"/>
          </a:p>
          <a:p>
            <a:endParaRPr lang="en-US" dirty="0"/>
          </a:p>
        </p:txBody>
      </p:sp>
      <p:grpSp>
        <p:nvGrpSpPr>
          <p:cNvPr id="3" name="Group 8"/>
          <p:cNvGrpSpPr/>
          <p:nvPr/>
        </p:nvGrpSpPr>
        <p:grpSpPr>
          <a:xfrm>
            <a:off x="0" y="914400"/>
            <a:ext cx="9184555" cy="1600200"/>
            <a:chOff x="0" y="4495800"/>
            <a:chExt cx="9144000" cy="1600200"/>
          </a:xfrm>
        </p:grpSpPr>
        <p:sp>
          <p:nvSpPr>
            <p:cNvPr id="10" name="Rounded Rectangle 1"/>
            <p:cNvSpPr>
              <a:spLocks noChangeArrowheads="1"/>
            </p:cNvSpPr>
            <p:nvPr/>
          </p:nvSpPr>
          <p:spPr bwMode="auto">
            <a:xfrm>
              <a:off x="0" y="4495800"/>
              <a:ext cx="9144000" cy="1600200"/>
            </a:xfrm>
            <a:prstGeom prst="roundRect">
              <a:avLst>
                <a:gd name="adj" fmla="val 16667"/>
              </a:avLst>
            </a:prstGeom>
            <a:solidFill>
              <a:srgbClr val="0070C0"/>
            </a:solidFill>
            <a:ln w="9525" algn="ctr">
              <a:solidFill>
                <a:schemeClr val="tx1"/>
              </a:solidFill>
              <a:round/>
              <a:headEnd/>
              <a:tailEnd/>
            </a:ln>
            <a:extLst/>
          </p:spPr>
          <p:txBody>
            <a:bodyPr/>
            <a:lstStyle/>
            <a:p>
              <a:endParaRPr lang="en-US" dirty="0"/>
            </a:p>
          </p:txBody>
        </p:sp>
        <p:cxnSp>
          <p:nvCxnSpPr>
            <p:cNvPr id="11" name="Straight Arrow Connector 10"/>
            <p:cNvCxnSpPr/>
            <p:nvPr/>
          </p:nvCxnSpPr>
          <p:spPr>
            <a:xfrm>
              <a:off x="381000" y="4648200"/>
              <a:ext cx="8458200" cy="0"/>
            </a:xfrm>
            <a:prstGeom prst="straightConnector1">
              <a:avLst/>
            </a:prstGeom>
            <a:ln w="38100">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81000" y="4724400"/>
              <a:ext cx="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3540" y="5410200"/>
              <a:ext cx="2161168" cy="430887"/>
            </a:xfrm>
            <a:prstGeom prst="rect">
              <a:avLst/>
            </a:prstGeom>
          </p:spPr>
          <p:txBody>
            <a:bodyPr wrap="none">
              <a:spAutoFit/>
            </a:bodyPr>
            <a:lstStyle/>
            <a:p>
              <a:pPr lvl="0"/>
              <a:r>
                <a:rPr lang="en-US" sz="2200" dirty="0">
                  <a:solidFill>
                    <a:srgbClr val="F0EFE0"/>
                  </a:solidFill>
                </a:rPr>
                <a:t>Cavity Removal</a:t>
              </a:r>
            </a:p>
          </p:txBody>
        </p:sp>
        <p:cxnSp>
          <p:nvCxnSpPr>
            <p:cNvPr id="14" name="Straight Connector 13"/>
            <p:cNvCxnSpPr/>
            <p:nvPr/>
          </p:nvCxnSpPr>
          <p:spPr>
            <a:xfrm>
              <a:off x="10668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050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7432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6576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4864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008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3914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2296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839200" y="4572000"/>
              <a:ext cx="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28600" y="4876800"/>
              <a:ext cx="1592103" cy="446276"/>
            </a:xfrm>
            <a:prstGeom prst="rect">
              <a:avLst/>
            </a:prstGeom>
            <a:noFill/>
          </p:spPr>
          <p:txBody>
            <a:bodyPr wrap="none" rtlCol="0">
              <a:spAutoFit/>
            </a:bodyPr>
            <a:lstStyle/>
            <a:p>
              <a:r>
                <a:rPr lang="en-US" sz="2200" dirty="0" smtClean="0"/>
                <a:t>Cool-down</a:t>
              </a:r>
              <a:endParaRPr lang="en-US" sz="2200" dirty="0"/>
            </a:p>
          </p:txBody>
        </p:sp>
        <p:cxnSp>
          <p:nvCxnSpPr>
            <p:cNvPr id="25" name="Straight Arrow Connector 24"/>
            <p:cNvCxnSpPr>
              <a:stCxn id="24" idx="0"/>
              <a:endCxn id="24" idx="0"/>
            </p:cNvCxnSpPr>
            <p:nvPr/>
          </p:nvCxnSpPr>
          <p:spPr>
            <a:xfrm>
              <a:off x="1024652" y="4876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066800" y="4724400"/>
              <a:ext cx="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268903" y="5105400"/>
              <a:ext cx="2179315" cy="430887"/>
            </a:xfrm>
            <a:prstGeom prst="rect">
              <a:avLst/>
            </a:prstGeom>
            <a:noFill/>
          </p:spPr>
          <p:txBody>
            <a:bodyPr wrap="none" rtlCol="0">
              <a:spAutoFit/>
            </a:bodyPr>
            <a:lstStyle/>
            <a:p>
              <a:r>
                <a:rPr lang="en-US" sz="2200" dirty="0" smtClean="0"/>
                <a:t>Remove Tuners</a:t>
              </a:r>
              <a:endParaRPr lang="en-US" sz="2200" dirty="0"/>
            </a:p>
          </p:txBody>
        </p:sp>
        <p:cxnSp>
          <p:nvCxnSpPr>
            <p:cNvPr id="28" name="Straight Arrow Connector 27"/>
            <p:cNvCxnSpPr/>
            <p:nvPr/>
          </p:nvCxnSpPr>
          <p:spPr>
            <a:xfrm>
              <a:off x="1905000" y="4724400"/>
              <a:ext cx="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991764" y="4800600"/>
              <a:ext cx="3418436" cy="430887"/>
            </a:xfrm>
            <a:prstGeom prst="rect">
              <a:avLst/>
            </a:prstGeom>
            <a:noFill/>
          </p:spPr>
          <p:txBody>
            <a:bodyPr wrap="none" rtlCol="0">
              <a:spAutoFit/>
            </a:bodyPr>
            <a:lstStyle/>
            <a:p>
              <a:r>
                <a:rPr lang="en-US" sz="2200" dirty="0" smtClean="0"/>
                <a:t>Rebuild - Cones &amp; Tuners</a:t>
              </a:r>
              <a:endParaRPr lang="en-US" sz="2200" dirty="0"/>
            </a:p>
          </p:txBody>
        </p:sp>
        <p:cxnSp>
          <p:nvCxnSpPr>
            <p:cNvPr id="30" name="Straight Arrow Connector 29"/>
            <p:cNvCxnSpPr/>
            <p:nvPr/>
          </p:nvCxnSpPr>
          <p:spPr>
            <a:xfrm>
              <a:off x="2286000" y="4800600"/>
              <a:ext cx="31242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758279" y="5181600"/>
              <a:ext cx="3103735" cy="430887"/>
            </a:xfrm>
            <a:prstGeom prst="rect">
              <a:avLst/>
            </a:prstGeom>
            <a:noFill/>
          </p:spPr>
          <p:txBody>
            <a:bodyPr wrap="none" rtlCol="0">
              <a:spAutoFit/>
            </a:bodyPr>
            <a:lstStyle/>
            <a:p>
              <a:r>
                <a:rPr lang="en-US" sz="2200" dirty="0" smtClean="0"/>
                <a:t>Rebuild Stems/Flanges</a:t>
              </a:r>
              <a:endParaRPr lang="en-US" sz="2200" dirty="0"/>
            </a:p>
          </p:txBody>
        </p:sp>
        <p:cxnSp>
          <p:nvCxnSpPr>
            <p:cNvPr id="32" name="Straight Arrow Connector 31"/>
            <p:cNvCxnSpPr/>
            <p:nvPr/>
          </p:nvCxnSpPr>
          <p:spPr>
            <a:xfrm>
              <a:off x="5486400" y="5181600"/>
              <a:ext cx="19812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677859" y="4800600"/>
              <a:ext cx="1879041" cy="430887"/>
            </a:xfrm>
            <a:prstGeom prst="rect">
              <a:avLst/>
            </a:prstGeom>
            <a:noFill/>
          </p:spPr>
          <p:txBody>
            <a:bodyPr wrap="none" rtlCol="0">
              <a:spAutoFit/>
            </a:bodyPr>
            <a:lstStyle/>
            <a:p>
              <a:r>
                <a:rPr lang="en-US" sz="2200" dirty="0" smtClean="0"/>
                <a:t>Re-Assemble</a:t>
              </a:r>
              <a:endParaRPr lang="en-US" sz="2200" dirty="0"/>
            </a:p>
          </p:txBody>
        </p:sp>
        <p:cxnSp>
          <p:nvCxnSpPr>
            <p:cNvPr id="34" name="Straight Arrow Connector 33"/>
            <p:cNvCxnSpPr/>
            <p:nvPr/>
          </p:nvCxnSpPr>
          <p:spPr>
            <a:xfrm>
              <a:off x="7391400" y="4800600"/>
              <a:ext cx="8382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8229600" y="5181600"/>
              <a:ext cx="6096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7848600" y="5181600"/>
              <a:ext cx="1079911" cy="430887"/>
            </a:xfrm>
            <a:prstGeom prst="rect">
              <a:avLst/>
            </a:prstGeom>
          </p:spPr>
          <p:txBody>
            <a:bodyPr wrap="none">
              <a:spAutoFit/>
            </a:bodyPr>
            <a:lstStyle/>
            <a:p>
              <a:pPr lvl="0"/>
              <a:r>
                <a:rPr lang="en-US" sz="2200" dirty="0" smtClean="0">
                  <a:solidFill>
                    <a:sysClr val="windowText" lastClr="000000"/>
                  </a:solidFill>
                </a:rPr>
                <a:t>Testing</a:t>
              </a:r>
              <a:endParaRPr lang="en-US" sz="2200" dirty="0">
                <a:solidFill>
                  <a:sysClr val="windowText" lastClr="000000"/>
                </a:solidFill>
              </a:endParaRPr>
            </a:p>
          </p:txBody>
        </p:sp>
        <p:cxnSp>
          <p:nvCxnSpPr>
            <p:cNvPr id="37" name="Straight Arrow Connector 36"/>
            <p:cNvCxnSpPr/>
            <p:nvPr/>
          </p:nvCxnSpPr>
          <p:spPr bwMode="auto">
            <a:xfrm>
              <a:off x="8915400" y="5410200"/>
              <a:ext cx="0" cy="0"/>
            </a:xfrm>
            <a:prstGeom prst="straightConnector1">
              <a:avLst/>
            </a:prstGeom>
            <a:noFill/>
            <a:ln w="9525" cap="flat" cmpd="sng" algn="ctr">
              <a:solidFill>
                <a:schemeClr val="bg1"/>
              </a:solidFill>
              <a:prstDash val="solid"/>
              <a:round/>
              <a:headEnd type="none" w="med" len="med"/>
              <a:tailEnd type="arrow"/>
            </a:ln>
            <a:effectLst/>
          </p:spPr>
        </p:cxnSp>
      </p:grpSp>
      <p:sp>
        <p:nvSpPr>
          <p:cNvPr id="38" name="TextBox 37"/>
          <p:cNvSpPr txBox="1"/>
          <p:nvPr/>
        </p:nvSpPr>
        <p:spPr>
          <a:xfrm>
            <a:off x="3869023" y="533400"/>
            <a:ext cx="1120050" cy="461665"/>
          </a:xfrm>
          <a:prstGeom prst="rect">
            <a:avLst/>
          </a:prstGeom>
          <a:noFill/>
        </p:spPr>
        <p:txBody>
          <a:bodyPr wrap="none" rtlCol="0">
            <a:spAutoFit/>
          </a:bodyPr>
          <a:lstStyle/>
          <a:p>
            <a:r>
              <a:rPr lang="en-US" dirty="0" smtClean="0"/>
              <a:t>Weeks</a:t>
            </a:r>
            <a:endParaRPr lang="en-US" dirty="0"/>
          </a:p>
        </p:txBody>
      </p:sp>
      <p:grpSp>
        <p:nvGrpSpPr>
          <p:cNvPr id="6" name="Group 44"/>
          <p:cNvGrpSpPr/>
          <p:nvPr/>
        </p:nvGrpSpPr>
        <p:grpSpPr>
          <a:xfrm>
            <a:off x="142115" y="2635825"/>
            <a:ext cx="5801485" cy="3688774"/>
            <a:chOff x="152400" y="2438400"/>
            <a:chExt cx="5801485" cy="3688774"/>
          </a:xfrm>
        </p:grpSpPr>
        <p:sp>
          <p:nvSpPr>
            <p:cNvPr id="46" name="Rounded Rectangle 2"/>
            <p:cNvSpPr>
              <a:spLocks noChangeArrowheads="1"/>
            </p:cNvSpPr>
            <p:nvPr/>
          </p:nvSpPr>
          <p:spPr bwMode="auto">
            <a:xfrm>
              <a:off x="152400" y="2438400"/>
              <a:ext cx="2819400" cy="3429000"/>
            </a:xfrm>
            <a:prstGeom prst="roundRect">
              <a:avLst>
                <a:gd name="adj"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TextBox 2"/>
            <p:cNvSpPr txBox="1">
              <a:spLocks noChangeArrowheads="1"/>
            </p:cNvSpPr>
            <p:nvPr/>
          </p:nvSpPr>
          <p:spPr bwMode="auto">
            <a:xfrm>
              <a:off x="228600" y="4043363"/>
              <a:ext cx="2743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9pPr>
            </a:lstStyle>
            <a:p>
              <a:pPr eaLnBrk="1" hangingPunct="1"/>
              <a:r>
                <a:rPr lang="en-US" sz="1400" dirty="0" smtClean="0"/>
                <a:t>Cavity Removal - Stripping </a:t>
              </a:r>
              <a:endParaRPr lang="en-US" sz="1400" dirty="0"/>
            </a:p>
          </p:txBody>
        </p:sp>
        <p:pic>
          <p:nvPicPr>
            <p:cNvPr id="48" name="Picture 2"/>
            <p:cNvPicPr>
              <a:picLocks noChangeAspect="1" noChangeArrowheads="1"/>
            </p:cNvPicPr>
            <p:nvPr/>
          </p:nvPicPr>
          <p:blipFill>
            <a:blip r:embed="rId2" cstate="print"/>
            <a:srcRect l="23671" t="3510" r="7890" b="1755"/>
            <a:stretch>
              <a:fillRect/>
            </a:stretch>
          </p:blipFill>
          <p:spPr bwMode="auto">
            <a:xfrm>
              <a:off x="152400" y="2438400"/>
              <a:ext cx="2819400" cy="1568824"/>
            </a:xfrm>
            <a:prstGeom prst="roundRect">
              <a:avLst>
                <a:gd name="adj" fmla="val 20387"/>
              </a:avLst>
            </a:prstGeom>
            <a:noFill/>
            <a:ln w="9525">
              <a:noFill/>
              <a:miter lim="800000"/>
              <a:headEnd/>
              <a:tailEnd/>
            </a:ln>
          </p:spPr>
        </p:pic>
        <p:pic>
          <p:nvPicPr>
            <p:cNvPr id="49" name="Picture 3"/>
            <p:cNvPicPr>
              <a:picLocks noChangeAspect="1" noChangeArrowheads="1"/>
            </p:cNvPicPr>
            <p:nvPr/>
          </p:nvPicPr>
          <p:blipFill>
            <a:blip r:embed="rId3" cstate="print"/>
            <a:srcRect t="10909" r="4091" b="30909"/>
            <a:stretch>
              <a:fillRect/>
            </a:stretch>
          </p:blipFill>
          <p:spPr bwMode="auto">
            <a:xfrm>
              <a:off x="152400" y="4419600"/>
              <a:ext cx="2847215" cy="1676400"/>
            </a:xfrm>
            <a:prstGeom prst="roundRect">
              <a:avLst>
                <a:gd name="adj" fmla="val 25304"/>
              </a:avLst>
            </a:prstGeom>
            <a:noFill/>
            <a:ln w="9525">
              <a:noFill/>
              <a:miter lim="800000"/>
              <a:headEnd/>
              <a:tailEnd/>
            </a:ln>
          </p:spPr>
        </p:pic>
        <p:sp>
          <p:nvSpPr>
            <p:cNvPr id="50" name="TextBox 21"/>
            <p:cNvSpPr txBox="1">
              <a:spLocks noChangeArrowheads="1"/>
            </p:cNvSpPr>
            <p:nvPr/>
          </p:nvSpPr>
          <p:spPr bwMode="auto">
            <a:xfrm>
              <a:off x="3733800" y="3993575"/>
              <a:ext cx="13914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9pPr>
            </a:lstStyle>
            <a:p>
              <a:pPr eaLnBrk="1" hangingPunct="1"/>
              <a:r>
                <a:rPr lang="en-US" sz="1400" dirty="0" smtClean="0"/>
                <a:t>Tuners Rebuild</a:t>
              </a:r>
              <a:endParaRPr lang="en-US" sz="1400" dirty="0"/>
            </a:p>
          </p:txBody>
        </p:sp>
        <p:pic>
          <p:nvPicPr>
            <p:cNvPr id="51" name="Picture 4"/>
            <p:cNvPicPr>
              <a:picLocks noChangeAspect="1" noChangeArrowheads="1"/>
            </p:cNvPicPr>
            <p:nvPr/>
          </p:nvPicPr>
          <p:blipFill>
            <a:blip r:embed="rId4" cstate="print"/>
            <a:srcRect l="6761" t="11268" r="18592" b="15775"/>
            <a:stretch>
              <a:fillRect/>
            </a:stretch>
          </p:blipFill>
          <p:spPr bwMode="auto">
            <a:xfrm>
              <a:off x="3210685" y="2438400"/>
              <a:ext cx="2743200" cy="1555175"/>
            </a:xfrm>
            <a:prstGeom prst="roundRect">
              <a:avLst>
                <a:gd name="adj" fmla="val 29154"/>
              </a:avLst>
            </a:prstGeom>
            <a:noFill/>
            <a:ln w="9525">
              <a:noFill/>
              <a:miter lim="800000"/>
              <a:headEnd/>
              <a:tailEnd/>
            </a:ln>
          </p:spPr>
        </p:pic>
        <p:pic>
          <p:nvPicPr>
            <p:cNvPr id="52" name="Picture 5"/>
            <p:cNvPicPr>
              <a:picLocks noChangeAspect="1" noChangeArrowheads="1"/>
            </p:cNvPicPr>
            <p:nvPr/>
          </p:nvPicPr>
          <p:blipFill>
            <a:blip r:embed="rId5" cstate="print"/>
            <a:srcRect/>
            <a:stretch>
              <a:fillRect/>
            </a:stretch>
          </p:blipFill>
          <p:spPr bwMode="auto">
            <a:xfrm>
              <a:off x="3210685" y="4374575"/>
              <a:ext cx="2743200" cy="1752599"/>
            </a:xfrm>
            <a:prstGeom prst="roundRect">
              <a:avLst>
                <a:gd name="adj" fmla="val 24323"/>
              </a:avLst>
            </a:prstGeom>
            <a:noFill/>
            <a:ln w="9525">
              <a:noFill/>
              <a:miter lim="800000"/>
              <a:headEnd/>
              <a:tailEnd/>
            </a:ln>
          </p:spPr>
        </p:pic>
      </p:grpSp>
      <p:sp>
        <p:nvSpPr>
          <p:cNvPr id="53" name="Rounded Rectangle 3"/>
          <p:cNvSpPr>
            <a:spLocks noChangeArrowheads="1"/>
          </p:cNvSpPr>
          <p:nvPr/>
        </p:nvSpPr>
        <p:spPr bwMode="auto">
          <a:xfrm>
            <a:off x="3230563" y="2667000"/>
            <a:ext cx="2713037" cy="3615218"/>
          </a:xfrm>
          <a:prstGeom prst="roundRect">
            <a:avLst>
              <a:gd name="adj"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Rounded Rectangle 4"/>
          <p:cNvSpPr>
            <a:spLocks noChangeArrowheads="1"/>
          </p:cNvSpPr>
          <p:nvPr/>
        </p:nvSpPr>
        <p:spPr bwMode="auto">
          <a:xfrm>
            <a:off x="6096000" y="2680447"/>
            <a:ext cx="2749550" cy="3615218"/>
          </a:xfrm>
          <a:prstGeom prst="roundRect">
            <a:avLst>
              <a:gd name="adj"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 name="TextBox 22"/>
          <p:cNvSpPr txBox="1">
            <a:spLocks noChangeArrowheads="1"/>
          </p:cNvSpPr>
          <p:nvPr/>
        </p:nvSpPr>
        <p:spPr bwMode="auto">
          <a:xfrm>
            <a:off x="6621463" y="4264223"/>
            <a:ext cx="1514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9pPr>
          </a:lstStyle>
          <a:p>
            <a:pPr eaLnBrk="1" hangingPunct="1"/>
            <a:r>
              <a:rPr lang="en-US" sz="1400" dirty="0" smtClean="0"/>
              <a:t>Rebuild and Test</a:t>
            </a:r>
            <a:endParaRPr lang="en-US" sz="1400" dirty="0"/>
          </a:p>
        </p:txBody>
      </p:sp>
      <p:pic>
        <p:nvPicPr>
          <p:cNvPr id="57" name="Picture 2"/>
          <p:cNvPicPr>
            <a:picLocks noChangeAspect="1" noChangeArrowheads="1"/>
          </p:cNvPicPr>
          <p:nvPr/>
        </p:nvPicPr>
        <p:blipFill>
          <a:blip r:embed="rId6" cstate="print"/>
          <a:srcRect l="3158" t="23860" r="7368" b="25263"/>
          <a:stretch>
            <a:fillRect/>
          </a:stretch>
        </p:blipFill>
        <p:spPr bwMode="auto">
          <a:xfrm>
            <a:off x="6096001" y="2667000"/>
            <a:ext cx="2743200" cy="1573788"/>
          </a:xfrm>
          <a:prstGeom prst="roundRect">
            <a:avLst>
              <a:gd name="adj" fmla="val 32709"/>
            </a:avLst>
          </a:prstGeom>
          <a:noFill/>
          <a:ln w="9525">
            <a:noFill/>
            <a:miter lim="800000"/>
            <a:headEnd/>
            <a:tailEnd/>
          </a:ln>
        </p:spPr>
      </p:pic>
      <p:pic>
        <p:nvPicPr>
          <p:cNvPr id="58" name="Picture 2" descr="C:\Users\pellico\AppData\Local\Temp\DSC02118-1.JPG"/>
          <p:cNvPicPr>
            <a:picLocks noChangeAspect="1" noChangeArrowheads="1"/>
          </p:cNvPicPr>
          <p:nvPr/>
        </p:nvPicPr>
        <p:blipFill rotWithShape="1">
          <a:blip r:embed="rId7" cstate="print"/>
          <a:srcRect t="8211" b="842"/>
          <a:stretch/>
        </p:blipFill>
        <p:spPr bwMode="auto">
          <a:xfrm>
            <a:off x="6019800" y="4617025"/>
            <a:ext cx="2819400" cy="1692335"/>
          </a:xfrm>
          <a:prstGeom prst="roundRect">
            <a:avLst>
              <a:gd name="adj" fmla="val 30000"/>
            </a:avLst>
          </a:prstGeom>
          <a:noFill/>
        </p:spPr>
      </p:pic>
    </p:spTree>
    <p:extLst>
      <p:ext uri="{BB962C8B-B14F-4D97-AF65-F5344CB8AC3E}">
        <p14:creationId xmlns:p14="http://schemas.microsoft.com/office/powerpoint/2010/main" val="38828143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886" y="17929"/>
            <a:ext cx="6858000" cy="667871"/>
          </a:xfrm>
        </p:spPr>
        <p:txBody>
          <a:bodyPr/>
          <a:lstStyle/>
          <a:p>
            <a:r>
              <a:rPr lang="en-US" dirty="0" smtClean="0"/>
              <a:t>Refurbishment - continued </a:t>
            </a:r>
            <a:endParaRPr lang="en-US" dirty="0"/>
          </a:p>
        </p:txBody>
      </p:sp>
      <p:sp>
        <p:nvSpPr>
          <p:cNvPr id="4" name="Slide Number Placeholder 3"/>
          <p:cNvSpPr>
            <a:spLocks noGrp="1"/>
          </p:cNvSpPr>
          <p:nvPr>
            <p:ph type="sldNum" sz="quarter" idx="11"/>
          </p:nvPr>
        </p:nvSpPr>
        <p:spPr/>
        <p:txBody>
          <a:bodyPr/>
          <a:lstStyle/>
          <a:p>
            <a:fld id="{026FAA0E-EE57-3945-A3AC-4469626D46E5}" type="slidenum">
              <a:rPr lang="en-US" smtClean="0"/>
              <a:pPr/>
              <a:t>21</a:t>
            </a:fld>
            <a:endParaRPr lang="en-US" smtClean="0"/>
          </a:p>
          <a:p>
            <a:endParaRPr lang="en-US"/>
          </a:p>
        </p:txBody>
      </p:sp>
      <p:sp>
        <p:nvSpPr>
          <p:cNvPr id="15" name="TextBox 14"/>
          <p:cNvSpPr txBox="1"/>
          <p:nvPr/>
        </p:nvSpPr>
        <p:spPr>
          <a:xfrm>
            <a:off x="152400" y="868371"/>
            <a:ext cx="8991597" cy="4376583"/>
          </a:xfrm>
          <a:prstGeom prst="rect">
            <a:avLst/>
          </a:prstGeom>
          <a:noFill/>
        </p:spPr>
        <p:txBody>
          <a:bodyPr wrap="square" rtlCol="0">
            <a:spAutoFit/>
          </a:bodyPr>
          <a:lstStyle/>
          <a:p>
            <a:pPr algn="ctr"/>
            <a:r>
              <a:rPr lang="en-US" dirty="0" smtClean="0"/>
              <a:t>Fun Facts</a:t>
            </a:r>
          </a:p>
          <a:p>
            <a:pPr algn="ctr"/>
            <a:endParaRPr lang="en-US" dirty="0" smtClean="0"/>
          </a:p>
          <a:p>
            <a:pPr algn="l"/>
            <a:r>
              <a:rPr lang="en-US" dirty="0" smtClean="0">
                <a:solidFill>
                  <a:srgbClr val="C00000"/>
                </a:solidFill>
              </a:rPr>
              <a:t>You need all cavities in tunnel to be refurbished before higher rep rate operations</a:t>
            </a:r>
          </a:p>
          <a:p>
            <a:pPr algn="l"/>
            <a:r>
              <a:rPr lang="en-US" dirty="0" smtClean="0">
                <a:solidFill>
                  <a:srgbClr val="0070C0"/>
                </a:solidFill>
              </a:rPr>
              <a:t>After refurbishment is completed – higher flux will require time</a:t>
            </a:r>
          </a:p>
          <a:p>
            <a:pPr algn="l"/>
            <a:r>
              <a:rPr lang="en-US" dirty="0">
                <a:solidFill>
                  <a:srgbClr val="00B050"/>
                </a:solidFill>
              </a:rPr>
              <a:t>After refurbishment is </a:t>
            </a:r>
            <a:r>
              <a:rPr lang="en-US" dirty="0" smtClean="0">
                <a:solidFill>
                  <a:srgbClr val="00B050"/>
                </a:solidFill>
              </a:rPr>
              <a:t>completed </a:t>
            </a:r>
            <a:r>
              <a:rPr lang="en-US" dirty="0">
                <a:solidFill>
                  <a:srgbClr val="00B050"/>
                </a:solidFill>
              </a:rPr>
              <a:t>– the cavities will still be </a:t>
            </a:r>
            <a:r>
              <a:rPr lang="en-US" dirty="0" smtClean="0">
                <a:solidFill>
                  <a:srgbClr val="00B050"/>
                </a:solidFill>
              </a:rPr>
              <a:t>OLD</a:t>
            </a:r>
            <a:endParaRPr lang="en-US" dirty="0">
              <a:solidFill>
                <a:srgbClr val="00B050"/>
              </a:solidFill>
            </a:endParaRPr>
          </a:p>
          <a:p>
            <a:pPr algn="l"/>
            <a:r>
              <a:rPr lang="en-US" dirty="0" smtClean="0"/>
              <a:t>There is likely to be failures as cavities are run harder</a:t>
            </a:r>
          </a:p>
          <a:p>
            <a:pPr algn="l"/>
            <a:endParaRPr lang="en-US" dirty="0" smtClean="0"/>
          </a:p>
          <a:p>
            <a:pPr algn="l"/>
            <a:r>
              <a:rPr lang="en-US" dirty="0" smtClean="0"/>
              <a:t>Talk at later date by Matt </a:t>
            </a:r>
            <a:r>
              <a:rPr lang="en-US" dirty="0" err="1" smtClean="0"/>
              <a:t>Slabaugh</a:t>
            </a:r>
            <a:r>
              <a:rPr lang="en-US" dirty="0" smtClean="0"/>
              <a:t> and John Reid</a:t>
            </a:r>
          </a:p>
          <a:p>
            <a:pPr algn="l"/>
            <a:endParaRPr lang="en-US" dirty="0"/>
          </a:p>
        </p:txBody>
      </p:sp>
    </p:spTree>
    <p:extLst>
      <p:ext uri="{BB962C8B-B14F-4D97-AF65-F5344CB8AC3E}">
        <p14:creationId xmlns:p14="http://schemas.microsoft.com/office/powerpoint/2010/main" val="20489942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A2C29A-C465-A449-969E-BB93BDC24159}" type="slidenum">
              <a:rPr lang="en-US" smtClean="0"/>
              <a:pPr/>
              <a:t>22</a:t>
            </a:fld>
            <a:endParaRPr lang="en-US" smtClean="0"/>
          </a:p>
          <a:p>
            <a:endParaRPr lang="en-US"/>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537866"/>
            <a:ext cx="7691438" cy="5720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482161" y="1258208"/>
            <a:ext cx="4461439" cy="1384995"/>
          </a:xfrm>
          <a:prstGeom prst="rect">
            <a:avLst/>
          </a:prstGeom>
          <a:solidFill>
            <a:schemeClr val="bg1">
              <a:lumMod val="85000"/>
            </a:schemeClr>
          </a:solidFill>
        </p:spPr>
        <p:txBody>
          <a:bodyPr wrap="square" rtlCol="0">
            <a:spAutoFit/>
          </a:bodyPr>
          <a:lstStyle/>
          <a:p>
            <a:pPr algn="l"/>
            <a:r>
              <a:rPr lang="en-US" sz="2000" dirty="0" smtClean="0"/>
              <a:t>Presently we are at a 9-10 week per cavity rate:</a:t>
            </a:r>
          </a:p>
          <a:p>
            <a:pPr algn="l"/>
            <a:r>
              <a:rPr lang="en-US" sz="2000" dirty="0" smtClean="0"/>
              <a:t>The refurbishment rate has been consistent with allotted labor.</a:t>
            </a:r>
            <a:endParaRPr lang="en-US" dirty="0"/>
          </a:p>
        </p:txBody>
      </p:sp>
      <p:sp>
        <p:nvSpPr>
          <p:cNvPr id="8" name="Rectangle 7"/>
          <p:cNvSpPr/>
          <p:nvPr/>
        </p:nvSpPr>
        <p:spPr>
          <a:xfrm>
            <a:off x="762000" y="76200"/>
            <a:ext cx="7543800" cy="461665"/>
          </a:xfrm>
          <a:prstGeom prst="rect">
            <a:avLst/>
          </a:prstGeom>
        </p:spPr>
        <p:txBody>
          <a:bodyPr wrap="square">
            <a:spAutoFit/>
          </a:bodyPr>
          <a:lstStyle/>
          <a:p>
            <a:pPr algn="l"/>
            <a:r>
              <a:rPr lang="en-US" dirty="0"/>
              <a:t>Booster PIP </a:t>
            </a:r>
            <a:r>
              <a:rPr lang="en-US" dirty="0" smtClean="0"/>
              <a:t>- Cavity Refurbishment Timeline</a:t>
            </a:r>
            <a:endParaRPr lang="en-US" dirty="0"/>
          </a:p>
        </p:txBody>
      </p:sp>
      <p:cxnSp>
        <p:nvCxnSpPr>
          <p:cNvPr id="14" name="Straight Connector 13"/>
          <p:cNvCxnSpPr/>
          <p:nvPr/>
        </p:nvCxnSpPr>
        <p:spPr bwMode="auto">
          <a:xfrm flipV="1">
            <a:off x="2667000" y="838200"/>
            <a:ext cx="5791200" cy="4495801"/>
          </a:xfrm>
          <a:prstGeom prst="line">
            <a:avLst/>
          </a:prstGeom>
          <a:noFill/>
          <a:ln w="19050" cap="flat" cmpd="sng" algn="ctr">
            <a:solidFill>
              <a:srgbClr val="0033CC"/>
            </a:solidFill>
            <a:prstDash val="solid"/>
            <a:round/>
            <a:headEnd type="none" w="med" len="med"/>
            <a:tailEnd type="none" w="med" len="med"/>
          </a:ln>
          <a:effectLst/>
        </p:spPr>
      </p:cxnSp>
    </p:spTree>
    <p:extLst>
      <p:ext uri="{BB962C8B-B14F-4D97-AF65-F5344CB8AC3E}">
        <p14:creationId xmlns:p14="http://schemas.microsoft.com/office/powerpoint/2010/main" val="32950919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763000" cy="838200"/>
          </a:xfrm>
        </p:spPr>
        <p:txBody>
          <a:bodyPr/>
          <a:lstStyle/>
          <a:p>
            <a:r>
              <a:rPr lang="en-US" dirty="0" smtClean="0"/>
              <a:t>Anode Supplies and Bias Supplies (15 Hz operation)</a:t>
            </a:r>
            <a:endParaRPr lang="en-US" dirty="0"/>
          </a:p>
        </p:txBody>
      </p:sp>
      <p:sp>
        <p:nvSpPr>
          <p:cNvPr id="4" name="Slide Number Placeholder 3"/>
          <p:cNvSpPr>
            <a:spLocks noGrp="1"/>
          </p:cNvSpPr>
          <p:nvPr>
            <p:ph type="sldNum" sz="quarter" idx="11"/>
          </p:nvPr>
        </p:nvSpPr>
        <p:spPr/>
        <p:txBody>
          <a:bodyPr/>
          <a:lstStyle/>
          <a:p>
            <a:fld id="{026FAA0E-EE57-3945-A3AC-4469626D46E5}" type="slidenum">
              <a:rPr lang="en-US" smtClean="0"/>
              <a:pPr/>
              <a:t>23</a:t>
            </a:fld>
            <a:endParaRPr lang="en-US" smtClean="0"/>
          </a:p>
          <a:p>
            <a:endParaRPr lang="en-US"/>
          </a:p>
        </p:txBody>
      </p:sp>
      <p:graphicFrame>
        <p:nvGraphicFramePr>
          <p:cNvPr id="5" name="Diagram 4"/>
          <p:cNvGraphicFramePr/>
          <p:nvPr>
            <p:extLst>
              <p:ext uri="{D42A27DB-BD31-4B8C-83A1-F6EECF244321}">
                <p14:modId xmlns:p14="http://schemas.microsoft.com/office/powerpoint/2010/main" val="1020100224"/>
              </p:ext>
            </p:extLst>
          </p:nvPr>
        </p:nvGraphicFramePr>
        <p:xfrm>
          <a:off x="152400" y="762000"/>
          <a:ext cx="87630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76200" y="3262745"/>
            <a:ext cx="3733800" cy="1717393"/>
          </a:xfrm>
          <a:prstGeom prst="rect">
            <a:avLst/>
          </a:prstGeom>
          <a:noFill/>
        </p:spPr>
        <p:txBody>
          <a:bodyPr wrap="square" rtlCol="0">
            <a:spAutoFit/>
          </a:bodyPr>
          <a:lstStyle/>
          <a:p>
            <a:pPr algn="l"/>
            <a:r>
              <a:rPr lang="en-US" dirty="0" smtClean="0"/>
              <a:t>Design is nearly complete</a:t>
            </a:r>
          </a:p>
          <a:p>
            <a:pPr algn="l"/>
            <a:r>
              <a:rPr lang="en-US" dirty="0" smtClean="0"/>
              <a:t>Install this summer both</a:t>
            </a:r>
          </a:p>
          <a:p>
            <a:pPr algn="l"/>
            <a:r>
              <a:rPr lang="en-US" dirty="0"/>
              <a:t>a</a:t>
            </a:r>
            <a:r>
              <a:rPr lang="en-US" dirty="0" smtClean="0"/>
              <a:t>node supplies: (EE / RF Dept.)</a:t>
            </a:r>
          </a:p>
        </p:txBody>
      </p:sp>
      <p:sp>
        <p:nvSpPr>
          <p:cNvPr id="7" name="TextBox 6"/>
          <p:cNvSpPr txBox="1"/>
          <p:nvPr/>
        </p:nvSpPr>
        <p:spPr>
          <a:xfrm>
            <a:off x="3886200" y="3124200"/>
            <a:ext cx="3733800" cy="1643527"/>
          </a:xfrm>
          <a:prstGeom prst="rect">
            <a:avLst/>
          </a:prstGeom>
          <a:noFill/>
        </p:spPr>
        <p:txBody>
          <a:bodyPr wrap="square" rtlCol="0">
            <a:spAutoFit/>
          </a:bodyPr>
          <a:lstStyle/>
          <a:p>
            <a:pPr algn="l"/>
            <a:r>
              <a:rPr lang="en-US" dirty="0" smtClean="0"/>
              <a:t>East gallery complete </a:t>
            </a:r>
          </a:p>
          <a:p>
            <a:pPr algn="l"/>
            <a:r>
              <a:rPr lang="en-US" dirty="0" smtClean="0"/>
              <a:t>West gallery supplies work underway but slow – will be finished FY15</a:t>
            </a:r>
          </a:p>
        </p:txBody>
      </p:sp>
      <p:sp>
        <p:nvSpPr>
          <p:cNvPr id="8" name="TextBox 7"/>
          <p:cNvSpPr txBox="1"/>
          <p:nvPr/>
        </p:nvSpPr>
        <p:spPr>
          <a:xfrm>
            <a:off x="4039541" y="4860341"/>
            <a:ext cx="1675459" cy="461665"/>
          </a:xfrm>
          <a:prstGeom prst="rect">
            <a:avLst/>
          </a:prstGeom>
          <a:solidFill>
            <a:schemeClr val="bg1">
              <a:lumMod val="75000"/>
            </a:schemeClr>
          </a:solidFill>
        </p:spPr>
        <p:txBody>
          <a:bodyPr wrap="none" rtlCol="0">
            <a:spAutoFit/>
          </a:bodyPr>
          <a:lstStyle/>
          <a:p>
            <a:r>
              <a:rPr lang="en-US" dirty="0" smtClean="0"/>
              <a:t>Completed</a:t>
            </a:r>
            <a:endParaRPr lang="en-US" dirty="0"/>
          </a:p>
        </p:txBody>
      </p:sp>
      <p:sp>
        <p:nvSpPr>
          <p:cNvPr id="9" name="TextBox 8"/>
          <p:cNvSpPr txBox="1"/>
          <p:nvPr/>
        </p:nvSpPr>
        <p:spPr>
          <a:xfrm>
            <a:off x="1029170" y="4837149"/>
            <a:ext cx="1675459" cy="461665"/>
          </a:xfrm>
          <a:prstGeom prst="rect">
            <a:avLst/>
          </a:prstGeom>
          <a:solidFill>
            <a:schemeClr val="bg1">
              <a:lumMod val="75000"/>
            </a:schemeClr>
          </a:solidFill>
        </p:spPr>
        <p:txBody>
          <a:bodyPr wrap="none" rtlCol="0">
            <a:spAutoFit/>
          </a:bodyPr>
          <a:lstStyle/>
          <a:p>
            <a:r>
              <a:rPr lang="en-US" dirty="0" smtClean="0"/>
              <a:t>Completed</a:t>
            </a:r>
            <a:endParaRPr lang="en-US" dirty="0"/>
          </a:p>
        </p:txBody>
      </p:sp>
      <p:sp>
        <p:nvSpPr>
          <p:cNvPr id="10" name="TextBox 9"/>
          <p:cNvSpPr txBox="1"/>
          <p:nvPr/>
        </p:nvSpPr>
        <p:spPr>
          <a:xfrm>
            <a:off x="6782270" y="4872335"/>
            <a:ext cx="1675459" cy="461665"/>
          </a:xfrm>
          <a:prstGeom prst="rect">
            <a:avLst/>
          </a:prstGeom>
          <a:solidFill>
            <a:schemeClr val="bg1">
              <a:lumMod val="75000"/>
            </a:schemeClr>
          </a:solidFill>
        </p:spPr>
        <p:txBody>
          <a:bodyPr wrap="none" rtlCol="0">
            <a:spAutoFit/>
          </a:bodyPr>
          <a:lstStyle/>
          <a:p>
            <a:r>
              <a:rPr lang="en-US" dirty="0" smtClean="0"/>
              <a:t>Completed</a:t>
            </a:r>
            <a:endParaRPr lang="en-US" dirty="0"/>
          </a:p>
        </p:txBody>
      </p:sp>
    </p:spTree>
    <p:extLst>
      <p:ext uri="{BB962C8B-B14F-4D97-AF65-F5344CB8AC3E}">
        <p14:creationId xmlns:p14="http://schemas.microsoft.com/office/powerpoint/2010/main" val="13801543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16" y="76200"/>
            <a:ext cx="9163684" cy="685800"/>
          </a:xfrm>
        </p:spPr>
        <p:txBody>
          <a:bodyPr/>
          <a:lstStyle/>
          <a:p>
            <a:r>
              <a:rPr lang="en-US" sz="2400" dirty="0" smtClean="0"/>
              <a:t>Beam Physics – Aperture, Tunes, Beta Beating, Coupling, Chromaticity and Orbit Control</a:t>
            </a:r>
            <a:endParaRPr lang="en-US" sz="2400" dirty="0"/>
          </a:p>
        </p:txBody>
      </p:sp>
      <p:sp>
        <p:nvSpPr>
          <p:cNvPr id="4" name="Slide Number Placeholder 3"/>
          <p:cNvSpPr>
            <a:spLocks noGrp="1"/>
          </p:cNvSpPr>
          <p:nvPr>
            <p:ph type="sldNum" sz="quarter" idx="11"/>
          </p:nvPr>
        </p:nvSpPr>
        <p:spPr>
          <a:xfrm>
            <a:off x="378965" y="6002265"/>
            <a:ext cx="1905000" cy="457200"/>
          </a:xfrm>
        </p:spPr>
        <p:txBody>
          <a:bodyPr/>
          <a:lstStyle/>
          <a:p>
            <a:fld id="{026FAA0E-EE57-3945-A3AC-4469626D46E5}" type="slidenum">
              <a:rPr lang="en-US" smtClean="0"/>
              <a:pPr/>
              <a:t>24</a:t>
            </a:fld>
            <a:endParaRPr lang="en-US" smtClean="0"/>
          </a:p>
          <a:p>
            <a:endParaRPr lang="en-US"/>
          </a:p>
        </p:txBody>
      </p:sp>
      <p:grpSp>
        <p:nvGrpSpPr>
          <p:cNvPr id="5" name="Group 36"/>
          <p:cNvGrpSpPr>
            <a:grpSpLocks noChangeAspect="1"/>
          </p:cNvGrpSpPr>
          <p:nvPr/>
        </p:nvGrpSpPr>
        <p:grpSpPr>
          <a:xfrm>
            <a:off x="3309814" y="4038600"/>
            <a:ext cx="5681786" cy="2286000"/>
            <a:chOff x="381000" y="1676400"/>
            <a:chExt cx="8522677" cy="3429000"/>
          </a:xfrm>
        </p:grpSpPr>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990600" y="1676400"/>
              <a:ext cx="7913077" cy="3429000"/>
            </a:xfrm>
            <a:prstGeom prst="rect">
              <a:avLst/>
            </a:prstGeom>
          </p:spPr>
        </p:pic>
        <p:cxnSp>
          <p:nvCxnSpPr>
            <p:cNvPr id="7" name="Straight Connector 6"/>
            <p:cNvCxnSpPr/>
            <p:nvPr/>
          </p:nvCxnSpPr>
          <p:spPr>
            <a:xfrm>
              <a:off x="457200" y="3886200"/>
              <a:ext cx="80772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1000" y="2362200"/>
              <a:ext cx="72390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74278" y="1931303"/>
              <a:ext cx="1007968" cy="461666"/>
            </a:xfrm>
            <a:prstGeom prst="rect">
              <a:avLst/>
            </a:prstGeom>
            <a:noFill/>
          </p:spPr>
          <p:txBody>
            <a:bodyPr wrap="none" rtlCol="0">
              <a:spAutoFit/>
            </a:bodyPr>
            <a:lstStyle/>
            <a:p>
              <a:r>
                <a:rPr lang="en-US" sz="1400" dirty="0" smtClean="0">
                  <a:solidFill>
                    <a:srgbClr val="0070C0"/>
                  </a:solidFill>
                </a:rPr>
                <a:t>Upper</a:t>
              </a:r>
              <a:endParaRPr lang="en-US" sz="1400" dirty="0">
                <a:solidFill>
                  <a:srgbClr val="0070C0"/>
                </a:solidFill>
              </a:endParaRPr>
            </a:p>
          </p:txBody>
        </p:sp>
        <p:sp>
          <p:nvSpPr>
            <p:cNvPr id="10" name="TextBox 9"/>
            <p:cNvSpPr txBox="1"/>
            <p:nvPr/>
          </p:nvSpPr>
          <p:spPr>
            <a:xfrm>
              <a:off x="2045678" y="3988703"/>
              <a:ext cx="1007968" cy="461666"/>
            </a:xfrm>
            <a:prstGeom prst="rect">
              <a:avLst/>
            </a:prstGeom>
            <a:noFill/>
          </p:spPr>
          <p:txBody>
            <a:bodyPr wrap="none" rtlCol="0">
              <a:spAutoFit/>
            </a:bodyPr>
            <a:lstStyle/>
            <a:p>
              <a:r>
                <a:rPr lang="en-US" sz="1400" dirty="0" smtClean="0">
                  <a:solidFill>
                    <a:srgbClr val="0070C0"/>
                  </a:solidFill>
                </a:rPr>
                <a:t>Lower</a:t>
              </a:r>
              <a:endParaRPr lang="en-US" sz="1400" dirty="0">
                <a:solidFill>
                  <a:srgbClr val="0070C0"/>
                </a:solidFill>
              </a:endParaRPr>
            </a:p>
          </p:txBody>
        </p:sp>
        <p:cxnSp>
          <p:nvCxnSpPr>
            <p:cNvPr id="11" name="Straight Connector 10"/>
            <p:cNvCxnSpPr/>
            <p:nvPr/>
          </p:nvCxnSpPr>
          <p:spPr>
            <a:xfrm>
              <a:off x="5029200" y="4038600"/>
              <a:ext cx="350520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8305800" y="3886200"/>
              <a:ext cx="0" cy="168534"/>
            </a:xfrm>
            <a:prstGeom prst="straightConnector1">
              <a:avLst/>
            </a:prstGeom>
            <a:ln w="6350">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3" name="Group 19"/>
          <p:cNvGrpSpPr/>
          <p:nvPr/>
        </p:nvGrpSpPr>
        <p:grpSpPr>
          <a:xfrm>
            <a:off x="228600" y="4038600"/>
            <a:ext cx="3390974" cy="2246769"/>
            <a:chOff x="228600" y="2699419"/>
            <a:chExt cx="3390974" cy="2246769"/>
          </a:xfrm>
        </p:grpSpPr>
        <p:sp>
          <p:nvSpPr>
            <p:cNvPr id="15" name="TextBox 14"/>
            <p:cNvSpPr txBox="1"/>
            <p:nvPr/>
          </p:nvSpPr>
          <p:spPr>
            <a:xfrm>
              <a:off x="228600" y="2774442"/>
              <a:ext cx="843671" cy="1815882"/>
            </a:xfrm>
            <a:prstGeom prst="rect">
              <a:avLst/>
            </a:prstGeom>
            <a:solidFill>
              <a:schemeClr val="bg2">
                <a:lumMod val="50000"/>
              </a:schemeClr>
            </a:solidFill>
          </p:spPr>
          <p:txBody>
            <a:bodyPr wrap="square" rtlCol="0">
              <a:spAutoFit/>
            </a:bodyPr>
            <a:lstStyle/>
            <a:p>
              <a:r>
                <a:rPr lang="en-US" sz="1600" dirty="0" smtClean="0">
                  <a:solidFill>
                    <a:schemeClr val="bg2"/>
                  </a:solidFill>
                </a:rPr>
                <a:t>5 mm</a:t>
              </a:r>
            </a:p>
            <a:p>
              <a:endParaRPr lang="en-US" sz="1600" dirty="0" smtClean="0">
                <a:solidFill>
                  <a:schemeClr val="bg2"/>
                </a:solidFill>
              </a:endParaRPr>
            </a:p>
            <a:p>
              <a:r>
                <a:rPr lang="en-US" sz="1600" dirty="0" smtClean="0">
                  <a:solidFill>
                    <a:schemeClr val="bg2"/>
                  </a:solidFill>
                </a:rPr>
                <a:t>      0</a:t>
              </a:r>
            </a:p>
            <a:p>
              <a:endParaRPr lang="en-US" sz="1600" dirty="0"/>
            </a:p>
            <a:p>
              <a:endParaRPr lang="en-US" sz="1600" dirty="0" smtClean="0"/>
            </a:p>
            <a:p>
              <a:r>
                <a:rPr lang="en-US" sz="1600" dirty="0" smtClean="0">
                  <a:solidFill>
                    <a:schemeClr val="bg2"/>
                  </a:solidFill>
                </a:rPr>
                <a:t>-5 mm</a:t>
              </a:r>
              <a:endParaRPr lang="en-US" sz="1600" dirty="0">
                <a:solidFill>
                  <a:schemeClr val="bg2"/>
                </a:solidFill>
              </a:endParaRPr>
            </a:p>
          </p:txBody>
        </p:sp>
        <p:pic>
          <p:nvPicPr>
            <p:cNvPr id="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364" t="49879" r="15938"/>
            <a:stretch/>
          </p:blipFill>
          <p:spPr bwMode="auto">
            <a:xfrm>
              <a:off x="1081236" y="2699419"/>
              <a:ext cx="2538338" cy="22467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Oval 18"/>
            <p:cNvSpPr/>
            <p:nvPr/>
          </p:nvSpPr>
          <p:spPr>
            <a:xfrm>
              <a:off x="2283965" y="3222319"/>
              <a:ext cx="338445" cy="982917"/>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1"/>
          <p:cNvSpPr>
            <a:spLocks noChangeArrowheads="1"/>
          </p:cNvSpPr>
          <p:nvPr/>
        </p:nvSpPr>
        <p:spPr bwMode="auto">
          <a:xfrm>
            <a:off x="75150" y="3352800"/>
            <a:ext cx="8688899"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71450" lvl="0" indent="-171450" algn="l" fontAlgn="base">
              <a:spcBef>
                <a:spcPct val="0"/>
              </a:spcBef>
              <a:spcAft>
                <a:spcPct val="0"/>
              </a:spcAft>
              <a:buFont typeface="Wingdings" pitchFamily="2" charset="2"/>
              <a:buChar char="Ø"/>
            </a:pPr>
            <a:r>
              <a:rPr kumimoji="0" lang="en-US" sz="1600" b="0" i="0" u="none" strike="noStrike" cap="none" normalizeH="0" baseline="0" dirty="0" smtClean="0">
                <a:ln>
                  <a:noFill/>
                </a:ln>
                <a:solidFill>
                  <a:schemeClr val="tx2">
                    <a:lumMod val="75000"/>
                  </a:schemeClr>
                </a:solidFill>
                <a:effectLst/>
                <a:ea typeface="Times New Roman" pitchFamily="18" charset="0"/>
                <a:cs typeface="Times New Roman" pitchFamily="18" charset="0"/>
              </a:rPr>
              <a:t> </a:t>
            </a:r>
            <a:r>
              <a:rPr kumimoji="0" lang="en-US" sz="1600" b="0" i="0" u="none" strike="noStrike" cap="none" normalizeH="0" baseline="0" dirty="0" smtClean="0">
                <a:ln>
                  <a:noFill/>
                </a:ln>
                <a:effectLst/>
                <a:ea typeface="Times New Roman" pitchFamily="18" charset="0"/>
                <a:cs typeface="Times New Roman" pitchFamily="18" charset="0"/>
              </a:rPr>
              <a:t>Improve </a:t>
            </a:r>
            <a:r>
              <a:rPr lang="en-US" sz="1600" dirty="0" smtClean="0">
                <a:cs typeface="Calibri" pitchFamily="34" charset="0"/>
              </a:rPr>
              <a:t>acceptance with goal of reducing beam loss</a:t>
            </a:r>
            <a:endParaRPr lang="en-US" sz="1600" dirty="0">
              <a:solidFill>
                <a:schemeClr val="tx2">
                  <a:lumMod val="75000"/>
                </a:schemeClr>
              </a:solidFill>
              <a:ea typeface="Times New Roman" pitchFamily="18" charset="0"/>
              <a:cs typeface="Times New Roman" pitchFamily="18" charset="0"/>
            </a:endParaRPr>
          </a:p>
          <a:p>
            <a:pPr marL="171450" marR="0" lvl="0" indent="-17145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600" b="0" i="0" u="none" strike="noStrike" cap="none" normalizeH="0" baseline="0" dirty="0" smtClean="0">
                <a:ln>
                  <a:noFill/>
                </a:ln>
                <a:solidFill>
                  <a:schemeClr val="tx2">
                    <a:lumMod val="75000"/>
                  </a:schemeClr>
                </a:solidFill>
                <a:effectLst/>
                <a:ea typeface="Times New Roman" pitchFamily="18" charset="0"/>
                <a:cs typeface="Times New Roman" pitchFamily="18" charset="0"/>
              </a:rPr>
              <a:t>Two magnets were realigned</a:t>
            </a:r>
            <a:r>
              <a:rPr kumimoji="0" lang="en-US" sz="1600" b="0" i="0" u="none" strike="noStrike" cap="none" normalizeH="0" dirty="0" smtClean="0">
                <a:ln>
                  <a:noFill/>
                </a:ln>
                <a:solidFill>
                  <a:schemeClr val="tx2">
                    <a:lumMod val="75000"/>
                  </a:schemeClr>
                </a:solidFill>
                <a:effectLst/>
                <a:ea typeface="Times New Roman" pitchFamily="18" charset="0"/>
                <a:cs typeface="Times New Roman" pitchFamily="18" charset="0"/>
              </a:rPr>
              <a:t> </a:t>
            </a:r>
            <a:r>
              <a:rPr kumimoji="0" lang="en-US" sz="1600" b="0" i="0" u="none" strike="noStrike" cap="none" normalizeH="0" baseline="0" dirty="0" smtClean="0">
                <a:ln>
                  <a:noFill/>
                </a:ln>
                <a:solidFill>
                  <a:schemeClr val="tx2">
                    <a:lumMod val="75000"/>
                  </a:schemeClr>
                </a:solidFill>
                <a:effectLst/>
                <a:ea typeface="Times New Roman" pitchFamily="18" charset="0"/>
                <a:cs typeface="Times New Roman" pitchFamily="18" charset="0"/>
              </a:rPr>
              <a:t>prior to</a:t>
            </a:r>
            <a:r>
              <a:rPr kumimoji="0" lang="en-US" sz="1600" b="0" i="0" u="none" strike="noStrike" cap="none" normalizeH="0" dirty="0" smtClean="0">
                <a:ln>
                  <a:noFill/>
                </a:ln>
                <a:solidFill>
                  <a:schemeClr val="tx2">
                    <a:lumMod val="75000"/>
                  </a:schemeClr>
                </a:solidFill>
                <a:effectLst/>
                <a:ea typeface="Times New Roman" pitchFamily="18" charset="0"/>
                <a:cs typeface="Times New Roman" pitchFamily="18" charset="0"/>
              </a:rPr>
              <a:t> 2012 shutdown as a bench test to </a:t>
            </a:r>
            <a:r>
              <a:rPr lang="en-US" sz="1600" dirty="0" smtClean="0">
                <a:solidFill>
                  <a:schemeClr val="tx2">
                    <a:lumMod val="75000"/>
                  </a:schemeClr>
                </a:solidFill>
                <a:ea typeface="Times New Roman" pitchFamily="18" charset="0"/>
                <a:cs typeface="Times New Roman" pitchFamily="18" charset="0"/>
              </a:rPr>
              <a:t>v</a:t>
            </a:r>
            <a:r>
              <a:rPr lang="en-US" sz="1600" baseline="0" dirty="0" smtClean="0">
                <a:solidFill>
                  <a:schemeClr val="tx2">
                    <a:lumMod val="75000"/>
                  </a:schemeClr>
                </a:solidFill>
                <a:ea typeface="Times New Roman" pitchFamily="18" charset="0"/>
                <a:cs typeface="Times New Roman" pitchFamily="18" charset="0"/>
              </a:rPr>
              <a:t>erify</a:t>
            </a:r>
            <a:r>
              <a:rPr lang="en-US" sz="1600" dirty="0" smtClean="0">
                <a:solidFill>
                  <a:schemeClr val="tx2">
                    <a:lumMod val="75000"/>
                  </a:schemeClr>
                </a:solidFill>
                <a:ea typeface="Times New Roman" pitchFamily="18" charset="0"/>
                <a:cs typeface="Times New Roman" pitchFamily="18" charset="0"/>
              </a:rPr>
              <a:t> procedure</a:t>
            </a:r>
            <a:endParaRPr kumimoji="0" lang="en-US" sz="1600" b="0" i="0" u="none" strike="noStrike" cap="none" normalizeH="0" baseline="0" dirty="0" smtClean="0">
              <a:ln>
                <a:noFill/>
              </a:ln>
              <a:solidFill>
                <a:schemeClr val="tx2">
                  <a:lumMod val="75000"/>
                </a:schemeClr>
              </a:solidFill>
              <a:effectLst/>
              <a:ea typeface="Times New Roman" pitchFamily="18" charset="0"/>
              <a:cs typeface="Times New Roman" pitchFamily="18" charset="0"/>
            </a:endParaRPr>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278" y="902280"/>
            <a:ext cx="3100117" cy="23860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8" name="TextBox 27"/>
          <p:cNvSpPr txBox="1"/>
          <p:nvPr/>
        </p:nvSpPr>
        <p:spPr>
          <a:xfrm>
            <a:off x="914400" y="2113215"/>
            <a:ext cx="2204450" cy="461665"/>
          </a:xfrm>
          <a:prstGeom prst="rect">
            <a:avLst/>
          </a:prstGeom>
          <a:solidFill>
            <a:schemeClr val="bg1">
              <a:lumMod val="85000"/>
            </a:schemeClr>
          </a:solidFill>
        </p:spPr>
        <p:txBody>
          <a:bodyPr wrap="none" rtlCol="0">
            <a:spAutoFit/>
          </a:bodyPr>
          <a:lstStyle/>
          <a:p>
            <a:r>
              <a:rPr lang="en-US" dirty="0"/>
              <a:t>Orbit response</a:t>
            </a:r>
          </a:p>
        </p:txBody>
      </p:sp>
      <p:grpSp>
        <p:nvGrpSpPr>
          <p:cNvPr id="14" name="Group 21"/>
          <p:cNvGrpSpPr/>
          <p:nvPr/>
        </p:nvGrpSpPr>
        <p:grpSpPr>
          <a:xfrm>
            <a:off x="5262614" y="685799"/>
            <a:ext cx="3501435" cy="2646615"/>
            <a:chOff x="304800" y="3620155"/>
            <a:chExt cx="2472933" cy="2552045"/>
          </a:xfrm>
        </p:grpSpPr>
        <p:grpSp>
          <p:nvGrpSpPr>
            <p:cNvPr id="16" name="Group 22"/>
            <p:cNvGrpSpPr/>
            <p:nvPr/>
          </p:nvGrpSpPr>
          <p:grpSpPr>
            <a:xfrm>
              <a:off x="304800" y="4038600"/>
              <a:ext cx="2472933" cy="2133600"/>
              <a:chOff x="304800" y="3581401"/>
              <a:chExt cx="2472933" cy="2133600"/>
            </a:xfrm>
          </p:grpSpPr>
          <p:pic>
            <p:nvPicPr>
              <p:cNvPr id="2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50" t="4604" r="2283" b="1643"/>
              <a:stretch/>
            </p:blipFill>
            <p:spPr bwMode="auto">
              <a:xfrm>
                <a:off x="304800" y="3581401"/>
                <a:ext cx="247293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375355" y="3600685"/>
                <a:ext cx="2358512" cy="257990"/>
              </a:xfrm>
              <a:prstGeom prst="rect">
                <a:avLst/>
              </a:prstGeom>
              <a:solidFill>
                <a:schemeClr val="tx1">
                  <a:lumMod val="85000"/>
                  <a:lumOff val="15000"/>
                  <a:alpha val="75000"/>
                </a:schemeClr>
              </a:solidFill>
            </p:spPr>
            <p:txBody>
              <a:bodyPr wrap="square" rtlCol="0">
                <a:spAutoFit/>
              </a:bodyPr>
              <a:lstStyle/>
              <a:p>
                <a:pPr algn="ctr"/>
                <a:r>
                  <a:rPr lang="en-US" sz="1200" dirty="0" smtClean="0">
                    <a:solidFill>
                      <a:schemeClr val="bg1"/>
                    </a:solidFill>
                  </a:rPr>
                  <a:t>Better tune control at high energy</a:t>
                </a:r>
                <a:endParaRPr lang="en-US" sz="1200" dirty="0">
                  <a:solidFill>
                    <a:schemeClr val="bg1"/>
                  </a:solidFill>
                </a:endParaRPr>
              </a:p>
            </p:txBody>
          </p:sp>
        </p:grpSp>
        <p:sp>
          <p:nvSpPr>
            <p:cNvPr id="24" name="TextBox 23"/>
            <p:cNvSpPr txBox="1"/>
            <p:nvPr/>
          </p:nvSpPr>
          <p:spPr>
            <a:xfrm>
              <a:off x="550575" y="3620155"/>
              <a:ext cx="1981383" cy="320030"/>
            </a:xfrm>
            <a:prstGeom prst="rect">
              <a:avLst/>
            </a:prstGeom>
            <a:noFill/>
          </p:spPr>
          <p:txBody>
            <a:bodyPr wrap="none" rtlCol="0">
              <a:spAutoFit/>
            </a:bodyPr>
            <a:lstStyle/>
            <a:p>
              <a:r>
                <a:rPr lang="en-US" sz="1600" dirty="0" smtClean="0"/>
                <a:t>Tune Control Through Cycle </a:t>
              </a:r>
              <a:endParaRPr lang="en-US" sz="1600" dirty="0"/>
            </a:p>
          </p:txBody>
        </p:sp>
      </p:grpSp>
    </p:spTree>
    <p:extLst>
      <p:ext uri="{BB962C8B-B14F-4D97-AF65-F5344CB8AC3E}">
        <p14:creationId xmlns:p14="http://schemas.microsoft.com/office/powerpoint/2010/main" val="38635447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52400"/>
            <a:ext cx="8991600" cy="838200"/>
          </a:xfrm>
        </p:spPr>
        <p:txBody>
          <a:bodyPr/>
          <a:lstStyle/>
          <a:p>
            <a:r>
              <a:rPr lang="en-US" dirty="0" smtClean="0"/>
              <a:t>LOCO corrections – </a:t>
            </a:r>
            <a:r>
              <a:rPr lang="en-US" sz="1800" dirty="0" smtClean="0"/>
              <a:t>making progress on Booster Beta corrections</a:t>
            </a:r>
            <a:endParaRPr lang="en-US" dirty="0"/>
          </a:p>
        </p:txBody>
      </p:sp>
      <p:pic>
        <p:nvPicPr>
          <p:cNvPr id="5" name="Picture 4" descr="3.09ms_betax.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179137"/>
            <a:ext cx="3358378" cy="2518784"/>
          </a:xfrm>
          <a:prstGeom prst="rect">
            <a:avLst/>
          </a:prstGeom>
        </p:spPr>
      </p:pic>
      <p:pic>
        <p:nvPicPr>
          <p:cNvPr id="6" name="Picture 5" descr="3.09ms_betay.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8964" y="1151777"/>
            <a:ext cx="3432957" cy="2574719"/>
          </a:xfrm>
          <a:prstGeom prst="rect">
            <a:avLst/>
          </a:prstGeom>
        </p:spPr>
      </p:pic>
      <p:pic>
        <p:nvPicPr>
          <p:cNvPr id="8" name="Picture 7" descr="27.6ms_betax.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138" y="3802455"/>
            <a:ext cx="3428775" cy="2571582"/>
          </a:xfrm>
          <a:prstGeom prst="rect">
            <a:avLst/>
          </a:prstGeom>
        </p:spPr>
      </p:pic>
      <p:pic>
        <p:nvPicPr>
          <p:cNvPr id="9" name="Picture 8" descr="27.6ms_betay.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6030" y="3802455"/>
            <a:ext cx="3415891" cy="2561919"/>
          </a:xfrm>
          <a:prstGeom prst="rect">
            <a:avLst/>
          </a:prstGeom>
        </p:spPr>
      </p:pic>
      <p:sp>
        <p:nvSpPr>
          <p:cNvPr id="11" name="TextBox 10"/>
          <p:cNvSpPr txBox="1"/>
          <p:nvPr/>
        </p:nvSpPr>
        <p:spPr>
          <a:xfrm>
            <a:off x="3140068" y="1057275"/>
            <a:ext cx="1431932" cy="400110"/>
          </a:xfrm>
          <a:prstGeom prst="rect">
            <a:avLst/>
          </a:prstGeom>
          <a:noFill/>
        </p:spPr>
        <p:txBody>
          <a:bodyPr wrap="square" rtlCol="0">
            <a:spAutoFit/>
          </a:bodyPr>
          <a:lstStyle/>
          <a:p>
            <a:pPr algn="l"/>
            <a:r>
              <a:rPr lang="en-US" sz="2000" dirty="0" smtClean="0"/>
              <a:t>At injection</a:t>
            </a:r>
            <a:endParaRPr lang="en-US" sz="2000" dirty="0"/>
          </a:p>
        </p:txBody>
      </p:sp>
      <p:sp>
        <p:nvSpPr>
          <p:cNvPr id="13" name="TextBox 12"/>
          <p:cNvSpPr txBox="1"/>
          <p:nvPr/>
        </p:nvSpPr>
        <p:spPr>
          <a:xfrm>
            <a:off x="3078129" y="3711005"/>
            <a:ext cx="1588883" cy="369332"/>
          </a:xfrm>
          <a:prstGeom prst="rect">
            <a:avLst/>
          </a:prstGeom>
          <a:noFill/>
        </p:spPr>
        <p:txBody>
          <a:bodyPr wrap="square" rtlCol="0">
            <a:spAutoFit/>
          </a:bodyPr>
          <a:lstStyle/>
          <a:p>
            <a:pPr algn="l"/>
            <a:r>
              <a:rPr lang="en-US" sz="1800" dirty="0" smtClean="0"/>
              <a:t>At extraction</a:t>
            </a:r>
            <a:endParaRPr lang="en-US" sz="1800" dirty="0"/>
          </a:p>
        </p:txBody>
      </p:sp>
      <p:sp>
        <p:nvSpPr>
          <p:cNvPr id="3" name="Slide Number Placeholder 2"/>
          <p:cNvSpPr>
            <a:spLocks noGrp="1"/>
          </p:cNvSpPr>
          <p:nvPr>
            <p:ph type="sldNum" sz="quarter" idx="11"/>
          </p:nvPr>
        </p:nvSpPr>
        <p:spPr/>
        <p:txBody>
          <a:bodyPr/>
          <a:lstStyle/>
          <a:p>
            <a:fld id="{026FAA0E-EE57-3945-A3AC-4469626D46E5}" type="slidenum">
              <a:rPr lang="en-US" smtClean="0"/>
              <a:pPr/>
              <a:t>25</a:t>
            </a:fld>
            <a:endParaRPr lang="en-US" smtClean="0"/>
          </a:p>
          <a:p>
            <a:endParaRPr lang="en-US"/>
          </a:p>
        </p:txBody>
      </p:sp>
      <p:sp>
        <p:nvSpPr>
          <p:cNvPr id="7" name="TextBox 6"/>
          <p:cNvSpPr txBox="1"/>
          <p:nvPr/>
        </p:nvSpPr>
        <p:spPr>
          <a:xfrm>
            <a:off x="4800600" y="1447800"/>
            <a:ext cx="1182311" cy="461665"/>
          </a:xfrm>
          <a:prstGeom prst="rect">
            <a:avLst/>
          </a:prstGeom>
          <a:solidFill>
            <a:schemeClr val="accent1">
              <a:lumMod val="75000"/>
            </a:schemeClr>
          </a:solidFill>
        </p:spPr>
        <p:txBody>
          <a:bodyPr wrap="none" rtlCol="0">
            <a:spAutoFit/>
          </a:bodyPr>
          <a:lstStyle/>
          <a:p>
            <a:r>
              <a:rPr lang="en-US" dirty="0" smtClean="0"/>
              <a:t>Y- Beta</a:t>
            </a:r>
            <a:endParaRPr lang="en-US" dirty="0"/>
          </a:p>
        </p:txBody>
      </p:sp>
      <p:sp>
        <p:nvSpPr>
          <p:cNvPr id="12" name="TextBox 11"/>
          <p:cNvSpPr txBox="1"/>
          <p:nvPr/>
        </p:nvSpPr>
        <p:spPr>
          <a:xfrm>
            <a:off x="4952999" y="4103852"/>
            <a:ext cx="1182311" cy="461665"/>
          </a:xfrm>
          <a:prstGeom prst="rect">
            <a:avLst/>
          </a:prstGeom>
          <a:solidFill>
            <a:schemeClr val="accent1">
              <a:lumMod val="75000"/>
            </a:schemeClr>
          </a:solidFill>
        </p:spPr>
        <p:txBody>
          <a:bodyPr wrap="none" rtlCol="0">
            <a:spAutoFit/>
          </a:bodyPr>
          <a:lstStyle/>
          <a:p>
            <a:r>
              <a:rPr lang="en-US" dirty="0" smtClean="0"/>
              <a:t>Y- Beta</a:t>
            </a:r>
            <a:endParaRPr lang="en-US" dirty="0"/>
          </a:p>
        </p:txBody>
      </p:sp>
      <p:sp>
        <p:nvSpPr>
          <p:cNvPr id="14" name="TextBox 13"/>
          <p:cNvSpPr txBox="1"/>
          <p:nvPr/>
        </p:nvSpPr>
        <p:spPr>
          <a:xfrm>
            <a:off x="1471357" y="5562600"/>
            <a:ext cx="1313180" cy="461665"/>
          </a:xfrm>
          <a:prstGeom prst="rect">
            <a:avLst/>
          </a:prstGeom>
          <a:solidFill>
            <a:schemeClr val="accent1">
              <a:lumMod val="75000"/>
            </a:schemeClr>
          </a:solidFill>
        </p:spPr>
        <p:txBody>
          <a:bodyPr wrap="none" rtlCol="0">
            <a:spAutoFit/>
          </a:bodyPr>
          <a:lstStyle/>
          <a:p>
            <a:r>
              <a:rPr lang="en-US" dirty="0" smtClean="0"/>
              <a:t>H - Beta</a:t>
            </a:r>
            <a:endParaRPr lang="en-US" dirty="0"/>
          </a:p>
        </p:txBody>
      </p:sp>
      <p:sp>
        <p:nvSpPr>
          <p:cNvPr id="15" name="TextBox 14"/>
          <p:cNvSpPr txBox="1"/>
          <p:nvPr/>
        </p:nvSpPr>
        <p:spPr>
          <a:xfrm>
            <a:off x="1447800" y="2891135"/>
            <a:ext cx="1313180" cy="461665"/>
          </a:xfrm>
          <a:prstGeom prst="rect">
            <a:avLst/>
          </a:prstGeom>
          <a:solidFill>
            <a:schemeClr val="accent1">
              <a:lumMod val="75000"/>
            </a:schemeClr>
          </a:solidFill>
        </p:spPr>
        <p:txBody>
          <a:bodyPr wrap="none" rtlCol="0">
            <a:spAutoFit/>
          </a:bodyPr>
          <a:lstStyle/>
          <a:p>
            <a:r>
              <a:rPr lang="en-US" dirty="0" smtClean="0"/>
              <a:t>H - Beta</a:t>
            </a:r>
            <a:endParaRPr lang="en-US" dirty="0"/>
          </a:p>
        </p:txBody>
      </p:sp>
    </p:spTree>
    <p:extLst>
      <p:ext uri="{BB962C8B-B14F-4D97-AF65-F5344CB8AC3E}">
        <p14:creationId xmlns:p14="http://schemas.microsoft.com/office/powerpoint/2010/main" val="24757517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858000" cy="609600"/>
          </a:xfrm>
        </p:spPr>
        <p:txBody>
          <a:bodyPr/>
          <a:lstStyle/>
          <a:p>
            <a:pPr algn="ctr"/>
            <a:r>
              <a:rPr lang="en-US" dirty="0" smtClean="0"/>
              <a:t>Booster PIP – Notcher &amp; Absorber </a:t>
            </a:r>
            <a:endParaRPr lang="en-US" dirty="0"/>
          </a:p>
        </p:txBody>
      </p:sp>
      <p:sp>
        <p:nvSpPr>
          <p:cNvPr id="4" name="Slide Number Placeholder 3"/>
          <p:cNvSpPr>
            <a:spLocks noGrp="1"/>
          </p:cNvSpPr>
          <p:nvPr>
            <p:ph type="sldNum" sz="quarter" idx="11"/>
          </p:nvPr>
        </p:nvSpPr>
        <p:spPr/>
        <p:txBody>
          <a:bodyPr/>
          <a:lstStyle/>
          <a:p>
            <a:fld id="{026FAA0E-EE57-3945-A3AC-4469626D46E5}" type="slidenum">
              <a:rPr lang="en-US" smtClean="0"/>
              <a:pPr/>
              <a:t>26</a:t>
            </a:fld>
            <a:endParaRPr lang="en-US" smtClean="0"/>
          </a:p>
          <a:p>
            <a:endParaRPr lang="en-US"/>
          </a:p>
        </p:txBody>
      </p:sp>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1219200"/>
            <a:ext cx="3819238" cy="2039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 name="TextBox 10"/>
          <p:cNvSpPr txBox="1"/>
          <p:nvPr/>
        </p:nvSpPr>
        <p:spPr>
          <a:xfrm>
            <a:off x="-12290" y="685800"/>
            <a:ext cx="9144000" cy="353943"/>
          </a:xfrm>
          <a:prstGeom prst="rect">
            <a:avLst/>
          </a:prstGeom>
          <a:noFill/>
          <a:ln>
            <a:solidFill>
              <a:schemeClr val="tx1"/>
            </a:solidFill>
          </a:ln>
        </p:spPr>
        <p:txBody>
          <a:bodyPr wrap="square" rtlCol="0">
            <a:spAutoFit/>
          </a:bodyPr>
          <a:lstStyle/>
          <a:p>
            <a:pPr algn="l"/>
            <a:r>
              <a:rPr lang="en-US" sz="1700" dirty="0" smtClean="0"/>
              <a:t>The new absorber system is working well.  Building of new PS and short kickers underway.</a:t>
            </a:r>
            <a:endParaRPr lang="en-US" sz="1700" dirty="0"/>
          </a:p>
        </p:txBody>
      </p:sp>
      <p:sp>
        <p:nvSpPr>
          <p:cNvPr id="13" name="TextBox 12"/>
          <p:cNvSpPr txBox="1"/>
          <p:nvPr/>
        </p:nvSpPr>
        <p:spPr>
          <a:xfrm>
            <a:off x="4343400" y="3389292"/>
            <a:ext cx="4724400" cy="1175706"/>
          </a:xfrm>
          <a:prstGeom prst="rect">
            <a:avLst/>
          </a:prstGeom>
          <a:noFill/>
        </p:spPr>
        <p:txBody>
          <a:bodyPr wrap="square" rtlCol="0">
            <a:spAutoFit/>
          </a:bodyPr>
          <a:lstStyle/>
          <a:p>
            <a:pPr algn="l"/>
            <a:r>
              <a:rPr lang="en-US" sz="1600" dirty="0" smtClean="0"/>
              <a:t>The above plot shows current notch simulation</a:t>
            </a:r>
          </a:p>
          <a:p>
            <a:pPr algn="l"/>
            <a:r>
              <a:rPr lang="en-US" sz="1600" dirty="0" smtClean="0"/>
              <a:t>Shorter kickers will have faster rise times, cleaner notch and reduced kick on circulating beam.</a:t>
            </a:r>
          </a:p>
          <a:p>
            <a:pPr algn="l"/>
            <a:r>
              <a:rPr lang="en-US" sz="1600" dirty="0" smtClean="0"/>
              <a:t>Testing complete of 4 short kickers – 2 more later</a:t>
            </a:r>
            <a:endParaRPr lang="en-US" sz="1600" dirty="0"/>
          </a:p>
        </p:txBody>
      </p:sp>
      <p:pic>
        <p:nvPicPr>
          <p:cNvPr id="16" name="Picture 3" descr="C:\Users\chaurize\Desktop\anupulser\P104074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38100" y="4381500"/>
            <a:ext cx="21336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chaurize\Desktop\platformpics\20120831\P1040135.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10800000">
            <a:off x="2209800" y="5181600"/>
            <a:ext cx="6267380" cy="103803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04801" y="3643208"/>
            <a:ext cx="1600200" cy="667875"/>
          </a:xfrm>
          <a:prstGeom prst="rect">
            <a:avLst/>
          </a:prstGeom>
          <a:solidFill>
            <a:schemeClr val="accent1">
              <a:lumMod val="90000"/>
            </a:schemeClr>
          </a:solidFill>
        </p:spPr>
        <p:txBody>
          <a:bodyPr wrap="square" rtlCol="0">
            <a:spAutoFit/>
          </a:bodyPr>
          <a:lstStyle/>
          <a:p>
            <a:pPr algn="ctr"/>
            <a:r>
              <a:rPr lang="en-US" sz="1700" dirty="0" smtClean="0"/>
              <a:t>New </a:t>
            </a:r>
            <a:r>
              <a:rPr lang="en-US" sz="1700" dirty="0" err="1" smtClean="0"/>
              <a:t>pulser</a:t>
            </a:r>
            <a:endParaRPr lang="en-US" sz="1700" dirty="0" smtClean="0"/>
          </a:p>
          <a:p>
            <a:pPr algn="ctr"/>
            <a:r>
              <a:rPr lang="en-US" sz="1700" dirty="0" err="1" smtClean="0"/>
              <a:t>NOvA</a:t>
            </a:r>
            <a:r>
              <a:rPr lang="en-US" sz="1700" dirty="0" smtClean="0"/>
              <a:t> style </a:t>
            </a:r>
            <a:endParaRPr lang="en-US" sz="1700" dirty="0"/>
          </a:p>
        </p:txBody>
      </p:sp>
      <p:sp>
        <p:nvSpPr>
          <p:cNvPr id="19" name="TextBox 18"/>
          <p:cNvSpPr txBox="1"/>
          <p:nvPr/>
        </p:nvSpPr>
        <p:spPr>
          <a:xfrm>
            <a:off x="2209800" y="4847858"/>
            <a:ext cx="6267380" cy="400110"/>
          </a:xfrm>
          <a:prstGeom prst="rect">
            <a:avLst/>
          </a:prstGeom>
          <a:solidFill>
            <a:schemeClr val="accent1">
              <a:lumMod val="90000"/>
            </a:schemeClr>
          </a:solidFill>
        </p:spPr>
        <p:txBody>
          <a:bodyPr wrap="square" rtlCol="0">
            <a:spAutoFit/>
          </a:bodyPr>
          <a:lstStyle/>
          <a:p>
            <a:pPr algn="ctr"/>
            <a:r>
              <a:rPr lang="en-US" sz="2000" dirty="0" smtClean="0"/>
              <a:t>Booster Short Kickers – drop in replacements</a:t>
            </a:r>
            <a:endParaRPr lang="en-US" sz="2000" dirty="0"/>
          </a:p>
        </p:txBody>
      </p:sp>
      <p:pic>
        <p:nvPicPr>
          <p:cNvPr id="23" name="Picture 22" descr="C:\Users\chaurize\Desktop\notchinstall\P1050265.JPG"/>
          <p:cNvPicPr/>
          <p:nvPr/>
        </p:nvPicPr>
        <p:blipFill rotWithShape="1">
          <a:blip r:embed="rId5" cstate="emai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t="-1" b="13669"/>
          <a:stretch/>
        </p:blipFill>
        <p:spPr bwMode="auto">
          <a:xfrm>
            <a:off x="533400" y="1524000"/>
            <a:ext cx="3581400" cy="19812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33400" y="3135868"/>
            <a:ext cx="1120820" cy="369332"/>
          </a:xfrm>
          <a:prstGeom prst="rect">
            <a:avLst/>
          </a:prstGeom>
          <a:solidFill>
            <a:schemeClr val="accent1">
              <a:lumMod val="90000"/>
            </a:schemeClr>
          </a:solidFill>
        </p:spPr>
        <p:txBody>
          <a:bodyPr wrap="none" rtlCol="0">
            <a:spAutoFit/>
          </a:bodyPr>
          <a:lstStyle/>
          <a:p>
            <a:r>
              <a:rPr lang="en-US" sz="1800" dirty="0" smtClean="0"/>
              <a:t>Absorber</a:t>
            </a:r>
            <a:endParaRPr lang="en-US" sz="1800" dirty="0"/>
          </a:p>
        </p:txBody>
      </p:sp>
      <p:cxnSp>
        <p:nvCxnSpPr>
          <p:cNvPr id="6" name="Straight Arrow Connector 5"/>
          <p:cNvCxnSpPr/>
          <p:nvPr/>
        </p:nvCxnSpPr>
        <p:spPr bwMode="auto">
          <a:xfrm>
            <a:off x="2733640" y="6248400"/>
            <a:ext cx="5219700" cy="6641"/>
          </a:xfrm>
          <a:prstGeom prst="straightConnector1">
            <a:avLst/>
          </a:prstGeom>
          <a:noFill/>
          <a:ln w="28575" cap="flat" cmpd="sng" algn="ctr">
            <a:solidFill>
              <a:srgbClr val="FF0000"/>
            </a:solidFill>
            <a:prstDash val="solid"/>
            <a:round/>
            <a:headEnd type="arrow"/>
            <a:tailEnd type="arrow"/>
          </a:ln>
          <a:effectLst/>
        </p:spPr>
      </p:cxnSp>
      <p:sp>
        <p:nvSpPr>
          <p:cNvPr id="8" name="TextBox 7"/>
          <p:cNvSpPr txBox="1"/>
          <p:nvPr/>
        </p:nvSpPr>
        <p:spPr>
          <a:xfrm>
            <a:off x="4816743" y="6105832"/>
            <a:ext cx="1053494" cy="338554"/>
          </a:xfrm>
          <a:prstGeom prst="rect">
            <a:avLst/>
          </a:prstGeom>
          <a:solidFill>
            <a:schemeClr val="accent1">
              <a:lumMod val="90000"/>
            </a:schemeClr>
          </a:solidFill>
        </p:spPr>
        <p:txBody>
          <a:bodyPr wrap="none" rtlCol="0">
            <a:spAutoFit/>
          </a:bodyPr>
          <a:lstStyle/>
          <a:p>
            <a:r>
              <a:rPr lang="en-US" sz="1600" dirty="0" smtClean="0"/>
              <a:t>1.1 Meter</a:t>
            </a:r>
            <a:endParaRPr lang="en-US" sz="1600" dirty="0"/>
          </a:p>
        </p:txBody>
      </p:sp>
      <p:sp>
        <p:nvSpPr>
          <p:cNvPr id="9" name="TextBox 8"/>
          <p:cNvSpPr txBox="1"/>
          <p:nvPr/>
        </p:nvSpPr>
        <p:spPr>
          <a:xfrm>
            <a:off x="5257800" y="1327336"/>
            <a:ext cx="1915909" cy="338554"/>
          </a:xfrm>
          <a:prstGeom prst="rect">
            <a:avLst/>
          </a:prstGeom>
          <a:solidFill>
            <a:schemeClr val="accent1">
              <a:lumMod val="90000"/>
            </a:schemeClr>
          </a:solidFill>
        </p:spPr>
        <p:txBody>
          <a:bodyPr wrap="none" rtlCol="0">
            <a:spAutoFit/>
          </a:bodyPr>
          <a:lstStyle/>
          <a:p>
            <a:r>
              <a:rPr lang="en-US" sz="1600" dirty="0" smtClean="0"/>
              <a:t>Bunches Removed</a:t>
            </a:r>
            <a:endParaRPr lang="en-US" sz="1600" dirty="0"/>
          </a:p>
        </p:txBody>
      </p:sp>
      <p:pic>
        <p:nvPicPr>
          <p:cNvPr id="20" name="Picture 5"/>
          <p:cNvPicPr>
            <a:picLocks noChangeAspect="1" noChangeArrowheads="1"/>
          </p:cNvPicPr>
          <p:nvPr/>
        </p:nvPicPr>
        <p:blipFill>
          <a:blip r:embed="rId7" cstate="print"/>
          <a:srcRect l="3497" t="2179" r="5246" b="20704"/>
          <a:stretch>
            <a:fillRect/>
          </a:stretch>
        </p:blipFill>
        <p:spPr bwMode="auto">
          <a:xfrm>
            <a:off x="48098" y="1093838"/>
            <a:ext cx="1268839" cy="860323"/>
          </a:xfrm>
          <a:prstGeom prst="rect">
            <a:avLst/>
          </a:prstGeom>
          <a:noFill/>
          <a:ln w="9525">
            <a:noFill/>
            <a:miter lim="800000"/>
            <a:headEnd/>
            <a:tailEnd/>
          </a:ln>
        </p:spPr>
      </p:pic>
      <p:sp>
        <p:nvSpPr>
          <p:cNvPr id="21" name="TextBox 20"/>
          <p:cNvSpPr txBox="1"/>
          <p:nvPr/>
        </p:nvSpPr>
        <p:spPr>
          <a:xfrm>
            <a:off x="30891" y="1105677"/>
            <a:ext cx="634419" cy="461665"/>
          </a:xfrm>
          <a:prstGeom prst="rect">
            <a:avLst/>
          </a:prstGeom>
          <a:solidFill>
            <a:schemeClr val="accent1">
              <a:lumMod val="90000"/>
            </a:schemeClr>
          </a:solidFill>
        </p:spPr>
        <p:txBody>
          <a:bodyPr wrap="square" rtlCol="0">
            <a:spAutoFit/>
          </a:bodyPr>
          <a:lstStyle/>
          <a:p>
            <a:pPr algn="l"/>
            <a:r>
              <a:rPr lang="en-US" sz="1200" dirty="0" smtClean="0"/>
              <a:t>Power Loss</a:t>
            </a:r>
            <a:endParaRPr lang="en-US" sz="1200" dirty="0"/>
          </a:p>
        </p:txBody>
      </p:sp>
    </p:spTree>
    <p:extLst>
      <p:ext uri="{BB962C8B-B14F-4D97-AF65-F5344CB8AC3E}">
        <p14:creationId xmlns:p14="http://schemas.microsoft.com/office/powerpoint/2010/main" val="10188777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4D59C847-7DCE-6D4A-BE87-C05B68FF72A7}" type="slidenum">
              <a:rPr lang="en-US" smtClean="0"/>
              <a:pPr/>
              <a:t>27</a:t>
            </a:fld>
            <a:endParaRPr lang="en-US" smtClean="0"/>
          </a:p>
          <a:p>
            <a:endParaRPr lang="en-US"/>
          </a:p>
        </p:txBody>
      </p:sp>
      <p:pic>
        <p:nvPicPr>
          <p:cNvPr id="2050" name="Picture 2" descr="C:\Users\pellico\AppData\Local\Temp\chart.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38200"/>
            <a:ext cx="9120027" cy="283464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25247" y="3715604"/>
            <a:ext cx="4918753" cy="2363724"/>
          </a:xfrm>
          <a:prstGeom prst="rect">
            <a:avLst/>
          </a:prstGeom>
          <a:noFill/>
        </p:spPr>
        <p:txBody>
          <a:bodyPr wrap="square" rtlCol="0">
            <a:spAutoFit/>
          </a:bodyPr>
          <a:lstStyle/>
          <a:p>
            <a:pPr algn="l"/>
            <a:r>
              <a:rPr lang="en-US" sz="1800" dirty="0" smtClean="0"/>
              <a:t>The two plots show the difference between two rad surveys after running similar flux for a week.  The new system has greatly reduced residual activation in several areas of Booster.</a:t>
            </a:r>
            <a:endParaRPr lang="en-US" sz="1800" dirty="0"/>
          </a:p>
          <a:p>
            <a:pPr algn="l"/>
            <a:r>
              <a:rPr lang="en-US" sz="1800" dirty="0" smtClean="0"/>
              <a:t>The new absorber system directs the beam to an absorber – old system was not designed for high flux and the kicked beam ‘notch’  into collimators was uncontrolled</a:t>
            </a:r>
            <a:endParaRPr lang="en-US" sz="1800" dirty="0"/>
          </a:p>
        </p:txBody>
      </p:sp>
      <p:sp>
        <p:nvSpPr>
          <p:cNvPr id="9" name="Title 1"/>
          <p:cNvSpPr txBox="1">
            <a:spLocks/>
          </p:cNvSpPr>
          <p:nvPr/>
        </p:nvSpPr>
        <p:spPr bwMode="auto">
          <a:xfrm>
            <a:off x="643846" y="0"/>
            <a:ext cx="7890553"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rgbClr val="003399"/>
                </a:solidFill>
                <a:latin typeface="+mj-lt"/>
                <a:ea typeface="+mj-ea"/>
                <a:cs typeface="+mj-cs"/>
              </a:defRPr>
            </a:lvl1pPr>
            <a:lvl2pPr algn="l" rtl="0" eaLnBrk="1" fontAlgn="base" hangingPunct="1">
              <a:spcBef>
                <a:spcPct val="0"/>
              </a:spcBef>
              <a:spcAft>
                <a:spcPct val="0"/>
              </a:spcAft>
              <a:defRPr sz="2800">
                <a:solidFill>
                  <a:srgbClr val="003399"/>
                </a:solidFill>
                <a:latin typeface="Arial" charset="0"/>
              </a:defRPr>
            </a:lvl2pPr>
            <a:lvl3pPr algn="l" rtl="0" eaLnBrk="1" fontAlgn="base" hangingPunct="1">
              <a:spcBef>
                <a:spcPct val="0"/>
              </a:spcBef>
              <a:spcAft>
                <a:spcPct val="0"/>
              </a:spcAft>
              <a:defRPr sz="2800">
                <a:solidFill>
                  <a:srgbClr val="003399"/>
                </a:solidFill>
                <a:latin typeface="Arial" charset="0"/>
              </a:defRPr>
            </a:lvl3pPr>
            <a:lvl4pPr algn="l" rtl="0" eaLnBrk="1" fontAlgn="base" hangingPunct="1">
              <a:spcBef>
                <a:spcPct val="0"/>
              </a:spcBef>
              <a:spcAft>
                <a:spcPct val="0"/>
              </a:spcAft>
              <a:defRPr sz="2800">
                <a:solidFill>
                  <a:srgbClr val="003399"/>
                </a:solidFill>
                <a:latin typeface="Arial" charset="0"/>
              </a:defRPr>
            </a:lvl4pPr>
            <a:lvl5pPr algn="l" rtl="0" eaLnBrk="1" fontAlgn="base" hangingPunct="1">
              <a:spcBef>
                <a:spcPct val="0"/>
              </a:spcBef>
              <a:spcAft>
                <a:spcPct val="0"/>
              </a:spcAft>
              <a:defRPr sz="2800">
                <a:solidFill>
                  <a:srgbClr val="003399"/>
                </a:solidFill>
                <a:latin typeface="Arial" charset="0"/>
              </a:defRPr>
            </a:lvl5pPr>
            <a:lvl6pPr marL="457200" algn="l" rtl="0" eaLnBrk="1" fontAlgn="base" hangingPunct="1">
              <a:spcBef>
                <a:spcPct val="0"/>
              </a:spcBef>
              <a:spcAft>
                <a:spcPct val="0"/>
              </a:spcAft>
              <a:defRPr sz="2800">
                <a:solidFill>
                  <a:srgbClr val="003399"/>
                </a:solidFill>
                <a:latin typeface="Arial" charset="0"/>
              </a:defRPr>
            </a:lvl6pPr>
            <a:lvl7pPr marL="914400" algn="l" rtl="0" eaLnBrk="1" fontAlgn="base" hangingPunct="1">
              <a:spcBef>
                <a:spcPct val="0"/>
              </a:spcBef>
              <a:spcAft>
                <a:spcPct val="0"/>
              </a:spcAft>
              <a:defRPr sz="2800">
                <a:solidFill>
                  <a:srgbClr val="003399"/>
                </a:solidFill>
                <a:latin typeface="Arial" charset="0"/>
              </a:defRPr>
            </a:lvl7pPr>
            <a:lvl8pPr marL="1371600" algn="l" rtl="0" eaLnBrk="1" fontAlgn="base" hangingPunct="1">
              <a:spcBef>
                <a:spcPct val="0"/>
              </a:spcBef>
              <a:spcAft>
                <a:spcPct val="0"/>
              </a:spcAft>
              <a:defRPr sz="2800">
                <a:solidFill>
                  <a:srgbClr val="003399"/>
                </a:solidFill>
                <a:latin typeface="Arial" charset="0"/>
              </a:defRPr>
            </a:lvl8pPr>
            <a:lvl9pPr marL="1828800" algn="l" rtl="0" eaLnBrk="1" fontAlgn="base" hangingPunct="1">
              <a:spcBef>
                <a:spcPct val="0"/>
              </a:spcBef>
              <a:spcAft>
                <a:spcPct val="0"/>
              </a:spcAft>
              <a:defRPr sz="2800">
                <a:solidFill>
                  <a:srgbClr val="003399"/>
                </a:solidFill>
                <a:latin typeface="Arial" charset="0"/>
              </a:defRPr>
            </a:lvl9pPr>
          </a:lstStyle>
          <a:p>
            <a:pPr algn="ctr">
              <a:buClrTx/>
              <a:buSzTx/>
              <a:buFontTx/>
            </a:pPr>
            <a:r>
              <a:rPr lang="en-US" kern="0" dirty="0" smtClean="0"/>
              <a:t>PIP – Booster Notcher &amp; Absorber Continued </a:t>
            </a:r>
            <a:endParaRPr lang="en-US" kern="0" dirty="0"/>
          </a:p>
        </p:txBody>
      </p:sp>
      <p:pic>
        <p:nvPicPr>
          <p:cNvPr id="2054" name="Picture 6" descr="Rad Grap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46" y="3214954"/>
            <a:ext cx="4247793" cy="31858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55925" y="3505200"/>
            <a:ext cx="1745991" cy="634020"/>
          </a:xfrm>
          <a:prstGeom prst="rect">
            <a:avLst/>
          </a:prstGeom>
          <a:solidFill>
            <a:schemeClr val="accent1">
              <a:lumMod val="90000"/>
            </a:schemeClr>
          </a:solidFill>
        </p:spPr>
        <p:txBody>
          <a:bodyPr wrap="none" rtlCol="0">
            <a:spAutoFit/>
          </a:bodyPr>
          <a:lstStyle/>
          <a:p>
            <a:pPr algn="ctr"/>
            <a:r>
              <a:rPr lang="en-US" sz="1600" dirty="0" smtClean="0"/>
              <a:t>Rad Survey Data</a:t>
            </a:r>
          </a:p>
          <a:p>
            <a:pPr algn="ctr"/>
            <a:r>
              <a:rPr lang="en-US" sz="1600" dirty="0" smtClean="0"/>
              <a:t>Dec 2013</a:t>
            </a:r>
            <a:endParaRPr lang="en-US" sz="1600" dirty="0"/>
          </a:p>
        </p:txBody>
      </p:sp>
      <p:sp>
        <p:nvSpPr>
          <p:cNvPr id="10" name="TextBox 9"/>
          <p:cNvSpPr txBox="1"/>
          <p:nvPr/>
        </p:nvSpPr>
        <p:spPr>
          <a:xfrm>
            <a:off x="2789981" y="5266178"/>
            <a:ext cx="1309718" cy="307777"/>
          </a:xfrm>
          <a:prstGeom prst="rect">
            <a:avLst/>
          </a:prstGeom>
          <a:noFill/>
        </p:spPr>
        <p:txBody>
          <a:bodyPr wrap="none" rtlCol="0">
            <a:spAutoFit/>
          </a:bodyPr>
          <a:lstStyle/>
          <a:p>
            <a:r>
              <a:rPr lang="en-US" sz="1400" dirty="0" smtClean="0"/>
              <a:t>New Absorber</a:t>
            </a:r>
            <a:endParaRPr lang="en-US" sz="1400" dirty="0"/>
          </a:p>
        </p:txBody>
      </p:sp>
      <p:cxnSp>
        <p:nvCxnSpPr>
          <p:cNvPr id="12" name="Straight Arrow Connector 11"/>
          <p:cNvCxnSpPr/>
          <p:nvPr/>
        </p:nvCxnSpPr>
        <p:spPr bwMode="auto">
          <a:xfrm flipH="1">
            <a:off x="3048000" y="5573955"/>
            <a:ext cx="80920" cy="293445"/>
          </a:xfrm>
          <a:prstGeom prst="straightConnector1">
            <a:avLst/>
          </a:prstGeom>
          <a:noFill/>
          <a:ln w="9525" cap="flat" cmpd="sng" algn="ctr">
            <a:solidFill>
              <a:srgbClr val="000000"/>
            </a:solidFill>
            <a:prstDash val="solid"/>
            <a:round/>
            <a:headEnd type="none" w="med" len="med"/>
            <a:tailEnd type="arrow"/>
          </a:ln>
          <a:effectLst/>
        </p:spPr>
      </p:cxnSp>
      <p:sp>
        <p:nvSpPr>
          <p:cNvPr id="13" name="TextBox 12"/>
          <p:cNvSpPr txBox="1"/>
          <p:nvPr/>
        </p:nvSpPr>
        <p:spPr>
          <a:xfrm>
            <a:off x="2173992" y="4356280"/>
            <a:ext cx="1080744" cy="307777"/>
          </a:xfrm>
          <a:prstGeom prst="rect">
            <a:avLst/>
          </a:prstGeom>
          <a:noFill/>
        </p:spPr>
        <p:txBody>
          <a:bodyPr wrap="none" rtlCol="0">
            <a:spAutoFit/>
          </a:bodyPr>
          <a:lstStyle/>
          <a:p>
            <a:pPr algn="l"/>
            <a:r>
              <a:rPr lang="en-US" sz="1400" dirty="0" smtClean="0"/>
              <a:t>Collimators</a:t>
            </a:r>
            <a:endParaRPr lang="en-US" sz="1400" dirty="0"/>
          </a:p>
        </p:txBody>
      </p:sp>
      <p:sp>
        <p:nvSpPr>
          <p:cNvPr id="2" name="Oval 1"/>
          <p:cNvSpPr/>
          <p:nvPr/>
        </p:nvSpPr>
        <p:spPr bwMode="auto">
          <a:xfrm>
            <a:off x="152400" y="3276600"/>
            <a:ext cx="491446" cy="439004"/>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4" name="Oval 13"/>
          <p:cNvSpPr/>
          <p:nvPr/>
        </p:nvSpPr>
        <p:spPr bwMode="auto">
          <a:xfrm>
            <a:off x="398123" y="2362200"/>
            <a:ext cx="491446" cy="439004"/>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3" name="TextBox 2"/>
          <p:cNvSpPr txBox="1"/>
          <p:nvPr/>
        </p:nvSpPr>
        <p:spPr>
          <a:xfrm>
            <a:off x="898821" y="2120037"/>
            <a:ext cx="1229824" cy="461665"/>
          </a:xfrm>
          <a:prstGeom prst="rect">
            <a:avLst/>
          </a:prstGeom>
          <a:solidFill>
            <a:schemeClr val="accent1">
              <a:lumMod val="90000"/>
            </a:schemeClr>
          </a:solidFill>
        </p:spPr>
        <p:txBody>
          <a:bodyPr wrap="none" rtlCol="0">
            <a:spAutoFit/>
          </a:bodyPr>
          <a:lstStyle/>
          <a:p>
            <a:r>
              <a:rPr lang="en-US" dirty="0" smtClean="0"/>
              <a:t>1500mr</a:t>
            </a:r>
            <a:endParaRPr lang="en-US" dirty="0"/>
          </a:p>
        </p:txBody>
      </p:sp>
    </p:spTree>
    <p:extLst>
      <p:ext uri="{BB962C8B-B14F-4D97-AF65-F5344CB8AC3E}">
        <p14:creationId xmlns:p14="http://schemas.microsoft.com/office/powerpoint/2010/main" val="4871993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62"/>
            <a:ext cx="9067799" cy="753438"/>
          </a:xfrm>
        </p:spPr>
        <p:txBody>
          <a:bodyPr/>
          <a:lstStyle/>
          <a:p>
            <a:r>
              <a:rPr lang="en-US" dirty="0" smtClean="0"/>
              <a:t>Booster PIP - New Cavities and Harmonic Cavity</a:t>
            </a:r>
            <a:endParaRPr lang="en-US" dirty="0"/>
          </a:p>
        </p:txBody>
      </p:sp>
      <p:sp>
        <p:nvSpPr>
          <p:cNvPr id="3" name="Content Placeholder 2"/>
          <p:cNvSpPr>
            <a:spLocks noGrp="1"/>
          </p:cNvSpPr>
          <p:nvPr>
            <p:ph idx="1"/>
          </p:nvPr>
        </p:nvSpPr>
        <p:spPr>
          <a:xfrm>
            <a:off x="4488094" y="762000"/>
            <a:ext cx="4648200" cy="5638800"/>
          </a:xfrm>
        </p:spPr>
        <p:txBody>
          <a:bodyPr/>
          <a:lstStyle/>
          <a:p>
            <a:r>
              <a:rPr lang="en-US" sz="1800" dirty="0" smtClean="0"/>
              <a:t>Harmonic cavity work is underway to help with beam capture, transition and possibly extraction. </a:t>
            </a:r>
          </a:p>
          <a:p>
            <a:pPr lvl="1"/>
            <a:r>
              <a:rPr lang="en-US" sz="1800" dirty="0" smtClean="0"/>
              <a:t>Based upon work at TRIUMF and LANL</a:t>
            </a:r>
          </a:p>
          <a:p>
            <a:pPr lvl="1"/>
            <a:r>
              <a:rPr lang="en-US" sz="1800" dirty="0" smtClean="0"/>
              <a:t>Simulations look promising</a:t>
            </a:r>
          </a:p>
          <a:p>
            <a:pPr lvl="1"/>
            <a:r>
              <a:rPr lang="en-US" sz="1800" dirty="0" smtClean="0"/>
              <a:t>University interest – Illinois Institute of Technology </a:t>
            </a:r>
          </a:p>
          <a:p>
            <a:pPr marL="457200" lvl="1" indent="0">
              <a:buNone/>
            </a:pPr>
            <a:endParaRPr lang="en-US" dirty="0" smtClean="0"/>
          </a:p>
          <a:p>
            <a:pPr lvl="1"/>
            <a:endParaRPr lang="en-US" dirty="0"/>
          </a:p>
        </p:txBody>
      </p:sp>
      <p:sp>
        <p:nvSpPr>
          <p:cNvPr id="5" name="Slide Number Placeholder 4"/>
          <p:cNvSpPr>
            <a:spLocks noGrp="1"/>
          </p:cNvSpPr>
          <p:nvPr>
            <p:ph type="sldNum" sz="quarter" idx="11"/>
          </p:nvPr>
        </p:nvSpPr>
        <p:spPr/>
        <p:txBody>
          <a:bodyPr/>
          <a:lstStyle/>
          <a:p>
            <a:fld id="{4D59C847-7DCE-6D4A-BE87-C05B68FF72A7}" type="slidenum">
              <a:rPr lang="en-US" smtClean="0"/>
              <a:pPr/>
              <a:t>28</a:t>
            </a:fld>
            <a:endParaRPr lang="en-US" smtClean="0"/>
          </a:p>
          <a:p>
            <a:endParaRPr lang="en-US"/>
          </a:p>
        </p:txBody>
      </p:sp>
      <p:pic>
        <p:nvPicPr>
          <p:cNvPr id="3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618" r="5806"/>
          <a:stretch/>
        </p:blipFill>
        <p:spPr bwMode="auto">
          <a:xfrm>
            <a:off x="47134" y="1676400"/>
            <a:ext cx="308312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itle 1"/>
          <p:cNvSpPr txBox="1">
            <a:spLocks/>
          </p:cNvSpPr>
          <p:nvPr/>
        </p:nvSpPr>
        <p:spPr bwMode="auto">
          <a:xfrm>
            <a:off x="29133" y="838200"/>
            <a:ext cx="4530023" cy="86110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2800">
                <a:solidFill>
                  <a:srgbClr val="003399"/>
                </a:solidFill>
                <a:latin typeface="+mj-lt"/>
                <a:ea typeface="+mj-ea"/>
                <a:cs typeface="+mj-cs"/>
              </a:defRPr>
            </a:lvl1pPr>
            <a:lvl2pPr algn="l" rtl="0" eaLnBrk="1" fontAlgn="base" hangingPunct="1">
              <a:spcBef>
                <a:spcPct val="0"/>
              </a:spcBef>
              <a:spcAft>
                <a:spcPct val="0"/>
              </a:spcAft>
              <a:defRPr sz="2800">
                <a:solidFill>
                  <a:srgbClr val="003399"/>
                </a:solidFill>
                <a:latin typeface="Arial" charset="0"/>
              </a:defRPr>
            </a:lvl2pPr>
            <a:lvl3pPr algn="l" rtl="0" eaLnBrk="1" fontAlgn="base" hangingPunct="1">
              <a:spcBef>
                <a:spcPct val="0"/>
              </a:spcBef>
              <a:spcAft>
                <a:spcPct val="0"/>
              </a:spcAft>
              <a:defRPr sz="2800">
                <a:solidFill>
                  <a:srgbClr val="003399"/>
                </a:solidFill>
                <a:latin typeface="Arial" charset="0"/>
              </a:defRPr>
            </a:lvl3pPr>
            <a:lvl4pPr algn="l" rtl="0" eaLnBrk="1" fontAlgn="base" hangingPunct="1">
              <a:spcBef>
                <a:spcPct val="0"/>
              </a:spcBef>
              <a:spcAft>
                <a:spcPct val="0"/>
              </a:spcAft>
              <a:defRPr sz="2800">
                <a:solidFill>
                  <a:srgbClr val="003399"/>
                </a:solidFill>
                <a:latin typeface="Arial" charset="0"/>
              </a:defRPr>
            </a:lvl4pPr>
            <a:lvl5pPr algn="l" rtl="0" eaLnBrk="1" fontAlgn="base" hangingPunct="1">
              <a:spcBef>
                <a:spcPct val="0"/>
              </a:spcBef>
              <a:spcAft>
                <a:spcPct val="0"/>
              </a:spcAft>
              <a:defRPr sz="2800">
                <a:solidFill>
                  <a:srgbClr val="003399"/>
                </a:solidFill>
                <a:latin typeface="Arial" charset="0"/>
              </a:defRPr>
            </a:lvl5pPr>
            <a:lvl6pPr marL="457200" algn="l" rtl="0" eaLnBrk="1" fontAlgn="base" hangingPunct="1">
              <a:spcBef>
                <a:spcPct val="0"/>
              </a:spcBef>
              <a:spcAft>
                <a:spcPct val="0"/>
              </a:spcAft>
              <a:defRPr sz="2800">
                <a:solidFill>
                  <a:srgbClr val="003399"/>
                </a:solidFill>
                <a:latin typeface="Arial" charset="0"/>
              </a:defRPr>
            </a:lvl6pPr>
            <a:lvl7pPr marL="914400" algn="l" rtl="0" eaLnBrk="1" fontAlgn="base" hangingPunct="1">
              <a:spcBef>
                <a:spcPct val="0"/>
              </a:spcBef>
              <a:spcAft>
                <a:spcPct val="0"/>
              </a:spcAft>
              <a:defRPr sz="2800">
                <a:solidFill>
                  <a:srgbClr val="003399"/>
                </a:solidFill>
                <a:latin typeface="Arial" charset="0"/>
              </a:defRPr>
            </a:lvl7pPr>
            <a:lvl8pPr marL="1371600" algn="l" rtl="0" eaLnBrk="1" fontAlgn="base" hangingPunct="1">
              <a:spcBef>
                <a:spcPct val="0"/>
              </a:spcBef>
              <a:spcAft>
                <a:spcPct val="0"/>
              </a:spcAft>
              <a:defRPr sz="2800">
                <a:solidFill>
                  <a:srgbClr val="003399"/>
                </a:solidFill>
                <a:latin typeface="Arial" charset="0"/>
              </a:defRPr>
            </a:lvl8pPr>
            <a:lvl9pPr marL="1828800" algn="l" rtl="0" eaLnBrk="1" fontAlgn="base" hangingPunct="1">
              <a:spcBef>
                <a:spcPct val="0"/>
              </a:spcBef>
              <a:spcAft>
                <a:spcPct val="0"/>
              </a:spcAft>
              <a:defRPr sz="2800">
                <a:solidFill>
                  <a:srgbClr val="003399"/>
                </a:solidFill>
                <a:latin typeface="Arial" charset="0"/>
              </a:defRPr>
            </a:lvl9pPr>
          </a:lstStyle>
          <a:p>
            <a:pPr>
              <a:buClrTx/>
              <a:buSzTx/>
              <a:buFontTx/>
            </a:pPr>
            <a:r>
              <a:rPr lang="en-US" sz="1600" kern="0" dirty="0" smtClean="0">
                <a:solidFill>
                  <a:schemeClr val="tx1"/>
                </a:solidFill>
                <a:latin typeface="+mn-lt"/>
              </a:rPr>
              <a:t>Specifications for Design of New Accelerating Cavities for the Fermilab Booster underway with testing of current cavities to confirm modeling.</a:t>
            </a:r>
            <a:endParaRPr lang="en-US" sz="1600" kern="0" dirty="0">
              <a:solidFill>
                <a:schemeClr val="tx1"/>
              </a:solidFill>
              <a:latin typeface="+mn-lt"/>
            </a:endParaRPr>
          </a:p>
        </p:txBody>
      </p:sp>
      <p:sp>
        <p:nvSpPr>
          <p:cNvPr id="41" name="TextBox 40"/>
          <p:cNvSpPr txBox="1"/>
          <p:nvPr/>
        </p:nvSpPr>
        <p:spPr>
          <a:xfrm>
            <a:off x="604836" y="1676400"/>
            <a:ext cx="1833564" cy="400110"/>
          </a:xfrm>
          <a:prstGeom prst="rect">
            <a:avLst/>
          </a:prstGeom>
          <a:noFill/>
          <a:ln w="25400">
            <a:solidFill>
              <a:schemeClr val="tx1"/>
            </a:solidFill>
          </a:ln>
        </p:spPr>
        <p:txBody>
          <a:bodyPr wrap="square" rtlCol="0">
            <a:spAutoFit/>
          </a:bodyPr>
          <a:lstStyle/>
          <a:p>
            <a:pPr algn="l"/>
            <a:r>
              <a:rPr lang="en-US" sz="2000" b="1" dirty="0" smtClean="0"/>
              <a:t>55 KV,15Hz</a:t>
            </a:r>
            <a:endParaRPr lang="en-US" sz="2000" b="1" dirty="0"/>
          </a:p>
        </p:txBody>
      </p:sp>
      <p:sp>
        <p:nvSpPr>
          <p:cNvPr id="42" name="Rectangle 41"/>
          <p:cNvSpPr/>
          <p:nvPr/>
        </p:nvSpPr>
        <p:spPr>
          <a:xfrm>
            <a:off x="1569055" y="6259714"/>
            <a:ext cx="1952778" cy="338554"/>
          </a:xfrm>
          <a:prstGeom prst="rect">
            <a:avLst/>
          </a:prstGeom>
        </p:spPr>
        <p:txBody>
          <a:bodyPr wrap="none">
            <a:spAutoFit/>
          </a:bodyPr>
          <a:lstStyle/>
          <a:p>
            <a:r>
              <a:rPr lang="en-US" sz="1600" dirty="0"/>
              <a:t>Thermal </a:t>
            </a:r>
            <a:r>
              <a:rPr lang="en-US" sz="1600" dirty="0" smtClean="0"/>
              <a:t>Profile (F) </a:t>
            </a:r>
            <a:endParaRPr lang="en-US" sz="1600" dirty="0"/>
          </a:p>
        </p:txBody>
      </p:sp>
      <p:pic>
        <p:nvPicPr>
          <p:cNvPr id="4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036"/>
          <a:stretch/>
        </p:blipFill>
        <p:spPr bwMode="auto">
          <a:xfrm>
            <a:off x="4876800" y="3223327"/>
            <a:ext cx="3901814" cy="2727910"/>
          </a:xfrm>
          <a:prstGeom prst="rect">
            <a:avLst/>
          </a:prstGeom>
          <a:noFill/>
          <a:ln w="952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44" name="TextBox 43"/>
          <p:cNvSpPr txBox="1"/>
          <p:nvPr/>
        </p:nvSpPr>
        <p:spPr>
          <a:xfrm>
            <a:off x="2895601" y="2451158"/>
            <a:ext cx="1828800" cy="923330"/>
          </a:xfrm>
          <a:prstGeom prst="rect">
            <a:avLst/>
          </a:prstGeom>
          <a:noFill/>
        </p:spPr>
        <p:txBody>
          <a:bodyPr wrap="square" rtlCol="0">
            <a:spAutoFit/>
          </a:bodyPr>
          <a:lstStyle/>
          <a:p>
            <a:pPr algn="l"/>
            <a:r>
              <a:rPr lang="en-US" sz="1800" dirty="0" smtClean="0"/>
              <a:t>Split Image view of Booster Cavity</a:t>
            </a:r>
            <a:endParaRPr lang="en-US" sz="1800" dirty="0"/>
          </a:p>
        </p:txBody>
      </p:sp>
      <p:sp>
        <p:nvSpPr>
          <p:cNvPr id="45" name="TextBox 44"/>
          <p:cNvSpPr txBox="1"/>
          <p:nvPr/>
        </p:nvSpPr>
        <p:spPr>
          <a:xfrm>
            <a:off x="4954712" y="5939135"/>
            <a:ext cx="3823901" cy="400110"/>
          </a:xfrm>
          <a:prstGeom prst="rect">
            <a:avLst/>
          </a:prstGeom>
          <a:noFill/>
        </p:spPr>
        <p:txBody>
          <a:bodyPr wrap="square" rtlCol="0">
            <a:spAutoFit/>
          </a:bodyPr>
          <a:lstStyle/>
          <a:p>
            <a:pPr algn="ctr"/>
            <a:r>
              <a:rPr lang="en-US" sz="2000" dirty="0" smtClean="0"/>
              <a:t>Magnetic loss density (100 kV)</a:t>
            </a:r>
            <a:endParaRPr lang="en-US" sz="2000" dirty="0"/>
          </a:p>
        </p:txBody>
      </p:sp>
    </p:spTree>
    <p:extLst>
      <p:ext uri="{BB962C8B-B14F-4D97-AF65-F5344CB8AC3E}">
        <p14:creationId xmlns:p14="http://schemas.microsoft.com/office/powerpoint/2010/main" val="12443384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914400"/>
          </a:xfrm>
        </p:spPr>
        <p:txBody>
          <a:bodyPr/>
          <a:lstStyle/>
          <a:p>
            <a:r>
              <a:rPr lang="en-US" dirty="0" smtClean="0"/>
              <a:t>PIP – Booster Solid State Upgrade Completed </a:t>
            </a:r>
            <a:endParaRPr lang="en-US" dirty="0"/>
          </a:p>
        </p:txBody>
      </p:sp>
      <p:sp>
        <p:nvSpPr>
          <p:cNvPr id="4" name="Slide Number Placeholder 3"/>
          <p:cNvSpPr>
            <a:spLocks noGrp="1"/>
          </p:cNvSpPr>
          <p:nvPr>
            <p:ph type="sldNum" sz="quarter" idx="11"/>
          </p:nvPr>
        </p:nvSpPr>
        <p:spPr/>
        <p:txBody>
          <a:bodyPr/>
          <a:lstStyle/>
          <a:p>
            <a:fld id="{026FAA0E-EE57-3945-A3AC-4469626D46E5}" type="slidenum">
              <a:rPr lang="en-US" smtClean="0"/>
              <a:pPr/>
              <a:t>29</a:t>
            </a:fld>
            <a:endParaRPr lang="en-US" smtClean="0"/>
          </a:p>
          <a:p>
            <a:endParaRPr lang="en-US"/>
          </a:p>
        </p:txBody>
      </p:sp>
      <p:pic>
        <p:nvPicPr>
          <p:cNvPr id="5" name="Picture 2" descr="\\Beamssrv1\protonsource.bd\Booster\Bill's Pictures\Tunnel picts 001.jpg"/>
          <p:cNvPicPr>
            <a:picLocks noChangeAspect="1" noChangeArrowheads="1"/>
          </p:cNvPicPr>
          <p:nvPr/>
        </p:nvPicPr>
        <p:blipFill>
          <a:blip r:embed="rId2" cstate="print"/>
          <a:srcRect/>
          <a:stretch>
            <a:fillRect/>
          </a:stretch>
        </p:blipFill>
        <p:spPr bwMode="auto">
          <a:xfrm>
            <a:off x="4724400" y="3200400"/>
            <a:ext cx="4343400" cy="3048000"/>
          </a:xfrm>
          <a:prstGeom prst="rect">
            <a:avLst/>
          </a:prstGeom>
          <a:noFill/>
        </p:spPr>
      </p:pic>
      <p:pic>
        <p:nvPicPr>
          <p:cNvPr id="6" name="Picture 3" descr="\\Beamssrv1\protonsource.bd\Booster\Bill's Pictures\BRF SS 012.jpg"/>
          <p:cNvPicPr>
            <a:picLocks noChangeAspect="1" noChangeArrowheads="1"/>
          </p:cNvPicPr>
          <p:nvPr/>
        </p:nvPicPr>
        <p:blipFill>
          <a:blip r:embed="rId3" cstate="print"/>
          <a:srcRect/>
          <a:stretch>
            <a:fillRect/>
          </a:stretch>
        </p:blipFill>
        <p:spPr bwMode="auto">
          <a:xfrm>
            <a:off x="287524" y="3176972"/>
            <a:ext cx="4332182" cy="3071427"/>
          </a:xfrm>
          <a:prstGeom prst="rect">
            <a:avLst/>
          </a:prstGeom>
          <a:noFill/>
        </p:spPr>
      </p:pic>
      <p:sp>
        <p:nvSpPr>
          <p:cNvPr id="7" name="Rectangle 6"/>
          <p:cNvSpPr/>
          <p:nvPr/>
        </p:nvSpPr>
        <p:spPr>
          <a:xfrm>
            <a:off x="228600" y="914400"/>
            <a:ext cx="8915400" cy="1692771"/>
          </a:xfrm>
          <a:prstGeom prst="rect">
            <a:avLst/>
          </a:prstGeom>
        </p:spPr>
        <p:txBody>
          <a:bodyPr wrap="square">
            <a:spAutoFit/>
          </a:bodyPr>
          <a:lstStyle/>
          <a:p>
            <a:pPr algn="l"/>
            <a:r>
              <a:rPr lang="en-US" sz="2000" dirty="0" smtClean="0"/>
              <a:t>With the completion of the SS upgrade, the Booster RF power system can now cycle at 15 Hz.  Other expected benefits include higher uptime, </a:t>
            </a:r>
            <a:r>
              <a:rPr lang="en-US" sz="2000" dirty="0" smtClean="0">
                <a:solidFill>
                  <a:srgbClr val="FF0000"/>
                </a:solidFill>
              </a:rPr>
              <a:t>lower exposure</a:t>
            </a:r>
            <a:r>
              <a:rPr lang="en-US" sz="2000" dirty="0" smtClean="0"/>
              <a:t>, ability to do beam loading compensation and lower operating cost by ~1M/year</a:t>
            </a:r>
          </a:p>
          <a:p>
            <a:pPr algn="l"/>
            <a:r>
              <a:rPr lang="en-US" sz="2000" dirty="0" smtClean="0"/>
              <a:t>Started in 2004 (1 cavity only) completed only after PIP initiated</a:t>
            </a:r>
            <a:endParaRPr lang="en-US" sz="2000" dirty="0"/>
          </a:p>
        </p:txBody>
      </p:sp>
    </p:spTree>
    <p:extLst>
      <p:ext uri="{BB962C8B-B14F-4D97-AF65-F5344CB8AC3E}">
        <p14:creationId xmlns:p14="http://schemas.microsoft.com/office/powerpoint/2010/main" val="21033076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A2C29A-C465-A449-969E-BB93BDC24159}" type="slidenum">
              <a:rPr lang="en-US" smtClean="0"/>
              <a:pPr/>
              <a:t>3</a:t>
            </a:fld>
            <a:endParaRPr lang="en-US" smtClean="0"/>
          </a:p>
          <a:p>
            <a:endParaRPr lang="en-US"/>
          </a:p>
        </p:txBody>
      </p:sp>
      <p:pic>
        <p:nvPicPr>
          <p:cNvPr id="5122" name="Picture 2" descr="C:\Users\pellico\Desktop\BoosterPlotv2-1992-20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886" y="304800"/>
            <a:ext cx="7924801" cy="578076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914400" y="0"/>
            <a:ext cx="6858000" cy="701040"/>
          </a:xfrm>
          <a:prstGeom prst="rect">
            <a:avLst/>
          </a:prstGeom>
        </p:spPr>
        <p:txBody>
          <a:bodyPr/>
          <a:lstStyle>
            <a:lvl1pPr algn="l" rtl="0" eaLnBrk="1" fontAlgn="base" hangingPunct="1">
              <a:spcBef>
                <a:spcPct val="0"/>
              </a:spcBef>
              <a:spcAft>
                <a:spcPct val="0"/>
              </a:spcAft>
              <a:defRPr sz="2800">
                <a:solidFill>
                  <a:srgbClr val="003399"/>
                </a:solidFill>
                <a:latin typeface="+mj-lt"/>
                <a:ea typeface="+mj-ea"/>
                <a:cs typeface="+mj-cs"/>
              </a:defRPr>
            </a:lvl1pPr>
            <a:lvl2pPr algn="l" rtl="0" eaLnBrk="1" fontAlgn="base" hangingPunct="1">
              <a:spcBef>
                <a:spcPct val="0"/>
              </a:spcBef>
              <a:spcAft>
                <a:spcPct val="0"/>
              </a:spcAft>
              <a:defRPr sz="2800">
                <a:solidFill>
                  <a:srgbClr val="003399"/>
                </a:solidFill>
                <a:latin typeface="Arial" charset="0"/>
              </a:defRPr>
            </a:lvl2pPr>
            <a:lvl3pPr algn="l" rtl="0" eaLnBrk="1" fontAlgn="base" hangingPunct="1">
              <a:spcBef>
                <a:spcPct val="0"/>
              </a:spcBef>
              <a:spcAft>
                <a:spcPct val="0"/>
              </a:spcAft>
              <a:defRPr sz="2800">
                <a:solidFill>
                  <a:srgbClr val="003399"/>
                </a:solidFill>
                <a:latin typeface="Arial" charset="0"/>
              </a:defRPr>
            </a:lvl3pPr>
            <a:lvl4pPr algn="l" rtl="0" eaLnBrk="1" fontAlgn="base" hangingPunct="1">
              <a:spcBef>
                <a:spcPct val="0"/>
              </a:spcBef>
              <a:spcAft>
                <a:spcPct val="0"/>
              </a:spcAft>
              <a:defRPr sz="2800">
                <a:solidFill>
                  <a:srgbClr val="003399"/>
                </a:solidFill>
                <a:latin typeface="Arial" charset="0"/>
              </a:defRPr>
            </a:lvl4pPr>
            <a:lvl5pPr algn="l" rtl="0" eaLnBrk="1" fontAlgn="base" hangingPunct="1">
              <a:spcBef>
                <a:spcPct val="0"/>
              </a:spcBef>
              <a:spcAft>
                <a:spcPct val="0"/>
              </a:spcAft>
              <a:defRPr sz="2800">
                <a:solidFill>
                  <a:srgbClr val="003399"/>
                </a:solidFill>
                <a:latin typeface="Arial" charset="0"/>
              </a:defRPr>
            </a:lvl5pPr>
            <a:lvl6pPr marL="457200" algn="l" rtl="0" eaLnBrk="1" fontAlgn="base" hangingPunct="1">
              <a:spcBef>
                <a:spcPct val="0"/>
              </a:spcBef>
              <a:spcAft>
                <a:spcPct val="0"/>
              </a:spcAft>
              <a:defRPr sz="2800">
                <a:solidFill>
                  <a:srgbClr val="003399"/>
                </a:solidFill>
                <a:latin typeface="Arial" charset="0"/>
              </a:defRPr>
            </a:lvl6pPr>
            <a:lvl7pPr marL="914400" algn="l" rtl="0" eaLnBrk="1" fontAlgn="base" hangingPunct="1">
              <a:spcBef>
                <a:spcPct val="0"/>
              </a:spcBef>
              <a:spcAft>
                <a:spcPct val="0"/>
              </a:spcAft>
              <a:defRPr sz="2800">
                <a:solidFill>
                  <a:srgbClr val="003399"/>
                </a:solidFill>
                <a:latin typeface="Arial" charset="0"/>
              </a:defRPr>
            </a:lvl7pPr>
            <a:lvl8pPr marL="1371600" algn="l" rtl="0" eaLnBrk="1" fontAlgn="base" hangingPunct="1">
              <a:spcBef>
                <a:spcPct val="0"/>
              </a:spcBef>
              <a:spcAft>
                <a:spcPct val="0"/>
              </a:spcAft>
              <a:defRPr sz="2800">
                <a:solidFill>
                  <a:srgbClr val="003399"/>
                </a:solidFill>
                <a:latin typeface="Arial" charset="0"/>
              </a:defRPr>
            </a:lvl8pPr>
            <a:lvl9pPr marL="1828800" algn="l" rtl="0" eaLnBrk="1" fontAlgn="base" hangingPunct="1">
              <a:spcBef>
                <a:spcPct val="0"/>
              </a:spcBef>
              <a:spcAft>
                <a:spcPct val="0"/>
              </a:spcAft>
              <a:defRPr sz="2800">
                <a:solidFill>
                  <a:srgbClr val="003399"/>
                </a:solidFill>
                <a:latin typeface="Arial" charset="0"/>
              </a:defRPr>
            </a:lvl9pPr>
          </a:lstStyle>
          <a:p>
            <a:pPr>
              <a:buClrTx/>
              <a:buSzTx/>
              <a:buFontTx/>
            </a:pPr>
            <a:r>
              <a:rPr lang="en-US" kern="0" dirty="0" smtClean="0"/>
              <a:t>Proton Source Historic Proton Flux</a:t>
            </a:r>
            <a:endParaRPr lang="en-US" kern="0" dirty="0"/>
          </a:p>
        </p:txBody>
      </p:sp>
    </p:spTree>
    <p:extLst>
      <p:ext uri="{BB962C8B-B14F-4D97-AF65-F5344CB8AC3E}">
        <p14:creationId xmlns:p14="http://schemas.microsoft.com/office/powerpoint/2010/main" val="23162458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1998" y="-43754"/>
            <a:ext cx="2728628" cy="729554"/>
          </a:xfrm>
        </p:spPr>
        <p:txBody>
          <a:bodyPr/>
          <a:lstStyle/>
          <a:p>
            <a:r>
              <a:rPr lang="en-US" dirty="0" smtClean="0"/>
              <a:t>Booster Utilities</a:t>
            </a:r>
            <a:endParaRPr lang="en-US" dirty="0"/>
          </a:p>
        </p:txBody>
      </p:sp>
      <p:sp>
        <p:nvSpPr>
          <p:cNvPr id="4" name="Slide Number Placeholder 3"/>
          <p:cNvSpPr>
            <a:spLocks noGrp="1"/>
          </p:cNvSpPr>
          <p:nvPr>
            <p:ph type="sldNum" sz="quarter" idx="11"/>
          </p:nvPr>
        </p:nvSpPr>
        <p:spPr/>
        <p:txBody>
          <a:bodyPr/>
          <a:lstStyle/>
          <a:p>
            <a:fld id="{026FAA0E-EE57-3945-A3AC-4469626D46E5}" type="slidenum">
              <a:rPr lang="en-US" smtClean="0"/>
              <a:pPr/>
              <a:t>30</a:t>
            </a:fld>
            <a:endParaRPr lang="en-US" smtClean="0"/>
          </a:p>
          <a:p>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318" b="32697"/>
          <a:stretch/>
        </p:blipFill>
        <p:spPr>
          <a:xfrm>
            <a:off x="6858000" y="91440"/>
            <a:ext cx="2286000" cy="219456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4527" t="1279" r="2275" b="9364"/>
          <a:stretch/>
        </p:blipFill>
        <p:spPr>
          <a:xfrm>
            <a:off x="5345127" y="91440"/>
            <a:ext cx="1353312" cy="2255520"/>
          </a:xfrm>
          <a:prstGeom prst="rect">
            <a:avLst/>
          </a:prstGeom>
        </p:spPr>
      </p:pic>
      <p:pic>
        <p:nvPicPr>
          <p:cNvPr id="7" name="Content Placeholder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4134465"/>
            <a:ext cx="1565672" cy="2087563"/>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25869" r="6631"/>
          <a:stretch/>
        </p:blipFill>
        <p:spPr>
          <a:xfrm>
            <a:off x="3657600" y="4372739"/>
            <a:ext cx="1371600" cy="1524000"/>
          </a:xfrm>
          <a:prstGeom prst="rect">
            <a:avLst/>
          </a:prstGeom>
        </p:spPr>
      </p:pic>
      <p:sp>
        <p:nvSpPr>
          <p:cNvPr id="9" name="TextBox 8"/>
          <p:cNvSpPr txBox="1"/>
          <p:nvPr/>
        </p:nvSpPr>
        <p:spPr>
          <a:xfrm>
            <a:off x="1742653" y="4134465"/>
            <a:ext cx="2090289" cy="2000548"/>
          </a:xfrm>
          <a:prstGeom prst="rect">
            <a:avLst/>
          </a:prstGeom>
          <a:noFill/>
        </p:spPr>
        <p:txBody>
          <a:bodyPr wrap="square" rtlCol="0">
            <a:spAutoFit/>
          </a:bodyPr>
          <a:lstStyle/>
          <a:p>
            <a:pPr algn="l"/>
            <a:r>
              <a:rPr lang="en-US" sz="2000" dirty="0" smtClean="0"/>
              <a:t>LCW</a:t>
            </a:r>
            <a:r>
              <a:rPr lang="en-US" dirty="0" smtClean="0"/>
              <a:t>: </a:t>
            </a:r>
            <a:r>
              <a:rPr lang="en-US" sz="2000" dirty="0" smtClean="0"/>
              <a:t>Valves, New plumbing, Pumps, Hoses, Bypasses in galleries</a:t>
            </a:r>
            <a:r>
              <a:rPr lang="en-US" sz="2000" dirty="0"/>
              <a:t> </a:t>
            </a:r>
            <a:r>
              <a:rPr lang="en-US" sz="2000" dirty="0" smtClean="0"/>
              <a:t>and general repairs</a:t>
            </a:r>
            <a:endParaRPr lang="en-US" sz="2000" dirty="0"/>
          </a:p>
        </p:txBody>
      </p:sp>
      <p:pic>
        <p:nvPicPr>
          <p:cNvPr id="10" name="Content Placeholder 6"/>
          <p:cNvPicPr>
            <a:picLocks noChangeAspect="1"/>
          </p:cNvPicPr>
          <p:nvPr/>
        </p:nvPicPr>
        <p:blipFill rotWithShape="1">
          <a:blip r:embed="rId7" cstate="print">
            <a:extLst>
              <a:ext uri="{28A0092B-C50C-407E-A947-70E740481C1C}">
                <a14:useLocalDpi xmlns:a14="http://schemas.microsoft.com/office/drawing/2010/main" val="0"/>
              </a:ext>
            </a:extLst>
          </a:blip>
          <a:srcRect l="11253" t="4499" r="12247" b="11500"/>
          <a:stretch/>
        </p:blipFill>
        <p:spPr>
          <a:xfrm>
            <a:off x="5091397" y="4365365"/>
            <a:ext cx="1766603" cy="1454849"/>
          </a:xfrm>
          <a:prstGeom prst="rect">
            <a:avLst/>
          </a:prstGeom>
        </p:spPr>
      </p:pic>
      <p:pic>
        <p:nvPicPr>
          <p:cNvPr id="12" name="Picture 2"/>
          <p:cNvPicPr>
            <a:picLocks noChangeAspect="1" noChangeArrowheads="1"/>
          </p:cNvPicPr>
          <p:nvPr/>
        </p:nvPicPr>
        <p:blipFill>
          <a:blip r:embed="rId8" cstate="print"/>
          <a:srcRect l="1500" t="24375" r="1500" b="7500"/>
          <a:stretch>
            <a:fillRect/>
          </a:stretch>
        </p:blipFill>
        <p:spPr bwMode="auto">
          <a:xfrm>
            <a:off x="6870750" y="4372739"/>
            <a:ext cx="2253108" cy="1266061"/>
          </a:xfrm>
          <a:prstGeom prst="rect">
            <a:avLst/>
          </a:prstGeom>
          <a:noFill/>
          <a:ln w="9525">
            <a:noFill/>
            <a:miter lim="800000"/>
            <a:headEnd/>
            <a:tailEnd/>
          </a:ln>
        </p:spPr>
      </p:pic>
      <p:sp>
        <p:nvSpPr>
          <p:cNvPr id="13" name="TextBox 12"/>
          <p:cNvSpPr txBox="1"/>
          <p:nvPr/>
        </p:nvSpPr>
        <p:spPr>
          <a:xfrm>
            <a:off x="6874446" y="5619740"/>
            <a:ext cx="2253108" cy="276999"/>
          </a:xfrm>
          <a:prstGeom prst="rect">
            <a:avLst/>
          </a:prstGeom>
          <a:solidFill>
            <a:srgbClr val="009900"/>
          </a:solidFill>
        </p:spPr>
        <p:txBody>
          <a:bodyPr wrap="square" rtlCol="0">
            <a:spAutoFit/>
          </a:bodyPr>
          <a:lstStyle/>
          <a:p>
            <a:pPr algn="l"/>
            <a:r>
              <a:rPr lang="en-US" sz="1200" dirty="0" smtClean="0">
                <a:solidFill>
                  <a:schemeClr val="bg1"/>
                </a:solidFill>
              </a:rPr>
              <a:t>New LCW Return System</a:t>
            </a:r>
            <a:endParaRPr lang="en-US" sz="1200" dirty="0">
              <a:solidFill>
                <a:schemeClr val="bg1"/>
              </a:solidFill>
            </a:endParaRPr>
          </a:p>
        </p:txBody>
      </p:sp>
      <p:sp>
        <p:nvSpPr>
          <p:cNvPr id="3" name="TextBox 2"/>
          <p:cNvSpPr txBox="1"/>
          <p:nvPr/>
        </p:nvSpPr>
        <p:spPr>
          <a:xfrm>
            <a:off x="5345128" y="2275135"/>
            <a:ext cx="3778730" cy="615553"/>
          </a:xfrm>
          <a:prstGeom prst="rect">
            <a:avLst/>
          </a:prstGeom>
          <a:solidFill>
            <a:srgbClr val="009900"/>
          </a:solidFill>
        </p:spPr>
        <p:txBody>
          <a:bodyPr wrap="square" rtlCol="0">
            <a:spAutoFit/>
          </a:bodyPr>
          <a:lstStyle/>
          <a:p>
            <a:pPr algn="l"/>
            <a:r>
              <a:rPr lang="en-US" sz="1700" dirty="0" smtClean="0">
                <a:solidFill>
                  <a:schemeClr val="bg1"/>
                </a:solidFill>
              </a:rPr>
              <a:t>2 Utility Substations (1000kva) Breakers &amp; MCC </a:t>
            </a:r>
            <a:endParaRPr lang="en-US" sz="1700" dirty="0">
              <a:solidFill>
                <a:schemeClr val="bg1"/>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161745000"/>
              </p:ext>
            </p:extLst>
          </p:nvPr>
        </p:nvGraphicFramePr>
        <p:xfrm>
          <a:off x="2590800" y="3143865"/>
          <a:ext cx="4419600" cy="962025"/>
        </p:xfrm>
        <a:graphic>
          <a:graphicData uri="http://schemas.openxmlformats.org/presentationml/2006/ole">
            <mc:AlternateContent xmlns:mc="http://schemas.openxmlformats.org/markup-compatibility/2006">
              <mc:Choice xmlns:v="urn:schemas-microsoft-com:vml" Requires="v">
                <p:oleObj spid="_x0000_s2057" name="Worksheet" r:id="rId9" imgW="4419574" imgH="962012" progId="Excel.Sheet.12">
                  <p:embed/>
                </p:oleObj>
              </mc:Choice>
              <mc:Fallback>
                <p:oleObj name="Worksheet" r:id="rId9" imgW="4419574" imgH="962012" progId="Excel.Sheet.12">
                  <p:embed/>
                  <p:pic>
                    <p:nvPicPr>
                      <p:cNvPr id="0" name=""/>
                      <p:cNvPicPr/>
                      <p:nvPr/>
                    </p:nvPicPr>
                    <p:blipFill>
                      <a:blip r:embed="rId10"/>
                      <a:stretch>
                        <a:fillRect/>
                      </a:stretch>
                    </p:blipFill>
                    <p:spPr>
                      <a:xfrm>
                        <a:off x="2590800" y="3143865"/>
                        <a:ext cx="4419600" cy="962025"/>
                      </a:xfrm>
                      <a:prstGeom prst="rect">
                        <a:avLst/>
                      </a:prstGeom>
                      <a:ln>
                        <a:solidFill>
                          <a:srgbClr val="C00000"/>
                        </a:solidFill>
                      </a:ln>
                    </p:spPr>
                  </p:pic>
                </p:oleObj>
              </mc:Fallback>
            </mc:AlternateContent>
          </a:graphicData>
        </a:graphic>
      </p:graphicFrame>
      <p:sp>
        <p:nvSpPr>
          <p:cNvPr id="15" name="TextBox 14"/>
          <p:cNvSpPr txBox="1"/>
          <p:nvPr/>
        </p:nvSpPr>
        <p:spPr>
          <a:xfrm>
            <a:off x="5091396" y="5785073"/>
            <a:ext cx="1766603" cy="307777"/>
          </a:xfrm>
          <a:prstGeom prst="rect">
            <a:avLst/>
          </a:prstGeom>
          <a:solidFill>
            <a:srgbClr val="009900"/>
          </a:solidFill>
        </p:spPr>
        <p:txBody>
          <a:bodyPr wrap="square" rtlCol="0">
            <a:spAutoFit/>
          </a:bodyPr>
          <a:lstStyle/>
          <a:p>
            <a:pPr algn="l"/>
            <a:r>
              <a:rPr lang="en-US" sz="1400" dirty="0" smtClean="0">
                <a:solidFill>
                  <a:schemeClr val="bg1"/>
                </a:solidFill>
              </a:rPr>
              <a:t>Isolation Valve</a:t>
            </a:r>
            <a:endParaRPr lang="en-US" sz="1400" dirty="0">
              <a:solidFill>
                <a:schemeClr val="bg1"/>
              </a:solidFill>
            </a:endParaRPr>
          </a:p>
        </p:txBody>
      </p:sp>
      <p:sp>
        <p:nvSpPr>
          <p:cNvPr id="16" name="TextBox 15"/>
          <p:cNvSpPr txBox="1"/>
          <p:nvPr/>
        </p:nvSpPr>
        <p:spPr>
          <a:xfrm>
            <a:off x="3657601" y="5820214"/>
            <a:ext cx="1371600" cy="430887"/>
          </a:xfrm>
          <a:prstGeom prst="rect">
            <a:avLst/>
          </a:prstGeom>
          <a:solidFill>
            <a:srgbClr val="009900"/>
          </a:solidFill>
        </p:spPr>
        <p:txBody>
          <a:bodyPr wrap="square" rtlCol="0">
            <a:spAutoFit/>
          </a:bodyPr>
          <a:lstStyle/>
          <a:p>
            <a:pPr algn="l"/>
            <a:r>
              <a:rPr lang="en-US" sz="1100" dirty="0" smtClean="0">
                <a:solidFill>
                  <a:schemeClr val="bg1"/>
                </a:solidFill>
              </a:rPr>
              <a:t>Accessible Filtering</a:t>
            </a:r>
            <a:endParaRPr lang="en-US" sz="1100" dirty="0">
              <a:solidFill>
                <a:schemeClr val="bg1"/>
              </a:solidFill>
            </a:endParaRPr>
          </a:p>
        </p:txBody>
      </p:sp>
      <p:sp>
        <p:nvSpPr>
          <p:cNvPr id="17" name="TextBox 16"/>
          <p:cNvSpPr txBox="1"/>
          <p:nvPr/>
        </p:nvSpPr>
        <p:spPr>
          <a:xfrm>
            <a:off x="152401" y="6035657"/>
            <a:ext cx="1565672" cy="276999"/>
          </a:xfrm>
          <a:prstGeom prst="rect">
            <a:avLst/>
          </a:prstGeom>
          <a:solidFill>
            <a:srgbClr val="009900"/>
          </a:solidFill>
        </p:spPr>
        <p:txBody>
          <a:bodyPr wrap="square" rtlCol="0">
            <a:spAutoFit/>
          </a:bodyPr>
          <a:lstStyle/>
          <a:p>
            <a:pPr algn="l"/>
            <a:r>
              <a:rPr lang="en-US" sz="1200" dirty="0" smtClean="0">
                <a:solidFill>
                  <a:schemeClr val="bg1"/>
                </a:solidFill>
              </a:rPr>
              <a:t>Isolation Valve</a:t>
            </a:r>
            <a:endParaRPr lang="en-US" sz="1200" dirty="0">
              <a:solidFill>
                <a:schemeClr val="bg1"/>
              </a:solidFill>
            </a:endParaRPr>
          </a:p>
        </p:txBody>
      </p:sp>
      <p:pic>
        <p:nvPicPr>
          <p:cNvPr id="2050" name="Picture 2" descr="C:\Users\pellico\AppData\Local\Microsoft\Windows\Temporary Internet Files\Content.Outlook\6F242NJV\IMG_20140204_130739.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3296" t="22110" r="1706" b="16553"/>
          <a:stretch/>
        </p:blipFill>
        <p:spPr bwMode="auto">
          <a:xfrm rot="5400000">
            <a:off x="-59172" y="897373"/>
            <a:ext cx="2585888" cy="216274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28600" y="3271689"/>
            <a:ext cx="2086544" cy="261610"/>
          </a:xfrm>
          <a:prstGeom prst="rect">
            <a:avLst/>
          </a:prstGeom>
          <a:solidFill>
            <a:srgbClr val="009900"/>
          </a:solidFill>
        </p:spPr>
        <p:txBody>
          <a:bodyPr wrap="square" rtlCol="0">
            <a:spAutoFit/>
          </a:bodyPr>
          <a:lstStyle/>
          <a:p>
            <a:pPr algn="l"/>
            <a:r>
              <a:rPr lang="en-US" sz="1100" dirty="0" smtClean="0">
                <a:solidFill>
                  <a:schemeClr val="bg1"/>
                </a:solidFill>
              </a:rPr>
              <a:t>Roughing Station (1 of 4)</a:t>
            </a:r>
            <a:endParaRPr lang="en-US" sz="1100" dirty="0">
              <a:solidFill>
                <a:schemeClr val="bg1"/>
              </a:solidFill>
            </a:endParaRPr>
          </a:p>
        </p:txBody>
      </p:sp>
      <p:sp>
        <p:nvSpPr>
          <p:cNvPr id="18" name="TextBox 17"/>
          <p:cNvSpPr txBox="1"/>
          <p:nvPr/>
        </p:nvSpPr>
        <p:spPr>
          <a:xfrm>
            <a:off x="2315144" y="1623685"/>
            <a:ext cx="2361254" cy="1446550"/>
          </a:xfrm>
          <a:prstGeom prst="rect">
            <a:avLst/>
          </a:prstGeom>
          <a:noFill/>
        </p:spPr>
        <p:txBody>
          <a:bodyPr wrap="square" rtlCol="0">
            <a:spAutoFit/>
          </a:bodyPr>
          <a:lstStyle/>
          <a:p>
            <a:pPr algn="l"/>
            <a:r>
              <a:rPr lang="en-US" sz="2000" dirty="0" smtClean="0"/>
              <a:t>Vacuum</a:t>
            </a:r>
            <a:r>
              <a:rPr lang="en-US" dirty="0" smtClean="0"/>
              <a:t>:</a:t>
            </a:r>
          </a:p>
          <a:p>
            <a:pPr algn="l"/>
            <a:r>
              <a:rPr lang="en-US" sz="2000" dirty="0" err="1" smtClean="0"/>
              <a:t>Turbos</a:t>
            </a:r>
            <a:r>
              <a:rPr lang="en-US" sz="2000" dirty="0" smtClean="0"/>
              <a:t>, Roughing Stations, Ion pumps and Valves</a:t>
            </a:r>
            <a:endParaRPr lang="en-US" sz="2000" dirty="0"/>
          </a:p>
        </p:txBody>
      </p:sp>
      <p:sp>
        <p:nvSpPr>
          <p:cNvPr id="20" name="TextBox 19"/>
          <p:cNvSpPr txBox="1"/>
          <p:nvPr/>
        </p:nvSpPr>
        <p:spPr>
          <a:xfrm>
            <a:off x="2315144" y="609600"/>
            <a:ext cx="3009064" cy="830997"/>
          </a:xfrm>
          <a:prstGeom prst="rect">
            <a:avLst/>
          </a:prstGeom>
          <a:noFill/>
        </p:spPr>
        <p:txBody>
          <a:bodyPr wrap="square" rtlCol="0">
            <a:spAutoFit/>
          </a:bodyPr>
          <a:lstStyle/>
          <a:p>
            <a:pPr algn="ctr"/>
            <a:r>
              <a:rPr lang="en-US" dirty="0" smtClean="0"/>
              <a:t>Replacing Original Equipment</a:t>
            </a:r>
            <a:endParaRPr lang="en-US" dirty="0"/>
          </a:p>
        </p:txBody>
      </p:sp>
    </p:spTree>
    <p:extLst>
      <p:ext uri="{BB962C8B-B14F-4D97-AF65-F5344CB8AC3E}">
        <p14:creationId xmlns:p14="http://schemas.microsoft.com/office/powerpoint/2010/main" val="5579248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858000" cy="533400"/>
          </a:xfrm>
        </p:spPr>
        <p:txBody>
          <a:bodyPr/>
          <a:lstStyle/>
          <a:p>
            <a:r>
              <a:rPr lang="en-US" dirty="0" smtClean="0"/>
              <a:t>Booster Shielding</a:t>
            </a:r>
            <a:endParaRPr lang="en-US" dirty="0"/>
          </a:p>
        </p:txBody>
      </p:sp>
      <p:sp>
        <p:nvSpPr>
          <p:cNvPr id="4" name="Slide Number Placeholder 3"/>
          <p:cNvSpPr>
            <a:spLocks noGrp="1"/>
          </p:cNvSpPr>
          <p:nvPr>
            <p:ph type="sldNum" sz="quarter" idx="11"/>
          </p:nvPr>
        </p:nvSpPr>
        <p:spPr/>
        <p:txBody>
          <a:bodyPr/>
          <a:lstStyle/>
          <a:p>
            <a:fld id="{026FAA0E-EE57-3945-A3AC-4469626D46E5}" type="slidenum">
              <a:rPr lang="en-US" smtClean="0"/>
              <a:pPr/>
              <a:t>31</a:t>
            </a:fld>
            <a:endParaRPr lang="en-US" smtClean="0"/>
          </a:p>
          <a:p>
            <a:endParaRPr lang="en-US"/>
          </a:p>
        </p:txBody>
      </p:sp>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0950" y="2838450"/>
            <a:ext cx="5171282" cy="304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200025" y="2819400"/>
            <a:ext cx="3505200" cy="3001963"/>
          </a:xfrm>
          <a:prstGeom prst="rect">
            <a:avLst/>
          </a:prstGeom>
        </p:spPr>
        <p:txBody>
          <a:bodyPr/>
          <a:lstStyle>
            <a:lvl1pPr marL="342900" indent="-342900" algn="l" rtl="0" eaLnBrk="1" fontAlgn="base" hangingPunct="1">
              <a:spcBef>
                <a:spcPct val="20000"/>
              </a:spcBef>
              <a:spcAft>
                <a:spcPct val="0"/>
              </a:spcAft>
              <a:buClr>
                <a:srgbClr val="0033CC"/>
              </a:buClr>
              <a:buSzPct val="80000"/>
              <a:buChar char="•"/>
              <a:defRPr sz="2400">
                <a:solidFill>
                  <a:srgbClr val="111111"/>
                </a:solidFill>
                <a:latin typeface="+mn-lt"/>
                <a:ea typeface="+mn-ea"/>
                <a:cs typeface="+mn-cs"/>
              </a:defRPr>
            </a:lvl1pPr>
            <a:lvl2pPr marL="742950" indent="-285750" algn="l" rtl="0" eaLnBrk="1" fontAlgn="base" hangingPunct="1">
              <a:spcBef>
                <a:spcPct val="20000"/>
              </a:spcBef>
              <a:spcAft>
                <a:spcPct val="0"/>
              </a:spcAft>
              <a:buClr>
                <a:srgbClr val="6666FF"/>
              </a:buClr>
              <a:buSzPct val="70000"/>
              <a:buFont typeface="Wingdings" charset="2"/>
              <a:buChar char="§"/>
              <a:defRPr sz="2000">
                <a:solidFill>
                  <a:srgbClr val="111111"/>
                </a:solidFill>
                <a:latin typeface="+mn-lt"/>
                <a:ea typeface="ＭＳ Ｐゴシック" charset="-128"/>
              </a:defRPr>
            </a:lvl2pPr>
            <a:lvl3pPr marL="1143000" indent="-228600" algn="l" rtl="0" eaLnBrk="1" fontAlgn="base" hangingPunct="1">
              <a:spcBef>
                <a:spcPct val="20000"/>
              </a:spcBef>
              <a:spcAft>
                <a:spcPct val="0"/>
              </a:spcAft>
              <a:buClr>
                <a:srgbClr val="009900"/>
              </a:buClr>
              <a:buSzPct val="60000"/>
              <a:buFont typeface="Wingdings" charset="2"/>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lr>
                <a:schemeClr val="tx1"/>
              </a:buClr>
              <a:buSzPct val="35000"/>
              <a:buFont typeface="Wingdings" charset="2"/>
              <a:buChar char="q"/>
              <a:defRPr sz="2000">
                <a:solidFill>
                  <a:srgbClr val="111111"/>
                </a:solidFill>
                <a:latin typeface="+mn-lt"/>
                <a:ea typeface="ＭＳ Ｐゴシック" charset="-128"/>
              </a:defRPr>
            </a:lvl4pPr>
            <a:lvl5pPr marL="2057400" indent="-228600" algn="l" rtl="0" eaLnBrk="1" fontAlgn="base" hangingPunct="1">
              <a:spcBef>
                <a:spcPct val="20000"/>
              </a:spcBef>
              <a:spcAft>
                <a:spcPct val="0"/>
              </a:spcAft>
              <a:buClr>
                <a:schemeClr val="bg2"/>
              </a:buClr>
              <a:buSzPct val="40000"/>
              <a:buFont typeface="Wingdings" charset="2"/>
              <a:buChar char="l"/>
              <a:defRPr sz="2000">
                <a:solidFill>
                  <a:srgbClr val="111111"/>
                </a:solidFill>
                <a:latin typeface="+mn-lt"/>
                <a:ea typeface="ＭＳ Ｐゴシック" charset="-128"/>
              </a:defRPr>
            </a:lvl5pPr>
            <a:lvl6pPr marL="2514600" indent="-228600" algn="l" rtl="0" eaLnBrk="1" fontAlgn="base" hangingPunct="1">
              <a:spcBef>
                <a:spcPct val="20000"/>
              </a:spcBef>
              <a:spcAft>
                <a:spcPct val="0"/>
              </a:spcAft>
              <a:buClr>
                <a:schemeClr val="bg2"/>
              </a:buClr>
              <a:buSzPct val="40000"/>
              <a:buFont typeface="Wingdings" pitchFamily="2" charset="2"/>
              <a:buChar char="l"/>
              <a:defRPr sz="2000">
                <a:solidFill>
                  <a:srgbClr val="111111"/>
                </a:solidFill>
                <a:latin typeface="+mn-lt"/>
              </a:defRPr>
            </a:lvl6pPr>
            <a:lvl7pPr marL="2971800" indent="-228600" algn="l" rtl="0" eaLnBrk="1" fontAlgn="base" hangingPunct="1">
              <a:spcBef>
                <a:spcPct val="20000"/>
              </a:spcBef>
              <a:spcAft>
                <a:spcPct val="0"/>
              </a:spcAft>
              <a:buClr>
                <a:schemeClr val="bg2"/>
              </a:buClr>
              <a:buSzPct val="40000"/>
              <a:buFont typeface="Wingdings" pitchFamily="2" charset="2"/>
              <a:buChar char="l"/>
              <a:defRPr sz="2000">
                <a:solidFill>
                  <a:srgbClr val="111111"/>
                </a:solidFill>
                <a:latin typeface="+mn-lt"/>
              </a:defRPr>
            </a:lvl7pPr>
            <a:lvl8pPr marL="3429000" indent="-228600" algn="l" rtl="0" eaLnBrk="1" fontAlgn="base" hangingPunct="1">
              <a:spcBef>
                <a:spcPct val="20000"/>
              </a:spcBef>
              <a:spcAft>
                <a:spcPct val="0"/>
              </a:spcAft>
              <a:buClr>
                <a:schemeClr val="bg2"/>
              </a:buClr>
              <a:buSzPct val="40000"/>
              <a:buFont typeface="Wingdings" pitchFamily="2" charset="2"/>
              <a:buChar char="l"/>
              <a:defRPr sz="2000">
                <a:solidFill>
                  <a:srgbClr val="111111"/>
                </a:solidFill>
                <a:latin typeface="+mn-lt"/>
              </a:defRPr>
            </a:lvl8pPr>
            <a:lvl9pPr marL="3886200" indent="-228600" algn="l" rtl="0" eaLnBrk="1" fontAlgn="base" hangingPunct="1">
              <a:spcBef>
                <a:spcPct val="20000"/>
              </a:spcBef>
              <a:spcAft>
                <a:spcPct val="0"/>
              </a:spcAft>
              <a:buClr>
                <a:schemeClr val="bg2"/>
              </a:buClr>
              <a:buSzPct val="40000"/>
              <a:buFont typeface="Wingdings" pitchFamily="2" charset="2"/>
              <a:buChar char="l"/>
              <a:defRPr sz="2000">
                <a:solidFill>
                  <a:srgbClr val="111111"/>
                </a:solidFill>
                <a:latin typeface="+mn-lt"/>
              </a:defRPr>
            </a:lvl9pPr>
          </a:lstStyle>
          <a:p>
            <a:pPr>
              <a:buFont typeface="Arial" pitchFamily="34" charset="0"/>
              <a:buNone/>
            </a:pPr>
            <a:r>
              <a:rPr lang="en-US" altLang="en-US" sz="1600" kern="0" dirty="0" smtClean="0"/>
              <a:t>Assessment Beam Parameters</a:t>
            </a:r>
          </a:p>
          <a:p>
            <a:pPr>
              <a:buFont typeface="Arial" pitchFamily="34" charset="0"/>
              <a:buNone/>
            </a:pPr>
            <a:r>
              <a:rPr lang="en-US" altLang="en-US" sz="1600" kern="0" dirty="0" smtClean="0"/>
              <a:t>Shielding Requirements</a:t>
            </a:r>
          </a:p>
          <a:p>
            <a:pPr>
              <a:buFont typeface="Arial" pitchFamily="34" charset="0"/>
              <a:buNone/>
            </a:pPr>
            <a:r>
              <a:rPr lang="en-US" altLang="en-US" sz="1600" kern="0" dirty="0" smtClean="0"/>
              <a:t>Longitudinal Shielding Summary</a:t>
            </a:r>
          </a:p>
          <a:p>
            <a:pPr>
              <a:buFont typeface="Arial" pitchFamily="34" charset="0"/>
              <a:buNone/>
            </a:pPr>
            <a:r>
              <a:rPr lang="en-US" altLang="en-US" sz="1600" kern="0" dirty="0" smtClean="0"/>
              <a:t>Transverse Shielding Summary</a:t>
            </a:r>
          </a:p>
          <a:p>
            <a:pPr>
              <a:buFont typeface="Arial" pitchFamily="34" charset="0"/>
              <a:buNone/>
            </a:pPr>
            <a:r>
              <a:rPr lang="en-US" altLang="en-US" sz="1600" kern="0" dirty="0" smtClean="0"/>
              <a:t>Labyrinths and Penetrations</a:t>
            </a:r>
          </a:p>
          <a:p>
            <a:pPr>
              <a:buFont typeface="Arial" pitchFamily="34" charset="0"/>
              <a:buNone/>
            </a:pPr>
            <a:r>
              <a:rPr lang="en-US" altLang="en-US" sz="1600" kern="0" dirty="0" smtClean="0"/>
              <a:t>Air Activation</a:t>
            </a:r>
          </a:p>
          <a:p>
            <a:pPr>
              <a:buFont typeface="Arial" pitchFamily="34" charset="0"/>
              <a:buNone/>
            </a:pPr>
            <a:r>
              <a:rPr lang="en-US" altLang="en-US" sz="1600" kern="0" dirty="0" smtClean="0"/>
              <a:t>Ground Water and Surface Water</a:t>
            </a:r>
          </a:p>
          <a:p>
            <a:pPr>
              <a:buFont typeface="Arial" pitchFamily="34" charset="0"/>
              <a:buNone/>
            </a:pPr>
            <a:r>
              <a:rPr lang="en-US" altLang="en-US" sz="1600" kern="0" dirty="0" smtClean="0"/>
              <a:t>Soil Activation</a:t>
            </a:r>
          </a:p>
          <a:p>
            <a:pPr>
              <a:buFont typeface="Arial" pitchFamily="34" charset="0"/>
              <a:buNone/>
            </a:pPr>
            <a:r>
              <a:rPr lang="en-US" altLang="en-US" sz="1600" kern="0" dirty="0" err="1" smtClean="0"/>
              <a:t>Muons</a:t>
            </a:r>
            <a:endParaRPr lang="en-US" altLang="en-US" sz="1600" kern="0" dirty="0" smtClean="0"/>
          </a:p>
          <a:p>
            <a:pPr>
              <a:buFont typeface="Arial" pitchFamily="34" charset="0"/>
              <a:buNone/>
            </a:pPr>
            <a:r>
              <a:rPr lang="en-US" altLang="en-US" sz="1600" kern="0" dirty="0" smtClean="0"/>
              <a:t>Residual Dose Rates</a:t>
            </a:r>
          </a:p>
          <a:p>
            <a:pPr>
              <a:buFont typeface="Arial" pitchFamily="34" charset="0"/>
              <a:buNone/>
            </a:pPr>
            <a:r>
              <a:rPr lang="en-US" altLang="en-US" sz="1600" kern="0" dirty="0" smtClean="0"/>
              <a:t>Active Shielding Controls</a:t>
            </a:r>
          </a:p>
          <a:p>
            <a:pPr>
              <a:buFont typeface="Arial" pitchFamily="34" charset="0"/>
              <a:buNone/>
            </a:pPr>
            <a:endParaRPr lang="en-US" altLang="en-US" sz="1600" kern="0" dirty="0" smtClean="0"/>
          </a:p>
        </p:txBody>
      </p:sp>
      <p:sp>
        <p:nvSpPr>
          <p:cNvPr id="8" name="TextBox 7"/>
          <p:cNvSpPr txBox="1"/>
          <p:nvPr/>
        </p:nvSpPr>
        <p:spPr>
          <a:xfrm>
            <a:off x="457200" y="552450"/>
            <a:ext cx="8382000" cy="2012859"/>
          </a:xfrm>
          <a:prstGeom prst="rect">
            <a:avLst/>
          </a:prstGeom>
          <a:noFill/>
        </p:spPr>
        <p:txBody>
          <a:bodyPr wrap="square" rtlCol="0">
            <a:spAutoFit/>
          </a:bodyPr>
          <a:lstStyle/>
          <a:p>
            <a:pPr algn="ctr"/>
            <a:r>
              <a:rPr lang="en-US" dirty="0" smtClean="0"/>
              <a:t>A Booster shielding assessment is underway:</a:t>
            </a:r>
          </a:p>
          <a:p>
            <a:pPr algn="l"/>
            <a:r>
              <a:rPr lang="en-US" sz="2000" dirty="0" smtClean="0"/>
              <a:t>Several rounds of scans have been performed</a:t>
            </a:r>
          </a:p>
          <a:p>
            <a:pPr algn="l"/>
            <a:r>
              <a:rPr lang="en-US" sz="2000" dirty="0" smtClean="0"/>
              <a:t>First round of analysis completed</a:t>
            </a:r>
          </a:p>
          <a:p>
            <a:pPr algn="l"/>
            <a:r>
              <a:rPr lang="en-US" sz="2000" dirty="0" smtClean="0"/>
              <a:t>Preparing for another set of measurements – based upon earlier results</a:t>
            </a:r>
          </a:p>
          <a:p>
            <a:pPr algn="l"/>
            <a:endParaRPr lang="en-US" dirty="0"/>
          </a:p>
        </p:txBody>
      </p:sp>
      <p:sp>
        <p:nvSpPr>
          <p:cNvPr id="9" name="TextBox 8"/>
          <p:cNvSpPr txBox="1"/>
          <p:nvPr/>
        </p:nvSpPr>
        <p:spPr>
          <a:xfrm>
            <a:off x="4495800" y="81260"/>
            <a:ext cx="3111749" cy="461665"/>
          </a:xfrm>
          <a:prstGeom prst="rect">
            <a:avLst/>
          </a:prstGeom>
          <a:solidFill>
            <a:schemeClr val="accent2"/>
          </a:solidFill>
        </p:spPr>
        <p:txBody>
          <a:bodyPr wrap="none" rtlCol="0">
            <a:spAutoFit/>
          </a:bodyPr>
          <a:lstStyle/>
          <a:p>
            <a:r>
              <a:rPr lang="en-US" dirty="0" smtClean="0"/>
              <a:t>Goal – 2.7E17 p/hour</a:t>
            </a:r>
            <a:endParaRPr lang="en-US" dirty="0"/>
          </a:p>
        </p:txBody>
      </p:sp>
      <p:sp>
        <p:nvSpPr>
          <p:cNvPr id="10" name="TextBox 9"/>
          <p:cNvSpPr txBox="1"/>
          <p:nvPr/>
        </p:nvSpPr>
        <p:spPr>
          <a:xfrm>
            <a:off x="4495800" y="2395835"/>
            <a:ext cx="3299301" cy="461665"/>
          </a:xfrm>
          <a:prstGeom prst="rect">
            <a:avLst/>
          </a:prstGeom>
          <a:noFill/>
        </p:spPr>
        <p:txBody>
          <a:bodyPr wrap="none" rtlCol="0">
            <a:spAutoFit/>
          </a:bodyPr>
          <a:lstStyle/>
          <a:p>
            <a:r>
              <a:rPr lang="en-US" dirty="0" smtClean="0"/>
              <a:t>Need to finish by FY15</a:t>
            </a:r>
            <a:endParaRPr lang="en-US" dirty="0"/>
          </a:p>
        </p:txBody>
      </p:sp>
    </p:spTree>
    <p:extLst>
      <p:ext uri="{BB962C8B-B14F-4D97-AF65-F5344CB8AC3E}">
        <p14:creationId xmlns:p14="http://schemas.microsoft.com/office/powerpoint/2010/main" val="8561340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1"/>
          </p:nvPr>
        </p:nvSpPr>
        <p:spPr/>
        <p:txBody>
          <a:bodyPr/>
          <a:lstStyle/>
          <a:p>
            <a:fld id="{026FAA0E-EE57-3945-A3AC-4469626D46E5}" type="slidenum">
              <a:rPr lang="en-US" smtClean="0"/>
              <a:pPr/>
              <a:t>32</a:t>
            </a:fld>
            <a:endParaRPr lang="en-US" smtClean="0"/>
          </a:p>
          <a:p>
            <a:endParaRPr lang="en-US"/>
          </a:p>
        </p:txBody>
      </p:sp>
      <p:pic>
        <p:nvPicPr>
          <p:cNvPr id="29698" name="Picture 2" descr="http://4.bp.blogspot.com/-Kp3GarrUrI0/ToHef7VGB2I/AAAAAAAAB_s/MzAZZpJwntQ/s1600/gears_mandala_colored.png"/>
          <p:cNvPicPr>
            <a:picLocks noChangeAspect="1" noChangeArrowheads="1"/>
          </p:cNvPicPr>
          <p:nvPr/>
        </p:nvPicPr>
        <p:blipFill>
          <a:blip r:embed="rId2" cstate="print"/>
          <a:srcRect/>
          <a:stretch>
            <a:fillRect/>
          </a:stretch>
        </p:blipFill>
        <p:spPr bwMode="auto">
          <a:xfrm>
            <a:off x="1066801" y="0"/>
            <a:ext cx="6857999" cy="6858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1143000"/>
          </a:xfrm>
        </p:spPr>
        <p:txBody>
          <a:bodyPr/>
          <a:lstStyle/>
          <a:p>
            <a:r>
              <a:rPr lang="en-US" dirty="0" smtClean="0"/>
              <a:t>What is a project?</a:t>
            </a:r>
            <a:endParaRPr lang="en-US" dirty="0"/>
          </a:p>
        </p:txBody>
      </p:sp>
      <p:sp>
        <p:nvSpPr>
          <p:cNvPr id="3" name="Content Placeholder 2"/>
          <p:cNvSpPr>
            <a:spLocks noGrp="1"/>
          </p:cNvSpPr>
          <p:nvPr>
            <p:ph idx="1"/>
          </p:nvPr>
        </p:nvSpPr>
        <p:spPr>
          <a:xfrm>
            <a:off x="1600200" y="1143000"/>
            <a:ext cx="6858000" cy="5181600"/>
          </a:xfrm>
        </p:spPr>
        <p:txBody>
          <a:bodyPr>
            <a:normAutofit fontScale="85000" lnSpcReduction="20000"/>
          </a:bodyPr>
          <a:lstStyle/>
          <a:p>
            <a:r>
              <a:rPr lang="en-US" b="1" dirty="0" smtClean="0"/>
              <a:t>Angst </a:t>
            </a:r>
            <a:r>
              <a:rPr lang="en-US" dirty="0" smtClean="0"/>
              <a:t>of what </a:t>
            </a:r>
            <a:r>
              <a:rPr lang="en-US" i="1" dirty="0" smtClean="0"/>
              <a:t>is</a:t>
            </a:r>
            <a:r>
              <a:rPr lang="en-US" dirty="0" smtClean="0"/>
              <a:t>, and what </a:t>
            </a:r>
            <a:r>
              <a:rPr lang="en-US" i="1" dirty="0" smtClean="0"/>
              <a:t>is not</a:t>
            </a:r>
            <a:r>
              <a:rPr lang="en-US" dirty="0" smtClean="0"/>
              <a:t> a “project”</a:t>
            </a:r>
          </a:p>
          <a:p>
            <a:pPr lvl="1"/>
            <a:r>
              <a:rPr lang="en-US" dirty="0" smtClean="0"/>
              <a:t>Jargon of “project-</a:t>
            </a:r>
            <a:r>
              <a:rPr lang="en-US" dirty="0" err="1" smtClean="0"/>
              <a:t>lite</a:t>
            </a:r>
            <a:r>
              <a:rPr lang="en-US" dirty="0" smtClean="0"/>
              <a:t>”</a:t>
            </a:r>
          </a:p>
          <a:p>
            <a:r>
              <a:rPr lang="en-US" b="1" dirty="0" smtClean="0"/>
              <a:t>DOE O 413.3b </a:t>
            </a:r>
            <a:r>
              <a:rPr lang="en-US" dirty="0" smtClean="0"/>
              <a:t>applies to only a very narrow subset of projects </a:t>
            </a:r>
          </a:p>
          <a:p>
            <a:pPr lvl="1"/>
            <a:r>
              <a:rPr lang="en-US" dirty="0" smtClean="0"/>
              <a:t>Large “acquisition of capital assets”, or construction projects</a:t>
            </a:r>
          </a:p>
          <a:p>
            <a:r>
              <a:rPr lang="en-US" dirty="0" smtClean="0"/>
              <a:t>In general (outside of DOE-world), projects are efforts with a temporary existence and specific goals</a:t>
            </a:r>
          </a:p>
          <a:p>
            <a:pPr lvl="1"/>
            <a:r>
              <a:rPr lang="en-US" b="1" dirty="0" smtClean="0"/>
              <a:t>PIP is a project! </a:t>
            </a:r>
            <a:r>
              <a:rPr lang="en-US" dirty="0" smtClean="0"/>
              <a:t>(by any conventional definition)</a:t>
            </a:r>
          </a:p>
          <a:p>
            <a:r>
              <a:rPr lang="en-US" dirty="0" smtClean="0"/>
              <a:t>So, how does PIP fit into our understanding of projects from DOE?</a:t>
            </a:r>
          </a:p>
          <a:p>
            <a:pPr lvl="1"/>
            <a:r>
              <a:rPr lang="en-US" dirty="0" smtClean="0"/>
              <a:t>PIP is supported by operations and applies to existing machines</a:t>
            </a:r>
          </a:p>
          <a:p>
            <a:pPr lvl="1"/>
            <a:r>
              <a:rPr lang="en-US" dirty="0" smtClean="0"/>
              <a:t>Previously, this may have been termed a campaign or  program</a:t>
            </a:r>
          </a:p>
          <a:p>
            <a:r>
              <a:rPr lang="en-US" dirty="0" smtClean="0"/>
              <a:t>Regardless of the above, </a:t>
            </a:r>
            <a:r>
              <a:rPr lang="en-US" b="1" dirty="0" smtClean="0">
                <a:solidFill>
                  <a:srgbClr val="009900"/>
                </a:solidFill>
              </a:rPr>
              <a:t>PIP must implement a project management methodology to be successful, though not specifically covered by 413.3b</a:t>
            </a:r>
          </a:p>
          <a:p>
            <a:r>
              <a:rPr lang="en-US" dirty="0" smtClean="0"/>
              <a:t>This will be an interesting (subjectively) study of how to manage a major project outside 413.3b</a:t>
            </a:r>
            <a:endParaRPr lang="en-US" dirty="0"/>
          </a:p>
        </p:txBody>
      </p:sp>
      <p:sp>
        <p:nvSpPr>
          <p:cNvPr id="4" name="Slide Number Placeholder 3"/>
          <p:cNvSpPr>
            <a:spLocks noGrp="1"/>
          </p:cNvSpPr>
          <p:nvPr>
            <p:ph type="sldNum" sz="quarter" idx="11"/>
          </p:nvPr>
        </p:nvSpPr>
        <p:spPr/>
        <p:txBody>
          <a:bodyPr/>
          <a:lstStyle/>
          <a:p>
            <a:fld id="{4D59C847-7DCE-6D4A-BE87-C05B68FF72A7}" type="slidenum">
              <a:rPr lang="en-US" smtClean="0"/>
              <a:pPr/>
              <a:t>33</a:t>
            </a:fld>
            <a:endParaRPr lang="en-US" dirty="0" smtClean="0"/>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PIP</a:t>
            </a:r>
            <a:endParaRPr lang="en-US" dirty="0"/>
          </a:p>
        </p:txBody>
      </p:sp>
      <p:sp>
        <p:nvSpPr>
          <p:cNvPr id="3" name="Content Placeholder 2"/>
          <p:cNvSpPr>
            <a:spLocks noGrp="1"/>
          </p:cNvSpPr>
          <p:nvPr>
            <p:ph idx="1"/>
          </p:nvPr>
        </p:nvSpPr>
        <p:spPr/>
        <p:txBody>
          <a:bodyPr>
            <a:normAutofit lnSpcReduction="10000"/>
          </a:bodyPr>
          <a:lstStyle/>
          <a:p>
            <a:r>
              <a:rPr lang="en-US" dirty="0" smtClean="0"/>
              <a:t>Developed useful processes that are familiar, though different than 413.3b</a:t>
            </a:r>
          </a:p>
          <a:p>
            <a:pPr lvl="1"/>
            <a:r>
              <a:rPr lang="en-US" dirty="0" smtClean="0"/>
              <a:t>PIP Project Management Plan</a:t>
            </a:r>
          </a:p>
          <a:p>
            <a:pPr lvl="2"/>
            <a:r>
              <a:rPr lang="en-US" dirty="0" smtClean="0"/>
              <a:t>c.f. Project Execution/Implementation Plans</a:t>
            </a:r>
          </a:p>
          <a:p>
            <a:pPr lvl="1"/>
            <a:r>
              <a:rPr lang="en-US" dirty="0" smtClean="0"/>
              <a:t>PIP Design Handbook</a:t>
            </a:r>
          </a:p>
          <a:p>
            <a:pPr lvl="2"/>
            <a:r>
              <a:rPr lang="en-US" dirty="0" smtClean="0"/>
              <a:t>c.f. CDR / TDR</a:t>
            </a:r>
          </a:p>
          <a:p>
            <a:pPr lvl="1"/>
            <a:r>
              <a:rPr lang="en-US" dirty="0" smtClean="0"/>
              <a:t>Cost/Schedule</a:t>
            </a:r>
          </a:p>
          <a:p>
            <a:pPr lvl="2"/>
            <a:r>
              <a:rPr lang="en-US" dirty="0" smtClean="0"/>
              <a:t>Bottoms-up RLS</a:t>
            </a:r>
          </a:p>
          <a:p>
            <a:pPr lvl="1"/>
            <a:r>
              <a:rPr lang="en-US" dirty="0" smtClean="0"/>
              <a:t>Reporting</a:t>
            </a:r>
          </a:p>
          <a:p>
            <a:pPr lvl="2"/>
            <a:r>
              <a:rPr lang="en-US" dirty="0" smtClean="0"/>
              <a:t>Regular reports</a:t>
            </a:r>
          </a:p>
          <a:p>
            <a:pPr lvl="2"/>
            <a:r>
              <a:rPr lang="en-US" dirty="0" smtClean="0"/>
              <a:t>PMGs</a:t>
            </a:r>
          </a:p>
          <a:p>
            <a:r>
              <a:rPr lang="en-US" dirty="0" smtClean="0"/>
              <a:t>Had input from lab management, DOE, project</a:t>
            </a:r>
          </a:p>
        </p:txBody>
      </p:sp>
      <p:sp>
        <p:nvSpPr>
          <p:cNvPr id="4" name="Slide Number Placeholder 3"/>
          <p:cNvSpPr>
            <a:spLocks noGrp="1"/>
          </p:cNvSpPr>
          <p:nvPr>
            <p:ph type="sldNum" sz="quarter" idx="11"/>
          </p:nvPr>
        </p:nvSpPr>
        <p:spPr/>
        <p:txBody>
          <a:bodyPr/>
          <a:lstStyle/>
          <a:p>
            <a:fld id="{4D59C847-7DCE-6D4A-BE87-C05B68FF72A7}" type="slidenum">
              <a:rPr lang="en-US" smtClean="0"/>
              <a:pPr/>
              <a:t>34</a:t>
            </a:fld>
            <a:endParaRPr lang="en-US" smtClean="0"/>
          </a:p>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400800" cy="838200"/>
          </a:xfrm>
        </p:spPr>
        <p:txBody>
          <a:bodyPr>
            <a:normAutofit/>
          </a:bodyPr>
          <a:lstStyle/>
          <a:p>
            <a:r>
              <a:rPr lang="en-US" sz="3200" dirty="0" smtClean="0"/>
              <a:t>PIP Development Timetable</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3542049195"/>
              </p:ext>
            </p:extLst>
          </p:nvPr>
        </p:nvGraphicFramePr>
        <p:xfrm>
          <a:off x="990600" y="1371600"/>
          <a:ext cx="6629400" cy="4909627"/>
        </p:xfrm>
        <a:graphic>
          <a:graphicData uri="http://schemas.openxmlformats.org/drawingml/2006/table">
            <a:tbl>
              <a:tblPr firstRow="1" bandRow="1">
                <a:tableStyleId>{2D5ABB26-0587-4C30-8999-92F81FD0307C}</a:tableStyleId>
              </a:tblPr>
              <a:tblGrid>
                <a:gridCol w="1657350"/>
                <a:gridCol w="4972050"/>
              </a:tblGrid>
              <a:tr h="360562">
                <a:tc>
                  <a:txBody>
                    <a:bodyPr/>
                    <a:lstStyle/>
                    <a:p>
                      <a:pPr algn="r"/>
                      <a:r>
                        <a:rPr lang="en-US" sz="1600" b="1" dirty="0" smtClean="0"/>
                        <a:t>August 2010 </a:t>
                      </a:r>
                      <a:endParaRPr lang="en-US" sz="1600" b="1" dirty="0"/>
                    </a:p>
                  </a:txBody>
                  <a:tcPr anchor="ctr"/>
                </a:tc>
                <a:tc>
                  <a:txBody>
                    <a:bodyPr/>
                    <a:lstStyle/>
                    <a:p>
                      <a:r>
                        <a:rPr lang="en-US" sz="1600" dirty="0" smtClean="0"/>
                        <a:t>Task Force Report</a:t>
                      </a:r>
                      <a:endParaRPr lang="en-US" sz="1600" dirty="0"/>
                    </a:p>
                  </a:txBody>
                  <a:tcPr anchor="ctr"/>
                </a:tc>
              </a:tr>
              <a:tr h="360562">
                <a:tc>
                  <a:txBody>
                    <a:bodyPr/>
                    <a:lstStyle/>
                    <a:p>
                      <a:pPr algn="r"/>
                      <a:r>
                        <a:rPr lang="en-US" sz="1600" b="1" dirty="0" smtClean="0"/>
                        <a:t>December 2010 </a:t>
                      </a:r>
                      <a:endParaRPr lang="en-US" sz="1600" b="1" dirty="0"/>
                    </a:p>
                  </a:txBody>
                  <a:tcPr anchor="ctr">
                    <a:solidFill>
                      <a:schemeClr val="bg1">
                        <a:lumMod val="85000"/>
                      </a:schemeClr>
                    </a:solidFill>
                  </a:tcPr>
                </a:tc>
                <a:tc>
                  <a:txBody>
                    <a:bodyPr/>
                    <a:lstStyle/>
                    <a:p>
                      <a:r>
                        <a:rPr lang="en-US" sz="1600" dirty="0" smtClean="0"/>
                        <a:t>Proton Source Workshop</a:t>
                      </a:r>
                      <a:endParaRPr lang="en-US" sz="1600" dirty="0"/>
                    </a:p>
                  </a:txBody>
                  <a:tcPr anchor="ctr">
                    <a:solidFill>
                      <a:schemeClr val="bg1">
                        <a:lumMod val="85000"/>
                      </a:schemeClr>
                    </a:solidFill>
                  </a:tcPr>
                </a:tc>
              </a:tr>
              <a:tr h="452006">
                <a:tc>
                  <a:txBody>
                    <a:bodyPr/>
                    <a:lstStyle/>
                    <a:p>
                      <a:pPr algn="r"/>
                      <a:r>
                        <a:rPr lang="en-US" sz="1600" b="1" dirty="0" smtClean="0"/>
                        <a:t>February 2011 </a:t>
                      </a:r>
                      <a:endParaRPr lang="en-US" sz="1600" b="1" dirty="0"/>
                    </a:p>
                  </a:txBody>
                  <a:tcPr anchor="ctr"/>
                </a:tc>
                <a:tc>
                  <a:txBody>
                    <a:bodyPr/>
                    <a:lstStyle/>
                    <a:p>
                      <a:r>
                        <a:rPr lang="en-US" sz="1600" dirty="0" smtClean="0"/>
                        <a:t>Proton Source Improvement Plan Proposal</a:t>
                      </a:r>
                      <a:endParaRPr lang="en-US" sz="1600" dirty="0"/>
                    </a:p>
                  </a:txBody>
                  <a:tcPr anchor="ctr"/>
                </a:tc>
              </a:tr>
              <a:tr h="457200">
                <a:tc>
                  <a:txBody>
                    <a:bodyPr/>
                    <a:lstStyle/>
                    <a:p>
                      <a:pPr algn="r"/>
                      <a:r>
                        <a:rPr lang="en-US" sz="1600" b="1" dirty="0" smtClean="0"/>
                        <a:t>August 2011 </a:t>
                      </a:r>
                      <a:endParaRPr lang="en-US" sz="1600" b="1" dirty="0"/>
                    </a:p>
                  </a:txBody>
                  <a:tcPr anchor="ctr">
                    <a:solidFill>
                      <a:schemeClr val="bg1">
                        <a:lumMod val="85000"/>
                      </a:schemeClr>
                    </a:solidFill>
                  </a:tcPr>
                </a:tc>
                <a:tc>
                  <a:txBody>
                    <a:bodyPr/>
                    <a:lstStyle/>
                    <a:p>
                      <a:r>
                        <a:rPr lang="en-US" sz="1600" dirty="0" smtClean="0"/>
                        <a:t>1</a:t>
                      </a:r>
                      <a:r>
                        <a:rPr lang="en-US" sz="1600" baseline="30000" dirty="0" smtClean="0"/>
                        <a:t>st</a:t>
                      </a:r>
                      <a:r>
                        <a:rPr lang="en-US" sz="1600" dirty="0" smtClean="0"/>
                        <a:t> Proton Improvement Plan Manager Meeting</a:t>
                      </a:r>
                      <a:endParaRPr lang="en-US" sz="1600" dirty="0"/>
                    </a:p>
                  </a:txBody>
                  <a:tcPr anchor="ctr">
                    <a:solidFill>
                      <a:schemeClr val="bg1">
                        <a:lumMod val="85000"/>
                      </a:schemeClr>
                    </a:solidFill>
                  </a:tcPr>
                </a:tc>
              </a:tr>
              <a:tr h="457200">
                <a:tc>
                  <a:txBody>
                    <a:bodyPr/>
                    <a:lstStyle/>
                    <a:p>
                      <a:pPr algn="r"/>
                      <a:r>
                        <a:rPr lang="en-US" sz="1600" b="1" dirty="0" smtClean="0"/>
                        <a:t>October 2011</a:t>
                      </a:r>
                      <a:endParaRPr lang="en-US" sz="1600" b="1" dirty="0"/>
                    </a:p>
                  </a:txBody>
                  <a:tcPr anchor="ctr"/>
                </a:tc>
                <a:tc>
                  <a:txBody>
                    <a:bodyPr/>
                    <a:lstStyle/>
                    <a:p>
                      <a:r>
                        <a:rPr lang="en-US" sz="1600" dirty="0" smtClean="0"/>
                        <a:t>Proton Improvement Plan FY12 M&amp;S Uploaded</a:t>
                      </a:r>
                      <a:endParaRPr lang="en-US" sz="1600" dirty="0"/>
                    </a:p>
                  </a:txBody>
                  <a:tcPr anchor="ctr"/>
                </a:tc>
              </a:tr>
              <a:tr h="457200">
                <a:tc rowSpan="3">
                  <a:txBody>
                    <a:bodyPr/>
                    <a:lstStyle/>
                    <a:p>
                      <a:pPr algn="r"/>
                      <a:r>
                        <a:rPr lang="en-US" sz="1600" b="1" dirty="0" smtClean="0"/>
                        <a:t>January</a:t>
                      </a:r>
                      <a:r>
                        <a:rPr lang="en-US" sz="1600" b="1" baseline="0" dirty="0" smtClean="0"/>
                        <a:t> 2012</a:t>
                      </a:r>
                      <a:endParaRPr lang="en-US" sz="1600" b="1" dirty="0"/>
                    </a:p>
                  </a:txBody>
                  <a:tcPr anchor="ctr">
                    <a:solidFill>
                      <a:schemeClr val="bg1">
                        <a:lumMod val="85000"/>
                      </a:schemeClr>
                    </a:solidFill>
                  </a:tcPr>
                </a:tc>
                <a:tc>
                  <a:txBody>
                    <a:bodyPr/>
                    <a:lstStyle/>
                    <a:p>
                      <a:r>
                        <a:rPr lang="en-US" sz="1600" dirty="0" smtClean="0"/>
                        <a:t>Proton Improvement Plan Design Handbook</a:t>
                      </a:r>
                      <a:endParaRPr lang="en-US" sz="1600" dirty="0"/>
                    </a:p>
                  </a:txBody>
                  <a:tcPr anchor="ctr">
                    <a:solidFill>
                      <a:schemeClr val="bg1">
                        <a:lumMod val="85000"/>
                      </a:schemeClr>
                    </a:solidFill>
                  </a:tcPr>
                </a:tc>
              </a:tr>
              <a:tr h="444461">
                <a:tc vMerge="1">
                  <a:txBody>
                    <a:bodyPr/>
                    <a:lstStyle/>
                    <a:p>
                      <a:pPr algn="r"/>
                      <a:endParaRPr lang="en-US" dirty="0"/>
                    </a:p>
                  </a:txBody>
                  <a:tcPr/>
                </a:tc>
                <a:tc>
                  <a:txBody>
                    <a:bodyPr/>
                    <a:lstStyle/>
                    <a:p>
                      <a:r>
                        <a:rPr lang="en-US" sz="1600" dirty="0" smtClean="0"/>
                        <a:t>Proton Improvement Plan Management Plan</a:t>
                      </a:r>
                      <a:endParaRPr lang="en-US" sz="1600" dirty="0"/>
                    </a:p>
                  </a:txBody>
                  <a:tcPr anchor="ctr">
                    <a:solidFill>
                      <a:schemeClr val="bg1">
                        <a:lumMod val="85000"/>
                      </a:schemeClr>
                    </a:solidFill>
                  </a:tcPr>
                </a:tc>
              </a:tr>
              <a:tr h="546139">
                <a:tc vMerge="1">
                  <a:txBody>
                    <a:bodyPr/>
                    <a:lstStyle/>
                    <a:p>
                      <a:pPr algn="r"/>
                      <a:endParaRPr lang="en-US" sz="1600" b="1" dirty="0"/>
                    </a:p>
                  </a:txBody>
                  <a:tcPr anchor="ctr"/>
                </a:tc>
                <a:tc>
                  <a:txBody>
                    <a:bodyPr/>
                    <a:lstStyle/>
                    <a:p>
                      <a:r>
                        <a:rPr lang="en-US" sz="1600" dirty="0" smtClean="0"/>
                        <a:t>Proton Improvement Plan</a:t>
                      </a:r>
                      <a:r>
                        <a:rPr lang="en-US" sz="1600" baseline="0" dirty="0" smtClean="0"/>
                        <a:t>  RLS  </a:t>
                      </a:r>
                      <a:r>
                        <a:rPr lang="en-US" sz="1600" baseline="0" dirty="0" err="1" smtClean="0"/>
                        <a:t>Baselined</a:t>
                      </a:r>
                      <a:endParaRPr lang="en-US" sz="1600" dirty="0"/>
                    </a:p>
                  </a:txBody>
                  <a:tcPr anchor="ctr">
                    <a:solidFill>
                      <a:schemeClr val="bg1">
                        <a:lumMod val="85000"/>
                      </a:schemeClr>
                    </a:solidFill>
                  </a:tcPr>
                </a:tc>
              </a:tr>
              <a:tr h="533400">
                <a:tc>
                  <a:txBody>
                    <a:bodyPr/>
                    <a:lstStyle/>
                    <a:p>
                      <a:pPr algn="r"/>
                      <a:r>
                        <a:rPr lang="en-US" sz="1600" b="1" dirty="0" smtClean="0"/>
                        <a:t>June 2012 </a:t>
                      </a:r>
                      <a:endParaRPr lang="en-US" sz="1600" b="1" dirty="0"/>
                    </a:p>
                  </a:txBody>
                  <a:tcPr anchor="ctr">
                    <a:solidFill>
                      <a:schemeClr val="bg1"/>
                    </a:solidFill>
                  </a:tcPr>
                </a:tc>
                <a:tc>
                  <a:txBody>
                    <a:bodyPr/>
                    <a:lstStyle/>
                    <a:p>
                      <a:r>
                        <a:rPr lang="en-US" sz="1600" dirty="0" smtClean="0"/>
                        <a:t>1</a:t>
                      </a:r>
                      <a:r>
                        <a:rPr lang="en-US" sz="1600" baseline="30000" dirty="0" smtClean="0"/>
                        <a:t>st</a:t>
                      </a:r>
                      <a:r>
                        <a:rPr lang="en-US" sz="1600" dirty="0" smtClean="0"/>
                        <a:t> Proton Improvement Plan Quarterly Report</a:t>
                      </a:r>
                      <a:endParaRPr lang="en-US" sz="1600" dirty="0"/>
                    </a:p>
                  </a:txBody>
                  <a:tcPr anchor="ctr">
                    <a:solidFill>
                      <a:schemeClr val="bg1"/>
                    </a:solidFill>
                  </a:tcPr>
                </a:tc>
              </a:tr>
              <a:tr h="622339">
                <a:tc>
                  <a:txBody>
                    <a:bodyPr/>
                    <a:lstStyle/>
                    <a:p>
                      <a:pPr algn="r"/>
                      <a:r>
                        <a:rPr lang="en-US" sz="1600" b="1" dirty="0" smtClean="0"/>
                        <a:t>August 2012 </a:t>
                      </a:r>
                      <a:endParaRPr lang="en-US" sz="1600" b="1" dirty="0"/>
                    </a:p>
                  </a:txBody>
                  <a:tcPr anchor="ctr">
                    <a:solidFill>
                      <a:schemeClr val="bg1">
                        <a:lumMod val="85000"/>
                      </a:schemeClr>
                    </a:solidFill>
                  </a:tcPr>
                </a:tc>
                <a:tc>
                  <a:txBody>
                    <a:bodyPr/>
                    <a:lstStyle/>
                    <a:p>
                      <a:r>
                        <a:rPr lang="en-US" sz="1600" dirty="0" smtClean="0"/>
                        <a:t>1</a:t>
                      </a:r>
                      <a:r>
                        <a:rPr lang="en-US" sz="1600" baseline="30000" dirty="0" smtClean="0"/>
                        <a:t>st</a:t>
                      </a:r>
                      <a:r>
                        <a:rPr lang="en-US" sz="1600" dirty="0" smtClean="0"/>
                        <a:t> Proton Improvement Plan PMG</a:t>
                      </a:r>
                      <a:endParaRPr lang="en-US" sz="1600" dirty="0"/>
                    </a:p>
                  </a:txBody>
                  <a:tcPr anchor="ctr">
                    <a:solidFill>
                      <a:schemeClr val="bg1">
                        <a:lumMod val="85000"/>
                      </a:schemeClr>
                    </a:solidFill>
                  </a:tcPr>
                </a:tc>
              </a:tr>
            </a:tbl>
          </a:graphicData>
        </a:graphic>
      </p:graphicFrame>
      <p:sp>
        <p:nvSpPr>
          <p:cNvPr id="9" name="Slide Number Placeholder 4"/>
          <p:cNvSpPr>
            <a:spLocks noGrp="1"/>
          </p:cNvSpPr>
          <p:nvPr>
            <p:ph type="sldNum" sz="quarter" idx="11"/>
          </p:nvPr>
        </p:nvSpPr>
        <p:spPr>
          <a:xfrm>
            <a:off x="381000" y="6305550"/>
            <a:ext cx="1905000" cy="457200"/>
          </a:xfrm>
        </p:spPr>
        <p:txBody>
          <a:bodyPr/>
          <a:lstStyle/>
          <a:p>
            <a:fld id="{4D59C847-7DCE-6D4A-BE87-C05B68FF72A7}" type="slidenum">
              <a:rPr lang="en-US" smtClean="0"/>
              <a:pPr/>
              <a:t>35</a:t>
            </a:fld>
            <a:endParaRPr lang="en-US" smtClean="0"/>
          </a:p>
          <a:p>
            <a:endParaRPr lang="en-US"/>
          </a:p>
        </p:txBody>
      </p:sp>
    </p:spTree>
    <p:extLst>
      <p:ext uri="{BB962C8B-B14F-4D97-AF65-F5344CB8AC3E}">
        <p14:creationId xmlns:p14="http://schemas.microsoft.com/office/powerpoint/2010/main" val="33026597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a:t>
            </a:r>
            <a:endParaRPr lang="en-US" dirty="0"/>
          </a:p>
        </p:txBody>
      </p:sp>
      <p:sp>
        <p:nvSpPr>
          <p:cNvPr id="3" name="Content Placeholder 2"/>
          <p:cNvSpPr>
            <a:spLocks noGrp="1"/>
          </p:cNvSpPr>
          <p:nvPr>
            <p:ph idx="1"/>
          </p:nvPr>
        </p:nvSpPr>
        <p:spPr>
          <a:xfrm>
            <a:off x="1600200" y="2286000"/>
            <a:ext cx="6858000" cy="3810000"/>
          </a:xfrm>
        </p:spPr>
        <p:txBody>
          <a:bodyPr>
            <a:normAutofit fontScale="92500" lnSpcReduction="10000"/>
          </a:bodyPr>
          <a:lstStyle/>
          <a:p>
            <a:r>
              <a:rPr lang="en-US" dirty="0" smtClean="0"/>
              <a:t>Analyzed risks within the proton source</a:t>
            </a:r>
          </a:p>
          <a:p>
            <a:pPr lvl="1"/>
            <a:r>
              <a:rPr lang="en-US" dirty="0" smtClean="0"/>
              <a:t>Experts considered every system for reliability and maintainability through 2025</a:t>
            </a:r>
          </a:p>
          <a:p>
            <a:pPr lvl="1"/>
            <a:r>
              <a:rPr lang="en-US" dirty="0" smtClean="0"/>
              <a:t>Identified many vulnerabilities, assessed risk and costs of upgrades</a:t>
            </a:r>
          </a:p>
          <a:p>
            <a:pPr lvl="1"/>
            <a:r>
              <a:rPr lang="en-US" dirty="0" smtClean="0">
                <a:hlinkClick r:id="rId2"/>
              </a:rPr>
              <a:t>http://beamdocs.fnal.gov/AD-public/DocDB/ShowDocument?docid=3660</a:t>
            </a:r>
            <a:endParaRPr lang="en-US" dirty="0" smtClean="0"/>
          </a:p>
          <a:p>
            <a:r>
              <a:rPr lang="en-US" dirty="0" smtClean="0"/>
              <a:t>15 Hz pulse items were identified at this point, but the issues of increased flux were specifically not addressed</a:t>
            </a:r>
          </a:p>
          <a:p>
            <a:pPr lvl="1"/>
            <a:r>
              <a:rPr lang="en-US" dirty="0" smtClean="0"/>
              <a:t>Future users were still not so clear, nor how to pay for upgrades</a:t>
            </a:r>
            <a:endParaRPr lang="en-US" dirty="0"/>
          </a:p>
        </p:txBody>
      </p:sp>
      <p:sp>
        <p:nvSpPr>
          <p:cNvPr id="4" name="Slide Number Placeholder 3"/>
          <p:cNvSpPr>
            <a:spLocks noGrp="1"/>
          </p:cNvSpPr>
          <p:nvPr>
            <p:ph type="sldNum" sz="quarter" idx="11"/>
          </p:nvPr>
        </p:nvSpPr>
        <p:spPr/>
        <p:txBody>
          <a:bodyPr/>
          <a:lstStyle/>
          <a:p>
            <a:fld id="{4D59C847-7DCE-6D4A-BE87-C05B68FF72A7}" type="slidenum">
              <a:rPr lang="en-US" smtClean="0"/>
              <a:pPr/>
              <a:t>36</a:t>
            </a:fld>
            <a:endParaRPr lang="en-US" smtClean="0"/>
          </a:p>
          <a:p>
            <a:endParaRPr lang="en-US"/>
          </a:p>
        </p:txBody>
      </p:sp>
      <p:pic>
        <p:nvPicPr>
          <p:cNvPr id="34818" name="Picture 2"/>
          <p:cNvPicPr>
            <a:picLocks noChangeAspect="1" noChangeArrowheads="1"/>
          </p:cNvPicPr>
          <p:nvPr/>
        </p:nvPicPr>
        <p:blipFill>
          <a:blip r:embed="rId3" cstate="print"/>
          <a:srcRect/>
          <a:stretch>
            <a:fillRect/>
          </a:stretch>
        </p:blipFill>
        <p:spPr bwMode="auto">
          <a:xfrm>
            <a:off x="771525" y="228600"/>
            <a:ext cx="7915275" cy="196215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858000" cy="1143000"/>
          </a:xfrm>
        </p:spPr>
        <p:txBody>
          <a:bodyPr/>
          <a:lstStyle/>
          <a:p>
            <a:r>
              <a:rPr lang="en-US" dirty="0" smtClean="0"/>
              <a:t>Proton Source Workshop, Dec 2010</a:t>
            </a:r>
            <a:endParaRPr lang="en-US" dirty="0"/>
          </a:p>
        </p:txBody>
      </p:sp>
      <p:sp>
        <p:nvSpPr>
          <p:cNvPr id="3" name="Content Placeholder 2"/>
          <p:cNvSpPr>
            <a:spLocks noGrp="1"/>
          </p:cNvSpPr>
          <p:nvPr>
            <p:ph idx="1"/>
          </p:nvPr>
        </p:nvSpPr>
        <p:spPr>
          <a:xfrm>
            <a:off x="1600200" y="1447800"/>
            <a:ext cx="6858000" cy="4648200"/>
          </a:xfrm>
        </p:spPr>
        <p:txBody>
          <a:bodyPr>
            <a:normAutofit fontScale="92500" lnSpcReduction="10000"/>
          </a:bodyPr>
          <a:lstStyle/>
          <a:p>
            <a:r>
              <a:rPr lang="en-US" dirty="0" smtClean="0"/>
              <a:t>Discuss reliability, longevity, 15 Hz, </a:t>
            </a:r>
            <a:r>
              <a:rPr lang="en-US" i="1" dirty="0" smtClean="0"/>
              <a:t>and</a:t>
            </a:r>
            <a:r>
              <a:rPr lang="en-US" dirty="0" smtClean="0"/>
              <a:t> flux for two days</a:t>
            </a:r>
          </a:p>
          <a:p>
            <a:pPr lvl="1"/>
            <a:r>
              <a:rPr lang="en-US" dirty="0" smtClean="0">
                <a:hlinkClick r:id="rId2"/>
              </a:rPr>
              <a:t>https://beamdocs.fnal.gov/AD-private/DocDB/DisplayMeeting?conferenceid=114</a:t>
            </a:r>
            <a:endParaRPr lang="en-US" dirty="0" smtClean="0"/>
          </a:p>
          <a:p>
            <a:pPr lvl="1"/>
            <a:r>
              <a:rPr lang="en-US" dirty="0" smtClean="0"/>
              <a:t>50 participants</a:t>
            </a:r>
          </a:p>
          <a:p>
            <a:pPr lvl="1"/>
            <a:r>
              <a:rPr lang="en-US" dirty="0" smtClean="0"/>
              <a:t>25 presentations</a:t>
            </a:r>
          </a:p>
          <a:p>
            <a:r>
              <a:rPr lang="en-US" dirty="0" smtClean="0"/>
              <a:t>Combined with the task force report to produce the </a:t>
            </a:r>
            <a:r>
              <a:rPr lang="en-US" i="1" dirty="0" smtClean="0"/>
              <a:t>Proton Source Improvement Plan</a:t>
            </a:r>
            <a:r>
              <a:rPr lang="en-US" dirty="0" smtClean="0"/>
              <a:t> </a:t>
            </a:r>
          </a:p>
          <a:p>
            <a:pPr lvl="1"/>
            <a:r>
              <a:rPr lang="en-US" dirty="0" smtClean="0">
                <a:hlinkClick r:id="rId3"/>
              </a:rPr>
              <a:t>https://beamdocs.fnal.gov/AD-private/DocDB/ShowDocument?docid=3781</a:t>
            </a:r>
            <a:endParaRPr lang="en-US" dirty="0" smtClean="0"/>
          </a:p>
          <a:p>
            <a:pPr lvl="1"/>
            <a:r>
              <a:rPr lang="en-US" dirty="0" smtClean="0"/>
              <a:t>Initial selection of scope for what would become PIP</a:t>
            </a:r>
          </a:p>
          <a:p>
            <a:r>
              <a:rPr lang="en-US" dirty="0" smtClean="0"/>
              <a:t>PIP would eventually start that next fall (FY2012) </a:t>
            </a:r>
          </a:p>
          <a:p>
            <a:pPr lvl="1"/>
            <a:r>
              <a:rPr lang="en-US" dirty="0" smtClean="0"/>
              <a:t>Worked out how to manage the project</a:t>
            </a:r>
          </a:p>
          <a:p>
            <a:pPr lvl="1"/>
            <a:r>
              <a:rPr lang="en-US" dirty="0" smtClean="0"/>
              <a:t>Scope was refined, particularly for consideration of flux</a:t>
            </a:r>
            <a:endParaRPr lang="en-US" dirty="0"/>
          </a:p>
        </p:txBody>
      </p:sp>
      <p:sp>
        <p:nvSpPr>
          <p:cNvPr id="4" name="Slide Number Placeholder 3"/>
          <p:cNvSpPr>
            <a:spLocks noGrp="1"/>
          </p:cNvSpPr>
          <p:nvPr>
            <p:ph type="sldNum" sz="quarter" idx="11"/>
          </p:nvPr>
        </p:nvSpPr>
        <p:spPr/>
        <p:txBody>
          <a:bodyPr/>
          <a:lstStyle/>
          <a:p>
            <a:fld id="{4D59C847-7DCE-6D4A-BE87-C05B68FF72A7}" type="slidenum">
              <a:rPr lang="en-US" smtClean="0"/>
              <a:pPr/>
              <a:t>37</a:t>
            </a:fld>
            <a:endParaRPr lang="en-US" smtClean="0"/>
          </a:p>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4419600" y="0"/>
            <a:ext cx="5328788" cy="6858000"/>
          </a:xfrm>
          <a:prstGeom prst="rect">
            <a:avLst/>
          </a:prstGeom>
          <a:noFill/>
          <a:ln w="9525">
            <a:noFill/>
            <a:miter lim="800000"/>
            <a:headEnd/>
            <a:tailEnd/>
          </a:ln>
        </p:spPr>
      </p:pic>
      <p:sp>
        <p:nvSpPr>
          <p:cNvPr id="2" name="Title 1"/>
          <p:cNvSpPr>
            <a:spLocks noGrp="1"/>
          </p:cNvSpPr>
          <p:nvPr>
            <p:ph type="title"/>
          </p:nvPr>
        </p:nvSpPr>
        <p:spPr>
          <a:xfrm>
            <a:off x="0" y="0"/>
            <a:ext cx="3886200" cy="1600200"/>
          </a:xfrm>
        </p:spPr>
        <p:txBody>
          <a:bodyPr/>
          <a:lstStyle/>
          <a:p>
            <a:r>
              <a:rPr lang="en-US" dirty="0" smtClean="0"/>
              <a:t>PIP Project Management Plan</a:t>
            </a:r>
            <a:endParaRPr lang="en-US" dirty="0"/>
          </a:p>
        </p:txBody>
      </p:sp>
      <p:sp>
        <p:nvSpPr>
          <p:cNvPr id="3" name="Content Placeholder 2"/>
          <p:cNvSpPr>
            <a:spLocks noGrp="1"/>
          </p:cNvSpPr>
          <p:nvPr>
            <p:ph idx="1"/>
          </p:nvPr>
        </p:nvSpPr>
        <p:spPr>
          <a:xfrm>
            <a:off x="0" y="1600200"/>
            <a:ext cx="4572000" cy="4648200"/>
          </a:xfrm>
        </p:spPr>
        <p:txBody>
          <a:bodyPr/>
          <a:lstStyle/>
          <a:p>
            <a:r>
              <a:rPr lang="en-US" dirty="0" smtClean="0"/>
              <a:t>Derived from implementation and execution plans</a:t>
            </a:r>
          </a:p>
          <a:p>
            <a:pPr lvl="1"/>
            <a:r>
              <a:rPr lang="en-US" dirty="0" smtClean="0">
                <a:hlinkClick r:id="rId3"/>
              </a:rPr>
              <a:t>https://beamdocs.fnal.gov/AD-private/DocDB/ShowDocument?docid=4052</a:t>
            </a:r>
            <a:endParaRPr lang="en-US" dirty="0" smtClean="0"/>
          </a:p>
          <a:p>
            <a:r>
              <a:rPr lang="en-US" dirty="0" smtClean="0"/>
              <a:t>Spells out the basic practices for the project</a:t>
            </a:r>
          </a:p>
          <a:p>
            <a:r>
              <a:rPr lang="en-US" dirty="0" smtClean="0"/>
              <a:t>Still run the project off of this document</a:t>
            </a:r>
          </a:p>
          <a:p>
            <a:pPr lvl="1"/>
            <a:endParaRPr lang="en-US" dirty="0"/>
          </a:p>
        </p:txBody>
      </p:sp>
      <p:sp>
        <p:nvSpPr>
          <p:cNvPr id="4" name="Slide Number Placeholder 3"/>
          <p:cNvSpPr>
            <a:spLocks noGrp="1"/>
          </p:cNvSpPr>
          <p:nvPr>
            <p:ph type="sldNum" sz="quarter" idx="11"/>
          </p:nvPr>
        </p:nvSpPr>
        <p:spPr/>
        <p:txBody>
          <a:bodyPr/>
          <a:lstStyle/>
          <a:p>
            <a:fld id="{4D59C847-7DCE-6D4A-BE87-C05B68FF72A7}" type="slidenum">
              <a:rPr lang="en-US" smtClean="0"/>
              <a:pPr/>
              <a:t>38</a:t>
            </a:fld>
            <a:endParaRPr lang="en-US" smtClean="0"/>
          </a:p>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6858000" cy="762000"/>
          </a:xfrm>
        </p:spPr>
        <p:txBody>
          <a:bodyPr/>
          <a:lstStyle/>
          <a:p>
            <a:r>
              <a:rPr lang="en-US" dirty="0" smtClean="0"/>
              <a:t>PIP Design Handbook</a:t>
            </a:r>
            <a:endParaRPr lang="en-US" dirty="0"/>
          </a:p>
        </p:txBody>
      </p:sp>
      <p:sp>
        <p:nvSpPr>
          <p:cNvPr id="3" name="Content Placeholder 2"/>
          <p:cNvSpPr>
            <a:spLocks noGrp="1"/>
          </p:cNvSpPr>
          <p:nvPr>
            <p:ph idx="1"/>
          </p:nvPr>
        </p:nvSpPr>
        <p:spPr>
          <a:xfrm>
            <a:off x="1600200" y="685800"/>
            <a:ext cx="6858000" cy="2133600"/>
          </a:xfrm>
        </p:spPr>
        <p:txBody>
          <a:bodyPr>
            <a:normAutofit/>
          </a:bodyPr>
          <a:lstStyle/>
          <a:p>
            <a:r>
              <a:rPr lang="en-US" sz="2000" dirty="0" smtClean="0"/>
              <a:t>Similar to CDR or TDR</a:t>
            </a:r>
          </a:p>
          <a:p>
            <a:pPr lvl="1"/>
            <a:r>
              <a:rPr lang="en-US" sz="1800" dirty="0" smtClean="0">
                <a:hlinkClick r:id="rId2"/>
              </a:rPr>
              <a:t>https://beamdocs.fnal.gov/AD-private/DocDB/ShowDocument?docid=4053</a:t>
            </a:r>
            <a:endParaRPr lang="en-US" sz="1800" dirty="0" smtClean="0"/>
          </a:p>
          <a:p>
            <a:r>
              <a:rPr lang="en-US" sz="2000" dirty="0" smtClean="0"/>
              <a:t>Has a description of scope for every item in the project and some estimates of cost and schedule</a:t>
            </a:r>
            <a:endParaRPr lang="en-US" sz="2000" dirty="0"/>
          </a:p>
        </p:txBody>
      </p:sp>
      <p:sp>
        <p:nvSpPr>
          <p:cNvPr id="4" name="Slide Number Placeholder 3"/>
          <p:cNvSpPr>
            <a:spLocks noGrp="1"/>
          </p:cNvSpPr>
          <p:nvPr>
            <p:ph type="sldNum" sz="quarter" idx="11"/>
          </p:nvPr>
        </p:nvSpPr>
        <p:spPr/>
        <p:txBody>
          <a:bodyPr/>
          <a:lstStyle/>
          <a:p>
            <a:fld id="{4D59C847-7DCE-6D4A-BE87-C05B68FF72A7}" type="slidenum">
              <a:rPr lang="en-US" smtClean="0"/>
              <a:pPr/>
              <a:t>39</a:t>
            </a:fld>
            <a:endParaRPr lang="en-US" smtClean="0"/>
          </a:p>
          <a:p>
            <a:endParaRPr lang="en-US"/>
          </a:p>
        </p:txBody>
      </p:sp>
      <p:pic>
        <p:nvPicPr>
          <p:cNvPr id="36866" name="Picture 2"/>
          <p:cNvPicPr>
            <a:picLocks noChangeAspect="1" noChangeArrowheads="1"/>
          </p:cNvPicPr>
          <p:nvPr/>
        </p:nvPicPr>
        <p:blipFill>
          <a:blip r:embed="rId3" cstate="print"/>
          <a:srcRect/>
          <a:stretch>
            <a:fillRect/>
          </a:stretch>
        </p:blipFill>
        <p:spPr bwMode="auto">
          <a:xfrm>
            <a:off x="914400" y="2362200"/>
            <a:ext cx="718185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A2C29A-C465-A449-969E-BB93BDC24159}" type="slidenum">
              <a:rPr lang="en-US" smtClean="0"/>
              <a:pPr/>
              <a:t>4</a:t>
            </a:fld>
            <a:endParaRPr lang="en-US" smtClean="0"/>
          </a:p>
          <a:p>
            <a:endParaRPr lang="en-US"/>
          </a:p>
        </p:txBody>
      </p:sp>
      <p:grpSp>
        <p:nvGrpSpPr>
          <p:cNvPr id="4" name="Group 3"/>
          <p:cNvGrpSpPr/>
          <p:nvPr/>
        </p:nvGrpSpPr>
        <p:grpSpPr>
          <a:xfrm>
            <a:off x="-16684" y="76200"/>
            <a:ext cx="5410200" cy="3352800"/>
            <a:chOff x="-5413513" y="-2763982"/>
            <a:chExt cx="8389730" cy="4953000"/>
          </a:xfrm>
        </p:grpSpPr>
        <p:graphicFrame>
          <p:nvGraphicFramePr>
            <p:cNvPr id="5" name="Content Placeholder 5"/>
            <p:cNvGraphicFramePr>
              <a:graphicFrameLocks/>
            </p:cNvGraphicFramePr>
            <p:nvPr/>
          </p:nvGraphicFramePr>
          <p:xfrm>
            <a:off x="-5413513" y="-2763982"/>
            <a:ext cx="838973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4231861" y="-1750868"/>
              <a:ext cx="4608443" cy="2373378"/>
            </a:xfrm>
            <a:prstGeom prst="rect">
              <a:avLst/>
            </a:prstGeom>
            <a:solidFill>
              <a:schemeClr val="accent4">
                <a:lumMod val="40000"/>
                <a:lumOff val="60000"/>
              </a:schemeClr>
            </a:solidFill>
          </p:spPr>
          <p:txBody>
            <a:bodyPr wrap="square" rtlCol="0">
              <a:spAutoFit/>
            </a:bodyPr>
            <a:lstStyle/>
            <a:p>
              <a:pPr algn="l"/>
              <a:r>
                <a:rPr lang="en-US" sz="1200" dirty="0" smtClean="0">
                  <a:solidFill>
                    <a:schemeClr val="bg1">
                      <a:lumMod val="60000"/>
                      <a:lumOff val="40000"/>
                    </a:schemeClr>
                  </a:solidFill>
                </a:rPr>
                <a:t>Booster Collimators </a:t>
              </a:r>
              <a:r>
                <a:rPr lang="en-US" sz="1200" dirty="0" smtClean="0">
                  <a:solidFill>
                    <a:srgbClr val="009900"/>
                  </a:solidFill>
                </a:rPr>
                <a:t>FY04</a:t>
              </a:r>
            </a:p>
            <a:p>
              <a:pPr algn="l"/>
              <a:r>
                <a:rPr lang="en-US" sz="1200" dirty="0" smtClean="0">
                  <a:solidFill>
                    <a:schemeClr val="bg1">
                      <a:lumMod val="60000"/>
                      <a:lumOff val="40000"/>
                    </a:schemeClr>
                  </a:solidFill>
                </a:rPr>
                <a:t>Booster Low Level/Damping </a:t>
              </a:r>
              <a:r>
                <a:rPr lang="en-US" sz="1200" dirty="0" smtClean="0">
                  <a:solidFill>
                    <a:srgbClr val="009900"/>
                  </a:solidFill>
                </a:rPr>
                <a:t>FY04</a:t>
              </a:r>
            </a:p>
            <a:p>
              <a:pPr algn="l"/>
              <a:r>
                <a:rPr lang="en-US" sz="1200" dirty="0" smtClean="0">
                  <a:solidFill>
                    <a:schemeClr val="bg1">
                      <a:lumMod val="60000"/>
                      <a:lumOff val="40000"/>
                    </a:schemeClr>
                  </a:solidFill>
                </a:rPr>
                <a:t>New Booster Injection Line FY </a:t>
              </a:r>
              <a:r>
                <a:rPr lang="en-US" sz="1200" dirty="0" smtClean="0">
                  <a:solidFill>
                    <a:srgbClr val="009900"/>
                  </a:solidFill>
                </a:rPr>
                <a:t>FY06</a:t>
              </a:r>
            </a:p>
            <a:p>
              <a:pPr algn="l"/>
              <a:r>
                <a:rPr lang="en-US" sz="1200" dirty="0" smtClean="0">
                  <a:solidFill>
                    <a:schemeClr val="bg1">
                      <a:lumMod val="60000"/>
                      <a:lumOff val="40000"/>
                    </a:schemeClr>
                  </a:solidFill>
                </a:rPr>
                <a:t>Removal of L13 Extraction Region </a:t>
              </a:r>
              <a:r>
                <a:rPr lang="en-US" sz="1200" dirty="0" smtClean="0">
                  <a:solidFill>
                    <a:srgbClr val="009900"/>
                  </a:solidFill>
                </a:rPr>
                <a:t>FY07</a:t>
              </a:r>
            </a:p>
            <a:p>
              <a:pPr algn="l"/>
              <a:r>
                <a:rPr lang="en-US" sz="1200" dirty="0" smtClean="0">
                  <a:solidFill>
                    <a:schemeClr val="bg1">
                      <a:lumMod val="60000"/>
                      <a:lumOff val="40000"/>
                    </a:schemeClr>
                  </a:solidFill>
                </a:rPr>
                <a:t>Linac Quad PS </a:t>
              </a:r>
              <a:r>
                <a:rPr lang="en-US" sz="1200" dirty="0" smtClean="0">
                  <a:solidFill>
                    <a:srgbClr val="009900"/>
                  </a:solidFill>
                </a:rPr>
                <a:t>FY07</a:t>
              </a:r>
            </a:p>
            <a:p>
              <a:pPr algn="l"/>
              <a:r>
                <a:rPr lang="en-US" sz="1200" dirty="0" smtClean="0">
                  <a:solidFill>
                    <a:schemeClr val="bg1">
                      <a:lumMod val="60000"/>
                      <a:lumOff val="40000"/>
                    </a:schemeClr>
                  </a:solidFill>
                </a:rPr>
                <a:t>Linac Low Energy Low Level </a:t>
              </a:r>
              <a:r>
                <a:rPr lang="en-US" sz="1200" dirty="0" smtClean="0">
                  <a:solidFill>
                    <a:srgbClr val="009900"/>
                  </a:solidFill>
                </a:rPr>
                <a:t>FY08</a:t>
              </a:r>
            </a:p>
            <a:p>
              <a:pPr algn="l"/>
              <a:r>
                <a:rPr lang="en-US" sz="1200" dirty="0" smtClean="0">
                  <a:solidFill>
                    <a:schemeClr val="bg1">
                      <a:lumMod val="60000"/>
                      <a:lumOff val="40000"/>
                    </a:schemeClr>
                  </a:solidFill>
                </a:rPr>
                <a:t>New Ramped Correctors  </a:t>
              </a:r>
              <a:r>
                <a:rPr lang="en-US" sz="1200" dirty="0" smtClean="0">
                  <a:solidFill>
                    <a:srgbClr val="009900"/>
                  </a:solidFill>
                </a:rPr>
                <a:t>FY09</a:t>
              </a:r>
            </a:p>
          </p:txBody>
        </p:sp>
      </p:grpSp>
      <p:grpSp>
        <p:nvGrpSpPr>
          <p:cNvPr id="7" name="Group 12"/>
          <p:cNvGrpSpPr/>
          <p:nvPr/>
        </p:nvGrpSpPr>
        <p:grpSpPr>
          <a:xfrm>
            <a:off x="4648200" y="1219200"/>
            <a:ext cx="4278204" cy="4890870"/>
            <a:chOff x="4865796" y="1600417"/>
            <a:chExt cx="4278204" cy="4890870"/>
          </a:xfrm>
        </p:grpSpPr>
        <p:pic>
          <p:nvPicPr>
            <p:cNvPr id="8" name="Picture 2" descr="C:\Users\pellico\Desktop\loss_limit.gif"/>
            <p:cNvPicPr>
              <a:picLocks noChangeAspect="1" noChangeArrowheads="1"/>
            </p:cNvPicPr>
            <p:nvPr/>
          </p:nvPicPr>
          <p:blipFill>
            <a:blip r:embed="rId3" cstate="print"/>
            <a:srcRect/>
            <a:stretch>
              <a:fillRect/>
            </a:stretch>
          </p:blipFill>
          <p:spPr bwMode="auto">
            <a:xfrm>
              <a:off x="4953000" y="3011604"/>
              <a:ext cx="4191000" cy="3479683"/>
            </a:xfrm>
            <a:prstGeom prst="rect">
              <a:avLst/>
            </a:prstGeom>
            <a:noFill/>
          </p:spPr>
        </p:pic>
        <p:cxnSp>
          <p:nvCxnSpPr>
            <p:cNvPr id="9" name="Straight Arrow Connector 8"/>
            <p:cNvCxnSpPr/>
            <p:nvPr/>
          </p:nvCxnSpPr>
          <p:spPr bwMode="auto">
            <a:xfrm>
              <a:off x="4865796" y="1600417"/>
              <a:ext cx="1001604" cy="2971583"/>
            </a:xfrm>
            <a:prstGeom prst="straightConnector1">
              <a:avLst/>
            </a:prstGeom>
            <a:noFill/>
            <a:ln w="38100" cap="flat" cmpd="sng" algn="ctr">
              <a:solidFill>
                <a:srgbClr val="FFC000"/>
              </a:solidFill>
              <a:prstDash val="solid"/>
              <a:round/>
              <a:headEnd type="none" w="med" len="med"/>
              <a:tailEnd type="arrow"/>
            </a:ln>
            <a:effectLst/>
          </p:spPr>
        </p:cxnSp>
        <p:sp>
          <p:nvSpPr>
            <p:cNvPr id="10" name="Oval 9"/>
            <p:cNvSpPr/>
            <p:nvPr/>
          </p:nvSpPr>
          <p:spPr bwMode="auto">
            <a:xfrm>
              <a:off x="6477000" y="2971800"/>
              <a:ext cx="914400" cy="457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rgbClr val="FF0000"/>
                </a:solidFill>
                <a:effectLst/>
                <a:latin typeface="Arial" charset="0"/>
              </a:endParaRPr>
            </a:p>
          </p:txBody>
        </p:sp>
        <p:cxnSp>
          <p:nvCxnSpPr>
            <p:cNvPr id="11" name="Straight Connector 10"/>
            <p:cNvCxnSpPr/>
            <p:nvPr/>
          </p:nvCxnSpPr>
          <p:spPr bwMode="auto">
            <a:xfrm>
              <a:off x="5410200" y="3962400"/>
              <a:ext cx="3733800" cy="0"/>
            </a:xfrm>
            <a:prstGeom prst="line">
              <a:avLst/>
            </a:prstGeom>
            <a:noFill/>
            <a:ln w="38100" cap="flat" cmpd="sng" algn="ctr">
              <a:solidFill>
                <a:srgbClr val="FF0000"/>
              </a:solidFill>
              <a:prstDash val="solid"/>
              <a:round/>
              <a:headEnd type="none" w="med" len="med"/>
              <a:tailEnd type="none" w="med" len="med"/>
            </a:ln>
            <a:effectLst/>
          </p:spPr>
        </p:cxnSp>
        <p:sp>
          <p:nvSpPr>
            <p:cNvPr id="12" name="TextBox 11"/>
            <p:cNvSpPr txBox="1"/>
            <p:nvPr/>
          </p:nvSpPr>
          <p:spPr>
            <a:xfrm>
              <a:off x="7572736" y="3581400"/>
              <a:ext cx="1571264" cy="461665"/>
            </a:xfrm>
            <a:prstGeom prst="rect">
              <a:avLst/>
            </a:prstGeom>
            <a:noFill/>
          </p:spPr>
          <p:txBody>
            <a:bodyPr wrap="none" rtlCol="0">
              <a:spAutoFit/>
            </a:bodyPr>
            <a:lstStyle/>
            <a:p>
              <a:r>
                <a:rPr lang="en-US" dirty="0" smtClean="0"/>
                <a:t>Loss Limit</a:t>
              </a:r>
              <a:endParaRPr lang="en-US" dirty="0"/>
            </a:p>
          </p:txBody>
        </p:sp>
      </p:grpSp>
      <p:sp>
        <p:nvSpPr>
          <p:cNvPr id="14" name="TextBox 13"/>
          <p:cNvSpPr txBox="1"/>
          <p:nvPr/>
        </p:nvSpPr>
        <p:spPr>
          <a:xfrm>
            <a:off x="-16684" y="3276600"/>
            <a:ext cx="4817284" cy="3120854"/>
          </a:xfrm>
          <a:prstGeom prst="rect">
            <a:avLst/>
          </a:prstGeom>
          <a:noFill/>
        </p:spPr>
        <p:txBody>
          <a:bodyPr wrap="square" rtlCol="0">
            <a:spAutoFit/>
          </a:bodyPr>
          <a:lstStyle/>
          <a:p>
            <a:pPr algn="l"/>
            <a:r>
              <a:rPr lang="en-US" dirty="0"/>
              <a:t>A ten-fold increase in hourly rates, lower loses and higher </a:t>
            </a:r>
            <a:r>
              <a:rPr lang="en-US" dirty="0" smtClean="0"/>
              <a:t>uptime. The flux ramp-up for the intensity frontier took time, money and labor….</a:t>
            </a:r>
            <a:endParaRPr lang="en-US" dirty="0"/>
          </a:p>
          <a:p>
            <a:pPr algn="l"/>
            <a:r>
              <a:rPr lang="en-US" dirty="0" smtClean="0"/>
              <a:t>Almost 8 years of effort  before the PS was able to exceed beam requests.  </a:t>
            </a:r>
            <a:endParaRPr lang="en-US" dirty="0"/>
          </a:p>
        </p:txBody>
      </p:sp>
      <p:sp>
        <p:nvSpPr>
          <p:cNvPr id="16" name="TextBox 15"/>
          <p:cNvSpPr txBox="1"/>
          <p:nvPr/>
        </p:nvSpPr>
        <p:spPr>
          <a:xfrm>
            <a:off x="5410200" y="76200"/>
            <a:ext cx="3657599" cy="2382191"/>
          </a:xfrm>
          <a:prstGeom prst="rect">
            <a:avLst/>
          </a:prstGeom>
          <a:noFill/>
        </p:spPr>
        <p:txBody>
          <a:bodyPr wrap="square" rtlCol="0">
            <a:spAutoFit/>
          </a:bodyPr>
          <a:lstStyle/>
          <a:p>
            <a:pPr algn="l"/>
            <a:r>
              <a:rPr lang="en-US" dirty="0" smtClean="0"/>
              <a:t>Beam loss limits were set at levels with personnel safety (ALARA) first – flux output increases came with efficiency…. </a:t>
            </a:r>
          </a:p>
          <a:p>
            <a:pPr algn="l"/>
            <a:r>
              <a:rPr lang="en-US" dirty="0" smtClean="0"/>
              <a:t>(from ~68% to over 90%)</a:t>
            </a:r>
            <a:endParaRPr lang="en-US" dirty="0"/>
          </a:p>
        </p:txBody>
      </p:sp>
    </p:spTree>
    <p:extLst>
      <p:ext uri="{BB962C8B-B14F-4D97-AF65-F5344CB8AC3E}">
        <p14:creationId xmlns:p14="http://schemas.microsoft.com/office/powerpoint/2010/main" val="11732268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5334000" cy="914400"/>
          </a:xfrm>
        </p:spPr>
        <p:txBody>
          <a:bodyPr>
            <a:normAutofit/>
          </a:bodyPr>
          <a:lstStyle/>
          <a:p>
            <a:r>
              <a:rPr lang="en-US" sz="3200" dirty="0" smtClean="0"/>
              <a:t>PIP Organization</a:t>
            </a:r>
            <a:endParaRPr lang="en-US" sz="3200" dirty="0"/>
          </a:p>
        </p:txBody>
      </p:sp>
      <p:sp>
        <p:nvSpPr>
          <p:cNvPr id="10" name="Slide Number Placeholder 4"/>
          <p:cNvSpPr>
            <a:spLocks noGrp="1"/>
          </p:cNvSpPr>
          <p:nvPr>
            <p:ph type="sldNum" sz="quarter" idx="11"/>
          </p:nvPr>
        </p:nvSpPr>
        <p:spPr>
          <a:xfrm>
            <a:off x="381000" y="6305550"/>
            <a:ext cx="1905000" cy="457200"/>
          </a:xfrm>
        </p:spPr>
        <p:txBody>
          <a:bodyPr/>
          <a:lstStyle/>
          <a:p>
            <a:fld id="{4D59C847-7DCE-6D4A-BE87-C05B68FF72A7}" type="slidenum">
              <a:rPr lang="en-US" smtClean="0"/>
              <a:pPr/>
              <a:t>40</a:t>
            </a:fld>
            <a:endParaRPr lang="en-US" smtClean="0"/>
          </a:p>
          <a:p>
            <a:endParaRPr lang="en-US"/>
          </a:p>
        </p:txBody>
      </p:sp>
      <p:graphicFrame>
        <p:nvGraphicFramePr>
          <p:cNvPr id="13" name="Diagram 12"/>
          <p:cNvGraphicFramePr/>
          <p:nvPr/>
        </p:nvGraphicFramePr>
        <p:xfrm>
          <a:off x="152400" y="152400"/>
          <a:ext cx="88392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p:cNvSpPr txBox="1"/>
          <p:nvPr/>
        </p:nvSpPr>
        <p:spPr>
          <a:xfrm>
            <a:off x="228536" y="4495800"/>
            <a:ext cx="3453189" cy="1348061"/>
          </a:xfrm>
          <a:prstGeom prst="rect">
            <a:avLst/>
          </a:prstGeom>
          <a:noFill/>
        </p:spPr>
        <p:txBody>
          <a:bodyPr wrap="none" rtlCol="0">
            <a:spAutoFit/>
          </a:bodyPr>
          <a:lstStyle/>
          <a:p>
            <a:pPr algn="l">
              <a:buClrTx/>
              <a:buFont typeface="Arial" pitchFamily="34" charset="0"/>
              <a:buChar char="•"/>
            </a:pPr>
            <a:r>
              <a:rPr lang="en-US" dirty="0" smtClean="0"/>
              <a:t>31 Subprojects</a:t>
            </a:r>
          </a:p>
          <a:p>
            <a:pPr algn="l">
              <a:buClrTx/>
              <a:buFont typeface="Arial" pitchFamily="34" charset="0"/>
              <a:buChar char="•"/>
            </a:pPr>
            <a:r>
              <a:rPr lang="en-US" dirty="0" smtClean="0"/>
              <a:t>8 complete as of today </a:t>
            </a:r>
          </a:p>
          <a:p>
            <a:pPr algn="l">
              <a:buFont typeface="Arial" pitchFamily="34" charset="0"/>
              <a:buChar char="•"/>
            </a:pPr>
            <a:endParaRPr lang="en-US" dirty="0"/>
          </a:p>
        </p:txBody>
      </p:sp>
    </p:spTree>
    <p:extLst>
      <p:ext uri="{BB962C8B-B14F-4D97-AF65-F5344CB8AC3E}">
        <p14:creationId xmlns:p14="http://schemas.microsoft.com/office/powerpoint/2010/main" val="42354454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229600" cy="838200"/>
          </a:xfrm>
        </p:spPr>
        <p:txBody>
          <a:bodyPr>
            <a:normAutofit/>
          </a:bodyPr>
          <a:lstStyle/>
          <a:p>
            <a:r>
              <a:rPr lang="en-US" sz="3200" dirty="0" smtClean="0"/>
              <a:t>Within the Larger Organization</a:t>
            </a:r>
            <a:endParaRPr lang="en-US" sz="3200" dirty="0"/>
          </a:p>
        </p:txBody>
      </p:sp>
      <p:grpSp>
        <p:nvGrpSpPr>
          <p:cNvPr id="3" name="Group 2"/>
          <p:cNvGrpSpPr>
            <a:grpSpLocks/>
          </p:cNvGrpSpPr>
          <p:nvPr/>
        </p:nvGrpSpPr>
        <p:grpSpPr bwMode="auto">
          <a:xfrm>
            <a:off x="1524000" y="1295400"/>
            <a:ext cx="5791200" cy="5334199"/>
            <a:chOff x="816" y="3201"/>
            <a:chExt cx="10635" cy="10398"/>
          </a:xfrm>
        </p:grpSpPr>
        <p:sp>
          <p:nvSpPr>
            <p:cNvPr id="32771" name="Text Box 3"/>
            <p:cNvSpPr txBox="1">
              <a:spLocks noChangeArrowheads="1"/>
            </p:cNvSpPr>
            <p:nvPr/>
          </p:nvSpPr>
          <p:spPr bwMode="auto">
            <a:xfrm>
              <a:off x="7120" y="12073"/>
              <a:ext cx="1984" cy="1526"/>
            </a:xfrm>
            <a:prstGeom prst="rect">
              <a:avLst/>
            </a:prstGeom>
            <a:solidFill>
              <a:srgbClr val="FFFFFF"/>
            </a:solidFill>
            <a:ln w="15875">
              <a:solidFill>
                <a:srgbClr val="000000"/>
              </a:solidFill>
              <a:miter lim="800000"/>
              <a:headEnd/>
              <a:tailEnd/>
            </a:ln>
          </p:spPr>
          <p:txBody>
            <a:bodyPr vert="horz" wrap="square" lIns="45720" tIns="45720" rIns="4572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chemeClr val="tx1"/>
                  </a:solidFill>
                  <a:effectLst/>
                  <a:latin typeface="Calibri" pitchFamily="34" charset="0"/>
                </a:rPr>
                <a:t>WBS 1.3</a:t>
              </a:r>
              <a:endParaRPr kumimoji="0" lang="en-US" sz="10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rPr>
                <a:t>RFQ Injector</a:t>
              </a:r>
              <a:endParaRPr kumimoji="0" lang="en-US" sz="10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rPr>
                <a:t>C. Y. Tan</a:t>
              </a:r>
              <a:endParaRPr kumimoji="0" lang="en-US" sz="1800" b="0" i="0" u="none" strike="noStrike" cap="none" normalizeH="0" baseline="0" dirty="0" smtClean="0">
                <a:ln>
                  <a:noFill/>
                </a:ln>
                <a:solidFill>
                  <a:schemeClr val="tx1"/>
                </a:solidFill>
                <a:effectLst/>
                <a:latin typeface="Arial" pitchFamily="34" charset="0"/>
              </a:endParaRPr>
            </a:p>
          </p:txBody>
        </p:sp>
        <p:sp>
          <p:nvSpPr>
            <p:cNvPr id="32772" name="Line 4"/>
            <p:cNvSpPr>
              <a:spLocks noChangeAspect="1" noChangeShapeType="1"/>
            </p:cNvSpPr>
            <p:nvPr/>
          </p:nvSpPr>
          <p:spPr bwMode="auto">
            <a:xfrm>
              <a:off x="6148" y="11519"/>
              <a:ext cx="0" cy="594"/>
            </a:xfrm>
            <a:prstGeom prst="line">
              <a:avLst/>
            </a:prstGeom>
            <a:noFill/>
            <a:ln w="15875">
              <a:solidFill>
                <a:srgbClr val="000000"/>
              </a:solidFill>
              <a:round/>
              <a:headEnd/>
              <a:tailEnd/>
            </a:ln>
          </p:spPr>
          <p:txBody>
            <a:bodyPr vert="horz" wrap="none" lIns="91440" tIns="45720" rIns="91440" bIns="45720" numCol="1" anchor="ctr" anchorCtr="0" compatLnSpc="1">
              <a:prstTxWarp prst="textNoShape">
                <a:avLst/>
              </a:prstTxWarp>
            </a:bodyPr>
            <a:lstStyle/>
            <a:p>
              <a:endParaRPr lang="en-US"/>
            </a:p>
          </p:txBody>
        </p:sp>
        <p:sp>
          <p:nvSpPr>
            <p:cNvPr id="32773" name="Line 5"/>
            <p:cNvSpPr>
              <a:spLocks noChangeShapeType="1"/>
            </p:cNvSpPr>
            <p:nvPr/>
          </p:nvSpPr>
          <p:spPr bwMode="auto">
            <a:xfrm flipH="1">
              <a:off x="6167" y="7657"/>
              <a:ext cx="8" cy="859"/>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74" name="Text Box 6"/>
            <p:cNvSpPr txBox="1">
              <a:spLocks noChangeArrowheads="1"/>
            </p:cNvSpPr>
            <p:nvPr/>
          </p:nvSpPr>
          <p:spPr bwMode="auto">
            <a:xfrm>
              <a:off x="4815" y="6320"/>
              <a:ext cx="2686" cy="1337"/>
            </a:xfrm>
            <a:prstGeom prst="rect">
              <a:avLst/>
            </a:prstGeom>
            <a:solidFill>
              <a:srgbClr val="FFFFFF"/>
            </a:solidFill>
            <a:ln w="15875">
              <a:solidFill>
                <a:srgbClr val="333333"/>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rPr>
                <a:t>Accelerator Division</a:t>
              </a:r>
            </a:p>
            <a:p>
              <a:pPr marL="0" marR="0" lvl="0" indent="0" algn="ctr" defTabSz="914400" rtl="0" eaLnBrk="1" fontAlgn="base" latinLnBrk="0" hangingPunct="1">
                <a:lnSpc>
                  <a:spcPct val="100000"/>
                </a:lnSpc>
                <a:spcBef>
                  <a:spcPct val="0"/>
                </a:spcBef>
                <a:spcAft>
                  <a:spcPts val="1000"/>
                </a:spcAft>
                <a:buClrTx/>
                <a:buSzTx/>
                <a:buFontTx/>
                <a:buNone/>
                <a:tabLst/>
              </a:pPr>
              <a:r>
                <a:rPr lang="en-US" sz="1100" dirty="0" smtClean="0">
                  <a:latin typeface="Calibri" pitchFamily="34" charset="0"/>
                </a:rPr>
                <a:t>S. </a:t>
              </a:r>
              <a:r>
                <a:rPr lang="en-US" sz="1100" dirty="0" err="1" smtClean="0">
                  <a:latin typeface="Calibri" pitchFamily="34" charset="0"/>
                </a:rPr>
                <a:t>Nagaitsev</a:t>
              </a:r>
              <a:r>
                <a:rPr kumimoji="0" lang="en-US" sz="1100" b="0" i="0" u="none" strike="noStrike" cap="none" normalizeH="0" baseline="0" dirty="0" smtClean="0">
                  <a:ln>
                    <a:noFill/>
                  </a:ln>
                  <a:solidFill>
                    <a:schemeClr val="tx1"/>
                  </a:solidFill>
                  <a:effectLst/>
                  <a:latin typeface="Calibri" pitchFamily="34" charset="0"/>
                </a:rPr>
                <a:t>, Head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32775" name="Text Box 7"/>
            <p:cNvSpPr txBox="1">
              <a:spLocks noChangeAspect="1" noChangeArrowheads="1"/>
            </p:cNvSpPr>
            <p:nvPr/>
          </p:nvSpPr>
          <p:spPr bwMode="auto">
            <a:xfrm>
              <a:off x="1376" y="9773"/>
              <a:ext cx="2708" cy="840"/>
            </a:xfrm>
            <a:prstGeom prst="rect">
              <a:avLst/>
            </a:prstGeom>
            <a:noFill/>
            <a:ln w="1587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PIP Management Board</a:t>
              </a:r>
              <a:endParaRPr kumimoji="0" lang="en-US" sz="1800" b="0" i="0" u="none" strike="noStrike" cap="none" normalizeH="0" baseline="0" smtClean="0">
                <a:ln>
                  <a:noFill/>
                </a:ln>
                <a:solidFill>
                  <a:schemeClr val="tx1"/>
                </a:solidFill>
                <a:effectLst/>
                <a:latin typeface="Arial" pitchFamily="34" charset="0"/>
              </a:endParaRPr>
            </a:p>
          </p:txBody>
        </p:sp>
        <p:sp>
          <p:nvSpPr>
            <p:cNvPr id="32776" name="Line 8"/>
            <p:cNvSpPr>
              <a:spLocks noChangeAspect="1" noChangeShapeType="1"/>
            </p:cNvSpPr>
            <p:nvPr/>
          </p:nvSpPr>
          <p:spPr bwMode="auto">
            <a:xfrm flipH="1">
              <a:off x="4105" y="10026"/>
              <a:ext cx="629" cy="0"/>
            </a:xfrm>
            <a:prstGeom prst="line">
              <a:avLst/>
            </a:prstGeom>
            <a:noFill/>
            <a:ln w="12700">
              <a:solidFill>
                <a:srgbClr val="000000"/>
              </a:solidFill>
              <a:round/>
              <a:headEnd type="triangle" w="med" len="med"/>
              <a:tailEnd/>
            </a:ln>
          </p:spPr>
          <p:txBody>
            <a:bodyPr vert="horz" wrap="square" lIns="91440" tIns="45720" rIns="91440" bIns="45720" numCol="1" anchor="t" anchorCtr="0" compatLnSpc="1">
              <a:prstTxWarp prst="textNoShape">
                <a:avLst/>
              </a:prstTxWarp>
            </a:bodyPr>
            <a:lstStyle/>
            <a:p>
              <a:endParaRPr lang="en-US"/>
            </a:p>
          </p:txBody>
        </p:sp>
        <p:sp>
          <p:nvSpPr>
            <p:cNvPr id="32777" name="Text Box 9"/>
            <p:cNvSpPr txBox="1">
              <a:spLocks noChangeAspect="1" noChangeArrowheads="1"/>
            </p:cNvSpPr>
            <p:nvPr/>
          </p:nvSpPr>
          <p:spPr bwMode="auto">
            <a:xfrm>
              <a:off x="902" y="4475"/>
              <a:ext cx="1921" cy="542"/>
            </a:xfrm>
            <a:prstGeom prst="rect">
              <a:avLst/>
            </a:prstGeom>
            <a:noFill/>
            <a:ln w="15875">
              <a:solidFill>
                <a:srgbClr val="000000"/>
              </a:solid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PIP / Proton PMG</a:t>
              </a:r>
              <a:endParaRPr kumimoji="0" lang="en-US" sz="1800" b="0" i="0" u="none" strike="noStrike" cap="none" normalizeH="0" baseline="0" smtClean="0">
                <a:ln>
                  <a:noFill/>
                </a:ln>
                <a:solidFill>
                  <a:schemeClr val="tx1"/>
                </a:solidFill>
                <a:effectLst/>
                <a:latin typeface="Arial" pitchFamily="34" charset="0"/>
              </a:endParaRPr>
            </a:p>
          </p:txBody>
        </p:sp>
        <p:sp>
          <p:nvSpPr>
            <p:cNvPr id="32778" name="Text Box 10"/>
            <p:cNvSpPr txBox="1">
              <a:spLocks noChangeAspect="1" noChangeArrowheads="1"/>
            </p:cNvSpPr>
            <p:nvPr/>
          </p:nvSpPr>
          <p:spPr bwMode="auto">
            <a:xfrm>
              <a:off x="3502" y="3423"/>
              <a:ext cx="4914" cy="2303"/>
            </a:xfrm>
            <a:prstGeom prst="rect">
              <a:avLst/>
            </a:prstGeom>
            <a:solidFill>
              <a:srgbClr val="FFFFFF"/>
            </a:solidFill>
            <a:ln w="1587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rPr>
                <a:t>Director</a:t>
              </a:r>
            </a:p>
            <a:p>
              <a:pPr marL="0" marR="0" lvl="0" indent="0" algn="ctr" defTabSz="914400" rtl="0" eaLnBrk="1" fontAlgn="base" latinLnBrk="0" hangingPunct="1">
                <a:lnSpc>
                  <a:spcPct val="100000"/>
                </a:lnSpc>
                <a:spcBef>
                  <a:spcPct val="0"/>
                </a:spcBef>
                <a:spcAft>
                  <a:spcPts val="1000"/>
                </a:spcAft>
                <a:buClrTx/>
                <a:buSzTx/>
                <a:buFontTx/>
                <a:buNone/>
                <a:tabLst/>
              </a:pPr>
              <a:r>
                <a:rPr lang="en-US" sz="1100" dirty="0" smtClean="0">
                  <a:latin typeface="Calibri" pitchFamily="34" charset="0"/>
                </a:rPr>
                <a:t>N. </a:t>
              </a:r>
              <a:r>
                <a:rPr lang="en-US" sz="1100" dirty="0" err="1" smtClean="0">
                  <a:latin typeface="Calibri" pitchFamily="34" charset="0"/>
                </a:rPr>
                <a:t>Lockyer</a:t>
              </a:r>
              <a:endParaRPr kumimoji="0" lang="en-US" sz="1100" b="0" i="0" u="none" strike="noStrike" cap="none" normalizeH="0" baseline="0" dirty="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rPr>
                <a:t>Associate Director for Accelerators</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rPr>
                <a:t>S. Henderson</a:t>
              </a:r>
              <a:endParaRPr kumimoji="0" lang="en-US" sz="1800" b="0" i="0" u="none" strike="noStrike" cap="none" normalizeH="0" baseline="0" dirty="0" smtClean="0">
                <a:ln>
                  <a:noFill/>
                </a:ln>
                <a:solidFill>
                  <a:schemeClr val="tx1"/>
                </a:solidFill>
                <a:effectLst/>
                <a:latin typeface="Arial" pitchFamily="34" charset="0"/>
              </a:endParaRPr>
            </a:p>
          </p:txBody>
        </p:sp>
        <p:sp>
          <p:nvSpPr>
            <p:cNvPr id="32779" name="Line 11"/>
            <p:cNvSpPr>
              <a:spLocks noChangeShapeType="1"/>
            </p:cNvSpPr>
            <p:nvPr/>
          </p:nvSpPr>
          <p:spPr bwMode="auto">
            <a:xfrm flipH="1">
              <a:off x="7501" y="10102"/>
              <a:ext cx="817" cy="0"/>
            </a:xfrm>
            <a:prstGeom prst="line">
              <a:avLst/>
            </a:prstGeom>
            <a:noFill/>
            <a:ln w="12700">
              <a:solidFill>
                <a:srgbClr val="000000"/>
              </a:solidFill>
              <a:prstDash val="dash"/>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780" name="Text Box 12"/>
            <p:cNvSpPr txBox="1">
              <a:spLocks noChangeAspect="1" noChangeArrowheads="1"/>
            </p:cNvSpPr>
            <p:nvPr/>
          </p:nvSpPr>
          <p:spPr bwMode="auto">
            <a:xfrm>
              <a:off x="4734" y="8550"/>
              <a:ext cx="2733" cy="2969"/>
            </a:xfrm>
            <a:prstGeom prst="rect">
              <a:avLst/>
            </a:prstGeom>
            <a:solidFill>
              <a:srgbClr val="FFFFFF"/>
            </a:solidFill>
            <a:ln w="15875">
              <a:solidFill>
                <a:srgbClr val="000000"/>
              </a:solidFill>
              <a:miter lim="800000"/>
              <a:headEnd/>
              <a:tailEnd/>
            </a:ln>
          </p:spPr>
          <p:txBody>
            <a:bodyPr vert="horz" wrap="non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rPr>
                <a:t>Proton Improvement Plan</a:t>
              </a:r>
              <a:endParaRPr kumimoji="0" lang="en-US" sz="8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rPr>
                <a:t>Project Manager</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rPr>
                <a:t>B. Pellico</a:t>
              </a:r>
              <a:endParaRPr kumimoji="0" lang="en-US" sz="8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rPr>
                <a:t>Deputy Project Manager</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rPr>
                <a:t>B. Zwaska</a:t>
              </a:r>
              <a:endParaRPr kumimoji="0" lang="en-US" sz="11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8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11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32782" name="Text Box 14"/>
            <p:cNvSpPr txBox="1">
              <a:spLocks noChangeArrowheads="1"/>
            </p:cNvSpPr>
            <p:nvPr/>
          </p:nvSpPr>
          <p:spPr bwMode="auto">
            <a:xfrm>
              <a:off x="3163" y="12073"/>
              <a:ext cx="1984" cy="1526"/>
            </a:xfrm>
            <a:prstGeom prst="rect">
              <a:avLst/>
            </a:prstGeom>
            <a:solidFill>
              <a:srgbClr val="FFFFFF"/>
            </a:solidFill>
            <a:ln w="15875">
              <a:solidFill>
                <a:srgbClr val="000000"/>
              </a:solidFill>
              <a:miter lim="800000"/>
              <a:headEnd/>
              <a:tailEnd/>
            </a:ln>
          </p:spPr>
          <p:txBody>
            <a:bodyPr vert="horz" wrap="square" lIns="45720" tIns="45720" rIns="4572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chemeClr val="tx1"/>
                  </a:solidFill>
                  <a:effectLst/>
                  <a:latin typeface="Calibri" pitchFamily="34" charset="0"/>
                </a:rPr>
                <a:t>WBS 1.1</a:t>
              </a:r>
              <a:endParaRPr kumimoji="0" lang="en-US" sz="10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rPr>
                <a:t>Linac</a:t>
              </a:r>
              <a:endParaRPr kumimoji="0" lang="en-US" sz="10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rPr>
                <a:t>F. G. Garcia</a:t>
              </a:r>
              <a:endParaRPr kumimoji="0" lang="en-US" sz="1800" b="0" i="0" u="none" strike="noStrike" cap="none" normalizeH="0" baseline="0" dirty="0" smtClean="0">
                <a:ln>
                  <a:noFill/>
                </a:ln>
                <a:solidFill>
                  <a:schemeClr val="tx1"/>
                </a:solidFill>
                <a:effectLst/>
                <a:latin typeface="Arial" pitchFamily="34" charset="0"/>
              </a:endParaRPr>
            </a:p>
          </p:txBody>
        </p:sp>
        <p:sp>
          <p:nvSpPr>
            <p:cNvPr id="32783" name="Text Box 15"/>
            <p:cNvSpPr txBox="1">
              <a:spLocks noChangeArrowheads="1"/>
            </p:cNvSpPr>
            <p:nvPr/>
          </p:nvSpPr>
          <p:spPr bwMode="auto">
            <a:xfrm>
              <a:off x="5147" y="12073"/>
              <a:ext cx="1984" cy="1526"/>
            </a:xfrm>
            <a:prstGeom prst="rect">
              <a:avLst/>
            </a:prstGeom>
            <a:solidFill>
              <a:srgbClr val="FFFFFF"/>
            </a:solidFill>
            <a:ln w="15875">
              <a:solidFill>
                <a:srgbClr val="000000"/>
              </a:solidFill>
              <a:miter lim="800000"/>
              <a:headEnd/>
              <a:tailEnd/>
            </a:ln>
          </p:spPr>
          <p:txBody>
            <a:bodyPr vert="horz" wrap="square" lIns="45720" tIns="45720" rIns="4572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chemeClr val="tx1"/>
                  </a:solidFill>
                  <a:effectLst/>
                  <a:latin typeface="Calibri" pitchFamily="34" charset="0"/>
                </a:rPr>
                <a:t>WBS 1.2</a:t>
              </a:r>
              <a:endParaRPr kumimoji="0" lang="en-US" sz="10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rPr>
                <a:t>Booster</a:t>
              </a:r>
              <a:endParaRPr kumimoji="0" lang="en-US" sz="10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rPr>
                <a:t>K. Gollwitzer</a:t>
              </a:r>
              <a:endParaRPr kumimoji="0" lang="en-US" sz="1800" b="0" i="0" u="none" strike="noStrike" cap="none" normalizeH="0" baseline="0" dirty="0" smtClean="0">
                <a:ln>
                  <a:noFill/>
                </a:ln>
                <a:solidFill>
                  <a:schemeClr val="tx1"/>
                </a:solidFill>
                <a:effectLst/>
                <a:latin typeface="Arial" pitchFamily="34" charset="0"/>
              </a:endParaRPr>
            </a:p>
          </p:txBody>
        </p:sp>
        <p:sp>
          <p:nvSpPr>
            <p:cNvPr id="32784" name="Text Box 16"/>
            <p:cNvSpPr txBox="1">
              <a:spLocks noChangeAspect="1" noChangeArrowheads="1"/>
            </p:cNvSpPr>
            <p:nvPr/>
          </p:nvSpPr>
          <p:spPr bwMode="auto">
            <a:xfrm>
              <a:off x="1506" y="3748"/>
              <a:ext cx="778" cy="542"/>
            </a:xfrm>
            <a:prstGeom prst="rect">
              <a:avLst/>
            </a:prstGeom>
            <a:noFill/>
            <a:ln w="15875">
              <a:solidFill>
                <a:srgbClr val="000000"/>
              </a:solid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AAC</a:t>
              </a:r>
              <a:endParaRPr kumimoji="0" lang="en-US" sz="1800" b="0" i="0" u="none" strike="noStrike" cap="none" normalizeH="0" baseline="0" smtClean="0">
                <a:ln>
                  <a:noFill/>
                </a:ln>
                <a:solidFill>
                  <a:schemeClr val="tx1"/>
                </a:solidFill>
                <a:effectLst/>
                <a:latin typeface="Arial" pitchFamily="34" charset="0"/>
              </a:endParaRPr>
            </a:p>
          </p:txBody>
        </p:sp>
        <p:cxnSp>
          <p:nvCxnSpPr>
            <p:cNvPr id="32785" name="AutoShape 17"/>
            <p:cNvCxnSpPr>
              <a:cxnSpLocks noChangeShapeType="1"/>
            </p:cNvCxnSpPr>
            <p:nvPr/>
          </p:nvCxnSpPr>
          <p:spPr bwMode="auto">
            <a:xfrm>
              <a:off x="2284" y="4040"/>
              <a:ext cx="1218" cy="0"/>
            </a:xfrm>
            <a:prstGeom prst="straightConnector1">
              <a:avLst/>
            </a:prstGeom>
            <a:noFill/>
            <a:ln w="9525">
              <a:solidFill>
                <a:srgbClr val="000000"/>
              </a:solidFill>
              <a:round/>
              <a:headEnd/>
              <a:tailEnd type="triangle" w="med" len="med"/>
            </a:ln>
          </p:spPr>
        </p:cxnSp>
        <p:cxnSp>
          <p:nvCxnSpPr>
            <p:cNvPr id="32786" name="AutoShape 18"/>
            <p:cNvCxnSpPr>
              <a:cxnSpLocks noChangeShapeType="1"/>
            </p:cNvCxnSpPr>
            <p:nvPr/>
          </p:nvCxnSpPr>
          <p:spPr bwMode="auto">
            <a:xfrm>
              <a:off x="2823" y="4751"/>
              <a:ext cx="679" cy="0"/>
            </a:xfrm>
            <a:prstGeom prst="straightConnector1">
              <a:avLst/>
            </a:prstGeom>
            <a:noFill/>
            <a:ln w="9525">
              <a:solidFill>
                <a:srgbClr val="000000"/>
              </a:solidFill>
              <a:round/>
              <a:headEnd/>
              <a:tailEnd type="triangle" w="med" len="med"/>
            </a:ln>
          </p:spPr>
        </p:cxnSp>
        <p:sp>
          <p:nvSpPr>
            <p:cNvPr id="32787" name="Text Box 19"/>
            <p:cNvSpPr txBox="1">
              <a:spLocks noChangeArrowheads="1"/>
            </p:cNvSpPr>
            <p:nvPr/>
          </p:nvSpPr>
          <p:spPr bwMode="auto">
            <a:xfrm>
              <a:off x="816" y="6578"/>
              <a:ext cx="3133" cy="2250"/>
            </a:xfrm>
            <a:prstGeom prst="rect">
              <a:avLst/>
            </a:prstGeom>
            <a:solidFill>
              <a:srgbClr val="FFFFFF"/>
            </a:solidFill>
            <a:ln w="15875">
              <a:solidFill>
                <a:srgbClr val="333333"/>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effectLst/>
                  <a:latin typeface="Calibri" pitchFamily="34" charset="0"/>
                </a:rPr>
                <a:t>Accelerator Physics Center</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rPr>
                <a:t>Computing </a:t>
              </a:r>
              <a:r>
                <a:rPr lang="en-US" sz="1100" dirty="0" smtClean="0">
                  <a:latin typeface="Calibri" pitchFamily="34" charset="0"/>
                </a:rPr>
                <a:t>Sector</a:t>
              </a:r>
              <a:endParaRPr kumimoji="0" lang="en-US" sz="1100" b="0" i="0" u="none" strike="noStrike" cap="none" normalizeH="0" baseline="0" dirty="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rPr>
                <a:t>Particle Physics Division</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effectLst/>
                  <a:latin typeface="Calibri" pitchFamily="34" charset="0"/>
                </a:rPr>
                <a:t>Technical Division</a:t>
              </a:r>
              <a:endParaRPr kumimoji="0" lang="en-US" sz="1800" b="0" i="0" u="none" strike="noStrike" cap="none" normalizeH="0" baseline="0" dirty="0" smtClean="0">
                <a:ln>
                  <a:noFill/>
                </a:ln>
                <a:effectLst/>
                <a:latin typeface="Arial" pitchFamily="34" charset="0"/>
              </a:endParaRPr>
            </a:p>
          </p:txBody>
        </p:sp>
        <p:sp>
          <p:nvSpPr>
            <p:cNvPr id="32788" name="Line 20"/>
            <p:cNvSpPr>
              <a:spLocks noChangeShapeType="1"/>
            </p:cNvSpPr>
            <p:nvPr/>
          </p:nvSpPr>
          <p:spPr bwMode="auto">
            <a:xfrm flipH="1">
              <a:off x="3335" y="9291"/>
              <a:ext cx="1399" cy="0"/>
            </a:xfrm>
            <a:prstGeom prst="line">
              <a:avLst/>
            </a:prstGeom>
            <a:noFill/>
            <a:ln w="12700">
              <a:solidFill>
                <a:srgbClr val="000000"/>
              </a:solidFill>
              <a:prstDash val="dash"/>
              <a:round/>
              <a:headEnd type="triangle" w="med" len="med"/>
              <a:tailEnd/>
            </a:ln>
          </p:spPr>
          <p:txBody>
            <a:bodyPr vert="horz" wrap="square" lIns="91440" tIns="45720" rIns="91440" bIns="45720" numCol="1" anchor="t" anchorCtr="0" compatLnSpc="1">
              <a:prstTxWarp prst="textNoShape">
                <a:avLst/>
              </a:prstTxWarp>
            </a:bodyPr>
            <a:lstStyle/>
            <a:p>
              <a:endParaRPr lang="en-US"/>
            </a:p>
          </p:txBody>
        </p:sp>
        <p:sp>
          <p:nvSpPr>
            <p:cNvPr id="32789" name="Line 21"/>
            <p:cNvSpPr>
              <a:spLocks noChangeShapeType="1"/>
            </p:cNvSpPr>
            <p:nvPr/>
          </p:nvSpPr>
          <p:spPr bwMode="auto">
            <a:xfrm flipV="1">
              <a:off x="3335" y="8845"/>
              <a:ext cx="0" cy="446"/>
            </a:xfrm>
            <a:prstGeom prst="line">
              <a:avLst/>
            </a:prstGeom>
            <a:noFill/>
            <a:ln w="12700">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90" name="Text Box 22"/>
            <p:cNvSpPr txBox="1">
              <a:spLocks noChangeArrowheads="1"/>
            </p:cNvSpPr>
            <p:nvPr/>
          </p:nvSpPr>
          <p:spPr bwMode="auto">
            <a:xfrm>
              <a:off x="8061" y="6679"/>
              <a:ext cx="3133" cy="542"/>
            </a:xfrm>
            <a:prstGeom prst="rect">
              <a:avLst/>
            </a:prstGeom>
            <a:solidFill>
              <a:srgbClr val="FFFFFF"/>
            </a:solidFill>
            <a:ln w="15875">
              <a:solidFill>
                <a:srgbClr val="333333"/>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Stakeholder</a:t>
              </a:r>
              <a:r>
                <a:rPr kumimoji="0" lang="fr-FR" sz="1100" b="0" i="0" u="none" strike="noStrike" cap="none" normalizeH="0" baseline="0" smtClean="0">
                  <a:ln>
                    <a:noFill/>
                  </a:ln>
                  <a:solidFill>
                    <a:schemeClr val="tx1"/>
                  </a:solidFill>
                  <a:effectLst/>
                  <a:latin typeface="Calibri" pitchFamily="34" charset="0"/>
                </a:rPr>
                <a:t> </a:t>
              </a:r>
              <a:r>
                <a:rPr kumimoji="0" lang="en-US" sz="1100" b="0" i="0" u="none" strike="noStrike" cap="none" normalizeH="0" baseline="0" smtClean="0">
                  <a:ln>
                    <a:noFill/>
                  </a:ln>
                  <a:solidFill>
                    <a:schemeClr val="tx1"/>
                  </a:solidFill>
                  <a:effectLst/>
                  <a:latin typeface="Calibri" pitchFamily="34" charset="0"/>
                </a:rPr>
                <a:t>Experiments</a:t>
              </a:r>
              <a:endParaRPr kumimoji="0" lang="en-US" sz="1800" b="0" i="0" u="none" strike="noStrike" cap="none" normalizeH="0" baseline="0" smtClean="0">
                <a:ln>
                  <a:noFill/>
                </a:ln>
                <a:solidFill>
                  <a:schemeClr val="tx1"/>
                </a:solidFill>
                <a:effectLst/>
                <a:latin typeface="Arial" pitchFamily="34" charset="0"/>
              </a:endParaRPr>
            </a:p>
          </p:txBody>
        </p:sp>
        <p:sp>
          <p:nvSpPr>
            <p:cNvPr id="32791" name="Text Box 23"/>
            <p:cNvSpPr txBox="1">
              <a:spLocks noChangeArrowheads="1"/>
            </p:cNvSpPr>
            <p:nvPr/>
          </p:nvSpPr>
          <p:spPr bwMode="auto">
            <a:xfrm>
              <a:off x="8318" y="9825"/>
              <a:ext cx="3133" cy="542"/>
            </a:xfrm>
            <a:prstGeom prst="rect">
              <a:avLst/>
            </a:prstGeom>
            <a:solidFill>
              <a:srgbClr val="FFFFFF"/>
            </a:solidFill>
            <a:ln w="15875">
              <a:solidFill>
                <a:srgbClr val="333333"/>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External</a:t>
              </a:r>
              <a:r>
                <a:rPr kumimoji="0" lang="fr-FR" sz="1100" b="0" i="0" u="none" strike="noStrike" cap="none" normalizeH="0" baseline="0" smtClean="0">
                  <a:ln>
                    <a:noFill/>
                  </a:ln>
                  <a:solidFill>
                    <a:schemeClr val="tx1"/>
                  </a:solidFill>
                  <a:effectLst/>
                  <a:latin typeface="Calibri" pitchFamily="34" charset="0"/>
                </a:rPr>
                <a:t> </a:t>
              </a:r>
              <a:r>
                <a:rPr kumimoji="0" lang="en-US" sz="1100" b="0" i="0" u="none" strike="noStrike" cap="none" normalizeH="0" baseline="0" smtClean="0">
                  <a:ln>
                    <a:noFill/>
                  </a:ln>
                  <a:solidFill>
                    <a:schemeClr val="tx1"/>
                  </a:solidFill>
                  <a:effectLst/>
                  <a:latin typeface="Calibri" pitchFamily="34" charset="0"/>
                </a:rPr>
                <a:t>Collaborators</a:t>
              </a:r>
              <a:endParaRPr kumimoji="0" lang="en-US" sz="1800" b="0" i="0" u="none" strike="noStrike" cap="none" normalizeH="0" baseline="0" smtClean="0">
                <a:ln>
                  <a:noFill/>
                </a:ln>
                <a:solidFill>
                  <a:schemeClr val="tx1"/>
                </a:solidFill>
                <a:effectLst/>
                <a:latin typeface="Arial" pitchFamily="34" charset="0"/>
              </a:endParaRPr>
            </a:p>
          </p:txBody>
        </p:sp>
        <p:sp>
          <p:nvSpPr>
            <p:cNvPr id="32792" name="Line 24"/>
            <p:cNvSpPr>
              <a:spLocks noChangeShapeType="1"/>
            </p:cNvSpPr>
            <p:nvPr/>
          </p:nvSpPr>
          <p:spPr bwMode="auto">
            <a:xfrm flipH="1">
              <a:off x="7458" y="9074"/>
              <a:ext cx="920" cy="0"/>
            </a:xfrm>
            <a:prstGeom prst="line">
              <a:avLst/>
            </a:prstGeom>
            <a:noFill/>
            <a:ln w="12700">
              <a:solidFill>
                <a:srgbClr val="000000"/>
              </a:solidFill>
              <a:prstDash val="dash"/>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793" name="Line 25"/>
            <p:cNvSpPr>
              <a:spLocks noChangeShapeType="1"/>
            </p:cNvSpPr>
            <p:nvPr/>
          </p:nvSpPr>
          <p:spPr bwMode="auto">
            <a:xfrm flipH="1">
              <a:off x="8416" y="7221"/>
              <a:ext cx="0" cy="1853"/>
            </a:xfrm>
            <a:prstGeom prst="line">
              <a:avLst/>
            </a:prstGeom>
            <a:noFill/>
            <a:ln w="12700">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32794" name="AutoShape 26"/>
            <p:cNvCxnSpPr>
              <a:cxnSpLocks noChangeShapeType="1"/>
            </p:cNvCxnSpPr>
            <p:nvPr/>
          </p:nvCxnSpPr>
          <p:spPr bwMode="auto">
            <a:xfrm flipH="1" flipV="1">
              <a:off x="8233" y="5726"/>
              <a:ext cx="2" cy="953"/>
            </a:xfrm>
            <a:prstGeom prst="straightConnector1">
              <a:avLst/>
            </a:prstGeom>
            <a:noFill/>
            <a:ln w="9525">
              <a:solidFill>
                <a:srgbClr val="000000"/>
              </a:solidFill>
              <a:round/>
              <a:headEnd/>
              <a:tailEnd type="triangle" w="med" len="med"/>
            </a:ln>
          </p:spPr>
        </p:cxnSp>
        <p:grpSp>
          <p:nvGrpSpPr>
            <p:cNvPr id="5" name="Group 27"/>
            <p:cNvGrpSpPr>
              <a:grpSpLocks/>
            </p:cNvGrpSpPr>
            <p:nvPr/>
          </p:nvGrpSpPr>
          <p:grpSpPr bwMode="auto">
            <a:xfrm>
              <a:off x="8932" y="3201"/>
              <a:ext cx="2519" cy="1818"/>
              <a:chOff x="8932" y="3201"/>
              <a:chExt cx="2519" cy="1818"/>
            </a:xfrm>
          </p:grpSpPr>
          <p:sp>
            <p:nvSpPr>
              <p:cNvPr id="32796" name="AutoShape 28"/>
              <p:cNvSpPr>
                <a:spLocks noChangeAspect="1" noChangeArrowheads="1"/>
              </p:cNvSpPr>
              <p:nvPr/>
            </p:nvSpPr>
            <p:spPr bwMode="auto">
              <a:xfrm>
                <a:off x="8955" y="3201"/>
                <a:ext cx="2496" cy="1818"/>
              </a:xfrm>
              <a:prstGeom prst="roundRect">
                <a:avLst>
                  <a:gd name="adj" fmla="val 16667"/>
                </a:avLst>
              </a:prstGeom>
              <a:noFill/>
              <a:ln w="15875">
                <a:solidFill>
                  <a:srgbClr val="000000"/>
                </a:solidFill>
                <a:round/>
                <a:headEnd/>
                <a:tailEnd/>
              </a:ln>
            </p:spPr>
            <p:txBody>
              <a:bodyPr vert="horz" wrap="none" lIns="91440" tIns="45720" rIns="91440" bIns="45720" numCol="1" anchor="ctr" anchorCtr="0" compatLnSpc="1">
                <a:prstTxWarp prst="textNoShape">
                  <a:avLst/>
                </a:prstTxWarp>
              </a:bodyPr>
              <a:lstStyle/>
              <a:p>
                <a:endParaRPr lang="en-US"/>
              </a:p>
            </p:txBody>
          </p:sp>
          <p:sp>
            <p:nvSpPr>
              <p:cNvPr id="32797" name="Text Box 29"/>
              <p:cNvSpPr txBox="1">
                <a:spLocks noChangeAspect="1" noChangeArrowheads="1"/>
              </p:cNvSpPr>
              <p:nvPr/>
            </p:nvSpPr>
            <p:spPr bwMode="auto">
              <a:xfrm>
                <a:off x="9492" y="3201"/>
                <a:ext cx="985" cy="517"/>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smtClean="0">
                    <a:ln>
                      <a:noFill/>
                    </a:ln>
                    <a:solidFill>
                      <a:schemeClr val="tx1"/>
                    </a:solidFill>
                    <a:effectLst/>
                    <a:latin typeface="Calibri" pitchFamily="34" charset="0"/>
                  </a:rPr>
                  <a:t>Legend</a:t>
                </a:r>
                <a:endParaRPr kumimoji="0" lang="en-US" sz="1800" b="0" i="0" u="none" strike="noStrike" cap="none" normalizeH="0" baseline="0" smtClean="0">
                  <a:ln>
                    <a:noFill/>
                  </a:ln>
                  <a:solidFill>
                    <a:schemeClr val="tx1"/>
                  </a:solidFill>
                  <a:effectLst/>
                  <a:latin typeface="Arial" pitchFamily="34" charset="0"/>
                </a:endParaRPr>
              </a:p>
            </p:txBody>
          </p:sp>
          <p:sp>
            <p:nvSpPr>
              <p:cNvPr id="32798" name="Line 30"/>
              <p:cNvSpPr>
                <a:spLocks noChangeAspect="1" noChangeShapeType="1"/>
              </p:cNvSpPr>
              <p:nvPr/>
            </p:nvSpPr>
            <p:spPr bwMode="auto">
              <a:xfrm>
                <a:off x="10255" y="3910"/>
                <a:ext cx="627" cy="0"/>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99" name="Text Box 31"/>
              <p:cNvSpPr txBox="1">
                <a:spLocks noChangeAspect="1" noChangeArrowheads="1"/>
              </p:cNvSpPr>
              <p:nvPr/>
            </p:nvSpPr>
            <p:spPr bwMode="auto">
              <a:xfrm>
                <a:off x="8955" y="3746"/>
                <a:ext cx="1237" cy="517"/>
              </a:xfrm>
              <a:prstGeom prst="rect">
                <a:avLst/>
              </a:prstGeom>
              <a:noFill/>
              <a:ln w="9525">
                <a:noFill/>
                <a:miter lim="800000"/>
                <a:headEnd/>
                <a:tailEnd/>
              </a:ln>
            </p:spPr>
            <p:txBody>
              <a:bodyPr vert="horz" wrap="square" lIns="91440" tIns="45720" rIns="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rPr>
                  <a:t>Reporting</a:t>
                </a:r>
                <a:endParaRPr kumimoji="0" lang="en-US" sz="1800" b="0" i="0" u="none" strike="noStrike" cap="none" normalizeH="0" baseline="0" dirty="0" smtClean="0">
                  <a:ln>
                    <a:noFill/>
                  </a:ln>
                  <a:solidFill>
                    <a:schemeClr val="tx1"/>
                  </a:solidFill>
                  <a:effectLst/>
                  <a:latin typeface="Arial" pitchFamily="34" charset="0"/>
                </a:endParaRPr>
              </a:p>
            </p:txBody>
          </p:sp>
          <p:sp>
            <p:nvSpPr>
              <p:cNvPr id="32800" name="Line 32"/>
              <p:cNvSpPr>
                <a:spLocks noChangeAspect="1" noChangeShapeType="1"/>
              </p:cNvSpPr>
              <p:nvPr/>
            </p:nvSpPr>
            <p:spPr bwMode="auto">
              <a:xfrm>
                <a:off x="10299" y="4292"/>
                <a:ext cx="583" cy="0"/>
              </a:xfrm>
              <a:prstGeom prst="line">
                <a:avLst/>
              </a:prstGeom>
              <a:noFill/>
              <a:ln w="15875">
                <a:solidFill>
                  <a:srgbClr val="000000"/>
                </a:solidFill>
                <a:prstDash val="dash"/>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801" name="Text Box 33"/>
              <p:cNvSpPr txBox="1">
                <a:spLocks noChangeAspect="1" noChangeArrowheads="1"/>
              </p:cNvSpPr>
              <p:nvPr/>
            </p:nvSpPr>
            <p:spPr bwMode="auto">
              <a:xfrm>
                <a:off x="8932" y="4110"/>
                <a:ext cx="1399" cy="5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rPr>
                  <a:t>Resources</a:t>
                </a:r>
                <a:endParaRPr kumimoji="0" lang="en-US" sz="1800" b="0" i="0" u="none" strike="noStrike" cap="none" normalizeH="0" baseline="0" dirty="0" smtClean="0">
                  <a:ln>
                    <a:noFill/>
                  </a:ln>
                  <a:solidFill>
                    <a:schemeClr val="tx1"/>
                  </a:solidFill>
                  <a:effectLst/>
                  <a:latin typeface="Arial" pitchFamily="34" charset="0"/>
                </a:endParaRPr>
              </a:p>
            </p:txBody>
          </p:sp>
          <p:sp>
            <p:nvSpPr>
              <p:cNvPr id="32802" name="Line 34"/>
              <p:cNvSpPr>
                <a:spLocks noChangeAspect="1" noChangeShapeType="1"/>
              </p:cNvSpPr>
              <p:nvPr/>
            </p:nvSpPr>
            <p:spPr bwMode="auto">
              <a:xfrm>
                <a:off x="10255" y="4638"/>
                <a:ext cx="627" cy="0"/>
              </a:xfrm>
              <a:prstGeom prst="line">
                <a:avLst/>
              </a:prstGeom>
              <a:noFill/>
              <a:ln w="158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32803" name="Text Box 35"/>
              <p:cNvSpPr txBox="1">
                <a:spLocks noChangeAspect="1" noChangeArrowheads="1"/>
              </p:cNvSpPr>
              <p:nvPr/>
            </p:nvSpPr>
            <p:spPr bwMode="auto">
              <a:xfrm>
                <a:off x="8955" y="4474"/>
                <a:ext cx="1110" cy="517"/>
              </a:xfrm>
              <a:prstGeom prst="rect">
                <a:avLst/>
              </a:prstGeom>
              <a:noFill/>
              <a:ln w="9525">
                <a:noFill/>
                <a:miter lim="800000"/>
                <a:headEnd/>
                <a:tailEnd/>
              </a:ln>
            </p:spPr>
            <p:txBody>
              <a:bodyPr vert="horz" wrap="square" lIns="91440" tIns="45720" rIns="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rPr>
                  <a:t>Advisory</a:t>
                </a:r>
                <a:endParaRPr kumimoji="0" lang="en-US" sz="1800" b="0" i="0" u="none" strike="noStrike" cap="none" normalizeH="0" baseline="0" dirty="0" smtClean="0">
                  <a:ln>
                    <a:noFill/>
                  </a:ln>
                  <a:solidFill>
                    <a:schemeClr val="tx1"/>
                  </a:solidFill>
                  <a:effectLst/>
                  <a:latin typeface="Arial" pitchFamily="34" charset="0"/>
                </a:endParaRPr>
              </a:p>
            </p:txBody>
          </p:sp>
        </p:grpSp>
      </p:grpSp>
      <p:sp>
        <p:nvSpPr>
          <p:cNvPr id="40" name="Line 4"/>
          <p:cNvSpPr>
            <a:spLocks noChangeAspect="1" noChangeShapeType="1"/>
          </p:cNvSpPr>
          <p:nvPr/>
        </p:nvSpPr>
        <p:spPr bwMode="auto">
          <a:xfrm>
            <a:off x="4495800" y="2590800"/>
            <a:ext cx="0" cy="304800"/>
          </a:xfrm>
          <a:prstGeom prst="line">
            <a:avLst/>
          </a:prstGeom>
          <a:noFill/>
          <a:ln w="15875">
            <a:solidFill>
              <a:srgbClr val="000000"/>
            </a:solidFill>
            <a:round/>
            <a:headEnd/>
            <a:tailEnd/>
          </a:ln>
        </p:spPr>
        <p:txBody>
          <a:bodyPr vert="horz" wrap="none" lIns="91440" tIns="45720" rIns="91440" bIns="45720" numCol="1" anchor="ctr" anchorCtr="0" compatLnSpc="1">
            <a:prstTxWarp prst="textNoShape">
              <a:avLst/>
            </a:prstTxWarp>
          </a:bodyPr>
          <a:lstStyle/>
          <a:p>
            <a:endParaRPr lang="en-US"/>
          </a:p>
        </p:txBody>
      </p:sp>
      <p:sp>
        <p:nvSpPr>
          <p:cNvPr id="43" name="Slide Number Placeholder 4"/>
          <p:cNvSpPr>
            <a:spLocks noGrp="1"/>
          </p:cNvSpPr>
          <p:nvPr>
            <p:ph type="sldNum" sz="quarter" idx="11"/>
          </p:nvPr>
        </p:nvSpPr>
        <p:spPr>
          <a:xfrm>
            <a:off x="381000" y="6305550"/>
            <a:ext cx="1905000" cy="457200"/>
          </a:xfrm>
        </p:spPr>
        <p:txBody>
          <a:bodyPr/>
          <a:lstStyle/>
          <a:p>
            <a:fld id="{4D59C847-7DCE-6D4A-BE87-C05B68FF72A7}" type="slidenum">
              <a:rPr lang="en-US" smtClean="0"/>
              <a:pPr/>
              <a:t>41</a:t>
            </a:fld>
            <a:endParaRPr lang="en-US" smtClean="0"/>
          </a:p>
          <a:p>
            <a:endParaRPr lang="en-US"/>
          </a:p>
        </p:txBody>
      </p:sp>
    </p:spTree>
    <p:extLst>
      <p:ext uri="{BB962C8B-B14F-4D97-AF65-F5344CB8AC3E}">
        <p14:creationId xmlns:p14="http://schemas.microsoft.com/office/powerpoint/2010/main" val="32570552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Management Board</a:t>
            </a:r>
            <a:endParaRPr lang="en-US" dirty="0"/>
          </a:p>
        </p:txBody>
      </p:sp>
      <p:sp>
        <p:nvSpPr>
          <p:cNvPr id="3" name="Content Placeholder 2"/>
          <p:cNvSpPr>
            <a:spLocks noGrp="1"/>
          </p:cNvSpPr>
          <p:nvPr>
            <p:ph idx="1"/>
          </p:nvPr>
        </p:nvSpPr>
        <p:spPr/>
        <p:txBody>
          <a:bodyPr>
            <a:normAutofit lnSpcReduction="10000"/>
          </a:bodyPr>
          <a:lstStyle/>
          <a:p>
            <a:r>
              <a:rPr lang="en-US" dirty="0" smtClean="0"/>
              <a:t>Stays in constant communication over all aspects of the process</a:t>
            </a:r>
          </a:p>
          <a:p>
            <a:pPr lvl="1"/>
            <a:r>
              <a:rPr lang="en-US" dirty="0" smtClean="0"/>
              <a:t>Technical – financial – managerial</a:t>
            </a:r>
          </a:p>
          <a:p>
            <a:r>
              <a:rPr lang="en-US" dirty="0" smtClean="0"/>
              <a:t>Composed of project “office” &amp; L2s</a:t>
            </a:r>
          </a:p>
          <a:p>
            <a:pPr lvl="1"/>
            <a:r>
              <a:rPr lang="en-US" dirty="0" err="1" smtClean="0"/>
              <a:t>Pellico</a:t>
            </a:r>
            <a:r>
              <a:rPr lang="en-US" dirty="0" smtClean="0"/>
              <a:t>, Zwaska, </a:t>
            </a:r>
            <a:r>
              <a:rPr lang="en-US" dirty="0" err="1" smtClean="0"/>
              <a:t>Domann</a:t>
            </a:r>
            <a:r>
              <a:rPr lang="en-US" dirty="0" smtClean="0"/>
              <a:t>, </a:t>
            </a:r>
            <a:r>
              <a:rPr lang="en-US" dirty="0" err="1" smtClean="0"/>
              <a:t>Lebedev</a:t>
            </a:r>
            <a:r>
              <a:rPr lang="en-US" dirty="0" smtClean="0"/>
              <a:t>, Garcia, </a:t>
            </a:r>
            <a:r>
              <a:rPr lang="en-US" dirty="0" err="1" smtClean="0"/>
              <a:t>Gollwitzer</a:t>
            </a:r>
            <a:endParaRPr lang="en-US" dirty="0" smtClean="0"/>
          </a:p>
          <a:p>
            <a:pPr lvl="2"/>
            <a:r>
              <a:rPr lang="en-US" dirty="0" smtClean="0"/>
              <a:t>All part-time</a:t>
            </a:r>
          </a:p>
          <a:p>
            <a:pPr lvl="2"/>
            <a:r>
              <a:rPr lang="en-US" dirty="0" smtClean="0"/>
              <a:t>Team approach allows us to stand in for each other</a:t>
            </a:r>
          </a:p>
          <a:p>
            <a:pPr lvl="1"/>
            <a:r>
              <a:rPr lang="en-US" dirty="0" smtClean="0"/>
              <a:t>Previously also: Tan, Evans-Peoples, </a:t>
            </a:r>
            <a:r>
              <a:rPr lang="en-US" dirty="0" err="1" smtClean="0"/>
              <a:t>Convery</a:t>
            </a:r>
            <a:r>
              <a:rPr lang="en-US" dirty="0" smtClean="0"/>
              <a:t> (Webber)</a:t>
            </a:r>
          </a:p>
          <a:p>
            <a:r>
              <a:rPr lang="en-US" dirty="0" smtClean="0"/>
              <a:t>Small, consistent group eases flow of information</a:t>
            </a:r>
          </a:p>
          <a:p>
            <a:endParaRPr lang="en-US" dirty="0" smtClean="0"/>
          </a:p>
        </p:txBody>
      </p:sp>
      <p:sp>
        <p:nvSpPr>
          <p:cNvPr id="4" name="Slide Number Placeholder 3"/>
          <p:cNvSpPr>
            <a:spLocks noGrp="1"/>
          </p:cNvSpPr>
          <p:nvPr>
            <p:ph type="sldNum" sz="quarter" idx="11"/>
          </p:nvPr>
        </p:nvSpPr>
        <p:spPr/>
        <p:txBody>
          <a:bodyPr/>
          <a:lstStyle/>
          <a:p>
            <a:fld id="{4D59C847-7DCE-6D4A-BE87-C05B68FF72A7}" type="slidenum">
              <a:rPr lang="en-US" smtClean="0"/>
              <a:pPr/>
              <a:t>42</a:t>
            </a:fld>
            <a:endParaRPr lang="en-US" smtClean="0"/>
          </a:p>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Communications</a:t>
            </a:r>
            <a:endParaRPr lang="en-US" dirty="0"/>
          </a:p>
        </p:txBody>
      </p:sp>
      <p:sp>
        <p:nvSpPr>
          <p:cNvPr id="3" name="Content Placeholder 2"/>
          <p:cNvSpPr>
            <a:spLocks noGrp="1"/>
          </p:cNvSpPr>
          <p:nvPr>
            <p:ph idx="1"/>
          </p:nvPr>
        </p:nvSpPr>
        <p:spPr>
          <a:xfrm>
            <a:off x="1600200" y="1981200"/>
            <a:ext cx="7239000" cy="4114800"/>
          </a:xfrm>
        </p:spPr>
        <p:txBody>
          <a:bodyPr>
            <a:normAutofit fontScale="92500" lnSpcReduction="20000"/>
          </a:bodyPr>
          <a:lstStyle/>
          <a:p>
            <a:r>
              <a:rPr lang="en-US" dirty="0" smtClean="0"/>
              <a:t>Email lists</a:t>
            </a:r>
          </a:p>
          <a:p>
            <a:pPr lvl="1"/>
            <a:r>
              <a:rPr lang="en-US" dirty="0" smtClean="0"/>
              <a:t>PIP: </a:t>
            </a:r>
            <a:r>
              <a:rPr lang="en-US" dirty="0" smtClean="0">
                <a:hlinkClick r:id="rId2"/>
              </a:rPr>
              <a:t>proton_improvement_plan@fnal.gov</a:t>
            </a:r>
            <a:endParaRPr lang="en-US" dirty="0" smtClean="0"/>
          </a:p>
          <a:p>
            <a:pPr lvl="2"/>
            <a:r>
              <a:rPr lang="en-US" dirty="0" smtClean="0"/>
              <a:t>Open list to anyone interested</a:t>
            </a:r>
          </a:p>
          <a:p>
            <a:pPr lvl="1"/>
            <a:r>
              <a:rPr lang="en-US" dirty="0" smtClean="0"/>
              <a:t>PMB: </a:t>
            </a:r>
            <a:r>
              <a:rPr lang="en-US" dirty="0" smtClean="0">
                <a:hlinkClick r:id="rId3"/>
              </a:rPr>
              <a:t>pip_management_board@fnal.gov</a:t>
            </a:r>
            <a:endParaRPr lang="en-US" dirty="0" smtClean="0"/>
          </a:p>
          <a:p>
            <a:r>
              <a:rPr lang="en-US" dirty="0" smtClean="0"/>
              <a:t>Regular Meetings</a:t>
            </a:r>
          </a:p>
          <a:p>
            <a:pPr lvl="1"/>
            <a:r>
              <a:rPr lang="en-US" dirty="0" smtClean="0"/>
              <a:t>PMB meets every week “briefly”</a:t>
            </a:r>
          </a:p>
          <a:p>
            <a:pPr lvl="1"/>
            <a:r>
              <a:rPr lang="en-US" dirty="0" smtClean="0"/>
              <a:t>General project/technical ~ biweekly</a:t>
            </a:r>
          </a:p>
          <a:p>
            <a:pPr lvl="1"/>
            <a:r>
              <a:rPr lang="en-US" dirty="0" smtClean="0"/>
              <a:t>Specific technical ~ biweekly</a:t>
            </a:r>
          </a:p>
          <a:p>
            <a:pPr lvl="1"/>
            <a:r>
              <a:rPr lang="en-US" dirty="0" smtClean="0"/>
              <a:t>AD management biweekly</a:t>
            </a:r>
          </a:p>
          <a:p>
            <a:pPr lvl="1"/>
            <a:r>
              <a:rPr lang="en-US" dirty="0" smtClean="0"/>
              <a:t>Financial monthly</a:t>
            </a:r>
          </a:p>
          <a:p>
            <a:pPr lvl="1"/>
            <a:r>
              <a:rPr lang="en-US" dirty="0" smtClean="0"/>
              <a:t>Lab PMG quarterly</a:t>
            </a:r>
          </a:p>
          <a:p>
            <a:r>
              <a:rPr lang="en-US" dirty="0" err="1" smtClean="0"/>
              <a:t>Elog</a:t>
            </a:r>
            <a:endParaRPr lang="en-US" dirty="0" smtClean="0"/>
          </a:p>
          <a:p>
            <a:r>
              <a:rPr lang="en-US" dirty="0" smtClean="0"/>
              <a:t>Quarterly report submitted to lab management &amp; DOE</a:t>
            </a:r>
          </a:p>
          <a:p>
            <a:endParaRPr lang="en-US" dirty="0" smtClean="0"/>
          </a:p>
          <a:p>
            <a:pPr lvl="1"/>
            <a:endParaRPr lang="en-US" dirty="0"/>
          </a:p>
        </p:txBody>
      </p:sp>
      <p:sp>
        <p:nvSpPr>
          <p:cNvPr id="4" name="Slide Number Placeholder 3"/>
          <p:cNvSpPr>
            <a:spLocks noGrp="1"/>
          </p:cNvSpPr>
          <p:nvPr>
            <p:ph type="sldNum" sz="quarter" idx="11"/>
          </p:nvPr>
        </p:nvSpPr>
        <p:spPr/>
        <p:txBody>
          <a:bodyPr/>
          <a:lstStyle/>
          <a:p>
            <a:fld id="{4D59C847-7DCE-6D4A-BE87-C05B68FF72A7}" type="slidenum">
              <a:rPr lang="en-US" smtClean="0"/>
              <a:pPr/>
              <a:t>43</a:t>
            </a:fld>
            <a:endParaRPr lang="en-US" smtClean="0"/>
          </a:p>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477000" cy="914400"/>
          </a:xfrm>
        </p:spPr>
        <p:txBody>
          <a:bodyPr>
            <a:normAutofit/>
          </a:bodyPr>
          <a:lstStyle/>
          <a:p>
            <a:r>
              <a:rPr lang="en-US" sz="3200" dirty="0" smtClean="0"/>
              <a:t>PIP Documentation/Web</a:t>
            </a:r>
            <a:endParaRPr lang="en-US" sz="3200" dirty="0"/>
          </a:p>
        </p:txBody>
      </p:sp>
      <p:pic>
        <p:nvPicPr>
          <p:cNvPr id="1026" name="Picture 2"/>
          <p:cNvPicPr>
            <a:picLocks noChangeAspect="1" noChangeArrowheads="1"/>
          </p:cNvPicPr>
          <p:nvPr/>
        </p:nvPicPr>
        <p:blipFill>
          <a:blip r:embed="rId2" cstate="print"/>
          <a:srcRect t="2813" b="3750"/>
          <a:stretch>
            <a:fillRect/>
          </a:stretch>
        </p:blipFill>
        <p:spPr bwMode="auto">
          <a:xfrm>
            <a:off x="0" y="914400"/>
            <a:ext cx="6934200" cy="5411241"/>
          </a:xfrm>
          <a:prstGeom prst="rect">
            <a:avLst/>
          </a:prstGeom>
          <a:noFill/>
          <a:ln w="9525">
            <a:solidFill>
              <a:srgbClr val="FF0000"/>
            </a:solidFill>
            <a:miter lim="800000"/>
            <a:headEnd/>
            <a:tailEnd/>
          </a:ln>
        </p:spPr>
      </p:pic>
      <p:sp>
        <p:nvSpPr>
          <p:cNvPr id="7" name="TextBox 6"/>
          <p:cNvSpPr txBox="1"/>
          <p:nvPr/>
        </p:nvSpPr>
        <p:spPr>
          <a:xfrm>
            <a:off x="0" y="6396335"/>
            <a:ext cx="7397953" cy="461665"/>
          </a:xfrm>
          <a:prstGeom prst="rect">
            <a:avLst/>
          </a:prstGeom>
          <a:noFill/>
        </p:spPr>
        <p:txBody>
          <a:bodyPr wrap="square" rtlCol="0">
            <a:spAutoFit/>
          </a:bodyPr>
          <a:lstStyle/>
          <a:p>
            <a:pPr algn="l"/>
            <a:r>
              <a:rPr lang="en-US" b="1" dirty="0" smtClean="0">
                <a:solidFill>
                  <a:srgbClr val="0070C0"/>
                </a:solidFill>
              </a:rPr>
              <a:t>http://www-ad.fnal.gov/proton/PIP/PIP_index.html</a:t>
            </a:r>
            <a:endParaRPr lang="en-US" b="1" dirty="0">
              <a:solidFill>
                <a:srgbClr val="0070C0"/>
              </a:solidFill>
            </a:endParaRPr>
          </a:p>
        </p:txBody>
      </p:sp>
      <p:sp>
        <p:nvSpPr>
          <p:cNvPr id="8" name="TextBox 7"/>
          <p:cNvSpPr txBox="1"/>
          <p:nvPr/>
        </p:nvSpPr>
        <p:spPr>
          <a:xfrm>
            <a:off x="6934200" y="304800"/>
            <a:ext cx="2209800" cy="6038576"/>
          </a:xfrm>
          <a:prstGeom prst="rect">
            <a:avLst/>
          </a:prstGeom>
          <a:noFill/>
        </p:spPr>
        <p:txBody>
          <a:bodyPr wrap="square" rtlCol="0">
            <a:spAutoFit/>
          </a:bodyPr>
          <a:lstStyle/>
          <a:p>
            <a:r>
              <a:rPr lang="en-US" b="1" dirty="0" smtClean="0"/>
              <a:t>PIP Web Page:</a:t>
            </a:r>
          </a:p>
          <a:p>
            <a:pPr marL="342900" indent="-342900">
              <a:buClrTx/>
              <a:buAutoNum type="arabicParenR"/>
            </a:pPr>
            <a:r>
              <a:rPr lang="en-US" dirty="0" smtClean="0"/>
              <a:t>Meetings</a:t>
            </a:r>
          </a:p>
          <a:p>
            <a:pPr marL="800100" lvl="1" indent="-342900">
              <a:buClrTx/>
            </a:pPr>
            <a:r>
              <a:rPr lang="en-US" sz="1400" dirty="0" smtClean="0"/>
              <a:t>Management</a:t>
            </a:r>
          </a:p>
          <a:p>
            <a:pPr marL="800100" lvl="1" indent="-342900">
              <a:buClrTx/>
            </a:pPr>
            <a:r>
              <a:rPr lang="en-US" sz="1400" dirty="0" smtClean="0"/>
              <a:t>Task Status</a:t>
            </a:r>
          </a:p>
          <a:p>
            <a:pPr marL="342900" indent="-342900">
              <a:buClrTx/>
              <a:buAutoNum type="arabicParenR"/>
            </a:pPr>
            <a:r>
              <a:rPr lang="en-US" dirty="0" smtClean="0"/>
              <a:t>Documents</a:t>
            </a:r>
          </a:p>
          <a:p>
            <a:pPr marL="800100" lvl="1" indent="-342900">
              <a:buClrTx/>
            </a:pPr>
            <a:r>
              <a:rPr lang="en-US" sz="1400" dirty="0" smtClean="0"/>
              <a:t>Technical</a:t>
            </a:r>
          </a:p>
          <a:p>
            <a:pPr marL="800100" lvl="1" indent="-342900">
              <a:buClrTx/>
            </a:pPr>
            <a:r>
              <a:rPr lang="en-US" sz="1400" dirty="0" smtClean="0"/>
              <a:t>Managerial</a:t>
            </a:r>
          </a:p>
          <a:p>
            <a:pPr marL="342900" indent="-342900">
              <a:buClrTx/>
              <a:buAutoNum type="arabicParenR"/>
            </a:pPr>
            <a:r>
              <a:rPr lang="en-US" dirty="0" smtClean="0"/>
              <a:t>Personnel</a:t>
            </a:r>
          </a:p>
          <a:p>
            <a:pPr marL="800100" lvl="1" indent="-342900">
              <a:buClrTx/>
            </a:pPr>
            <a:r>
              <a:rPr lang="en-US" sz="1400" dirty="0" smtClean="0"/>
              <a:t>Org Chart</a:t>
            </a:r>
          </a:p>
          <a:p>
            <a:pPr marL="800100" lvl="1" indent="-342900">
              <a:buClrTx/>
            </a:pPr>
            <a:r>
              <a:rPr lang="en-US" sz="1400" dirty="0" smtClean="0"/>
              <a:t>Email Subscription</a:t>
            </a:r>
          </a:p>
          <a:p>
            <a:pPr marL="342900" indent="-342900">
              <a:buClrTx/>
              <a:buAutoNum type="arabicParenR"/>
            </a:pPr>
            <a:r>
              <a:rPr lang="en-US" dirty="0" smtClean="0"/>
              <a:t>Calendar</a:t>
            </a:r>
          </a:p>
          <a:p>
            <a:pPr marL="800100" lvl="1" indent="-342900">
              <a:buClrTx/>
            </a:pPr>
            <a:r>
              <a:rPr lang="en-US" sz="1400" dirty="0" smtClean="0"/>
              <a:t>Events</a:t>
            </a:r>
            <a:endParaRPr lang="en-US" dirty="0" smtClean="0"/>
          </a:p>
          <a:p>
            <a:pPr marL="342900" indent="-342900">
              <a:buClrTx/>
              <a:buAutoNum type="arabicParenR"/>
            </a:pPr>
            <a:r>
              <a:rPr lang="en-US" dirty="0" smtClean="0"/>
              <a:t>Upcoming Meeting Status</a:t>
            </a:r>
          </a:p>
          <a:p>
            <a:pPr marL="342900" indent="-342900">
              <a:buClrTx/>
              <a:buAutoNum type="arabicParenR"/>
            </a:pPr>
            <a:endParaRPr lang="en-US" dirty="0" smtClean="0"/>
          </a:p>
        </p:txBody>
      </p:sp>
      <p:sp>
        <p:nvSpPr>
          <p:cNvPr id="9" name="Oval 8"/>
          <p:cNvSpPr/>
          <p:nvPr/>
        </p:nvSpPr>
        <p:spPr>
          <a:xfrm>
            <a:off x="0" y="5181600"/>
            <a:ext cx="1371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133600" y="5257800"/>
            <a:ext cx="15240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495800" y="5181600"/>
            <a:ext cx="1676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0" y="5638800"/>
            <a:ext cx="20574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9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Schedule - RLS</a:t>
            </a:r>
            <a:endParaRPr lang="en-US" dirty="0"/>
          </a:p>
        </p:txBody>
      </p:sp>
      <p:sp>
        <p:nvSpPr>
          <p:cNvPr id="3" name="Content Placeholder 2"/>
          <p:cNvSpPr>
            <a:spLocks noGrp="1"/>
          </p:cNvSpPr>
          <p:nvPr>
            <p:ph idx="1"/>
          </p:nvPr>
        </p:nvSpPr>
        <p:spPr/>
        <p:txBody>
          <a:bodyPr>
            <a:normAutofit fontScale="92500"/>
          </a:bodyPr>
          <a:lstStyle/>
          <a:p>
            <a:r>
              <a:rPr lang="en-US" dirty="0" smtClean="0"/>
              <a:t>We currently have 31 subprojects being managed</a:t>
            </a:r>
          </a:p>
          <a:p>
            <a:pPr lvl="1"/>
            <a:r>
              <a:rPr lang="en-US" dirty="0" smtClean="0"/>
              <a:t>Most tasks have multiple charge codes</a:t>
            </a:r>
          </a:p>
          <a:p>
            <a:pPr lvl="1"/>
            <a:r>
              <a:rPr lang="en-US" dirty="0" smtClean="0"/>
              <a:t>Every task was reviewed, </a:t>
            </a:r>
            <a:r>
              <a:rPr lang="en-US" dirty="0" err="1" smtClean="0"/>
              <a:t>baselined</a:t>
            </a:r>
            <a:r>
              <a:rPr lang="en-US" dirty="0" smtClean="0"/>
              <a:t>, fully burdened and entered into the PIP RLS</a:t>
            </a:r>
          </a:p>
          <a:p>
            <a:r>
              <a:rPr lang="en-US" dirty="0" smtClean="0"/>
              <a:t>Tasks were categorized then inputted into the RLS</a:t>
            </a:r>
          </a:p>
          <a:p>
            <a:pPr lvl="2"/>
            <a:r>
              <a:rPr lang="en-US" dirty="0" smtClean="0"/>
              <a:t>Present RLS has 2020 lines</a:t>
            </a:r>
          </a:p>
          <a:p>
            <a:pPr lvl="1"/>
            <a:r>
              <a:rPr lang="en-US" dirty="0" smtClean="0"/>
              <a:t>M&amp;S</a:t>
            </a:r>
          </a:p>
          <a:p>
            <a:pPr lvl="1"/>
            <a:r>
              <a:rPr lang="en-US" dirty="0" smtClean="0"/>
              <a:t>Labor (by name, if possible)</a:t>
            </a:r>
          </a:p>
          <a:p>
            <a:pPr lvl="1"/>
            <a:r>
              <a:rPr lang="en-US" dirty="0" smtClean="0"/>
              <a:t>Milestones</a:t>
            </a:r>
          </a:p>
          <a:p>
            <a:pPr lvl="1"/>
            <a:r>
              <a:rPr lang="en-US" dirty="0" smtClean="0"/>
              <a:t>Constraints (engineering, external, funding)</a:t>
            </a:r>
          </a:p>
          <a:p>
            <a:r>
              <a:rPr lang="en-US" dirty="0" smtClean="0"/>
              <a:t>Progress is reported monthly by individual tasks</a:t>
            </a:r>
          </a:p>
        </p:txBody>
      </p:sp>
      <p:sp>
        <p:nvSpPr>
          <p:cNvPr id="8" name="Slide Number Placeholder 4"/>
          <p:cNvSpPr>
            <a:spLocks noGrp="1"/>
          </p:cNvSpPr>
          <p:nvPr>
            <p:ph type="sldNum" sz="quarter" idx="11"/>
          </p:nvPr>
        </p:nvSpPr>
        <p:spPr/>
        <p:txBody>
          <a:bodyPr/>
          <a:lstStyle/>
          <a:p>
            <a:fld id="{4D59C847-7DCE-6D4A-BE87-C05B68FF72A7}" type="slidenum">
              <a:rPr lang="en-US" smtClean="0"/>
              <a:pPr/>
              <a:t>45</a:t>
            </a:fld>
            <a:endParaRPr lang="en-US" smtClean="0"/>
          </a:p>
          <a:p>
            <a:endParaRPr lang="en-US"/>
          </a:p>
        </p:txBody>
      </p:sp>
    </p:spTree>
    <p:extLst>
      <p:ext uri="{BB962C8B-B14F-4D97-AF65-F5344CB8AC3E}">
        <p14:creationId xmlns:p14="http://schemas.microsoft.com/office/powerpoint/2010/main" val="24899451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81000"/>
            <a:ext cx="6858000" cy="838200"/>
          </a:xfrm>
        </p:spPr>
        <p:txBody>
          <a:bodyPr/>
          <a:lstStyle/>
          <a:p>
            <a:r>
              <a:rPr lang="en-US" sz="2800" dirty="0" smtClean="0"/>
              <a:t>RLS – Status Reporting</a:t>
            </a:r>
            <a:endParaRPr lang="en-US" sz="2000" dirty="0"/>
          </a:p>
        </p:txBody>
      </p:sp>
      <p:sp>
        <p:nvSpPr>
          <p:cNvPr id="3" name="Content Placeholder 2"/>
          <p:cNvSpPr>
            <a:spLocks noGrp="1"/>
          </p:cNvSpPr>
          <p:nvPr>
            <p:ph idx="1"/>
          </p:nvPr>
        </p:nvSpPr>
        <p:spPr/>
        <p:txBody>
          <a:bodyPr/>
          <a:lstStyle/>
          <a:p>
            <a:pPr marL="411162" lvl="1" indent="0">
              <a:buNone/>
            </a:pPr>
            <a:endParaRPr lang="en-US" dirty="0"/>
          </a:p>
          <a:p>
            <a:endParaRPr lang="en-US" dirty="0"/>
          </a:p>
        </p:txBody>
      </p:sp>
      <p:graphicFrame>
        <p:nvGraphicFramePr>
          <p:cNvPr id="7" name="Diagram 6"/>
          <p:cNvGraphicFramePr/>
          <p:nvPr>
            <p:extLst>
              <p:ext uri="{D42A27DB-BD31-4B8C-83A1-F6EECF244321}">
                <p14:modId xmlns:p14="http://schemas.microsoft.com/office/powerpoint/2010/main" val="3591134875"/>
              </p:ext>
            </p:extLst>
          </p:nvPr>
        </p:nvGraphicFramePr>
        <p:xfrm>
          <a:off x="304800" y="1524000"/>
          <a:ext cx="5867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4"/>
          <p:cNvSpPr>
            <a:spLocks noGrp="1"/>
          </p:cNvSpPr>
          <p:nvPr>
            <p:ph type="sldNum" sz="quarter" idx="11"/>
          </p:nvPr>
        </p:nvSpPr>
        <p:spPr>
          <a:xfrm>
            <a:off x="381000" y="6305550"/>
            <a:ext cx="1905000" cy="457200"/>
          </a:xfrm>
        </p:spPr>
        <p:txBody>
          <a:bodyPr/>
          <a:lstStyle/>
          <a:p>
            <a:fld id="{4D59C847-7DCE-6D4A-BE87-C05B68FF72A7}" type="slidenum">
              <a:rPr lang="en-US" smtClean="0"/>
              <a:pPr/>
              <a:t>46</a:t>
            </a:fld>
            <a:endParaRPr lang="en-US" smtClean="0"/>
          </a:p>
          <a:p>
            <a:endParaRPr lang="en-US"/>
          </a:p>
        </p:txBody>
      </p:sp>
      <p:sp>
        <p:nvSpPr>
          <p:cNvPr id="11" name="Content Placeholder 2"/>
          <p:cNvSpPr txBox="1">
            <a:spLocks/>
          </p:cNvSpPr>
          <p:nvPr/>
        </p:nvSpPr>
        <p:spPr bwMode="auto">
          <a:xfrm>
            <a:off x="5257800" y="4419600"/>
            <a:ext cx="38862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charset="2"/>
              <a:buChar char="§"/>
              <a:tabLst/>
              <a:defRPr/>
            </a:pPr>
            <a:r>
              <a:rPr lang="en-US" sz="2000" kern="0" dirty="0" smtClean="0">
                <a:solidFill>
                  <a:srgbClr val="111111"/>
                </a:solidFill>
                <a:latin typeface="+mn-lt"/>
              </a:rPr>
              <a:t>Reporting period of 1 month</a:t>
            </a:r>
          </a:p>
          <a:p>
            <a:pPr marL="800100" lvl="1" indent="-342900" algn="l">
              <a:buClr>
                <a:srgbClr val="3366FF"/>
              </a:buClr>
              <a:buFont typeface="Wingdings" charset="2"/>
              <a:buChar char="§"/>
            </a:pPr>
            <a:r>
              <a:rPr kumimoji="0" lang="en-US" sz="1800" b="0" i="0" u="none" strike="noStrike" kern="0" cap="none" spc="0" normalizeH="0" baseline="0" noProof="0" dirty="0" smtClean="0">
                <a:ln>
                  <a:noFill/>
                </a:ln>
                <a:solidFill>
                  <a:srgbClr val="111111"/>
                </a:solidFill>
                <a:effectLst/>
                <a:uLnTx/>
                <a:uFillTx/>
                <a:latin typeface="+mn-lt"/>
                <a:ea typeface="+mn-ea"/>
                <a:cs typeface="+mn-cs"/>
              </a:rPr>
              <a:t>Balance</a:t>
            </a:r>
            <a:r>
              <a:rPr kumimoji="0" lang="en-US" sz="1800" b="0" i="0" u="none" strike="noStrike" kern="0" cap="none" spc="0" normalizeH="0" noProof="0" dirty="0" smtClean="0">
                <a:ln>
                  <a:noFill/>
                </a:ln>
                <a:solidFill>
                  <a:srgbClr val="111111"/>
                </a:solidFill>
                <a:effectLst/>
                <a:uLnTx/>
                <a:uFillTx/>
                <a:latin typeface="+mn-lt"/>
                <a:ea typeface="+mn-ea"/>
                <a:cs typeface="+mn-cs"/>
              </a:rPr>
              <a:t> between keeping up-to-date and overworking the system</a:t>
            </a:r>
            <a:endParaRPr kumimoji="0" lang="en-US" sz="1800" b="0" i="0" u="none" strike="noStrike" kern="0" cap="none" spc="0" normalizeH="0" baseline="0" noProof="0" dirty="0" smtClean="0">
              <a:ln>
                <a:noFill/>
              </a:ln>
              <a:solidFill>
                <a:srgbClr val="11111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charset="2"/>
              <a:buChar char="§"/>
              <a:tabLst/>
              <a:defRPr/>
            </a:pPr>
            <a:endParaRPr kumimoji="0" lang="en-US" sz="2400" b="0" i="0" u="none" strike="noStrike" kern="0" cap="none" spc="0" normalizeH="0" baseline="0" noProof="0" dirty="0" smtClean="0">
              <a:ln>
                <a:noFill/>
              </a:ln>
              <a:solidFill>
                <a:srgbClr val="11111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charset="2"/>
              <a:buChar char="§"/>
              <a:tabLst/>
              <a:defRPr/>
            </a:pPr>
            <a:endParaRPr kumimoji="0" lang="en-US" sz="2400" b="0" i="0" u="none" strike="noStrike" kern="0" cap="none" spc="0" normalizeH="0" baseline="0" noProof="0" dirty="0" smtClean="0">
              <a:ln>
                <a:noFill/>
              </a:ln>
              <a:solidFill>
                <a:srgbClr val="11111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charset="2"/>
              <a:buChar char="§"/>
              <a:tabLst/>
              <a:defRPr/>
            </a:pPr>
            <a:endParaRPr kumimoji="0" lang="en-US" sz="2400" b="0" i="0" u="none" strike="noStrike" kern="0" cap="none" spc="0" normalizeH="0" baseline="0" noProof="0" dirty="0">
              <a:ln>
                <a:noFill/>
              </a:ln>
              <a:solidFill>
                <a:srgbClr val="111111"/>
              </a:solidFill>
              <a:effectLst/>
              <a:uLnTx/>
              <a:uFillTx/>
              <a:latin typeface="+mn-lt"/>
              <a:ea typeface="+mn-ea"/>
              <a:cs typeface="+mn-cs"/>
            </a:endParaRPr>
          </a:p>
        </p:txBody>
      </p:sp>
    </p:spTree>
    <p:extLst>
      <p:ext uri="{BB962C8B-B14F-4D97-AF65-F5344CB8AC3E}">
        <p14:creationId xmlns:p14="http://schemas.microsoft.com/office/powerpoint/2010/main" val="24778836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RLS – Tracking Progress</a:t>
            </a:r>
            <a:endParaRPr lang="en-US" sz="2800" dirty="0"/>
          </a:p>
        </p:txBody>
      </p:sp>
      <p:sp>
        <p:nvSpPr>
          <p:cNvPr id="3" name="Content Placeholder 2"/>
          <p:cNvSpPr>
            <a:spLocks noGrp="1"/>
          </p:cNvSpPr>
          <p:nvPr>
            <p:ph idx="1"/>
          </p:nvPr>
        </p:nvSpPr>
        <p:spPr/>
        <p:txBody>
          <a:bodyPr>
            <a:normAutofit fontScale="92500" lnSpcReduction="20000"/>
          </a:bodyPr>
          <a:lstStyle/>
          <a:p>
            <a:r>
              <a:rPr lang="en-US" sz="2200" dirty="0" smtClean="0"/>
              <a:t>Budget Reports</a:t>
            </a:r>
          </a:p>
          <a:p>
            <a:pPr lvl="1"/>
            <a:r>
              <a:rPr lang="en-US" sz="2000" dirty="0" smtClean="0"/>
              <a:t>Issued on a monthly basis from AD Headquarters</a:t>
            </a:r>
          </a:p>
          <a:p>
            <a:pPr lvl="1"/>
            <a:r>
              <a:rPr lang="en-US" sz="2000" dirty="0" smtClean="0"/>
              <a:t>Used to load M&amp;S and SWF actuals into RLS</a:t>
            </a:r>
          </a:p>
          <a:p>
            <a:pPr lvl="1"/>
            <a:r>
              <a:rPr lang="en-US" dirty="0" smtClean="0"/>
              <a:t>Each month actual and status values are computed and compared to the schedule (EVMS quantities)</a:t>
            </a:r>
            <a:endParaRPr lang="en-US" sz="2000" dirty="0" smtClean="0"/>
          </a:p>
          <a:p>
            <a:r>
              <a:rPr lang="en-US" sz="2200" dirty="0" smtClean="0"/>
              <a:t>Effort Reports</a:t>
            </a:r>
          </a:p>
          <a:p>
            <a:pPr lvl="1"/>
            <a:r>
              <a:rPr lang="en-US" sz="2000" dirty="0" smtClean="0"/>
              <a:t>Issued on a weekly basis from AD Headquarters</a:t>
            </a:r>
          </a:p>
          <a:p>
            <a:pPr lvl="1"/>
            <a:r>
              <a:rPr lang="en-US" dirty="0" smtClean="0"/>
              <a:t>C</a:t>
            </a:r>
            <a:r>
              <a:rPr lang="en-US" sz="2000" dirty="0" smtClean="0"/>
              <a:t>ompare labor effort to plan and verify SWF charges (people reporting appropriately)</a:t>
            </a:r>
          </a:p>
          <a:p>
            <a:pPr lvl="1"/>
            <a:r>
              <a:rPr lang="en-US" dirty="0" smtClean="0"/>
              <a:t>D</a:t>
            </a:r>
            <a:r>
              <a:rPr lang="en-US" sz="2000" dirty="0" smtClean="0"/>
              <a:t>etermine FTE % to compare to </a:t>
            </a:r>
            <a:r>
              <a:rPr lang="en-US" dirty="0" smtClean="0"/>
              <a:t>labor</a:t>
            </a:r>
            <a:r>
              <a:rPr lang="en-US" sz="2000" dirty="0" smtClean="0"/>
              <a:t> allocations</a:t>
            </a:r>
          </a:p>
          <a:p>
            <a:pPr lvl="2"/>
            <a:r>
              <a:rPr lang="en-US" dirty="0" smtClean="0"/>
              <a:t>Useful in discussions with departments and divisions about labor</a:t>
            </a:r>
          </a:p>
          <a:p>
            <a:pPr lvl="2"/>
            <a:r>
              <a:rPr lang="en-US" sz="1800" dirty="0" smtClean="0"/>
              <a:t>Getting labor </a:t>
            </a:r>
            <a:r>
              <a:rPr lang="en-US" sz="1800" dirty="0" err="1" smtClean="0"/>
              <a:t>matrixed</a:t>
            </a:r>
            <a:r>
              <a:rPr lang="en-US" sz="1800" dirty="0" smtClean="0"/>
              <a:t> in to the project is often complicated and/or difficult</a:t>
            </a:r>
          </a:p>
          <a:p>
            <a:r>
              <a:rPr lang="en-US" sz="2200" dirty="0" smtClean="0"/>
              <a:t>All reported at a monthly project-wide meeting</a:t>
            </a:r>
          </a:p>
          <a:p>
            <a:endParaRPr lang="en-US" dirty="0" smtClean="0"/>
          </a:p>
          <a:p>
            <a:endParaRPr lang="en-US" dirty="0" smtClean="0"/>
          </a:p>
          <a:p>
            <a:endParaRPr lang="en-US" dirty="0"/>
          </a:p>
        </p:txBody>
      </p:sp>
      <p:sp>
        <p:nvSpPr>
          <p:cNvPr id="8" name="Slide Number Placeholder 4"/>
          <p:cNvSpPr>
            <a:spLocks noGrp="1"/>
          </p:cNvSpPr>
          <p:nvPr>
            <p:ph type="sldNum" sz="quarter" idx="11"/>
          </p:nvPr>
        </p:nvSpPr>
        <p:spPr>
          <a:xfrm>
            <a:off x="381000" y="6305550"/>
            <a:ext cx="1905000" cy="457200"/>
          </a:xfrm>
        </p:spPr>
        <p:txBody>
          <a:bodyPr/>
          <a:lstStyle/>
          <a:p>
            <a:fld id="{4D59C847-7DCE-6D4A-BE87-C05B68FF72A7}" type="slidenum">
              <a:rPr lang="en-US" smtClean="0"/>
              <a:pPr/>
              <a:t>47</a:t>
            </a:fld>
            <a:endParaRPr lang="en-US" smtClean="0"/>
          </a:p>
          <a:p>
            <a:endParaRPr lang="en-US"/>
          </a:p>
        </p:txBody>
      </p:sp>
    </p:spTree>
    <p:extLst>
      <p:ext uri="{BB962C8B-B14F-4D97-AF65-F5344CB8AC3E}">
        <p14:creationId xmlns:p14="http://schemas.microsoft.com/office/powerpoint/2010/main" val="35024103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6858000" cy="685800"/>
          </a:xfrm>
        </p:spPr>
        <p:txBody>
          <a:bodyPr>
            <a:normAutofit/>
          </a:bodyPr>
          <a:lstStyle/>
          <a:p>
            <a:r>
              <a:rPr lang="en-US" dirty="0" smtClean="0"/>
              <a:t>PIP Labor usage in FY2013</a:t>
            </a:r>
            <a:endParaRPr lang="en-US" dirty="0"/>
          </a:p>
        </p:txBody>
      </p:sp>
      <p:sp>
        <p:nvSpPr>
          <p:cNvPr id="4" name="Rectangle 3"/>
          <p:cNvSpPr/>
          <p:nvPr/>
        </p:nvSpPr>
        <p:spPr>
          <a:xfrm rot="20863153">
            <a:off x="63512" y="159451"/>
            <a:ext cx="3031599" cy="923330"/>
          </a:xfrm>
          <a:prstGeom prst="rect">
            <a:avLst/>
          </a:prstGeom>
          <a:noFill/>
        </p:spPr>
        <p:txBody>
          <a:bodyPr wrap="none" lIns="91440" tIns="45720" rIns="91440" bIns="45720">
            <a:spAutoFit/>
          </a:bodyPr>
          <a:lstStyle/>
          <a:p>
            <a:pPr algn="ctr"/>
            <a:r>
              <a:rPr lang="en-US" sz="5400" b="1" cap="none"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Example</a:t>
            </a:r>
            <a:endPar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5" name="Content Placeholder 4"/>
          <p:cNvSpPr>
            <a:spLocks noGrp="1"/>
          </p:cNvSpPr>
          <p:nvPr>
            <p:ph idx="1"/>
          </p:nvPr>
        </p:nvSpPr>
        <p:spPr/>
        <p:txBody>
          <a:bodyPr/>
          <a:lstStyle/>
          <a:p>
            <a:endParaRPr lang="en-US"/>
          </a:p>
        </p:txBody>
      </p:sp>
      <p:pic>
        <p:nvPicPr>
          <p:cNvPr id="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37" t="8978" r="5153" b="7884"/>
          <a:stretch/>
        </p:blipFill>
        <p:spPr bwMode="auto">
          <a:xfrm>
            <a:off x="838200" y="1482783"/>
            <a:ext cx="7606439" cy="53752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57200"/>
            <a:ext cx="6858000" cy="1143000"/>
          </a:xfrm>
        </p:spPr>
        <p:txBody>
          <a:bodyPr/>
          <a:lstStyle/>
          <a:p>
            <a:r>
              <a:rPr lang="en-US" dirty="0" smtClean="0"/>
              <a:t>Budgeting</a:t>
            </a:r>
            <a:endParaRPr lang="en-US" dirty="0"/>
          </a:p>
        </p:txBody>
      </p:sp>
      <p:sp>
        <p:nvSpPr>
          <p:cNvPr id="3" name="Content Placeholder 2"/>
          <p:cNvSpPr>
            <a:spLocks noGrp="1"/>
          </p:cNvSpPr>
          <p:nvPr>
            <p:ph idx="1"/>
          </p:nvPr>
        </p:nvSpPr>
        <p:spPr>
          <a:xfrm>
            <a:off x="1600200" y="1447801"/>
            <a:ext cx="6858000" cy="4648200"/>
          </a:xfrm>
        </p:spPr>
        <p:txBody>
          <a:bodyPr>
            <a:normAutofit fontScale="77500" lnSpcReduction="20000"/>
          </a:bodyPr>
          <a:lstStyle/>
          <a:p>
            <a:r>
              <a:rPr lang="en-US" dirty="0" smtClean="0"/>
              <a:t>A great difficulty for PIP has been how to account for budget and how the funding profile is managed</a:t>
            </a:r>
          </a:p>
          <a:p>
            <a:r>
              <a:rPr lang="en-US" dirty="0" smtClean="0"/>
              <a:t>Budget methodology:</a:t>
            </a:r>
          </a:p>
          <a:p>
            <a:pPr lvl="1"/>
            <a:r>
              <a:rPr lang="en-US" dirty="0" smtClean="0"/>
              <a:t>PIP (with lab &amp; DOE guidance) was initially budgeted with direct M&amp;S and FTE counts</a:t>
            </a:r>
          </a:p>
          <a:p>
            <a:pPr lvl="2"/>
            <a:r>
              <a:rPr lang="en-US" dirty="0" smtClean="0"/>
              <a:t>Note: division budgets are in direct dollars</a:t>
            </a:r>
          </a:p>
          <a:p>
            <a:pPr lvl="1"/>
            <a:r>
              <a:rPr lang="en-US" dirty="0" smtClean="0"/>
              <a:t>Next iteration was with burdened M&amp;S and FTE counts</a:t>
            </a:r>
          </a:p>
          <a:p>
            <a:pPr lvl="1"/>
            <a:r>
              <a:rPr lang="en-US" dirty="0" smtClean="0"/>
              <a:t>Finally, we settled on a TPC-like number of burdened M&amp;S and SWF</a:t>
            </a:r>
          </a:p>
          <a:p>
            <a:r>
              <a:rPr lang="en-US" dirty="0" smtClean="0"/>
              <a:t>Funding profile further complicated</a:t>
            </a:r>
          </a:p>
          <a:p>
            <a:pPr lvl="1"/>
            <a:r>
              <a:rPr lang="en-US" dirty="0" smtClean="0"/>
              <a:t>Translation between budget types was not obvious</a:t>
            </a:r>
          </a:p>
          <a:p>
            <a:pPr lvl="1"/>
            <a:r>
              <a:rPr lang="en-US" dirty="0" smtClean="0"/>
              <a:t>Profile changes several times a year</a:t>
            </a:r>
          </a:p>
          <a:p>
            <a:pPr lvl="2"/>
            <a:r>
              <a:rPr lang="en-US" dirty="0" smtClean="0"/>
              <a:t>We have to adjust schedule continuously</a:t>
            </a:r>
          </a:p>
          <a:p>
            <a:pPr lvl="1"/>
            <a:r>
              <a:rPr lang="en-US" dirty="0" smtClean="0"/>
              <a:t>What was initially a 5-yr project now appears to be 7 or 8</a:t>
            </a:r>
          </a:p>
          <a:p>
            <a:r>
              <a:rPr lang="en-US" dirty="0" smtClean="0"/>
              <a:t>Financial support provided through the AD division office</a:t>
            </a:r>
          </a:p>
          <a:p>
            <a:pPr lvl="1"/>
            <a:r>
              <a:rPr lang="en-US" dirty="0" smtClean="0"/>
              <a:t>Meet on a regular basis and take part in all divisional and lab-wide budgeting exercises</a:t>
            </a:r>
          </a:p>
          <a:p>
            <a:pPr lvl="1"/>
            <a:r>
              <a:rPr lang="en-US" dirty="0" smtClean="0"/>
              <a:t>Budget authority list established for different level managers</a:t>
            </a:r>
          </a:p>
        </p:txBody>
      </p:sp>
      <p:sp>
        <p:nvSpPr>
          <p:cNvPr id="4" name="Slide Number Placeholder 3"/>
          <p:cNvSpPr>
            <a:spLocks noGrp="1"/>
          </p:cNvSpPr>
          <p:nvPr>
            <p:ph type="sldNum" sz="quarter" idx="11"/>
          </p:nvPr>
        </p:nvSpPr>
        <p:spPr/>
        <p:txBody>
          <a:bodyPr/>
          <a:lstStyle/>
          <a:p>
            <a:fld id="{4D59C847-7DCE-6D4A-BE87-C05B68FF72A7}" type="slidenum">
              <a:rPr lang="en-US" smtClean="0"/>
              <a:pPr/>
              <a:t>49</a:t>
            </a:fld>
            <a:endParaRPr lang="en-US" smtClean="0"/>
          </a:p>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48600" cy="838200"/>
          </a:xfrm>
        </p:spPr>
        <p:txBody>
          <a:bodyPr/>
          <a:lstStyle/>
          <a:p>
            <a:r>
              <a:rPr lang="en-US" dirty="0" smtClean="0"/>
              <a:t>Requested Proton Flux </a:t>
            </a:r>
            <a:endParaRPr lang="en-US" dirty="0"/>
          </a:p>
        </p:txBody>
      </p:sp>
      <p:sp>
        <p:nvSpPr>
          <p:cNvPr id="4" name="Slide Number Placeholder 3"/>
          <p:cNvSpPr>
            <a:spLocks noGrp="1"/>
          </p:cNvSpPr>
          <p:nvPr>
            <p:ph type="sldNum" sz="quarter" idx="11"/>
          </p:nvPr>
        </p:nvSpPr>
        <p:spPr/>
        <p:txBody>
          <a:bodyPr/>
          <a:lstStyle/>
          <a:p>
            <a:fld id="{026FAA0E-EE57-3945-A3AC-4469626D46E5}" type="slidenum">
              <a:rPr lang="en-US" smtClean="0"/>
              <a:pPr/>
              <a:t>5</a:t>
            </a:fld>
            <a:endParaRPr lang="en-US" smtClean="0"/>
          </a:p>
          <a:p>
            <a:endParaRPr lang="en-US"/>
          </a:p>
        </p:txBody>
      </p:sp>
      <p:grpSp>
        <p:nvGrpSpPr>
          <p:cNvPr id="12" name="Group 11"/>
          <p:cNvGrpSpPr/>
          <p:nvPr/>
        </p:nvGrpSpPr>
        <p:grpSpPr>
          <a:xfrm>
            <a:off x="301624" y="914400"/>
            <a:ext cx="8668303" cy="5181600"/>
            <a:chOff x="301624" y="914400"/>
            <a:chExt cx="8668303" cy="518160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624" y="914400"/>
              <a:ext cx="8668303"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72000" y="4034135"/>
              <a:ext cx="1295400" cy="461665"/>
            </a:xfrm>
            <a:prstGeom prst="rect">
              <a:avLst/>
            </a:prstGeom>
            <a:noFill/>
          </p:spPr>
          <p:txBody>
            <a:bodyPr wrap="square" rtlCol="0">
              <a:spAutoFit/>
            </a:bodyPr>
            <a:lstStyle/>
            <a:p>
              <a:pPr>
                <a:spcBef>
                  <a:spcPct val="20000"/>
                </a:spcBef>
                <a:buClr>
                  <a:srgbClr val="FFFF00"/>
                </a:buClr>
                <a:buSzPct val="80000"/>
                <a:buFont typeface="Wingdings" pitchFamily="2" charset="2"/>
                <a:buNone/>
              </a:pPr>
              <a:r>
                <a:rPr lang="en-US" sz="2400" dirty="0" smtClean="0">
                  <a:solidFill>
                    <a:srgbClr val="00007A">
                      <a:lumMod val="60000"/>
                      <a:lumOff val="40000"/>
                    </a:srgbClr>
                  </a:solidFill>
                  <a:latin typeface="Arial" pitchFamily="34" charset="0"/>
                </a:rPr>
                <a:t>g-2</a:t>
              </a:r>
              <a:endParaRPr lang="en-US" sz="2400" dirty="0">
                <a:solidFill>
                  <a:srgbClr val="00007A">
                    <a:lumMod val="60000"/>
                    <a:lumOff val="40000"/>
                  </a:srgbClr>
                </a:solidFill>
                <a:latin typeface="Arial" pitchFamily="34" charset="0"/>
              </a:endParaRPr>
            </a:p>
          </p:txBody>
        </p:sp>
        <p:sp>
          <p:nvSpPr>
            <p:cNvPr id="7" name="TextBox 6"/>
            <p:cNvSpPr txBox="1"/>
            <p:nvPr/>
          </p:nvSpPr>
          <p:spPr>
            <a:xfrm>
              <a:off x="7010400" y="3983192"/>
              <a:ext cx="1295400" cy="461665"/>
            </a:xfrm>
            <a:prstGeom prst="rect">
              <a:avLst/>
            </a:prstGeom>
            <a:noFill/>
          </p:spPr>
          <p:txBody>
            <a:bodyPr wrap="square" rtlCol="0">
              <a:spAutoFit/>
            </a:bodyPr>
            <a:lstStyle/>
            <a:p>
              <a:pPr>
                <a:spcBef>
                  <a:spcPct val="20000"/>
                </a:spcBef>
                <a:buClr>
                  <a:srgbClr val="FFFF00"/>
                </a:buClr>
                <a:buSzPct val="80000"/>
                <a:buFont typeface="Wingdings" pitchFamily="2" charset="2"/>
                <a:buNone/>
              </a:pPr>
              <a:r>
                <a:rPr lang="en-US" sz="2400" dirty="0" smtClean="0">
                  <a:solidFill>
                    <a:srgbClr val="00007A">
                      <a:lumMod val="60000"/>
                      <a:lumOff val="40000"/>
                    </a:srgbClr>
                  </a:solidFill>
                  <a:latin typeface="Arial" pitchFamily="34" charset="0"/>
                </a:rPr>
                <a:t>Mu2e</a:t>
              </a:r>
              <a:endParaRPr lang="en-US" sz="2400" dirty="0">
                <a:solidFill>
                  <a:srgbClr val="00007A">
                    <a:lumMod val="60000"/>
                    <a:lumOff val="40000"/>
                  </a:srgbClr>
                </a:solidFill>
                <a:latin typeface="Arial" pitchFamily="34" charset="0"/>
              </a:endParaRPr>
            </a:p>
          </p:txBody>
        </p:sp>
        <p:sp>
          <p:nvSpPr>
            <p:cNvPr id="8" name="TextBox 7"/>
            <p:cNvSpPr txBox="1"/>
            <p:nvPr/>
          </p:nvSpPr>
          <p:spPr>
            <a:xfrm>
              <a:off x="3352800" y="4338935"/>
              <a:ext cx="1295400" cy="461665"/>
            </a:xfrm>
            <a:prstGeom prst="rect">
              <a:avLst/>
            </a:prstGeom>
            <a:noFill/>
          </p:spPr>
          <p:txBody>
            <a:bodyPr wrap="square" rtlCol="0">
              <a:spAutoFit/>
            </a:bodyPr>
            <a:lstStyle/>
            <a:p>
              <a:pPr>
                <a:spcBef>
                  <a:spcPct val="20000"/>
                </a:spcBef>
                <a:buClr>
                  <a:srgbClr val="FFFF00"/>
                </a:buClr>
                <a:buSzPct val="80000"/>
                <a:buFont typeface="Wingdings" pitchFamily="2" charset="2"/>
                <a:buNone/>
              </a:pPr>
              <a:r>
                <a:rPr lang="en-US" sz="2400" dirty="0" smtClean="0">
                  <a:solidFill>
                    <a:srgbClr val="00007A">
                      <a:lumMod val="60000"/>
                      <a:lumOff val="40000"/>
                    </a:srgbClr>
                  </a:solidFill>
                  <a:latin typeface="Arial" pitchFamily="34" charset="0"/>
                </a:rPr>
                <a:t>8 </a:t>
              </a:r>
              <a:r>
                <a:rPr lang="en-US" sz="2400" dirty="0" err="1" smtClean="0">
                  <a:solidFill>
                    <a:srgbClr val="00007A">
                      <a:lumMod val="60000"/>
                      <a:lumOff val="40000"/>
                    </a:srgbClr>
                  </a:solidFill>
                  <a:latin typeface="Arial" pitchFamily="34" charset="0"/>
                </a:rPr>
                <a:t>GeV</a:t>
              </a:r>
              <a:r>
                <a:rPr lang="en-US" sz="2400" dirty="0" smtClean="0">
                  <a:solidFill>
                    <a:srgbClr val="00007A">
                      <a:lumMod val="60000"/>
                      <a:lumOff val="40000"/>
                    </a:srgbClr>
                  </a:solidFill>
                  <a:latin typeface="Arial" pitchFamily="34" charset="0"/>
                </a:rPr>
                <a:t> </a:t>
              </a:r>
              <a:r>
                <a:rPr lang="en-US" sz="2400" dirty="0" smtClean="0">
                  <a:solidFill>
                    <a:srgbClr val="00007A">
                      <a:lumMod val="60000"/>
                      <a:lumOff val="40000"/>
                    </a:srgbClr>
                  </a:solidFill>
                  <a:latin typeface="Arial" pitchFamily="34" charset="0"/>
                  <a:sym typeface="Symbol"/>
                </a:rPr>
                <a:t></a:t>
              </a:r>
              <a:endParaRPr lang="en-US" sz="2400" dirty="0">
                <a:solidFill>
                  <a:srgbClr val="00007A">
                    <a:lumMod val="60000"/>
                    <a:lumOff val="40000"/>
                  </a:srgbClr>
                </a:solidFill>
                <a:latin typeface="Arial" pitchFamily="34" charset="0"/>
              </a:endParaRPr>
            </a:p>
          </p:txBody>
        </p:sp>
        <p:sp>
          <p:nvSpPr>
            <p:cNvPr id="9" name="TextBox 8"/>
            <p:cNvSpPr txBox="1"/>
            <p:nvPr/>
          </p:nvSpPr>
          <p:spPr>
            <a:xfrm>
              <a:off x="4038600" y="2814935"/>
              <a:ext cx="1981200" cy="461665"/>
            </a:xfrm>
            <a:prstGeom prst="rect">
              <a:avLst/>
            </a:prstGeom>
            <a:noFill/>
          </p:spPr>
          <p:txBody>
            <a:bodyPr wrap="square" rtlCol="0">
              <a:spAutoFit/>
            </a:bodyPr>
            <a:lstStyle/>
            <a:p>
              <a:pPr>
                <a:spcBef>
                  <a:spcPct val="20000"/>
                </a:spcBef>
                <a:buClr>
                  <a:srgbClr val="FFFF00"/>
                </a:buClr>
                <a:buSzPct val="80000"/>
                <a:buFont typeface="Wingdings" pitchFamily="2" charset="2"/>
                <a:buNone/>
              </a:pPr>
              <a:r>
                <a:rPr lang="en-US" sz="2400" dirty="0" smtClean="0">
                  <a:solidFill>
                    <a:srgbClr val="00007A">
                      <a:lumMod val="60000"/>
                      <a:lumOff val="40000"/>
                    </a:srgbClr>
                  </a:solidFill>
                  <a:latin typeface="Arial" pitchFamily="34" charset="0"/>
                </a:rPr>
                <a:t>120 </a:t>
              </a:r>
              <a:r>
                <a:rPr lang="en-US" sz="2400" dirty="0" err="1" smtClean="0">
                  <a:solidFill>
                    <a:srgbClr val="00007A">
                      <a:lumMod val="60000"/>
                      <a:lumOff val="40000"/>
                    </a:srgbClr>
                  </a:solidFill>
                  <a:latin typeface="Arial" pitchFamily="34" charset="0"/>
                </a:rPr>
                <a:t>GeV</a:t>
              </a:r>
              <a:r>
                <a:rPr lang="en-US" sz="2400" dirty="0" smtClean="0">
                  <a:solidFill>
                    <a:srgbClr val="00007A">
                      <a:lumMod val="60000"/>
                      <a:lumOff val="40000"/>
                    </a:srgbClr>
                  </a:solidFill>
                  <a:latin typeface="Arial" pitchFamily="34" charset="0"/>
                </a:rPr>
                <a:t> </a:t>
              </a:r>
              <a:r>
                <a:rPr lang="en-US" sz="2400" dirty="0" smtClean="0">
                  <a:solidFill>
                    <a:srgbClr val="00007A">
                      <a:lumMod val="60000"/>
                      <a:lumOff val="40000"/>
                    </a:srgbClr>
                  </a:solidFill>
                  <a:latin typeface="Arial" pitchFamily="34" charset="0"/>
                  <a:sym typeface="Symbol"/>
                </a:rPr>
                <a:t></a:t>
              </a:r>
              <a:endParaRPr lang="en-US" sz="2400" dirty="0">
                <a:solidFill>
                  <a:srgbClr val="00007A">
                    <a:lumMod val="60000"/>
                    <a:lumOff val="40000"/>
                  </a:srgbClr>
                </a:solidFill>
                <a:latin typeface="Arial" pitchFamily="34" charset="0"/>
              </a:endParaRPr>
            </a:p>
          </p:txBody>
        </p:sp>
        <p:sp>
          <p:nvSpPr>
            <p:cNvPr id="10" name="TextBox 9"/>
            <p:cNvSpPr txBox="1"/>
            <p:nvPr/>
          </p:nvSpPr>
          <p:spPr>
            <a:xfrm>
              <a:off x="1447800" y="3055203"/>
              <a:ext cx="1981200" cy="830997"/>
            </a:xfrm>
            <a:prstGeom prst="rect">
              <a:avLst/>
            </a:prstGeom>
            <a:noFill/>
          </p:spPr>
          <p:txBody>
            <a:bodyPr wrap="square" rtlCol="0">
              <a:spAutoFit/>
            </a:bodyPr>
            <a:lstStyle/>
            <a:p>
              <a:pPr>
                <a:spcBef>
                  <a:spcPct val="20000"/>
                </a:spcBef>
                <a:buClr>
                  <a:srgbClr val="FFFF00"/>
                </a:buClr>
                <a:buSzPct val="80000"/>
                <a:buFont typeface="Wingdings" pitchFamily="2" charset="2"/>
                <a:buNone/>
              </a:pPr>
              <a:r>
                <a:rPr lang="en-US" sz="2400" dirty="0" err="1" smtClean="0">
                  <a:solidFill>
                    <a:srgbClr val="00007A">
                      <a:lumMod val="60000"/>
                      <a:lumOff val="40000"/>
                    </a:srgbClr>
                  </a:solidFill>
                  <a:latin typeface="Arial" pitchFamily="34" charset="0"/>
                </a:rPr>
                <a:t>NOvA</a:t>
              </a:r>
              <a:r>
                <a:rPr lang="en-US" sz="2400" dirty="0" smtClean="0">
                  <a:solidFill>
                    <a:srgbClr val="00007A">
                      <a:lumMod val="60000"/>
                      <a:lumOff val="40000"/>
                    </a:srgbClr>
                  </a:solidFill>
                  <a:latin typeface="Arial" pitchFamily="34" charset="0"/>
                </a:rPr>
                <a:t> Shutdown</a:t>
              </a:r>
              <a:endParaRPr lang="en-US" sz="2400" dirty="0">
                <a:solidFill>
                  <a:srgbClr val="00007A">
                    <a:lumMod val="60000"/>
                    <a:lumOff val="40000"/>
                  </a:srgbClr>
                </a:solidFill>
                <a:latin typeface="Arial" pitchFamily="34" charset="0"/>
              </a:endParaRPr>
            </a:p>
          </p:txBody>
        </p:sp>
        <p:sp>
          <p:nvSpPr>
            <p:cNvPr id="11" name="TextBox 10"/>
            <p:cNvSpPr txBox="1"/>
            <p:nvPr/>
          </p:nvSpPr>
          <p:spPr>
            <a:xfrm>
              <a:off x="6667500" y="2791658"/>
              <a:ext cx="1981200" cy="461665"/>
            </a:xfrm>
            <a:prstGeom prst="rect">
              <a:avLst/>
            </a:prstGeom>
            <a:noFill/>
          </p:spPr>
          <p:txBody>
            <a:bodyPr wrap="square" rtlCol="0">
              <a:spAutoFit/>
            </a:bodyPr>
            <a:lstStyle/>
            <a:p>
              <a:pPr>
                <a:spcBef>
                  <a:spcPct val="20000"/>
                </a:spcBef>
                <a:buClr>
                  <a:srgbClr val="FFFF00"/>
                </a:buClr>
                <a:buSzPct val="80000"/>
                <a:buFont typeface="Wingdings" pitchFamily="2" charset="2"/>
                <a:buNone/>
              </a:pPr>
              <a:r>
                <a:rPr lang="en-US" sz="2400" dirty="0" smtClean="0">
                  <a:solidFill>
                    <a:srgbClr val="00007A">
                      <a:lumMod val="60000"/>
                      <a:lumOff val="40000"/>
                    </a:srgbClr>
                  </a:solidFill>
                  <a:latin typeface="Arial" pitchFamily="34" charset="0"/>
                </a:rPr>
                <a:t>LBNE</a:t>
              </a:r>
              <a:endParaRPr lang="en-US" sz="2400" dirty="0">
                <a:solidFill>
                  <a:srgbClr val="00007A">
                    <a:lumMod val="60000"/>
                    <a:lumOff val="40000"/>
                  </a:srgbClr>
                </a:solidFill>
                <a:latin typeface="Arial" pitchFamily="34" charset="0"/>
              </a:endParaRPr>
            </a:p>
          </p:txBody>
        </p:sp>
      </p:grpSp>
      <p:sp>
        <p:nvSpPr>
          <p:cNvPr id="13" name="TextBox 12"/>
          <p:cNvSpPr txBox="1"/>
          <p:nvPr/>
        </p:nvSpPr>
        <p:spPr>
          <a:xfrm>
            <a:off x="4572000" y="304799"/>
            <a:ext cx="4363695" cy="461665"/>
          </a:xfrm>
          <a:prstGeom prst="rect">
            <a:avLst/>
          </a:prstGeom>
          <a:noFill/>
        </p:spPr>
        <p:txBody>
          <a:bodyPr wrap="none" rtlCol="0">
            <a:spAutoFit/>
          </a:bodyPr>
          <a:lstStyle/>
          <a:p>
            <a:r>
              <a:rPr lang="en-US" dirty="0" smtClean="0"/>
              <a:t>Adjusting to program planning </a:t>
            </a:r>
            <a:endParaRPr lang="en-US" dirty="0"/>
          </a:p>
        </p:txBody>
      </p:sp>
    </p:spTree>
    <p:extLst>
      <p:ext uri="{BB962C8B-B14F-4D97-AF65-F5344CB8AC3E}">
        <p14:creationId xmlns:p14="http://schemas.microsoft.com/office/powerpoint/2010/main" val="23430079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Reviews</a:t>
            </a:r>
            <a:endParaRPr lang="en-US" dirty="0"/>
          </a:p>
        </p:txBody>
      </p:sp>
      <p:sp>
        <p:nvSpPr>
          <p:cNvPr id="4" name="Content Placeholder 3"/>
          <p:cNvSpPr>
            <a:spLocks noGrp="1"/>
          </p:cNvSpPr>
          <p:nvPr>
            <p:ph idx="1"/>
          </p:nvPr>
        </p:nvSpPr>
        <p:spPr/>
        <p:txBody>
          <a:bodyPr>
            <a:normAutofit fontScale="92500"/>
          </a:bodyPr>
          <a:lstStyle/>
          <a:p>
            <a:r>
              <a:rPr lang="en-US" dirty="0" smtClean="0"/>
              <a:t>Various scales of technical reviews applied to efforts</a:t>
            </a:r>
          </a:p>
          <a:p>
            <a:pPr lvl="1"/>
            <a:r>
              <a:rPr lang="en-US" dirty="0" smtClean="0"/>
              <a:t>Major items get specific reviews with external panels</a:t>
            </a:r>
          </a:p>
          <a:p>
            <a:pPr lvl="2"/>
            <a:r>
              <a:rPr lang="en-US" dirty="0" smtClean="0"/>
              <a:t>For example: RFQ, L13 Absorber, klystron, cavities, …</a:t>
            </a:r>
          </a:p>
          <a:p>
            <a:pPr lvl="1"/>
            <a:r>
              <a:rPr lang="en-US" dirty="0" smtClean="0"/>
              <a:t>Numerous internal reviews of subprojects</a:t>
            </a:r>
          </a:p>
          <a:p>
            <a:pPr lvl="2"/>
            <a:r>
              <a:rPr lang="en-US" dirty="0" smtClean="0"/>
              <a:t>At specific or project-wide meetings</a:t>
            </a:r>
          </a:p>
          <a:p>
            <a:pPr lvl="1"/>
            <a:r>
              <a:rPr lang="en-US" dirty="0" smtClean="0"/>
              <a:t>Individual items are subject to engineering reviews, usually within their departments</a:t>
            </a:r>
          </a:p>
          <a:p>
            <a:r>
              <a:rPr lang="en-US" dirty="0" smtClean="0"/>
              <a:t>Schedule and budget reviews held periodically within the project, usually by the PMB</a:t>
            </a:r>
          </a:p>
          <a:p>
            <a:pPr lvl="1"/>
            <a:r>
              <a:rPr lang="en-US" dirty="0" smtClean="0"/>
              <a:t>RLS was recently completely updated – review is pending</a:t>
            </a:r>
          </a:p>
        </p:txBody>
      </p:sp>
      <p:sp>
        <p:nvSpPr>
          <p:cNvPr id="3" name="Slide Number Placeholder 2"/>
          <p:cNvSpPr>
            <a:spLocks noGrp="1"/>
          </p:cNvSpPr>
          <p:nvPr>
            <p:ph type="sldNum" sz="quarter" idx="11"/>
          </p:nvPr>
        </p:nvSpPr>
        <p:spPr/>
        <p:txBody>
          <a:bodyPr/>
          <a:lstStyle/>
          <a:p>
            <a:fld id="{026FAA0E-EE57-3945-A3AC-4469626D46E5}" type="slidenum">
              <a:rPr lang="en-US" smtClean="0"/>
              <a:pPr/>
              <a:t>50</a:t>
            </a:fld>
            <a:endParaRPr lang="en-US" smtClean="0"/>
          </a:p>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3668" y="0"/>
            <a:ext cx="6858000" cy="1143000"/>
          </a:xfrm>
        </p:spPr>
        <p:txBody>
          <a:bodyPr/>
          <a:lstStyle/>
          <a:p>
            <a:r>
              <a:rPr lang="en-US" sz="3600" dirty="0" smtClean="0"/>
              <a:t>Collaboration</a:t>
            </a:r>
            <a:endParaRPr lang="en-US" sz="3600" dirty="0"/>
          </a:p>
        </p:txBody>
      </p:sp>
      <p:sp>
        <p:nvSpPr>
          <p:cNvPr id="3" name="Content Placeholder 2"/>
          <p:cNvSpPr>
            <a:spLocks noGrp="1"/>
          </p:cNvSpPr>
          <p:nvPr>
            <p:ph idx="1"/>
          </p:nvPr>
        </p:nvSpPr>
        <p:spPr>
          <a:xfrm>
            <a:off x="1600200" y="1556792"/>
            <a:ext cx="6858000" cy="4539208"/>
          </a:xfrm>
        </p:spPr>
        <p:txBody>
          <a:bodyPr>
            <a:normAutofit fontScale="92500" lnSpcReduction="20000"/>
          </a:bodyPr>
          <a:lstStyle/>
          <a:p>
            <a:r>
              <a:rPr lang="en-US" dirty="0" smtClean="0"/>
              <a:t>Technical coordination with other labs:</a:t>
            </a:r>
          </a:p>
          <a:p>
            <a:pPr lvl="1"/>
            <a:r>
              <a:rPr lang="en-US" dirty="0" smtClean="0"/>
              <a:t>BNL on RFQ Injector</a:t>
            </a:r>
          </a:p>
          <a:p>
            <a:pPr lvl="1"/>
            <a:r>
              <a:rPr lang="en-US" dirty="0" smtClean="0"/>
              <a:t>LANL on 200 MHZ power amplifiers</a:t>
            </a:r>
          </a:p>
          <a:p>
            <a:pPr lvl="1"/>
            <a:r>
              <a:rPr lang="en-US" dirty="0" smtClean="0"/>
              <a:t>SLAC on klystrons and modulators</a:t>
            </a:r>
          </a:p>
          <a:p>
            <a:pPr lvl="1"/>
            <a:r>
              <a:rPr lang="en-US" dirty="0" smtClean="0"/>
              <a:t>ANL on several items</a:t>
            </a:r>
          </a:p>
          <a:p>
            <a:r>
              <a:rPr lang="en-US" dirty="0" smtClean="0"/>
              <a:t>Ideally, would collaborate with interested institutions from experiments</a:t>
            </a:r>
          </a:p>
          <a:p>
            <a:pPr lvl="1"/>
            <a:r>
              <a:rPr lang="en-US" dirty="0" smtClean="0"/>
              <a:t>Distributed a list with ~ 40 topics for collaboration to all relevant experiments</a:t>
            </a:r>
          </a:p>
          <a:p>
            <a:pPr lvl="2"/>
            <a:r>
              <a:rPr lang="en-US" dirty="0" smtClean="0"/>
              <a:t>Effort nature: Scientific, Technical, or Machining</a:t>
            </a:r>
          </a:p>
          <a:p>
            <a:pPr lvl="1"/>
            <a:r>
              <a:rPr lang="en-US" dirty="0" smtClean="0"/>
              <a:t>Some initial interest expressed</a:t>
            </a:r>
          </a:p>
          <a:p>
            <a:pPr lvl="1"/>
            <a:r>
              <a:rPr lang="en-US" dirty="0" smtClean="0"/>
              <a:t>A few pieces built at Virginia Tech</a:t>
            </a:r>
          </a:p>
          <a:p>
            <a:pPr lvl="2"/>
            <a:r>
              <a:rPr lang="en-US" dirty="0" smtClean="0"/>
              <a:t>Now hampered by DOE “loan” rules</a:t>
            </a:r>
          </a:p>
          <a:p>
            <a:pPr lvl="1"/>
            <a:r>
              <a:rPr lang="en-US" dirty="0" smtClean="0"/>
              <a:t>Few more collaboration items on the table, but has not really developed without a model / system for involvement</a:t>
            </a:r>
            <a:endParaRPr lang="en-US" dirty="0"/>
          </a:p>
        </p:txBody>
      </p:sp>
      <p:sp>
        <p:nvSpPr>
          <p:cNvPr id="4" name="Slide Number Placeholder 3"/>
          <p:cNvSpPr>
            <a:spLocks noGrp="1"/>
          </p:cNvSpPr>
          <p:nvPr>
            <p:ph type="sldNum" sz="quarter" idx="11"/>
          </p:nvPr>
        </p:nvSpPr>
        <p:spPr/>
        <p:txBody>
          <a:bodyPr/>
          <a:lstStyle/>
          <a:p>
            <a:pPr>
              <a:defRPr/>
            </a:pPr>
            <a:fld id="{A8531A04-32FE-46B1-9EF5-F2CB13E439F0}" type="slidenum">
              <a:rPr lang="en-US" smtClean="0"/>
              <a:pPr>
                <a:defRPr/>
              </a:pPr>
              <a:t>51</a:t>
            </a:fld>
            <a:endParaRPr lang="en-US"/>
          </a:p>
        </p:txBody>
      </p:sp>
      <p:pic>
        <p:nvPicPr>
          <p:cNvPr id="6" name="Picture 5"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990600"/>
            <a:ext cx="7086600" cy="533100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6858000" cy="1143000"/>
          </a:xfrm>
        </p:spPr>
        <p:txBody>
          <a:bodyPr/>
          <a:lstStyle/>
          <a:p>
            <a:r>
              <a:rPr lang="en-US" dirty="0"/>
              <a:t>Conclusion</a:t>
            </a:r>
          </a:p>
        </p:txBody>
      </p:sp>
      <p:sp>
        <p:nvSpPr>
          <p:cNvPr id="5" name="Slide Number Placeholder 4"/>
          <p:cNvSpPr>
            <a:spLocks noGrp="1"/>
          </p:cNvSpPr>
          <p:nvPr>
            <p:ph type="sldNum" sz="quarter" idx="11"/>
          </p:nvPr>
        </p:nvSpPr>
        <p:spPr/>
        <p:txBody>
          <a:bodyPr/>
          <a:lstStyle/>
          <a:p>
            <a:fld id="{4D59C847-7DCE-6D4A-BE87-C05B68FF72A7}" type="slidenum">
              <a:rPr lang="en-US" smtClean="0"/>
              <a:pPr/>
              <a:t>52</a:t>
            </a:fld>
            <a:endParaRPr lang="en-US" smtClean="0"/>
          </a:p>
          <a:p>
            <a:endParaRPr lang="en-US"/>
          </a:p>
        </p:txBody>
      </p:sp>
      <p:sp>
        <p:nvSpPr>
          <p:cNvPr id="6" name="Content Placeholder 5"/>
          <p:cNvSpPr txBox="1">
            <a:spLocks noGrp="1"/>
          </p:cNvSpPr>
          <p:nvPr>
            <p:ph idx="1"/>
          </p:nvPr>
        </p:nvSpPr>
        <p:spPr>
          <a:xfrm>
            <a:off x="1219200" y="1066800"/>
            <a:ext cx="7239000" cy="5312223"/>
          </a:xfrm>
          <a:prstGeom prst="rect">
            <a:avLst/>
          </a:prstGeom>
          <a:noFill/>
        </p:spPr>
        <p:txBody>
          <a:bodyPr wrap="square" rtlCol="0">
            <a:spAutoFit/>
          </a:bodyPr>
          <a:lstStyle/>
          <a:p>
            <a:pPr marL="342900" indent="-342900" algn="l">
              <a:buClr>
                <a:schemeClr val="tx1"/>
              </a:buClr>
              <a:buFont typeface="Arial" pitchFamily="34" charset="0"/>
              <a:buChar char="•"/>
            </a:pPr>
            <a:r>
              <a:rPr lang="en-US" dirty="0" smtClean="0"/>
              <a:t>PIP has been proceeding since it’s startup in FY12 </a:t>
            </a:r>
            <a:endParaRPr lang="en-US" dirty="0"/>
          </a:p>
          <a:p>
            <a:pPr marL="800100" lvl="1" indent="-342900" algn="l">
              <a:buClr>
                <a:schemeClr val="tx1"/>
              </a:buClr>
              <a:buFont typeface="Arial" pitchFamily="34" charset="0"/>
              <a:buChar char="•"/>
            </a:pPr>
            <a:r>
              <a:rPr lang="en-US" sz="2000" dirty="0" smtClean="0"/>
              <a:t>Project structure built to suit</a:t>
            </a:r>
          </a:p>
          <a:p>
            <a:pPr marL="800100" lvl="1" indent="-342900" algn="l">
              <a:buClr>
                <a:schemeClr val="tx1"/>
              </a:buClr>
              <a:buFont typeface="Arial" pitchFamily="34" charset="0"/>
              <a:buChar char="•"/>
            </a:pPr>
            <a:r>
              <a:rPr lang="en-US" sz="2000" dirty="0" smtClean="0"/>
              <a:t>Issues with funding have required flexibility and delays in the final PIP completion date  </a:t>
            </a:r>
          </a:p>
          <a:p>
            <a:pPr marL="342900" indent="-342900" algn="l">
              <a:buClr>
                <a:schemeClr val="tx1"/>
              </a:buClr>
              <a:buFont typeface="Arial" pitchFamily="34" charset="0"/>
              <a:buChar char="•"/>
            </a:pPr>
            <a:r>
              <a:rPr lang="en-US" dirty="0" smtClean="0"/>
              <a:t>Several technical achievements already complete in the project</a:t>
            </a:r>
          </a:p>
          <a:p>
            <a:pPr lvl="1" indent="-342900">
              <a:buClr>
                <a:schemeClr val="tx1"/>
              </a:buClr>
              <a:buFont typeface="Arial" pitchFamily="34" charset="0"/>
              <a:buChar char="•"/>
            </a:pPr>
            <a:r>
              <a:rPr lang="en-US" dirty="0" smtClean="0"/>
              <a:t>RFQ, Solid-State, Notch Absorber, Utilities</a:t>
            </a:r>
          </a:p>
          <a:p>
            <a:pPr marL="342900" lvl="1" indent="-342900">
              <a:buClr>
                <a:schemeClr val="tx1"/>
              </a:buClr>
              <a:buSzPct val="80000"/>
              <a:buFont typeface="Arial" pitchFamily="34" charset="0"/>
              <a:buChar char="•"/>
            </a:pPr>
            <a:r>
              <a:rPr lang="en-US" sz="2400" dirty="0"/>
              <a:t>Laboratory prioritization will continue to be the determining factor </a:t>
            </a:r>
            <a:r>
              <a:rPr lang="en-US" sz="2400" dirty="0" smtClean="0"/>
              <a:t>in </a:t>
            </a:r>
            <a:r>
              <a:rPr lang="en-US" sz="2400" dirty="0"/>
              <a:t>what PIP does and completion dates</a:t>
            </a:r>
          </a:p>
          <a:p>
            <a:pPr lvl="1" indent="-342900">
              <a:buClr>
                <a:schemeClr val="tx1"/>
              </a:buClr>
              <a:buFont typeface="Arial" pitchFamily="34" charset="0"/>
              <a:buChar char="•"/>
            </a:pPr>
            <a:r>
              <a:rPr lang="en-US" dirty="0"/>
              <a:t>N</a:t>
            </a:r>
            <a:r>
              <a:rPr lang="en-US" dirty="0" smtClean="0"/>
              <a:t>ew </a:t>
            </a:r>
            <a:r>
              <a:rPr lang="en-US" dirty="0"/>
              <a:t>C</a:t>
            </a:r>
            <a:r>
              <a:rPr lang="en-US" dirty="0" smtClean="0"/>
              <a:t>avities</a:t>
            </a:r>
          </a:p>
          <a:p>
            <a:pPr lvl="1" indent="-342900">
              <a:buClr>
                <a:schemeClr val="tx1"/>
              </a:buClr>
              <a:buFont typeface="Arial" pitchFamily="34" charset="0"/>
              <a:buChar char="•"/>
            </a:pPr>
            <a:r>
              <a:rPr lang="en-US" dirty="0" smtClean="0"/>
              <a:t>Klystrons</a:t>
            </a:r>
          </a:p>
          <a:p>
            <a:pPr lvl="1" indent="-342900">
              <a:buClr>
                <a:schemeClr val="tx1"/>
              </a:buClr>
              <a:buFont typeface="Arial" pitchFamily="34" charset="0"/>
              <a:buChar char="•"/>
            </a:pPr>
            <a:r>
              <a:rPr lang="en-US" dirty="0" smtClean="0"/>
              <a:t>Linac Modulators</a:t>
            </a:r>
          </a:p>
        </p:txBody>
      </p:sp>
    </p:spTree>
    <p:extLst>
      <p:ext uri="{BB962C8B-B14F-4D97-AF65-F5344CB8AC3E}">
        <p14:creationId xmlns:p14="http://schemas.microsoft.com/office/powerpoint/2010/main" val="19422622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6858000" cy="1143000"/>
          </a:xfrm>
        </p:spPr>
        <p:txBody>
          <a:bodyPr/>
          <a:lstStyle/>
          <a:p>
            <a:r>
              <a:rPr lang="en-US" dirty="0" smtClean="0"/>
              <a:t>Upcoming PIP talks</a:t>
            </a:r>
            <a:endParaRPr lang="en-US" dirty="0"/>
          </a:p>
        </p:txBody>
      </p:sp>
      <p:sp>
        <p:nvSpPr>
          <p:cNvPr id="3" name="Slide Number Placeholder 2"/>
          <p:cNvSpPr>
            <a:spLocks noGrp="1"/>
          </p:cNvSpPr>
          <p:nvPr>
            <p:ph type="sldNum" sz="quarter" idx="11"/>
          </p:nvPr>
        </p:nvSpPr>
        <p:spPr/>
        <p:txBody>
          <a:bodyPr/>
          <a:lstStyle/>
          <a:p>
            <a:fld id="{026FAA0E-EE57-3945-A3AC-4469626D46E5}" type="slidenum">
              <a:rPr lang="en-US" smtClean="0"/>
              <a:pPr/>
              <a:t>53</a:t>
            </a:fld>
            <a:endParaRPr lang="en-US" smtClean="0"/>
          </a:p>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495735028"/>
              </p:ext>
            </p:extLst>
          </p:nvPr>
        </p:nvGraphicFramePr>
        <p:xfrm>
          <a:off x="304800" y="1524000"/>
          <a:ext cx="8534400" cy="3291841"/>
        </p:xfrm>
        <a:graphic>
          <a:graphicData uri="http://schemas.openxmlformats.org/drawingml/2006/table">
            <a:tbl>
              <a:tblPr/>
              <a:tblGrid>
                <a:gridCol w="1024126"/>
                <a:gridCol w="3243071"/>
                <a:gridCol w="4267203"/>
              </a:tblGrid>
              <a:tr h="211015">
                <a:tc>
                  <a:txBody>
                    <a:bodyPr/>
                    <a:lstStyle/>
                    <a:p>
                      <a:pPr algn="ctr"/>
                      <a:r>
                        <a:rPr lang="en-US" sz="1200" b="1" dirty="0"/>
                        <a:t>Date</a:t>
                      </a:r>
                      <a:r>
                        <a:rPr lang="en-US" sz="1200" dirty="0"/>
                        <a:t/>
                      </a:r>
                      <a:br>
                        <a:rPr lang="en-US" sz="1200" dirty="0"/>
                      </a:br>
                      <a:endParaRPr lang="en-US" sz="1200" dirty="0"/>
                    </a:p>
                  </a:txBody>
                  <a:tcPr marL="21102" marR="21102" marT="10551" marB="10551" anchor="ctr">
                    <a:lnL>
                      <a:noFill/>
                    </a:lnL>
                    <a:lnR>
                      <a:noFill/>
                    </a:lnR>
                    <a:lnT>
                      <a:noFill/>
                    </a:lnT>
                    <a:lnB>
                      <a:noFill/>
                    </a:lnB>
                    <a:solidFill>
                      <a:schemeClr val="accent6">
                        <a:lumMod val="20000"/>
                        <a:lumOff val="80000"/>
                      </a:schemeClr>
                    </a:solidFill>
                  </a:tcPr>
                </a:tc>
                <a:tc>
                  <a:txBody>
                    <a:bodyPr/>
                    <a:lstStyle/>
                    <a:p>
                      <a:pPr algn="ctr"/>
                      <a:r>
                        <a:rPr lang="en-US" sz="1200"/>
                        <a:t/>
                      </a:r>
                      <a:br>
                        <a:rPr lang="en-US" sz="1200"/>
                      </a:br>
                      <a:r>
                        <a:rPr lang="en-US" sz="1200" b="1"/>
                        <a:t>Speaker</a:t>
                      </a:r>
                      <a:r>
                        <a:rPr lang="en-US" sz="1200"/>
                        <a:t/>
                      </a:r>
                      <a:br>
                        <a:rPr lang="en-US" sz="1200"/>
                      </a:br>
                      <a:endParaRPr lang="en-US" sz="1200"/>
                    </a:p>
                  </a:txBody>
                  <a:tcPr marL="21102" marR="21102" marT="10551" marB="10551" anchor="ctr">
                    <a:lnL>
                      <a:noFill/>
                    </a:lnL>
                    <a:lnR>
                      <a:noFill/>
                    </a:lnR>
                    <a:lnT>
                      <a:noFill/>
                    </a:lnT>
                    <a:lnB>
                      <a:noFill/>
                    </a:lnB>
                    <a:solidFill>
                      <a:schemeClr val="accent6">
                        <a:lumMod val="20000"/>
                        <a:lumOff val="80000"/>
                      </a:schemeClr>
                    </a:solidFill>
                  </a:tcPr>
                </a:tc>
                <a:tc>
                  <a:txBody>
                    <a:bodyPr/>
                    <a:lstStyle/>
                    <a:p>
                      <a:pPr algn="ctr"/>
                      <a:r>
                        <a:rPr lang="en-US" sz="1200" dirty="0"/>
                        <a:t/>
                      </a:r>
                      <a:br>
                        <a:rPr lang="en-US" sz="1200" dirty="0"/>
                      </a:br>
                      <a:r>
                        <a:rPr lang="en-US" sz="1200" b="1" dirty="0"/>
                        <a:t>Title</a:t>
                      </a:r>
                      <a:r>
                        <a:rPr lang="en-US" sz="1200" dirty="0"/>
                        <a:t/>
                      </a:r>
                      <a:br>
                        <a:rPr lang="en-US" sz="1200" dirty="0"/>
                      </a:br>
                      <a:endParaRPr lang="en-US" sz="1200" dirty="0"/>
                    </a:p>
                  </a:txBody>
                  <a:tcPr marL="21102" marR="21102" marT="10551" marB="10551" anchor="ctr">
                    <a:lnL>
                      <a:noFill/>
                    </a:lnL>
                    <a:lnR>
                      <a:noFill/>
                    </a:lnR>
                    <a:lnT>
                      <a:noFill/>
                    </a:lnT>
                    <a:lnB>
                      <a:noFill/>
                    </a:lnB>
                    <a:solidFill>
                      <a:schemeClr val="accent6">
                        <a:lumMod val="20000"/>
                        <a:lumOff val="80000"/>
                      </a:schemeClr>
                    </a:solidFill>
                  </a:tcPr>
                </a:tc>
              </a:tr>
              <a:tr h="211015">
                <a:tc>
                  <a:txBody>
                    <a:bodyPr/>
                    <a:lstStyle/>
                    <a:p>
                      <a:r>
                        <a:rPr lang="en-US" sz="1200" dirty="0" smtClean="0"/>
                        <a:t>03/25/2014</a:t>
                      </a:r>
                      <a:endParaRPr lang="en-US" sz="1200" dirty="0"/>
                    </a:p>
                  </a:txBody>
                  <a:tcPr marL="21102" marR="21102" marT="10551" marB="10551" anchor="ctr">
                    <a:lnL>
                      <a:noFill/>
                    </a:lnL>
                    <a:lnR>
                      <a:noFill/>
                    </a:lnR>
                    <a:lnT>
                      <a:noFill/>
                    </a:lnT>
                    <a:lnB>
                      <a:noFill/>
                    </a:lnB>
                    <a:solidFill>
                      <a:schemeClr val="accent6">
                        <a:lumMod val="20000"/>
                        <a:lumOff val="80000"/>
                      </a:schemeClr>
                    </a:solidFill>
                  </a:tcPr>
                </a:tc>
                <a:tc>
                  <a:txBody>
                    <a:bodyPr/>
                    <a:lstStyle/>
                    <a:p>
                      <a:r>
                        <a:rPr lang="en-US" sz="1200"/>
                        <a:t>CY Tan, Fermilab </a:t>
                      </a:r>
                    </a:p>
                  </a:txBody>
                  <a:tcPr marL="21102" marR="21102" marT="10551" marB="10551" anchor="ctr">
                    <a:lnL>
                      <a:noFill/>
                    </a:lnL>
                    <a:lnR>
                      <a:noFill/>
                    </a:lnR>
                    <a:lnT>
                      <a:noFill/>
                    </a:lnT>
                    <a:lnB>
                      <a:noFill/>
                    </a:lnB>
                    <a:solidFill>
                      <a:schemeClr val="accent6">
                        <a:lumMod val="20000"/>
                        <a:lumOff val="80000"/>
                      </a:schemeClr>
                    </a:solidFill>
                  </a:tcPr>
                </a:tc>
                <a:tc>
                  <a:txBody>
                    <a:bodyPr/>
                    <a:lstStyle/>
                    <a:p>
                      <a:r>
                        <a:rPr lang="en-US" sz="1200"/>
                        <a:t>TBA </a:t>
                      </a:r>
                    </a:p>
                  </a:txBody>
                  <a:tcPr marL="21102" marR="21102" marT="10551" marB="10551" anchor="ctr">
                    <a:lnL>
                      <a:noFill/>
                    </a:lnL>
                    <a:lnR>
                      <a:noFill/>
                    </a:lnR>
                    <a:lnT>
                      <a:noFill/>
                    </a:lnT>
                    <a:lnB>
                      <a:noFill/>
                    </a:lnB>
                    <a:solidFill>
                      <a:schemeClr val="accent6">
                        <a:lumMod val="20000"/>
                        <a:lumOff val="80000"/>
                      </a:schemeClr>
                    </a:solidFill>
                  </a:tcPr>
                </a:tc>
              </a:tr>
              <a:tr h="211015">
                <a:tc>
                  <a:txBody>
                    <a:bodyPr/>
                    <a:lstStyle/>
                    <a:p>
                      <a:r>
                        <a:rPr lang="en-US" sz="1200" dirty="0"/>
                        <a:t>03/04/2014 </a:t>
                      </a:r>
                    </a:p>
                  </a:txBody>
                  <a:tcPr marL="21102" marR="21102" marT="10551" marB="10551" anchor="ctr">
                    <a:lnL>
                      <a:noFill/>
                    </a:lnL>
                    <a:lnR>
                      <a:noFill/>
                    </a:lnR>
                    <a:lnT>
                      <a:noFill/>
                    </a:lnT>
                    <a:lnB>
                      <a:noFill/>
                    </a:lnB>
                    <a:solidFill>
                      <a:schemeClr val="accent6">
                        <a:lumMod val="20000"/>
                        <a:lumOff val="80000"/>
                      </a:schemeClr>
                    </a:solidFill>
                  </a:tcPr>
                </a:tc>
                <a:tc>
                  <a:txBody>
                    <a:bodyPr/>
                    <a:lstStyle/>
                    <a:p>
                      <a:r>
                        <a:rPr lang="en-US" sz="1200" dirty="0"/>
                        <a:t>Matt Slabaugh &amp; John Reid </a:t>
                      </a:r>
                      <a:br>
                        <a:rPr lang="en-US" sz="1200" dirty="0"/>
                      </a:br>
                      <a:r>
                        <a:rPr lang="en-US" sz="1200" dirty="0"/>
                        <a:t>Fermilab </a:t>
                      </a:r>
                    </a:p>
                  </a:txBody>
                  <a:tcPr marL="21102" marR="21102" marT="10551" marB="10551" anchor="ctr">
                    <a:lnL>
                      <a:noFill/>
                    </a:lnL>
                    <a:lnR>
                      <a:noFill/>
                    </a:lnR>
                    <a:lnT>
                      <a:noFill/>
                    </a:lnT>
                    <a:lnB>
                      <a:noFill/>
                    </a:lnB>
                    <a:solidFill>
                      <a:schemeClr val="accent6">
                        <a:lumMod val="20000"/>
                        <a:lumOff val="80000"/>
                      </a:schemeClr>
                    </a:solidFill>
                  </a:tcPr>
                </a:tc>
                <a:tc>
                  <a:txBody>
                    <a:bodyPr/>
                    <a:lstStyle/>
                    <a:p>
                      <a:r>
                        <a:rPr lang="en-US" sz="1200">
                          <a:hlinkClick r:id="rId2" action="ppaction://hlinkfile"/>
                        </a:rPr>
                        <a:t>TBA </a:t>
                      </a:r>
                      <a:endParaRPr lang="en-US" sz="1200"/>
                    </a:p>
                  </a:txBody>
                  <a:tcPr marL="21102" marR="21102" marT="10551" marB="10551" anchor="ctr">
                    <a:lnL>
                      <a:noFill/>
                    </a:lnL>
                    <a:lnR>
                      <a:noFill/>
                    </a:lnR>
                    <a:lnT>
                      <a:noFill/>
                    </a:lnT>
                    <a:lnB>
                      <a:noFill/>
                    </a:lnB>
                    <a:solidFill>
                      <a:schemeClr val="accent6">
                        <a:lumMod val="20000"/>
                        <a:lumOff val="80000"/>
                      </a:schemeClr>
                    </a:solidFill>
                  </a:tcPr>
                </a:tc>
              </a:tr>
              <a:tr h="274320">
                <a:tc>
                  <a:txBody>
                    <a:bodyPr/>
                    <a:lstStyle/>
                    <a:p>
                      <a:r>
                        <a:rPr lang="en-US" sz="1200"/>
                        <a:t>02/25/2014 </a:t>
                      </a:r>
                    </a:p>
                  </a:txBody>
                  <a:tcPr marL="21102" marR="21102" marT="10551" marB="10551" anchor="ctr">
                    <a:lnL>
                      <a:noFill/>
                    </a:lnL>
                    <a:lnR>
                      <a:noFill/>
                    </a:lnR>
                    <a:lnT>
                      <a:noFill/>
                    </a:lnT>
                    <a:lnB>
                      <a:noFill/>
                    </a:lnB>
                    <a:solidFill>
                      <a:schemeClr val="accent6">
                        <a:lumMod val="20000"/>
                        <a:lumOff val="80000"/>
                      </a:schemeClr>
                    </a:solidFill>
                  </a:tcPr>
                </a:tc>
                <a:tc>
                  <a:txBody>
                    <a:bodyPr/>
                    <a:lstStyle/>
                    <a:p>
                      <a:r>
                        <a:rPr lang="en-US" sz="1200" dirty="0"/>
                        <a:t>Linda Valerio, Ryan Schultz &amp; Joe DeMarco </a:t>
                      </a:r>
                      <a:br>
                        <a:rPr lang="en-US" sz="1200" dirty="0"/>
                      </a:br>
                      <a:r>
                        <a:rPr lang="en-US" sz="1200" dirty="0"/>
                        <a:t>Fermilab </a:t>
                      </a:r>
                    </a:p>
                  </a:txBody>
                  <a:tcPr marL="21102" marR="21102" marT="10551" marB="10551" anchor="ctr">
                    <a:lnL>
                      <a:noFill/>
                    </a:lnL>
                    <a:lnR>
                      <a:noFill/>
                    </a:lnR>
                    <a:lnT>
                      <a:noFill/>
                    </a:lnT>
                    <a:lnB>
                      <a:noFill/>
                    </a:lnB>
                    <a:solidFill>
                      <a:schemeClr val="accent6">
                        <a:lumMod val="20000"/>
                        <a:lumOff val="80000"/>
                      </a:schemeClr>
                    </a:solidFill>
                  </a:tcPr>
                </a:tc>
                <a:tc>
                  <a:txBody>
                    <a:bodyPr/>
                    <a:lstStyle/>
                    <a:p>
                      <a:r>
                        <a:rPr lang="en-US" sz="1200">
                          <a:hlinkClick r:id="rId3" action="ppaction://hlinkfile"/>
                        </a:rPr>
                        <a:t>Laser Welded Beam Tube: Testing &amp; Application </a:t>
                      </a:r>
                      <a:endParaRPr lang="en-US" sz="1200"/>
                    </a:p>
                  </a:txBody>
                  <a:tcPr marL="21102" marR="21102" marT="10551" marB="10551" anchor="ctr">
                    <a:lnL>
                      <a:noFill/>
                    </a:lnL>
                    <a:lnR>
                      <a:noFill/>
                    </a:lnR>
                    <a:lnT>
                      <a:noFill/>
                    </a:lnT>
                    <a:lnB>
                      <a:noFill/>
                    </a:lnB>
                    <a:solidFill>
                      <a:schemeClr val="accent6">
                        <a:lumMod val="20000"/>
                        <a:lumOff val="80000"/>
                      </a:schemeClr>
                    </a:solidFill>
                  </a:tcPr>
                </a:tc>
              </a:tr>
              <a:tr h="590843">
                <a:tc>
                  <a:txBody>
                    <a:bodyPr/>
                    <a:lstStyle/>
                    <a:p>
                      <a:r>
                        <a:rPr lang="en-US" sz="1200"/>
                        <a:t>02/18/2014 </a:t>
                      </a:r>
                      <a:br>
                        <a:rPr lang="en-US" sz="1200"/>
                      </a:br>
                      <a:r>
                        <a:rPr lang="en-US" sz="1200"/>
                        <a:t>** LOCATION: Curia II ** </a:t>
                      </a:r>
                    </a:p>
                  </a:txBody>
                  <a:tcPr marL="21102" marR="21102" marT="10551" marB="10551" anchor="ctr">
                    <a:lnL>
                      <a:noFill/>
                    </a:lnL>
                    <a:lnR>
                      <a:noFill/>
                    </a:lnR>
                    <a:lnT>
                      <a:noFill/>
                    </a:lnT>
                    <a:lnB>
                      <a:noFill/>
                    </a:lnB>
                    <a:solidFill>
                      <a:schemeClr val="accent6">
                        <a:lumMod val="20000"/>
                        <a:lumOff val="80000"/>
                      </a:schemeClr>
                    </a:solidFill>
                  </a:tcPr>
                </a:tc>
                <a:tc>
                  <a:txBody>
                    <a:bodyPr/>
                    <a:lstStyle/>
                    <a:p>
                      <a:r>
                        <a:rPr lang="pt-BR" sz="1200" dirty="0"/>
                        <a:t>Trevor Butler &amp; Fernanda G. Garcia </a:t>
                      </a:r>
                      <a:br>
                        <a:rPr lang="pt-BR" sz="1200" dirty="0"/>
                      </a:br>
                      <a:r>
                        <a:rPr lang="pt-BR" sz="1200" dirty="0"/>
                        <a:t>Fermilab </a:t>
                      </a:r>
                    </a:p>
                  </a:txBody>
                  <a:tcPr marL="21102" marR="21102" marT="10551" marB="10551" anchor="ctr">
                    <a:lnL>
                      <a:noFill/>
                    </a:lnL>
                    <a:lnR>
                      <a:noFill/>
                    </a:lnR>
                    <a:lnT>
                      <a:noFill/>
                    </a:lnT>
                    <a:lnB>
                      <a:noFill/>
                    </a:lnB>
                    <a:solidFill>
                      <a:schemeClr val="accent6">
                        <a:lumMod val="20000"/>
                        <a:lumOff val="80000"/>
                      </a:schemeClr>
                    </a:solidFill>
                  </a:tcPr>
                </a:tc>
                <a:tc>
                  <a:txBody>
                    <a:bodyPr/>
                    <a:lstStyle/>
                    <a:p>
                      <a:r>
                        <a:rPr lang="en-US" sz="1200"/>
                        <a:t>TBA </a:t>
                      </a:r>
                    </a:p>
                  </a:txBody>
                  <a:tcPr marL="21102" marR="21102" marT="10551" marB="10551" anchor="ctr">
                    <a:lnL>
                      <a:noFill/>
                    </a:lnL>
                    <a:lnR>
                      <a:noFill/>
                    </a:lnR>
                    <a:lnT>
                      <a:noFill/>
                    </a:lnT>
                    <a:lnB>
                      <a:noFill/>
                    </a:lnB>
                    <a:solidFill>
                      <a:schemeClr val="accent6">
                        <a:lumMod val="20000"/>
                        <a:lumOff val="80000"/>
                      </a:schemeClr>
                    </a:solidFill>
                  </a:tcPr>
                </a:tc>
              </a:tr>
              <a:tr h="211015">
                <a:tc>
                  <a:txBody>
                    <a:bodyPr/>
                    <a:lstStyle/>
                    <a:p>
                      <a:r>
                        <a:rPr lang="en-US" sz="1200" dirty="0"/>
                        <a:t>02/11/2014 </a:t>
                      </a:r>
                    </a:p>
                  </a:txBody>
                  <a:tcPr marL="21102" marR="21102" marT="10551" marB="10551" anchor="ctr">
                    <a:lnL>
                      <a:noFill/>
                    </a:lnL>
                    <a:lnR>
                      <a:noFill/>
                    </a:lnR>
                    <a:lnT>
                      <a:noFill/>
                    </a:lnT>
                    <a:lnB>
                      <a:noFill/>
                    </a:lnB>
                    <a:solidFill>
                      <a:schemeClr val="accent6">
                        <a:lumMod val="20000"/>
                        <a:lumOff val="80000"/>
                      </a:schemeClr>
                    </a:solidFill>
                  </a:tcPr>
                </a:tc>
                <a:tc>
                  <a:txBody>
                    <a:bodyPr/>
                    <a:lstStyle/>
                    <a:p>
                      <a:r>
                        <a:rPr lang="en-US" sz="1200" dirty="0"/>
                        <a:t>Dave Johnson, Fermilab </a:t>
                      </a:r>
                    </a:p>
                  </a:txBody>
                  <a:tcPr marL="21102" marR="21102" marT="10551" marB="10551" anchor="ctr">
                    <a:lnL>
                      <a:noFill/>
                    </a:lnL>
                    <a:lnR>
                      <a:noFill/>
                    </a:lnR>
                    <a:lnT>
                      <a:noFill/>
                    </a:lnT>
                    <a:lnB>
                      <a:noFill/>
                    </a:lnB>
                    <a:solidFill>
                      <a:schemeClr val="accent6">
                        <a:lumMod val="20000"/>
                        <a:lumOff val="80000"/>
                      </a:schemeClr>
                    </a:solidFill>
                  </a:tcPr>
                </a:tc>
                <a:tc>
                  <a:txBody>
                    <a:bodyPr/>
                    <a:lstStyle/>
                    <a:p>
                      <a:r>
                        <a:rPr lang="en-US" sz="1200" dirty="0">
                          <a:hlinkClick r:id="rId4" action="ppaction://hlinkfile"/>
                        </a:rPr>
                        <a:t>Linac Laser Notcher Project in the Proton Improvement Plan</a:t>
                      </a:r>
                      <a:r>
                        <a:rPr lang="en-US" sz="1200" dirty="0"/>
                        <a:t> </a:t>
                      </a:r>
                    </a:p>
                  </a:txBody>
                  <a:tcPr marL="21102" marR="21102" marT="10551" marB="10551" anchor="ctr">
                    <a:lnL>
                      <a:noFill/>
                    </a:lnL>
                    <a:lnR>
                      <a:noFill/>
                    </a:lnR>
                    <a:lnT>
                      <a:noFill/>
                    </a:lnT>
                    <a:lnB>
                      <a:noFill/>
                    </a:lnB>
                    <a:solidFill>
                      <a:schemeClr val="accent6">
                        <a:lumMod val="20000"/>
                        <a:lumOff val="80000"/>
                      </a:schemeClr>
                    </a:solidFill>
                  </a:tcPr>
                </a:tc>
              </a:tr>
              <a:tr h="844061">
                <a:tc>
                  <a:txBody>
                    <a:bodyPr/>
                    <a:lstStyle/>
                    <a:p>
                      <a:r>
                        <a:rPr lang="en-US" sz="1200" dirty="0"/>
                        <a:t>02/06/2014 </a:t>
                      </a:r>
                      <a:br>
                        <a:rPr lang="en-US" sz="1200" dirty="0"/>
                      </a:br>
                      <a:r>
                        <a:rPr lang="en-US" sz="1200" dirty="0"/>
                        <a:t>** DATE: Thursday </a:t>
                      </a:r>
                      <a:br>
                        <a:rPr lang="en-US" sz="1200" dirty="0"/>
                      </a:br>
                      <a:r>
                        <a:rPr lang="en-US" sz="1200" dirty="0"/>
                        <a:t>LOCATION: Curia II ** </a:t>
                      </a:r>
                    </a:p>
                  </a:txBody>
                  <a:tcPr marL="21102" marR="21102" marT="10551" marB="10551" anchor="ctr">
                    <a:lnL>
                      <a:noFill/>
                    </a:lnL>
                    <a:lnR>
                      <a:noFill/>
                    </a:lnR>
                    <a:lnT w="12700" cmpd="sng">
                      <a:noFill/>
                      <a:prstDash val="solid"/>
                    </a:lnT>
                    <a:lnB>
                      <a:noFill/>
                    </a:lnB>
                    <a:solidFill>
                      <a:schemeClr val="accent6">
                        <a:lumMod val="20000"/>
                        <a:lumOff val="80000"/>
                      </a:schemeClr>
                    </a:solidFill>
                  </a:tcPr>
                </a:tc>
                <a:tc>
                  <a:txBody>
                    <a:bodyPr/>
                    <a:lstStyle/>
                    <a:p>
                      <a:r>
                        <a:rPr lang="en-US" sz="1200" dirty="0"/>
                        <a:t>Dan Bollinger, Fermilab </a:t>
                      </a:r>
                    </a:p>
                  </a:txBody>
                  <a:tcPr marL="21102" marR="21102" marT="10551" marB="10551" anchor="ctr">
                    <a:lnL>
                      <a:noFill/>
                    </a:lnL>
                    <a:lnR>
                      <a:noFill/>
                    </a:lnR>
                    <a:lnT w="12700" cmpd="sng">
                      <a:noFill/>
                      <a:prstDash val="solid"/>
                    </a:lnT>
                    <a:lnB>
                      <a:noFill/>
                    </a:lnB>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5" action="ppaction://hlinkfile"/>
                        </a:rPr>
                        <a:t>35 Years of H</a:t>
                      </a:r>
                      <a:r>
                        <a:rPr lang="en-US" sz="1200" baseline="30000" dirty="0">
                          <a:hlinkClick r:id="rId5" action="ppaction://hlinkfile"/>
                        </a:rPr>
                        <a:t>-</a:t>
                      </a:r>
                      <a:r>
                        <a:rPr lang="en-US" sz="1200" dirty="0">
                          <a:hlinkClick r:id="rId5" action="ppaction://hlinkfile"/>
                        </a:rPr>
                        <a:t> Ions at Fermilab </a:t>
                      </a:r>
                      <a:r>
                        <a:rPr lang="en-US" sz="1200" dirty="0" smtClean="0"/>
                        <a:t>03/25/2014 </a:t>
                      </a:r>
                    </a:p>
                    <a:p>
                      <a:endParaRPr lang="en-US" sz="1200" dirty="0"/>
                    </a:p>
                  </a:txBody>
                  <a:tcPr marL="21102" marR="21102" marT="10551" marB="10551" anchor="ctr">
                    <a:lnL>
                      <a:noFill/>
                    </a:lnL>
                    <a:lnR>
                      <a:noFill/>
                    </a:lnR>
                    <a:lnT w="12700" cmpd="sng">
                      <a:noFill/>
                      <a:prstDash val="solid"/>
                    </a:lnT>
                    <a:lnB>
                      <a:noFill/>
                    </a:lnB>
                    <a:solidFill>
                      <a:schemeClr val="accent6">
                        <a:lumMod val="20000"/>
                        <a:lumOff val="80000"/>
                      </a:schemeClr>
                    </a:solidFill>
                  </a:tcPr>
                </a:tc>
              </a:tr>
            </a:tbl>
          </a:graphicData>
        </a:graphic>
      </p:graphicFrame>
    </p:spTree>
    <p:extLst>
      <p:ext uri="{BB962C8B-B14F-4D97-AF65-F5344CB8AC3E}">
        <p14:creationId xmlns:p14="http://schemas.microsoft.com/office/powerpoint/2010/main" val="42682262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err="1" smtClean="0"/>
              <a:t>Xtra</a:t>
            </a:r>
            <a:r>
              <a:rPr lang="en-US" dirty="0" smtClean="0"/>
              <a:t> Slides</a:t>
            </a:r>
            <a:endParaRPr lang="en-US" dirty="0"/>
          </a:p>
        </p:txBody>
      </p:sp>
    </p:spTree>
    <p:extLst>
      <p:ext uri="{BB962C8B-B14F-4D97-AF65-F5344CB8AC3E}">
        <p14:creationId xmlns:p14="http://schemas.microsoft.com/office/powerpoint/2010/main" val="13418386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7262" y="3284573"/>
            <a:ext cx="4333875" cy="3598309"/>
          </a:xfrm>
          <a:prstGeom prst="rect">
            <a:avLst/>
          </a:prstGeom>
        </p:spPr>
      </p:pic>
      <p:sp>
        <p:nvSpPr>
          <p:cNvPr id="9" name="Rectangle 8"/>
          <p:cNvSpPr/>
          <p:nvPr/>
        </p:nvSpPr>
        <p:spPr>
          <a:xfrm>
            <a:off x="6400800" y="4639118"/>
            <a:ext cx="1219200" cy="4275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p:cNvSpPr txBox="1"/>
          <p:nvPr/>
        </p:nvSpPr>
        <p:spPr>
          <a:xfrm>
            <a:off x="6324600" y="4622062"/>
            <a:ext cx="1371600" cy="461665"/>
          </a:xfrm>
          <a:prstGeom prst="rect">
            <a:avLst/>
          </a:prstGeom>
          <a:noFill/>
        </p:spPr>
        <p:txBody>
          <a:bodyPr wrap="square" rtlCol="0">
            <a:spAutoFit/>
          </a:bodyPr>
          <a:lstStyle/>
          <a:p>
            <a:r>
              <a:rPr lang="en-US" sz="1200" dirty="0" smtClean="0">
                <a:solidFill>
                  <a:schemeClr val="bg1"/>
                </a:solidFill>
              </a:rPr>
              <a:t>Increased arc current to `20A</a:t>
            </a:r>
            <a:endParaRPr lang="en-US" sz="1200" dirty="0">
              <a:solidFill>
                <a:schemeClr val="bg1"/>
              </a:solidFill>
            </a:endParaRPr>
          </a:p>
        </p:txBody>
      </p:sp>
      <p:cxnSp>
        <p:nvCxnSpPr>
          <p:cNvPr id="11" name="Straight Arrow Connector 10"/>
          <p:cNvCxnSpPr>
            <a:stCxn id="8" idx="1"/>
          </p:cNvCxnSpPr>
          <p:nvPr/>
        </p:nvCxnSpPr>
        <p:spPr>
          <a:xfrm flipH="1" flipV="1">
            <a:off x="6096000" y="4622062"/>
            <a:ext cx="228600" cy="23083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010400" y="5083727"/>
            <a:ext cx="990600" cy="47887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928246" y="5192434"/>
            <a:ext cx="1790700" cy="584775"/>
          </a:xfrm>
          <a:prstGeom prst="rect">
            <a:avLst/>
          </a:prstGeom>
          <a:noFill/>
        </p:spPr>
        <p:txBody>
          <a:bodyPr wrap="square" rtlCol="0">
            <a:spAutoFit/>
          </a:bodyPr>
          <a:lstStyle/>
          <a:p>
            <a:pPr marL="171450" indent="-171450" algn="l">
              <a:buFont typeface="Arial" panose="020B0604020202020204" pitchFamily="34" charset="0"/>
              <a:buChar char="•"/>
            </a:pPr>
            <a:r>
              <a:rPr lang="en-US" sz="1000" dirty="0" smtClean="0">
                <a:solidFill>
                  <a:schemeClr val="bg1"/>
                </a:solidFill>
              </a:rPr>
              <a:t>Onset of sparking caused by gas pressure</a:t>
            </a:r>
          </a:p>
          <a:p>
            <a:pPr marL="171450" indent="-171450" algn="l">
              <a:buFont typeface="Arial" panose="020B0604020202020204" pitchFamily="34" charset="0"/>
              <a:buChar char="•"/>
            </a:pPr>
            <a:r>
              <a:rPr lang="en-US" sz="1000" dirty="0" smtClean="0">
                <a:solidFill>
                  <a:schemeClr val="bg1"/>
                </a:solidFill>
              </a:rPr>
              <a:t>Able to recover</a:t>
            </a:r>
            <a:endParaRPr lang="en-US" sz="1000" dirty="0">
              <a:solidFill>
                <a:schemeClr val="bg1"/>
              </a:solidFill>
            </a:endParaRPr>
          </a:p>
        </p:txBody>
      </p:sp>
      <p:cxnSp>
        <p:nvCxnSpPr>
          <p:cNvPr id="18" name="Straight Arrow Connector 17"/>
          <p:cNvCxnSpPr/>
          <p:nvPr/>
        </p:nvCxnSpPr>
        <p:spPr>
          <a:xfrm flipV="1">
            <a:off x="7696200" y="4953000"/>
            <a:ext cx="381000" cy="47451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7626" y="4646905"/>
            <a:ext cx="3843338" cy="2062103"/>
          </a:xfrm>
          <a:prstGeom prst="rect">
            <a:avLst/>
          </a:prstGeom>
          <a:noFill/>
        </p:spPr>
        <p:txBody>
          <a:bodyPr wrap="square" rtlCol="0">
            <a:spAutoFit/>
          </a:bodyPr>
          <a:lstStyle/>
          <a:p>
            <a:pPr marL="285750" indent="-285750" algn="l">
              <a:buClr>
                <a:srgbClr val="0033CC"/>
              </a:buClr>
              <a:buFont typeface="Arial" panose="020B0604020202020204" pitchFamily="34" charset="0"/>
              <a:buChar char="•"/>
            </a:pPr>
            <a:r>
              <a:rPr lang="en-US" sz="2000" dirty="0" smtClean="0"/>
              <a:t>Source B running well for 40 days with very little sparking  &lt; 2 sparks a day.</a:t>
            </a:r>
          </a:p>
          <a:p>
            <a:pPr marL="285750" indent="-285750" algn="l">
              <a:buClr>
                <a:srgbClr val="0033CC"/>
              </a:buClr>
              <a:buFont typeface="Arial" panose="020B0604020202020204" pitchFamily="34" charset="0"/>
              <a:buChar char="•"/>
            </a:pPr>
            <a:r>
              <a:rPr lang="en-US" sz="2000" dirty="0" smtClean="0"/>
              <a:t>Higher arc current, cathode and body temps</a:t>
            </a:r>
          </a:p>
          <a:p>
            <a:pPr marL="285750" indent="-285750" algn="l">
              <a:buClr>
                <a:srgbClr val="0033CC"/>
              </a:buClr>
              <a:buFont typeface="Arial" panose="020B0604020202020204" pitchFamily="34" charset="0"/>
              <a:buChar char="•"/>
            </a:pPr>
            <a:r>
              <a:rPr lang="en-US" sz="2000" dirty="0" smtClean="0"/>
              <a:t>Lower gas pressure</a:t>
            </a:r>
          </a:p>
        </p:txBody>
      </p:sp>
      <p:sp>
        <p:nvSpPr>
          <p:cNvPr id="20" name="TextBox 19"/>
          <p:cNvSpPr txBox="1"/>
          <p:nvPr/>
        </p:nvSpPr>
        <p:spPr>
          <a:xfrm>
            <a:off x="4705152" y="1203419"/>
            <a:ext cx="4487126" cy="1034129"/>
          </a:xfrm>
          <a:prstGeom prst="rect">
            <a:avLst/>
          </a:prstGeom>
          <a:noFill/>
        </p:spPr>
        <p:txBody>
          <a:bodyPr wrap="none" rtlCol="0">
            <a:spAutoFit/>
          </a:bodyPr>
          <a:lstStyle/>
          <a:p>
            <a:pPr marL="285750" indent="-285750" algn="l">
              <a:buClr>
                <a:srgbClr val="002060"/>
              </a:buClr>
              <a:buFont typeface="Arial" panose="020B0604020202020204" pitchFamily="34" charset="0"/>
              <a:buChar char="•"/>
            </a:pPr>
            <a:r>
              <a:rPr lang="en-US" sz="1800" dirty="0" smtClean="0"/>
              <a:t>Operations since last May</a:t>
            </a:r>
          </a:p>
          <a:p>
            <a:pPr marL="285750" indent="-285750" algn="l">
              <a:buClr>
                <a:srgbClr val="002060"/>
              </a:buClr>
              <a:buFont typeface="Arial" panose="020B0604020202020204" pitchFamily="34" charset="0"/>
              <a:buChar char="•"/>
            </a:pPr>
            <a:r>
              <a:rPr lang="en-US" sz="1800" dirty="0" smtClean="0"/>
              <a:t>Shows that we have used both sources</a:t>
            </a:r>
          </a:p>
          <a:p>
            <a:pPr marL="285750" indent="-285750" algn="l">
              <a:buClr>
                <a:srgbClr val="002060"/>
              </a:buClr>
              <a:buFont typeface="Arial" panose="020B0604020202020204" pitchFamily="34" charset="0"/>
              <a:buChar char="•"/>
            </a:pPr>
            <a:r>
              <a:rPr lang="en-US" sz="1800" dirty="0" smtClean="0"/>
              <a:t>Lots of extractor sparking initially</a:t>
            </a:r>
            <a:endParaRPr lang="en-US" sz="1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21" y="509842"/>
            <a:ext cx="4705152" cy="3906571"/>
          </a:xfrm>
          <a:prstGeom prst="rect">
            <a:avLst/>
          </a:prstGeom>
        </p:spPr>
      </p:pic>
      <p:sp>
        <p:nvSpPr>
          <p:cNvPr id="30" name="TextBox 29"/>
          <p:cNvSpPr txBox="1"/>
          <p:nvPr/>
        </p:nvSpPr>
        <p:spPr>
          <a:xfrm>
            <a:off x="228600" y="2797307"/>
            <a:ext cx="1261942" cy="600164"/>
          </a:xfrm>
          <a:prstGeom prst="rect">
            <a:avLst/>
          </a:prstGeom>
          <a:solidFill>
            <a:schemeClr val="tx2"/>
          </a:solidFill>
        </p:spPr>
        <p:txBody>
          <a:bodyPr wrap="square" rtlCol="0">
            <a:spAutoFit/>
          </a:bodyPr>
          <a:lstStyle/>
          <a:p>
            <a:r>
              <a:rPr lang="en-US" sz="1100" dirty="0" smtClean="0">
                <a:solidFill>
                  <a:schemeClr val="bg1"/>
                </a:solidFill>
              </a:rPr>
              <a:t>Note: HRM resets represent extractor sparks</a:t>
            </a:r>
            <a:endParaRPr lang="en-US" sz="1100" dirty="0">
              <a:solidFill>
                <a:schemeClr val="bg1"/>
              </a:solidFill>
            </a:endParaRPr>
          </a:p>
        </p:txBody>
      </p:sp>
      <p:sp>
        <p:nvSpPr>
          <p:cNvPr id="3" name="TextBox 2"/>
          <p:cNvSpPr txBox="1"/>
          <p:nvPr/>
        </p:nvSpPr>
        <p:spPr>
          <a:xfrm>
            <a:off x="1295400" y="2116989"/>
            <a:ext cx="3054386" cy="246221"/>
          </a:xfrm>
          <a:prstGeom prst="rect">
            <a:avLst/>
          </a:prstGeom>
          <a:solidFill>
            <a:schemeClr val="tx2"/>
          </a:solidFill>
        </p:spPr>
        <p:txBody>
          <a:bodyPr wrap="square" rtlCol="0">
            <a:spAutoFit/>
          </a:bodyPr>
          <a:lstStyle/>
          <a:p>
            <a:pPr algn="l"/>
            <a:r>
              <a:rPr lang="en-US" sz="1000" dirty="0" smtClean="0">
                <a:solidFill>
                  <a:schemeClr val="bg1"/>
                </a:solidFill>
              </a:rPr>
              <a:t>Yellow  =  Source B	Green = Source A</a:t>
            </a:r>
            <a:endParaRPr lang="en-US" sz="1000" dirty="0">
              <a:solidFill>
                <a:schemeClr val="bg1"/>
              </a:solidFill>
            </a:endParaRPr>
          </a:p>
        </p:txBody>
      </p:sp>
      <p:sp>
        <p:nvSpPr>
          <p:cNvPr id="17" name="TextBox 16"/>
          <p:cNvSpPr txBox="1"/>
          <p:nvPr/>
        </p:nvSpPr>
        <p:spPr>
          <a:xfrm>
            <a:off x="1992210" y="831687"/>
            <a:ext cx="947695" cy="246221"/>
          </a:xfrm>
          <a:prstGeom prst="rect">
            <a:avLst/>
          </a:prstGeom>
          <a:solidFill>
            <a:schemeClr val="tx2"/>
          </a:solidFill>
        </p:spPr>
        <p:txBody>
          <a:bodyPr wrap="none" rtlCol="0">
            <a:spAutoFit/>
          </a:bodyPr>
          <a:lstStyle/>
          <a:p>
            <a:r>
              <a:rPr lang="en-US" sz="1000" dirty="0" smtClean="0">
                <a:solidFill>
                  <a:schemeClr val="bg1"/>
                </a:solidFill>
              </a:rPr>
              <a:t>Beam currents</a:t>
            </a:r>
            <a:endParaRPr lang="en-US" sz="1000" dirty="0">
              <a:solidFill>
                <a:schemeClr val="bg1"/>
              </a:solidFill>
            </a:endParaRPr>
          </a:p>
        </p:txBody>
      </p:sp>
      <p:sp>
        <p:nvSpPr>
          <p:cNvPr id="21" name="TextBox 20"/>
          <p:cNvSpPr txBox="1"/>
          <p:nvPr/>
        </p:nvSpPr>
        <p:spPr>
          <a:xfrm>
            <a:off x="1752600" y="8225"/>
            <a:ext cx="2597186" cy="461665"/>
          </a:xfrm>
          <a:prstGeom prst="rect">
            <a:avLst/>
          </a:prstGeom>
          <a:noFill/>
        </p:spPr>
        <p:txBody>
          <a:bodyPr wrap="none" rtlCol="0">
            <a:spAutoFit/>
          </a:bodyPr>
          <a:lstStyle/>
          <a:p>
            <a:r>
              <a:rPr lang="en-US" dirty="0" smtClean="0">
                <a:solidFill>
                  <a:srgbClr val="0070C0"/>
                </a:solidFill>
              </a:rPr>
              <a:t>RFQ Injector Line</a:t>
            </a:r>
            <a:endParaRPr lang="en-US" sz="2400" dirty="0">
              <a:solidFill>
                <a:srgbClr val="0070C0"/>
              </a:solidFill>
            </a:endParaRPr>
          </a:p>
        </p:txBody>
      </p:sp>
      <p:sp>
        <p:nvSpPr>
          <p:cNvPr id="4" name="Slide Number Placeholder 3"/>
          <p:cNvSpPr>
            <a:spLocks noGrp="1"/>
          </p:cNvSpPr>
          <p:nvPr>
            <p:ph type="sldNum" sz="quarter" idx="11"/>
          </p:nvPr>
        </p:nvSpPr>
        <p:spPr/>
        <p:txBody>
          <a:bodyPr/>
          <a:lstStyle/>
          <a:p>
            <a:fld id="{1FA2C29A-C465-A449-969E-BB93BDC24159}" type="slidenum">
              <a:rPr lang="en-US" smtClean="0"/>
              <a:pPr/>
              <a:t>55</a:t>
            </a:fld>
            <a:endParaRPr lang="en-US" smtClean="0"/>
          </a:p>
          <a:p>
            <a:endParaRPr lang="en-US"/>
          </a:p>
        </p:txBody>
      </p:sp>
    </p:spTree>
    <p:extLst>
      <p:ext uri="{BB962C8B-B14F-4D97-AF65-F5344CB8AC3E}">
        <p14:creationId xmlns:p14="http://schemas.microsoft.com/office/powerpoint/2010/main" val="13028255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6858000" cy="892352"/>
          </a:xfrm>
        </p:spPr>
        <p:txBody>
          <a:bodyPr/>
          <a:lstStyle/>
          <a:p>
            <a:r>
              <a:rPr lang="en-US" dirty="0" smtClean="0"/>
              <a:t>Linac Beam Operations</a:t>
            </a:r>
            <a:endParaRPr lang="en-US" dirty="0"/>
          </a:p>
        </p:txBody>
      </p:sp>
      <p:sp>
        <p:nvSpPr>
          <p:cNvPr id="5" name="Slide Number Placeholder 4"/>
          <p:cNvSpPr>
            <a:spLocks noGrp="1"/>
          </p:cNvSpPr>
          <p:nvPr>
            <p:ph type="sldNum" sz="quarter" idx="11"/>
          </p:nvPr>
        </p:nvSpPr>
        <p:spPr/>
        <p:txBody>
          <a:bodyPr/>
          <a:lstStyle/>
          <a:p>
            <a:fld id="{4D59C847-7DCE-6D4A-BE87-C05B68FF72A7}" type="slidenum">
              <a:rPr lang="en-US" smtClean="0"/>
              <a:pPr/>
              <a:t>56</a:t>
            </a:fld>
            <a:endParaRPr lang="en-US" smtClean="0"/>
          </a:p>
          <a:p>
            <a:endParaRPr lang="en-US"/>
          </a:p>
        </p:txBody>
      </p:sp>
      <p:pic>
        <p:nvPicPr>
          <p:cNvPr id="4100" name="Picture 4" descr="C:\Users\pellico\AppData\Local\Microsoft\Windows\Temporary Internet Files\Content.Outlook\6F242NJV\Curent.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601075"/>
            <a:ext cx="4785535" cy="31524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1822" y="2819400"/>
            <a:ext cx="4789727"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861735" y="1062740"/>
            <a:ext cx="3825065" cy="923330"/>
          </a:xfrm>
          <a:prstGeom prst="rect">
            <a:avLst/>
          </a:prstGeom>
          <a:noFill/>
        </p:spPr>
        <p:txBody>
          <a:bodyPr wrap="square" rtlCol="0">
            <a:spAutoFit/>
          </a:bodyPr>
          <a:lstStyle/>
          <a:p>
            <a:pPr algn="l"/>
            <a:r>
              <a:rPr lang="en-US" sz="1800" dirty="0" smtClean="0"/>
              <a:t>Linac efficiency is higher with new source but we are/will be running at lower currents (RFQ design)</a:t>
            </a:r>
          </a:p>
        </p:txBody>
      </p:sp>
      <p:pic>
        <p:nvPicPr>
          <p:cNvPr id="4102" name="Picture 6" descr="C:\Users\pellico\AppData\Local\Microsoft\Windows\Temporary Internet Files\Content.Outlook\6F242NJV\LinacDowntim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3822079"/>
            <a:ext cx="4269721" cy="2477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4139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762000"/>
            <a:ext cx="8692299" cy="1143000"/>
          </a:xfrm>
        </p:spPr>
        <p:txBody>
          <a:bodyPr/>
          <a:lstStyle/>
          <a:p>
            <a:pPr algn="ctr"/>
            <a:r>
              <a:rPr lang="en-US" dirty="0" smtClean="0"/>
              <a:t>Dual Temp System </a:t>
            </a:r>
            <a:br>
              <a:rPr lang="en-US" dirty="0" smtClean="0"/>
            </a:br>
            <a:r>
              <a:rPr lang="en-US" dirty="0" smtClean="0"/>
              <a:t>Booster					Linac	</a:t>
            </a:r>
            <a:br>
              <a:rPr lang="en-US" dirty="0" smtClean="0"/>
            </a:br>
            <a:r>
              <a:rPr lang="en-US" dirty="0" smtClean="0"/>
              <a:t>02/04/2014					08/13/2011</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2286000"/>
            <a:ext cx="4267200" cy="3200400"/>
          </a:xfrm>
        </p:spPr>
      </p:pic>
      <p:sp>
        <p:nvSpPr>
          <p:cNvPr id="4" name="Slide Number Placeholder 3"/>
          <p:cNvSpPr>
            <a:spLocks noGrp="1"/>
          </p:cNvSpPr>
          <p:nvPr>
            <p:ph type="sldNum" sz="quarter" idx="11"/>
          </p:nvPr>
        </p:nvSpPr>
        <p:spPr/>
        <p:txBody>
          <a:bodyPr/>
          <a:lstStyle/>
          <a:p>
            <a:fld id="{4D59C847-7DCE-6D4A-BE87-C05B68FF72A7}" type="slidenum">
              <a:rPr lang="en-US" smtClean="0"/>
              <a:pPr/>
              <a:t>57</a:t>
            </a:fld>
            <a:endParaRPr lang="en-US" smtClean="0"/>
          </a:p>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667000"/>
            <a:ext cx="4044099" cy="2286000"/>
          </a:xfrm>
          <a:prstGeom prst="rect">
            <a:avLst/>
          </a:prstGeom>
        </p:spPr>
      </p:pic>
    </p:spTree>
    <p:extLst>
      <p:ext uri="{BB962C8B-B14F-4D97-AF65-F5344CB8AC3E}">
        <p14:creationId xmlns:p14="http://schemas.microsoft.com/office/powerpoint/2010/main" val="1253202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FA2C29A-C465-A449-969E-BB93BDC24159}" type="slidenum">
              <a:rPr lang="en-US" smtClean="0"/>
              <a:pPr/>
              <a:t>6</a:t>
            </a:fld>
            <a:endParaRPr lang="en-US" smtClean="0"/>
          </a:p>
          <a:p>
            <a:endParaRPr lang="en-US"/>
          </a:p>
        </p:txBody>
      </p:sp>
      <p:graphicFrame>
        <p:nvGraphicFramePr>
          <p:cNvPr id="4" name="Diagram 3"/>
          <p:cNvGraphicFramePr/>
          <p:nvPr>
            <p:extLst>
              <p:ext uri="{D42A27DB-BD31-4B8C-83A1-F6EECF244321}">
                <p14:modId xmlns:p14="http://schemas.microsoft.com/office/powerpoint/2010/main" val="2980615562"/>
              </p:ext>
            </p:extLst>
          </p:nvPr>
        </p:nvGraphicFramePr>
        <p:xfrm>
          <a:off x="76200" y="152400"/>
          <a:ext cx="8991600" cy="1276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p:cNvSpPr txBox="1">
            <a:spLocks/>
          </p:cNvSpPr>
          <p:nvPr/>
        </p:nvSpPr>
        <p:spPr>
          <a:xfrm>
            <a:off x="304800" y="2271445"/>
            <a:ext cx="8763000" cy="3976955"/>
          </a:xfrm>
          <a:prstGeom prst="rect">
            <a:avLst/>
          </a:prstGeom>
        </p:spPr>
        <p:txBody>
          <a:bodyPr/>
          <a:lstStyle>
            <a:lvl1pPr marL="342900" indent="-342900" algn="l" rtl="0" eaLnBrk="1" fontAlgn="base" hangingPunct="1">
              <a:spcBef>
                <a:spcPct val="20000"/>
              </a:spcBef>
              <a:spcAft>
                <a:spcPct val="0"/>
              </a:spcAft>
              <a:buClr>
                <a:srgbClr val="0033CC"/>
              </a:buClr>
              <a:buSzPct val="80000"/>
              <a:buChar char="•"/>
              <a:defRPr sz="2400">
                <a:solidFill>
                  <a:srgbClr val="111111"/>
                </a:solidFill>
                <a:latin typeface="+mn-lt"/>
                <a:ea typeface="+mn-ea"/>
                <a:cs typeface="+mn-cs"/>
              </a:defRPr>
            </a:lvl1pPr>
            <a:lvl2pPr marL="742950" indent="-285750" algn="l" rtl="0" eaLnBrk="1" fontAlgn="base" hangingPunct="1">
              <a:spcBef>
                <a:spcPct val="20000"/>
              </a:spcBef>
              <a:spcAft>
                <a:spcPct val="0"/>
              </a:spcAft>
              <a:buClr>
                <a:srgbClr val="6666FF"/>
              </a:buClr>
              <a:buSzPct val="70000"/>
              <a:buFont typeface="Wingdings" charset="2"/>
              <a:buChar char="§"/>
              <a:defRPr sz="2000">
                <a:solidFill>
                  <a:srgbClr val="111111"/>
                </a:solidFill>
                <a:latin typeface="+mn-lt"/>
                <a:ea typeface="ＭＳ Ｐゴシック" charset="-128"/>
              </a:defRPr>
            </a:lvl2pPr>
            <a:lvl3pPr marL="1143000" indent="-228600" algn="l" rtl="0" eaLnBrk="1" fontAlgn="base" hangingPunct="1">
              <a:spcBef>
                <a:spcPct val="20000"/>
              </a:spcBef>
              <a:spcAft>
                <a:spcPct val="0"/>
              </a:spcAft>
              <a:buClr>
                <a:srgbClr val="009900"/>
              </a:buClr>
              <a:buSzPct val="60000"/>
              <a:buFont typeface="Wingdings" charset="2"/>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lr>
                <a:schemeClr val="tx1"/>
              </a:buClr>
              <a:buSzPct val="35000"/>
              <a:buFont typeface="Wingdings" charset="2"/>
              <a:buChar char="q"/>
              <a:defRPr sz="2000">
                <a:solidFill>
                  <a:srgbClr val="111111"/>
                </a:solidFill>
                <a:latin typeface="+mn-lt"/>
                <a:ea typeface="ＭＳ Ｐゴシック" charset="-128"/>
              </a:defRPr>
            </a:lvl4pPr>
            <a:lvl5pPr marL="2057400" indent="-228600" algn="l" rtl="0" eaLnBrk="1" fontAlgn="base" hangingPunct="1">
              <a:spcBef>
                <a:spcPct val="20000"/>
              </a:spcBef>
              <a:spcAft>
                <a:spcPct val="0"/>
              </a:spcAft>
              <a:buClr>
                <a:schemeClr val="bg2"/>
              </a:buClr>
              <a:buSzPct val="40000"/>
              <a:buFont typeface="Wingdings" charset="2"/>
              <a:buChar char="l"/>
              <a:defRPr sz="2000">
                <a:solidFill>
                  <a:srgbClr val="111111"/>
                </a:solidFill>
                <a:latin typeface="+mn-lt"/>
                <a:ea typeface="ＭＳ Ｐゴシック" charset="-128"/>
              </a:defRPr>
            </a:lvl5pPr>
            <a:lvl6pPr marL="2514600" indent="-228600" algn="l" rtl="0" eaLnBrk="1" fontAlgn="base" hangingPunct="1">
              <a:spcBef>
                <a:spcPct val="20000"/>
              </a:spcBef>
              <a:spcAft>
                <a:spcPct val="0"/>
              </a:spcAft>
              <a:buClr>
                <a:schemeClr val="bg2"/>
              </a:buClr>
              <a:buSzPct val="40000"/>
              <a:buFont typeface="Wingdings" pitchFamily="2" charset="2"/>
              <a:buChar char="l"/>
              <a:defRPr sz="2000">
                <a:solidFill>
                  <a:srgbClr val="111111"/>
                </a:solidFill>
                <a:latin typeface="+mn-lt"/>
              </a:defRPr>
            </a:lvl6pPr>
            <a:lvl7pPr marL="2971800" indent="-228600" algn="l" rtl="0" eaLnBrk="1" fontAlgn="base" hangingPunct="1">
              <a:spcBef>
                <a:spcPct val="20000"/>
              </a:spcBef>
              <a:spcAft>
                <a:spcPct val="0"/>
              </a:spcAft>
              <a:buClr>
                <a:schemeClr val="bg2"/>
              </a:buClr>
              <a:buSzPct val="40000"/>
              <a:buFont typeface="Wingdings" pitchFamily="2" charset="2"/>
              <a:buChar char="l"/>
              <a:defRPr sz="2000">
                <a:solidFill>
                  <a:srgbClr val="111111"/>
                </a:solidFill>
                <a:latin typeface="+mn-lt"/>
              </a:defRPr>
            </a:lvl7pPr>
            <a:lvl8pPr marL="3429000" indent="-228600" algn="l" rtl="0" eaLnBrk="1" fontAlgn="base" hangingPunct="1">
              <a:spcBef>
                <a:spcPct val="20000"/>
              </a:spcBef>
              <a:spcAft>
                <a:spcPct val="0"/>
              </a:spcAft>
              <a:buClr>
                <a:schemeClr val="bg2"/>
              </a:buClr>
              <a:buSzPct val="40000"/>
              <a:buFont typeface="Wingdings" pitchFamily="2" charset="2"/>
              <a:buChar char="l"/>
              <a:defRPr sz="2000">
                <a:solidFill>
                  <a:srgbClr val="111111"/>
                </a:solidFill>
                <a:latin typeface="+mn-lt"/>
              </a:defRPr>
            </a:lvl8pPr>
            <a:lvl9pPr marL="3886200" indent="-228600" algn="l" rtl="0" eaLnBrk="1" fontAlgn="base" hangingPunct="1">
              <a:spcBef>
                <a:spcPct val="20000"/>
              </a:spcBef>
              <a:spcAft>
                <a:spcPct val="0"/>
              </a:spcAft>
              <a:buClr>
                <a:schemeClr val="bg2"/>
              </a:buClr>
              <a:buSzPct val="40000"/>
              <a:buFont typeface="Wingdings" pitchFamily="2" charset="2"/>
              <a:buChar char="l"/>
              <a:defRPr sz="2000">
                <a:solidFill>
                  <a:srgbClr val="111111"/>
                </a:solidFill>
                <a:latin typeface="+mn-lt"/>
              </a:defRPr>
            </a:lvl9pPr>
          </a:lstStyle>
          <a:p>
            <a:pPr>
              <a:buFontTx/>
            </a:pPr>
            <a:r>
              <a:rPr lang="en-US" sz="1600" kern="0" dirty="0" smtClean="0"/>
              <a:t>If we make a commitment to the physics program, we must deliver on that commitment</a:t>
            </a:r>
          </a:p>
          <a:p>
            <a:pPr>
              <a:buFontTx/>
            </a:pPr>
            <a:r>
              <a:rPr lang="en-US" sz="1600" kern="0" dirty="0" smtClean="0"/>
              <a:t>Conversely, we should not make plans for the experimental program if they’re not supported by plans for delivering the beam </a:t>
            </a:r>
          </a:p>
          <a:p>
            <a:pPr>
              <a:buFontTx/>
            </a:pPr>
            <a:r>
              <a:rPr lang="en-US" sz="1600" kern="0" dirty="0" smtClean="0"/>
              <a:t>Failure to deliver on today’s programmatic commitments jeopardizes tomorrow’s plans</a:t>
            </a:r>
          </a:p>
          <a:p>
            <a:pPr>
              <a:buFontTx/>
            </a:pPr>
            <a:r>
              <a:rPr lang="en-US" sz="1600" kern="0" dirty="0" smtClean="0"/>
              <a:t>This planning process serves very important functions of 1) developing a path to achieve the program goals we have already signed up for, 2) providing a basis for realistic planning going forward</a:t>
            </a:r>
          </a:p>
          <a:p>
            <a:pPr>
              <a:buFontTx/>
            </a:pPr>
            <a:r>
              <a:rPr lang="en-US" sz="1600" kern="0" dirty="0" smtClean="0"/>
              <a:t>Therefore</a:t>
            </a:r>
          </a:p>
          <a:p>
            <a:pPr lvl="1"/>
            <a:r>
              <a:rPr lang="en-US" sz="1800" kern="0" dirty="0" smtClean="0"/>
              <a:t>I view the completion of the PIP, and our execution of it as an urgent, extremely high-priority activity</a:t>
            </a:r>
          </a:p>
          <a:p>
            <a:pPr lvl="1"/>
            <a:r>
              <a:rPr lang="en-US" sz="1800" kern="0" dirty="0" smtClean="0"/>
              <a:t>I have made the completion of the PIP a priority for AD management</a:t>
            </a:r>
          </a:p>
          <a:p>
            <a:pPr lvl="1"/>
            <a:r>
              <a:rPr lang="en-US" sz="1800" kern="0" dirty="0" smtClean="0"/>
              <a:t>I will commit to working at the Directorate level to funding a plan of reasonable scope.</a:t>
            </a:r>
          </a:p>
        </p:txBody>
      </p:sp>
      <p:cxnSp>
        <p:nvCxnSpPr>
          <p:cNvPr id="7" name="Straight Arrow Connector 6"/>
          <p:cNvCxnSpPr/>
          <p:nvPr/>
        </p:nvCxnSpPr>
        <p:spPr bwMode="auto">
          <a:xfrm flipV="1">
            <a:off x="3657600" y="1447800"/>
            <a:ext cx="0" cy="480947"/>
          </a:xfrm>
          <a:prstGeom prst="straightConnector1">
            <a:avLst/>
          </a:prstGeom>
          <a:noFill/>
          <a:ln w="9525" cap="flat" cmpd="sng" algn="ctr">
            <a:solidFill>
              <a:srgbClr val="000000"/>
            </a:solidFill>
            <a:prstDash val="solid"/>
            <a:round/>
            <a:headEnd type="none" w="med" len="med"/>
            <a:tailEnd type="arrow"/>
          </a:ln>
          <a:effectLst/>
        </p:spPr>
      </p:cxnSp>
      <p:sp>
        <p:nvSpPr>
          <p:cNvPr id="8" name="TextBox 7"/>
          <p:cNvSpPr txBox="1"/>
          <p:nvPr/>
        </p:nvSpPr>
        <p:spPr>
          <a:xfrm>
            <a:off x="3657600" y="1697915"/>
            <a:ext cx="3709670" cy="461665"/>
          </a:xfrm>
          <a:prstGeom prst="rect">
            <a:avLst/>
          </a:prstGeom>
          <a:noFill/>
        </p:spPr>
        <p:txBody>
          <a:bodyPr wrap="none" rtlCol="0">
            <a:spAutoFit/>
          </a:bodyPr>
          <a:lstStyle/>
          <a:p>
            <a:r>
              <a:rPr lang="en-US" dirty="0" smtClean="0"/>
              <a:t>S. Henderson  (and DOE)</a:t>
            </a:r>
            <a:endParaRPr lang="en-US" dirty="0"/>
          </a:p>
        </p:txBody>
      </p:sp>
    </p:spTree>
    <p:extLst>
      <p:ext uri="{BB962C8B-B14F-4D97-AF65-F5344CB8AC3E}">
        <p14:creationId xmlns:p14="http://schemas.microsoft.com/office/powerpoint/2010/main" val="20789729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26FAA0E-EE57-3945-A3AC-4469626D46E5}" type="slidenum">
              <a:rPr lang="en-US" smtClean="0"/>
              <a:pPr/>
              <a:t>7</a:t>
            </a:fld>
            <a:endParaRPr lang="en-US" smtClean="0"/>
          </a:p>
          <a:p>
            <a:endParaRPr lang="en-US"/>
          </a:p>
        </p:txBody>
      </p:sp>
      <p:pic>
        <p:nvPicPr>
          <p:cNvPr id="5" name="Picture 2"/>
          <p:cNvPicPr>
            <a:picLocks noChangeAspect="1" noChangeArrowheads="1"/>
          </p:cNvPicPr>
          <p:nvPr/>
        </p:nvPicPr>
        <p:blipFill>
          <a:blip r:embed="rId2" cstate="print"/>
          <a:srcRect/>
          <a:stretch>
            <a:fillRect/>
          </a:stretch>
        </p:blipFill>
        <p:spPr bwMode="auto">
          <a:xfrm>
            <a:off x="0" y="0"/>
            <a:ext cx="6553200" cy="6264636"/>
          </a:xfrm>
          <a:prstGeom prst="rect">
            <a:avLst/>
          </a:prstGeom>
          <a:noFill/>
          <a:ln w="9525">
            <a:noFill/>
            <a:miter lim="800000"/>
            <a:headEnd/>
            <a:tailEnd/>
          </a:ln>
        </p:spPr>
      </p:pic>
      <p:sp>
        <p:nvSpPr>
          <p:cNvPr id="6" name="TextBox 5"/>
          <p:cNvSpPr txBox="1"/>
          <p:nvPr/>
        </p:nvSpPr>
        <p:spPr>
          <a:xfrm>
            <a:off x="6172200" y="387489"/>
            <a:ext cx="2895600" cy="5189113"/>
          </a:xfrm>
          <a:prstGeom prst="rect">
            <a:avLst/>
          </a:prstGeom>
          <a:solidFill>
            <a:srgbClr val="92D050"/>
          </a:solidFill>
        </p:spPr>
        <p:txBody>
          <a:bodyPr wrap="square" rtlCol="0">
            <a:spAutoFit/>
          </a:bodyPr>
          <a:lstStyle/>
          <a:p>
            <a:pPr algn="l"/>
            <a:r>
              <a:rPr lang="en-US" sz="1800" b="1" dirty="0" smtClean="0"/>
              <a:t>PIP</a:t>
            </a:r>
            <a:r>
              <a:rPr lang="en-US" sz="1800" dirty="0" smtClean="0"/>
              <a:t> </a:t>
            </a:r>
            <a:r>
              <a:rPr lang="en-US" sz="1800" b="1" dirty="0" smtClean="0"/>
              <a:t>–</a:t>
            </a:r>
            <a:r>
              <a:rPr lang="en-US" sz="1800" dirty="0" smtClean="0"/>
              <a:t> Original schedule</a:t>
            </a:r>
            <a:endParaRPr lang="en-US" sz="1800" dirty="0"/>
          </a:p>
          <a:p>
            <a:pPr algn="l"/>
            <a:r>
              <a:rPr lang="en-US" sz="1800" dirty="0"/>
              <a:t>A</a:t>
            </a:r>
            <a:r>
              <a:rPr lang="en-US" sz="1800" dirty="0" smtClean="0"/>
              <a:t>n aggressive 5 year plan</a:t>
            </a:r>
          </a:p>
          <a:p>
            <a:pPr algn="l"/>
            <a:r>
              <a:rPr lang="en-US" sz="1800" dirty="0" smtClean="0"/>
              <a:t>31 initial level 4 projects</a:t>
            </a:r>
          </a:p>
          <a:p>
            <a:pPr algn="l"/>
            <a:r>
              <a:rPr lang="en-US" sz="1800" dirty="0" smtClean="0"/>
              <a:t>Lots of documentation, controls, meetings and presentations</a:t>
            </a:r>
          </a:p>
          <a:p>
            <a:pPr algn="l"/>
            <a:r>
              <a:rPr lang="en-US" sz="1800" b="1" dirty="0" smtClean="0"/>
              <a:t>Work – </a:t>
            </a:r>
          </a:p>
          <a:p>
            <a:pPr algn="l"/>
            <a:r>
              <a:rPr lang="en-US" sz="1800" dirty="0" smtClean="0"/>
              <a:t>Can be divided into 3 parts:</a:t>
            </a:r>
          </a:p>
          <a:p>
            <a:pPr algn="l"/>
            <a:r>
              <a:rPr lang="en-US" sz="1800" dirty="0" smtClean="0"/>
              <a:t>Reliability/Viability</a:t>
            </a:r>
          </a:p>
          <a:p>
            <a:pPr algn="l"/>
            <a:r>
              <a:rPr lang="en-US" sz="1800" dirty="0" smtClean="0"/>
              <a:t>Flux</a:t>
            </a:r>
          </a:p>
          <a:p>
            <a:pPr algn="l"/>
            <a:r>
              <a:rPr lang="en-US" sz="1800" dirty="0" smtClean="0"/>
              <a:t>Cycle Repetition Rate</a:t>
            </a:r>
          </a:p>
          <a:p>
            <a:pPr algn="l"/>
            <a:endParaRPr lang="en-US" sz="1800" dirty="0" smtClean="0"/>
          </a:p>
          <a:p>
            <a:pPr algn="l"/>
            <a:r>
              <a:rPr lang="en-US" sz="1800" dirty="0" smtClean="0"/>
              <a:t> Lots has changed</a:t>
            </a:r>
            <a:endParaRPr lang="en-US" sz="1800" dirty="0"/>
          </a:p>
          <a:p>
            <a:pPr algn="l"/>
            <a:r>
              <a:rPr lang="en-US" sz="1800" dirty="0"/>
              <a:t>Bob will give details ….</a:t>
            </a:r>
          </a:p>
          <a:p>
            <a:pPr algn="l"/>
            <a:endParaRPr lang="en-US" sz="1800" dirty="0" smtClean="0"/>
          </a:p>
        </p:txBody>
      </p:sp>
    </p:spTree>
    <p:extLst>
      <p:ext uri="{BB962C8B-B14F-4D97-AF65-F5344CB8AC3E}">
        <p14:creationId xmlns:p14="http://schemas.microsoft.com/office/powerpoint/2010/main" val="1291516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331149"/>
            <a:ext cx="5009243" cy="2529923"/>
          </a:xfrm>
          <a:prstGeom prst="rect">
            <a:avLst/>
          </a:prstGeom>
          <a:noFill/>
        </p:spPr>
        <p:txBody>
          <a:bodyPr wrap="square" rtlCol="0">
            <a:spAutoFit/>
          </a:bodyPr>
          <a:lstStyle/>
          <a:p>
            <a:pPr algn="l">
              <a:buClr>
                <a:srgbClr val="0033CC"/>
              </a:buClr>
            </a:pPr>
            <a:r>
              <a:rPr lang="en-US" sz="1800" b="1" dirty="0" smtClean="0"/>
              <a:t>Effort to reduce high extractor spark rates:</a:t>
            </a:r>
          </a:p>
          <a:p>
            <a:pPr marL="285750" indent="-285750" algn="l">
              <a:buClr>
                <a:srgbClr val="0033CC"/>
              </a:buClr>
              <a:buFont typeface="Arial" panose="020B0604020202020204" pitchFamily="34" charset="0"/>
              <a:buChar char="•"/>
            </a:pPr>
            <a:r>
              <a:rPr lang="en-US" sz="1800" dirty="0" smtClean="0"/>
              <a:t>Improved materials (molybdenum inner anode cover plates, tungsten extractor cone tips, titanium outer anode cover plate)</a:t>
            </a:r>
          </a:p>
          <a:p>
            <a:pPr marL="285750" indent="-285750" algn="l">
              <a:buClr>
                <a:srgbClr val="0033CC"/>
              </a:buClr>
              <a:buFont typeface="Arial" panose="020B0604020202020204" pitchFamily="34" charset="0"/>
              <a:buChar char="•"/>
            </a:pPr>
            <a:r>
              <a:rPr lang="en-US" sz="1800" dirty="0" smtClean="0"/>
              <a:t>New magnets and Yoke</a:t>
            </a:r>
          </a:p>
          <a:p>
            <a:pPr marL="285750" indent="-285750" algn="l">
              <a:buClr>
                <a:srgbClr val="0033CC"/>
              </a:buClr>
              <a:buFont typeface="Arial" panose="020B0604020202020204" pitchFamily="34" charset="0"/>
              <a:buChar char="•"/>
            </a:pPr>
            <a:r>
              <a:rPr lang="en-US" sz="1800" dirty="0" smtClean="0"/>
              <a:t>Better understanding of Cs flow rates</a:t>
            </a:r>
          </a:p>
          <a:p>
            <a:pPr marL="742950" lvl="1" indent="-285750" algn="l">
              <a:buClr>
                <a:srgbClr val="0033CC"/>
              </a:buClr>
              <a:buFont typeface="Arial" panose="020B0604020202020204" pitchFamily="34" charset="0"/>
              <a:buChar char="•"/>
            </a:pPr>
            <a:r>
              <a:rPr lang="en-US" sz="1800" dirty="0" smtClean="0"/>
              <a:t>Monitoring of source body and Cs tube temperatures </a:t>
            </a:r>
          </a:p>
        </p:txBody>
      </p:sp>
      <p:sp>
        <p:nvSpPr>
          <p:cNvPr id="5" name="TextBox 4"/>
          <p:cNvSpPr txBox="1"/>
          <p:nvPr/>
        </p:nvSpPr>
        <p:spPr>
          <a:xfrm>
            <a:off x="0" y="4861072"/>
            <a:ext cx="3858044" cy="1311128"/>
          </a:xfrm>
          <a:prstGeom prst="rect">
            <a:avLst/>
          </a:prstGeom>
          <a:noFill/>
        </p:spPr>
        <p:txBody>
          <a:bodyPr wrap="none" rtlCol="0">
            <a:spAutoFit/>
          </a:bodyPr>
          <a:lstStyle/>
          <a:p>
            <a:pPr algn="l">
              <a:buClr>
                <a:srgbClr val="0033CC"/>
              </a:buClr>
            </a:pPr>
            <a:r>
              <a:rPr lang="en-US" sz="1800" b="1" dirty="0" smtClean="0"/>
              <a:t>Operations:</a:t>
            </a:r>
          </a:p>
          <a:p>
            <a:pPr marL="285750" indent="-285750" algn="l">
              <a:buClr>
                <a:srgbClr val="0033CC"/>
              </a:buClr>
              <a:buFont typeface="Arial" panose="020B0604020202020204" pitchFamily="34" charset="0"/>
              <a:buChar char="•"/>
            </a:pPr>
            <a:r>
              <a:rPr lang="en-US" sz="1700" dirty="0" smtClean="0"/>
              <a:t>We have swapped sources 3 times</a:t>
            </a:r>
          </a:p>
          <a:p>
            <a:pPr marL="742950" lvl="1" indent="-285750" algn="l">
              <a:buClr>
                <a:srgbClr val="0033CC"/>
              </a:buClr>
              <a:buFont typeface="Arial" panose="020B0604020202020204" pitchFamily="34" charset="0"/>
              <a:buChar char="•"/>
            </a:pPr>
            <a:r>
              <a:rPr lang="en-US" sz="1700" dirty="0" smtClean="0"/>
              <a:t>with practice could be &lt;20min</a:t>
            </a:r>
          </a:p>
          <a:p>
            <a:pPr marL="285750" indent="-285750" algn="l">
              <a:buClr>
                <a:srgbClr val="0033CC"/>
              </a:buClr>
              <a:buFont typeface="Arial" panose="020B0604020202020204" pitchFamily="34" charset="0"/>
              <a:buChar char="•"/>
            </a:pPr>
            <a:r>
              <a:rPr lang="en-US" sz="1700" dirty="0" smtClean="0"/>
              <a:t>Adjusting tuning parameters</a:t>
            </a:r>
          </a:p>
        </p:txBody>
      </p:sp>
      <p:sp>
        <p:nvSpPr>
          <p:cNvPr id="6" name="TextBox 5"/>
          <p:cNvSpPr txBox="1"/>
          <p:nvPr/>
        </p:nvSpPr>
        <p:spPr>
          <a:xfrm>
            <a:off x="983159" y="71735"/>
            <a:ext cx="3366627" cy="461665"/>
          </a:xfrm>
          <a:prstGeom prst="rect">
            <a:avLst/>
          </a:prstGeom>
          <a:noFill/>
        </p:spPr>
        <p:txBody>
          <a:bodyPr wrap="none" rtlCol="0">
            <a:spAutoFit/>
          </a:bodyPr>
          <a:lstStyle/>
          <a:p>
            <a:r>
              <a:rPr lang="en-US" dirty="0" smtClean="0">
                <a:solidFill>
                  <a:srgbClr val="0070C0"/>
                </a:solidFill>
              </a:rPr>
              <a:t>RFQ Injector Line (RIL)</a:t>
            </a:r>
            <a:endParaRPr lang="en-US" sz="2400" dirty="0">
              <a:solidFill>
                <a:srgbClr val="0070C0"/>
              </a:solidFill>
            </a:endParaRPr>
          </a:p>
        </p:txBody>
      </p:sp>
      <p:sp>
        <p:nvSpPr>
          <p:cNvPr id="7" name="TextBox 6"/>
          <p:cNvSpPr txBox="1"/>
          <p:nvPr/>
        </p:nvSpPr>
        <p:spPr>
          <a:xfrm>
            <a:off x="5310850" y="126390"/>
            <a:ext cx="3833150" cy="3496342"/>
          </a:xfrm>
          <a:prstGeom prst="rect">
            <a:avLst/>
          </a:prstGeom>
          <a:noFill/>
        </p:spPr>
        <p:txBody>
          <a:bodyPr wrap="square" rtlCol="0">
            <a:spAutoFit/>
          </a:bodyPr>
          <a:lstStyle/>
          <a:p>
            <a:pPr algn="l">
              <a:buClr>
                <a:srgbClr val="0033CC"/>
              </a:buClr>
            </a:pPr>
            <a:r>
              <a:rPr lang="en-US" sz="1400" b="1" dirty="0" smtClean="0"/>
              <a:t>Ongoing projects:</a:t>
            </a:r>
          </a:p>
          <a:p>
            <a:pPr marL="285750" indent="-285750" algn="l">
              <a:buClr>
                <a:srgbClr val="0033CC"/>
              </a:buClr>
              <a:buFont typeface="Arial" panose="020B0604020202020204" pitchFamily="34" charset="0"/>
              <a:buChar char="•"/>
            </a:pPr>
            <a:r>
              <a:rPr lang="en-US" sz="1400" dirty="0"/>
              <a:t> </a:t>
            </a:r>
            <a:r>
              <a:rPr lang="en-US" sz="1400" dirty="0" smtClean="0"/>
              <a:t>Gas valve replacement</a:t>
            </a:r>
          </a:p>
          <a:p>
            <a:pPr marL="285750" indent="-285750" algn="l">
              <a:buClr>
                <a:srgbClr val="0033CC"/>
              </a:buClr>
              <a:buFont typeface="Arial" panose="020B0604020202020204" pitchFamily="34" charset="0"/>
              <a:buChar char="•"/>
            </a:pPr>
            <a:r>
              <a:rPr lang="en-US" sz="1400" dirty="0"/>
              <a:t> </a:t>
            </a:r>
            <a:r>
              <a:rPr lang="en-US" sz="1400" dirty="0" smtClean="0"/>
              <a:t>2 stage extraction</a:t>
            </a:r>
          </a:p>
          <a:p>
            <a:pPr marL="285750" indent="-285750" algn="l">
              <a:buClr>
                <a:srgbClr val="0033CC"/>
              </a:buClr>
              <a:buFont typeface="Arial" panose="020B0604020202020204" pitchFamily="34" charset="0"/>
              <a:buChar char="•"/>
            </a:pPr>
            <a:r>
              <a:rPr lang="en-US" sz="1400" dirty="0"/>
              <a:t> </a:t>
            </a:r>
            <a:r>
              <a:rPr lang="en-US" sz="1400" dirty="0" smtClean="0"/>
              <a:t>DTI extractor </a:t>
            </a:r>
            <a:r>
              <a:rPr lang="en-US" sz="1400" dirty="0" err="1" smtClean="0"/>
              <a:t>pulsers</a:t>
            </a:r>
            <a:endParaRPr lang="en-US" sz="1400" dirty="0" smtClean="0"/>
          </a:p>
          <a:p>
            <a:pPr marL="285750" indent="-285750" algn="l">
              <a:buClr>
                <a:srgbClr val="0033CC"/>
              </a:buClr>
              <a:buFont typeface="Arial" panose="020B0604020202020204" pitchFamily="34" charset="0"/>
              <a:buChar char="•"/>
            </a:pPr>
            <a:r>
              <a:rPr lang="en-US" sz="1400" dirty="0"/>
              <a:t> </a:t>
            </a:r>
            <a:r>
              <a:rPr lang="en-US" sz="1400" dirty="0" smtClean="0"/>
              <a:t>Fiber optic links to HV rack</a:t>
            </a:r>
          </a:p>
          <a:p>
            <a:pPr marL="285750" indent="-285750" algn="l">
              <a:buClr>
                <a:srgbClr val="0033CC"/>
              </a:buClr>
              <a:buFont typeface="Arial" panose="020B0604020202020204" pitchFamily="34" charset="0"/>
              <a:buChar char="•"/>
            </a:pPr>
            <a:r>
              <a:rPr lang="en-US" sz="1400" dirty="0"/>
              <a:t> </a:t>
            </a:r>
            <a:r>
              <a:rPr lang="en-US" sz="1400" dirty="0" smtClean="0"/>
              <a:t>Spectrometer looking at Cs to H ratio</a:t>
            </a:r>
          </a:p>
          <a:p>
            <a:pPr marL="285750" indent="-285750" algn="l">
              <a:buClr>
                <a:srgbClr val="0033CC"/>
              </a:buClr>
              <a:buFont typeface="Arial" panose="020B0604020202020204" pitchFamily="34" charset="0"/>
              <a:buChar char="•"/>
            </a:pPr>
            <a:r>
              <a:rPr lang="en-US" sz="1400" dirty="0"/>
              <a:t> </a:t>
            </a:r>
            <a:r>
              <a:rPr lang="en-US" sz="1400" dirty="0" smtClean="0"/>
              <a:t>Cs handling (change boiler to accept Cs without ampule)</a:t>
            </a:r>
          </a:p>
          <a:p>
            <a:pPr marL="285750" indent="-285750" algn="l">
              <a:buClr>
                <a:srgbClr val="0033CC"/>
              </a:buClr>
              <a:buFont typeface="Arial" panose="020B0604020202020204" pitchFamily="34" charset="0"/>
              <a:buChar char="•"/>
            </a:pPr>
            <a:r>
              <a:rPr lang="en-US" sz="1400" dirty="0" smtClean="0"/>
              <a:t> Better heaters (right now the heaters are too interactive)</a:t>
            </a:r>
          </a:p>
          <a:p>
            <a:pPr marL="285750" indent="-285750" algn="l">
              <a:buClr>
                <a:srgbClr val="0033CC"/>
              </a:buClr>
              <a:buFont typeface="Arial" panose="020B0604020202020204" pitchFamily="34" charset="0"/>
              <a:buChar char="•"/>
            </a:pPr>
            <a:r>
              <a:rPr lang="en-US" sz="1400" dirty="0"/>
              <a:t> </a:t>
            </a:r>
            <a:r>
              <a:rPr lang="en-US" sz="1400" dirty="0" smtClean="0"/>
              <a:t>Current regulated arc modulator</a:t>
            </a:r>
          </a:p>
          <a:p>
            <a:pPr marL="285750" indent="-285750" algn="l">
              <a:buClr>
                <a:srgbClr val="0033CC"/>
              </a:buClr>
              <a:buFont typeface="Arial" panose="020B0604020202020204" pitchFamily="34" charset="0"/>
              <a:buChar char="•"/>
            </a:pPr>
            <a:r>
              <a:rPr lang="en-US" sz="1400" dirty="0" smtClean="0"/>
              <a:t>Optical spectrometer installed for Cs monitoring in the plasma. Will be operational soon.</a:t>
            </a:r>
            <a:endParaRPr lang="en-US" sz="1400" dirty="0"/>
          </a:p>
        </p:txBody>
      </p:sp>
      <p:pic>
        <p:nvPicPr>
          <p:cNvPr id="8"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83" t="2382" r="3248" b="2264"/>
          <a:stretch/>
        </p:blipFill>
        <p:spPr bwMode="auto">
          <a:xfrm>
            <a:off x="5181600" y="3595961"/>
            <a:ext cx="3933392" cy="251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3BFAFBC8-084C-4577-A8F5-65A927FFCE7E}" type="slidenum">
              <a:rPr lang="en-US" smtClean="0"/>
              <a:pPr/>
              <a:t>8</a:t>
            </a:fld>
            <a:endParaRPr lang="en-US" dirty="0"/>
          </a:p>
        </p:txBody>
      </p:sp>
      <p:sp>
        <p:nvSpPr>
          <p:cNvPr id="9" name="TextBox 8"/>
          <p:cNvSpPr txBox="1"/>
          <p:nvPr/>
        </p:nvSpPr>
        <p:spPr>
          <a:xfrm rot="1470956">
            <a:off x="5523900" y="5780904"/>
            <a:ext cx="2254335" cy="461665"/>
          </a:xfrm>
          <a:prstGeom prst="rect">
            <a:avLst/>
          </a:prstGeom>
          <a:noFill/>
          <a:ln>
            <a:solidFill>
              <a:schemeClr val="tx1"/>
            </a:solidFill>
            <a:prstDash val="sysDash"/>
          </a:ln>
          <a:scene3d>
            <a:camera prst="isometricRightUp"/>
            <a:lightRig rig="threePt" dir="t"/>
          </a:scene3d>
        </p:spPr>
        <p:txBody>
          <a:bodyPr wrap="none" rtlCol="0">
            <a:spAutoFit/>
          </a:bodyPr>
          <a:lstStyle/>
          <a:p>
            <a:r>
              <a:rPr lang="en-US" dirty="0" smtClean="0"/>
              <a:t>Future RIL Talk</a:t>
            </a:r>
            <a:endParaRPr lang="en-US" dirty="0"/>
          </a:p>
        </p:txBody>
      </p:sp>
      <p:sp>
        <p:nvSpPr>
          <p:cNvPr id="10" name="TextBox 9"/>
          <p:cNvSpPr txBox="1"/>
          <p:nvPr/>
        </p:nvSpPr>
        <p:spPr>
          <a:xfrm>
            <a:off x="0" y="609600"/>
            <a:ext cx="5286808" cy="1643527"/>
          </a:xfrm>
          <a:prstGeom prst="rect">
            <a:avLst/>
          </a:prstGeom>
          <a:noFill/>
        </p:spPr>
        <p:txBody>
          <a:bodyPr wrap="square" rtlCol="0">
            <a:spAutoFit/>
          </a:bodyPr>
          <a:lstStyle/>
          <a:p>
            <a:pPr algn="l"/>
            <a:r>
              <a:rPr lang="en-US" dirty="0" smtClean="0">
                <a:solidFill>
                  <a:srgbClr val="00B050"/>
                </a:solidFill>
              </a:rPr>
              <a:t>First PIP task to be completed: FY12</a:t>
            </a:r>
          </a:p>
          <a:p>
            <a:pPr algn="l"/>
            <a:r>
              <a:rPr lang="en-US" dirty="0" smtClean="0"/>
              <a:t>In house expertise: Ion Sources, RFQs, novel chopping, LE beam dynamics &amp; compact beam elements</a:t>
            </a:r>
            <a:endParaRPr lang="en-US" dirty="0"/>
          </a:p>
        </p:txBody>
      </p:sp>
    </p:spTree>
    <p:extLst>
      <p:ext uri="{BB962C8B-B14F-4D97-AF65-F5344CB8AC3E}">
        <p14:creationId xmlns:p14="http://schemas.microsoft.com/office/powerpoint/2010/main" val="33277287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57150"/>
            <a:ext cx="5715000" cy="1143000"/>
          </a:xfrm>
        </p:spPr>
        <p:txBody>
          <a:bodyPr/>
          <a:lstStyle/>
          <a:p>
            <a:r>
              <a:rPr lang="en-US" dirty="0" smtClean="0"/>
              <a:t>PIP - </a:t>
            </a:r>
            <a:r>
              <a:rPr lang="en-US" dirty="0" err="1" smtClean="0"/>
              <a:t>Linac</a:t>
            </a:r>
            <a:endParaRPr lang="en-US" dirty="0"/>
          </a:p>
        </p:txBody>
      </p:sp>
      <p:sp>
        <p:nvSpPr>
          <p:cNvPr id="3" name="Content Placeholder 2"/>
          <p:cNvSpPr>
            <a:spLocks noGrp="1"/>
          </p:cNvSpPr>
          <p:nvPr>
            <p:ph idx="1"/>
          </p:nvPr>
        </p:nvSpPr>
        <p:spPr>
          <a:xfrm>
            <a:off x="0" y="2355522"/>
            <a:ext cx="8016240" cy="3588078"/>
          </a:xfrm>
        </p:spPr>
        <p:txBody>
          <a:bodyPr/>
          <a:lstStyle/>
          <a:p>
            <a:pPr lvl="1"/>
            <a:r>
              <a:rPr lang="en-US" dirty="0" smtClean="0"/>
              <a:t>Flux</a:t>
            </a:r>
          </a:p>
          <a:p>
            <a:pPr lvl="2"/>
            <a:r>
              <a:rPr lang="en-US" sz="1800" dirty="0" smtClean="0"/>
              <a:t>Laser Notching</a:t>
            </a:r>
          </a:p>
          <a:p>
            <a:pPr lvl="2"/>
            <a:r>
              <a:rPr lang="en-US" sz="1800" dirty="0" smtClean="0"/>
              <a:t>Beam Physics</a:t>
            </a:r>
          </a:p>
          <a:p>
            <a:pPr lvl="2"/>
            <a:r>
              <a:rPr lang="en-US" sz="1800" dirty="0" smtClean="0"/>
              <a:t>Upgraded diagnostics/software</a:t>
            </a:r>
          </a:p>
          <a:p>
            <a:pPr lvl="3"/>
            <a:r>
              <a:rPr lang="en-US" sz="1400" dirty="0" smtClean="0"/>
              <a:t>BPMs</a:t>
            </a:r>
          </a:p>
          <a:p>
            <a:pPr lvl="3"/>
            <a:r>
              <a:rPr lang="en-US" sz="1400" dirty="0" err="1" smtClean="0"/>
              <a:t>Toroids</a:t>
            </a:r>
            <a:r>
              <a:rPr lang="en-US" sz="1400" dirty="0" smtClean="0"/>
              <a:t> </a:t>
            </a:r>
          </a:p>
          <a:p>
            <a:pPr lvl="1"/>
            <a:r>
              <a:rPr lang="en-US" dirty="0" smtClean="0"/>
              <a:t>Vulnerability</a:t>
            </a:r>
          </a:p>
          <a:p>
            <a:pPr lvl="2"/>
            <a:r>
              <a:rPr lang="en-US" sz="1800" dirty="0" smtClean="0"/>
              <a:t>Modulators, Driver Solid State RF source</a:t>
            </a:r>
          </a:p>
          <a:p>
            <a:pPr lvl="2"/>
            <a:r>
              <a:rPr lang="en-US" sz="1800" dirty="0" err="1" smtClean="0"/>
              <a:t>Burle</a:t>
            </a:r>
            <a:r>
              <a:rPr lang="en-US" sz="1800" dirty="0" smtClean="0"/>
              <a:t> 7835 tube system</a:t>
            </a:r>
          </a:p>
          <a:p>
            <a:pPr lvl="2"/>
            <a:r>
              <a:rPr lang="en-US" sz="1800" dirty="0" smtClean="0"/>
              <a:t>Utilities</a:t>
            </a:r>
          </a:p>
          <a:p>
            <a:pPr lvl="3"/>
            <a:r>
              <a:rPr lang="en-US" sz="1400" dirty="0" smtClean="0"/>
              <a:t>Vacuum (Roughing stations,  pumps, valves…)</a:t>
            </a:r>
          </a:p>
          <a:p>
            <a:pPr lvl="3"/>
            <a:r>
              <a:rPr lang="en-US" sz="1400" dirty="0" smtClean="0"/>
              <a:t>LCW (pumps, plumbing)</a:t>
            </a:r>
          </a:p>
          <a:p>
            <a:pPr lvl="3"/>
            <a:r>
              <a:rPr lang="en-US" sz="1400" dirty="0" smtClean="0"/>
              <a:t>Power (transformers, MCC, breakers, distribution)</a:t>
            </a:r>
          </a:p>
          <a:p>
            <a:pPr lvl="2"/>
            <a:endParaRPr lang="en-US" sz="1800" dirty="0" smtClean="0"/>
          </a:p>
          <a:p>
            <a:pPr marL="457200" lvl="1" indent="0">
              <a:buNone/>
            </a:pPr>
            <a:r>
              <a:rPr lang="en-US" dirty="0"/>
              <a:t>	</a:t>
            </a:r>
            <a:endParaRPr lang="en-US" dirty="0" smtClean="0"/>
          </a:p>
        </p:txBody>
      </p:sp>
      <p:sp>
        <p:nvSpPr>
          <p:cNvPr id="5" name="Slide Number Placeholder 4"/>
          <p:cNvSpPr>
            <a:spLocks noGrp="1"/>
          </p:cNvSpPr>
          <p:nvPr>
            <p:ph type="sldNum" sz="quarter" idx="11"/>
          </p:nvPr>
        </p:nvSpPr>
        <p:spPr/>
        <p:txBody>
          <a:bodyPr/>
          <a:lstStyle/>
          <a:p>
            <a:fld id="{4D59C847-7DCE-6D4A-BE87-C05B68FF72A7}" type="slidenum">
              <a:rPr lang="en-US" smtClean="0"/>
              <a:pPr/>
              <a:t>9</a:t>
            </a:fld>
            <a:endParaRPr lang="en-US" dirty="0" smtClean="0"/>
          </a:p>
          <a:p>
            <a:endParaRPr lang="en-US" dirty="0"/>
          </a:p>
        </p:txBody>
      </p:sp>
      <p:pic>
        <p:nvPicPr>
          <p:cNvPr id="1026" name="Picture 2" descr="C:\Users\pellico\Desktop\Linac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512" y="304800"/>
            <a:ext cx="7007226" cy="2136775"/>
          </a:xfrm>
          <a:prstGeom prst="rect">
            <a:avLst/>
          </a:prstGeom>
          <a:solidFill>
            <a:srgbClr val="92D050"/>
          </a:solidFill>
          <a:extLst/>
        </p:spPr>
      </p:pic>
      <p:sp>
        <p:nvSpPr>
          <p:cNvPr id="6" name="Rectangle 5"/>
          <p:cNvSpPr/>
          <p:nvPr/>
        </p:nvSpPr>
        <p:spPr bwMode="auto">
          <a:xfrm>
            <a:off x="4495800" y="2350611"/>
            <a:ext cx="228600" cy="107315"/>
          </a:xfrm>
          <a:prstGeom prst="rect">
            <a:avLst/>
          </a:prstGeom>
          <a:solidFill>
            <a:srgbClr val="0070C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4724400" y="2328705"/>
            <a:ext cx="152400" cy="129221"/>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5105400" y="2350610"/>
            <a:ext cx="228600" cy="107315"/>
          </a:xfrm>
          <a:prstGeom prst="rect">
            <a:avLst/>
          </a:prstGeom>
          <a:solidFill>
            <a:srgbClr val="0070C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5334000" y="2328704"/>
            <a:ext cx="152400" cy="129221"/>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5715000" y="2339656"/>
            <a:ext cx="228600" cy="107315"/>
          </a:xfrm>
          <a:prstGeom prst="rect">
            <a:avLst/>
          </a:prstGeom>
          <a:solidFill>
            <a:srgbClr val="0070C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2" name="Oval 11"/>
          <p:cNvSpPr/>
          <p:nvPr/>
        </p:nvSpPr>
        <p:spPr bwMode="auto">
          <a:xfrm>
            <a:off x="5943600" y="2317750"/>
            <a:ext cx="152400" cy="129221"/>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3" name="Rectangle 12"/>
          <p:cNvSpPr/>
          <p:nvPr/>
        </p:nvSpPr>
        <p:spPr bwMode="auto">
          <a:xfrm>
            <a:off x="6248400" y="2328702"/>
            <a:ext cx="228600" cy="107315"/>
          </a:xfrm>
          <a:prstGeom prst="rect">
            <a:avLst/>
          </a:prstGeom>
          <a:solidFill>
            <a:srgbClr val="0070C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4" name="Oval 13"/>
          <p:cNvSpPr/>
          <p:nvPr/>
        </p:nvSpPr>
        <p:spPr bwMode="auto">
          <a:xfrm>
            <a:off x="6477000" y="2306796"/>
            <a:ext cx="152400" cy="129221"/>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5" name="Rectangle 14"/>
          <p:cNvSpPr/>
          <p:nvPr/>
        </p:nvSpPr>
        <p:spPr bwMode="auto">
          <a:xfrm>
            <a:off x="6705600" y="2307906"/>
            <a:ext cx="228600" cy="107315"/>
          </a:xfrm>
          <a:prstGeom prst="rect">
            <a:avLst/>
          </a:prstGeom>
          <a:solidFill>
            <a:srgbClr val="0070C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6" name="Oval 15"/>
          <p:cNvSpPr/>
          <p:nvPr/>
        </p:nvSpPr>
        <p:spPr bwMode="auto">
          <a:xfrm>
            <a:off x="6934200" y="2286000"/>
            <a:ext cx="152400" cy="129221"/>
          </a:xfrm>
          <a:prstGeom prst="ellipse">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8" name="Rounded Rectangle 7"/>
          <p:cNvSpPr/>
          <p:nvPr/>
        </p:nvSpPr>
        <p:spPr bwMode="auto">
          <a:xfrm>
            <a:off x="7162800" y="1447800"/>
            <a:ext cx="76200" cy="76200"/>
          </a:xfrm>
          <a:prstGeom prst="roundRe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031" name="Rounded Rectangle 1030"/>
          <p:cNvSpPr/>
          <p:nvPr/>
        </p:nvSpPr>
        <p:spPr bwMode="auto">
          <a:xfrm>
            <a:off x="6112460" y="1373186"/>
            <a:ext cx="152400" cy="45719"/>
          </a:xfrm>
          <a:prstGeom prst="roundRect">
            <a:avLst/>
          </a:prstGeom>
          <a:solidFill>
            <a:srgbClr val="CC66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42" name="Rounded Rectangle 41"/>
          <p:cNvSpPr/>
          <p:nvPr/>
        </p:nvSpPr>
        <p:spPr bwMode="auto">
          <a:xfrm>
            <a:off x="5562600" y="1363494"/>
            <a:ext cx="152400" cy="45719"/>
          </a:xfrm>
          <a:prstGeom prst="roundRect">
            <a:avLst/>
          </a:prstGeom>
          <a:solidFill>
            <a:srgbClr val="CC66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43" name="Rounded Rectangle 42"/>
          <p:cNvSpPr/>
          <p:nvPr/>
        </p:nvSpPr>
        <p:spPr bwMode="auto">
          <a:xfrm>
            <a:off x="5029200" y="1371600"/>
            <a:ext cx="152400" cy="45719"/>
          </a:xfrm>
          <a:prstGeom prst="roundRect">
            <a:avLst/>
          </a:prstGeom>
          <a:solidFill>
            <a:srgbClr val="CC66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032" name="Rectangle 1031"/>
          <p:cNvSpPr/>
          <p:nvPr/>
        </p:nvSpPr>
        <p:spPr bwMode="auto">
          <a:xfrm>
            <a:off x="1676400" y="1828800"/>
            <a:ext cx="5410200" cy="45719"/>
          </a:xfrm>
          <a:prstGeom prst="rect">
            <a:avLst/>
          </a:prstGeom>
          <a:solidFill>
            <a:srgbClr val="00B0F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036" name="Oval 1035"/>
          <p:cNvSpPr/>
          <p:nvPr/>
        </p:nvSpPr>
        <p:spPr bwMode="auto">
          <a:xfrm>
            <a:off x="2362200" y="1524000"/>
            <a:ext cx="45719" cy="45719"/>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0" name="Oval 49"/>
          <p:cNvSpPr/>
          <p:nvPr/>
        </p:nvSpPr>
        <p:spPr bwMode="auto">
          <a:xfrm flipH="1">
            <a:off x="2697481" y="1524000"/>
            <a:ext cx="45719" cy="45719"/>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1" name="Oval 50"/>
          <p:cNvSpPr/>
          <p:nvPr/>
        </p:nvSpPr>
        <p:spPr bwMode="auto">
          <a:xfrm>
            <a:off x="3048000" y="1524000"/>
            <a:ext cx="45719" cy="45719"/>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2" name="Oval 51"/>
          <p:cNvSpPr/>
          <p:nvPr/>
        </p:nvSpPr>
        <p:spPr bwMode="auto">
          <a:xfrm>
            <a:off x="3383281" y="1524000"/>
            <a:ext cx="45719" cy="45719"/>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3" name="Oval 52"/>
          <p:cNvSpPr/>
          <p:nvPr/>
        </p:nvSpPr>
        <p:spPr bwMode="auto">
          <a:xfrm>
            <a:off x="3688081" y="1524000"/>
            <a:ext cx="45719" cy="45719"/>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4" name="Oval 53"/>
          <p:cNvSpPr/>
          <p:nvPr/>
        </p:nvSpPr>
        <p:spPr bwMode="auto">
          <a:xfrm>
            <a:off x="4038600" y="1524000"/>
            <a:ext cx="45719" cy="45719"/>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5" name="Oval 54"/>
          <p:cNvSpPr/>
          <p:nvPr/>
        </p:nvSpPr>
        <p:spPr bwMode="auto">
          <a:xfrm>
            <a:off x="4450081" y="1524000"/>
            <a:ext cx="45719" cy="45719"/>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6" name="Oval 55"/>
          <p:cNvSpPr/>
          <p:nvPr/>
        </p:nvSpPr>
        <p:spPr bwMode="auto">
          <a:xfrm>
            <a:off x="5059681" y="1524000"/>
            <a:ext cx="45719" cy="45719"/>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7" name="Oval 56"/>
          <p:cNvSpPr/>
          <p:nvPr/>
        </p:nvSpPr>
        <p:spPr bwMode="auto">
          <a:xfrm>
            <a:off x="2011681" y="1524000"/>
            <a:ext cx="45719" cy="45719"/>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8" name="Oval 57"/>
          <p:cNvSpPr/>
          <p:nvPr/>
        </p:nvSpPr>
        <p:spPr bwMode="auto">
          <a:xfrm>
            <a:off x="1828800" y="1524000"/>
            <a:ext cx="45719" cy="45719"/>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59" name="Oval 58"/>
          <p:cNvSpPr/>
          <p:nvPr/>
        </p:nvSpPr>
        <p:spPr bwMode="auto">
          <a:xfrm>
            <a:off x="1600200" y="1371600"/>
            <a:ext cx="45719" cy="45719"/>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60" name="Oval 59"/>
          <p:cNvSpPr/>
          <p:nvPr/>
        </p:nvSpPr>
        <p:spPr bwMode="auto">
          <a:xfrm>
            <a:off x="1371600" y="1295400"/>
            <a:ext cx="45719" cy="45719"/>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61" name="Oval 60"/>
          <p:cNvSpPr/>
          <p:nvPr/>
        </p:nvSpPr>
        <p:spPr bwMode="auto">
          <a:xfrm>
            <a:off x="1143000" y="1219200"/>
            <a:ext cx="45719" cy="45719"/>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62" name="Oval 61"/>
          <p:cNvSpPr/>
          <p:nvPr/>
        </p:nvSpPr>
        <p:spPr bwMode="auto">
          <a:xfrm>
            <a:off x="1905000" y="1371600"/>
            <a:ext cx="45719" cy="45719"/>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63" name="Oval 62"/>
          <p:cNvSpPr/>
          <p:nvPr/>
        </p:nvSpPr>
        <p:spPr bwMode="auto">
          <a:xfrm>
            <a:off x="1524000" y="944881"/>
            <a:ext cx="45719" cy="45719"/>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64" name="Oval 63"/>
          <p:cNvSpPr/>
          <p:nvPr/>
        </p:nvSpPr>
        <p:spPr bwMode="auto">
          <a:xfrm>
            <a:off x="1219200" y="609600"/>
            <a:ext cx="45719" cy="45719"/>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040" name="Frame 1039"/>
          <p:cNvSpPr/>
          <p:nvPr/>
        </p:nvSpPr>
        <p:spPr bwMode="auto">
          <a:xfrm>
            <a:off x="7162800" y="1398606"/>
            <a:ext cx="209550" cy="171113"/>
          </a:xfrm>
          <a:prstGeom prst="fram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041" name="TextBox 1040"/>
          <p:cNvSpPr txBox="1"/>
          <p:nvPr/>
        </p:nvSpPr>
        <p:spPr>
          <a:xfrm>
            <a:off x="7240627" y="1524000"/>
            <a:ext cx="455573" cy="246221"/>
          </a:xfrm>
          <a:prstGeom prst="rect">
            <a:avLst/>
          </a:prstGeom>
          <a:noFill/>
        </p:spPr>
        <p:txBody>
          <a:bodyPr wrap="none" rtlCol="0">
            <a:spAutoFit/>
          </a:bodyPr>
          <a:lstStyle/>
          <a:p>
            <a:r>
              <a:rPr lang="en-US" sz="1000" dirty="0" smtClean="0"/>
              <a:t>RFQ</a:t>
            </a:r>
            <a:endParaRPr lang="en-US" sz="1000" dirty="0"/>
          </a:p>
        </p:txBody>
      </p:sp>
      <p:sp>
        <p:nvSpPr>
          <p:cNvPr id="1042" name="TextBox 1041"/>
          <p:cNvSpPr txBox="1"/>
          <p:nvPr/>
        </p:nvSpPr>
        <p:spPr>
          <a:xfrm>
            <a:off x="2486818" y="137664"/>
            <a:ext cx="2999582" cy="523220"/>
          </a:xfrm>
          <a:prstGeom prst="rect">
            <a:avLst/>
          </a:prstGeom>
          <a:noFill/>
        </p:spPr>
        <p:txBody>
          <a:bodyPr wrap="square" rtlCol="0">
            <a:spAutoFit/>
          </a:bodyPr>
          <a:lstStyle/>
          <a:p>
            <a:pPr algn="ctr"/>
            <a:r>
              <a:rPr lang="en-US" sz="2800" dirty="0" smtClean="0">
                <a:solidFill>
                  <a:srgbClr val="0033CC"/>
                </a:solidFill>
              </a:rPr>
              <a:t>Linac PIP</a:t>
            </a:r>
            <a:endParaRPr lang="en-US" sz="2800" dirty="0">
              <a:solidFill>
                <a:srgbClr val="0033CC"/>
              </a:solidFill>
            </a:endParaRPr>
          </a:p>
        </p:txBody>
      </p:sp>
      <p:pic>
        <p:nvPicPr>
          <p:cNvPr id="85" name="Picture 7" descr="LEL_7835_at_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4738" y="1676400"/>
            <a:ext cx="1413250" cy="2046159"/>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descr="93-6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575" t="10790" r="2936" b="43854"/>
          <a:stretch/>
        </p:blipFill>
        <p:spPr bwMode="auto">
          <a:xfrm>
            <a:off x="6553201" y="3818677"/>
            <a:ext cx="2590799" cy="2468880"/>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p:cNvSpPr txBox="1"/>
          <p:nvPr/>
        </p:nvSpPr>
        <p:spPr>
          <a:xfrm>
            <a:off x="7675590" y="1264919"/>
            <a:ext cx="1217000" cy="430887"/>
          </a:xfrm>
          <a:prstGeom prst="rect">
            <a:avLst/>
          </a:prstGeom>
          <a:noFill/>
        </p:spPr>
        <p:txBody>
          <a:bodyPr wrap="none" rtlCol="0">
            <a:spAutoFit/>
          </a:bodyPr>
          <a:lstStyle/>
          <a:p>
            <a:r>
              <a:rPr lang="en-US" sz="1000" dirty="0" smtClean="0"/>
              <a:t>Modulator &amp;</a:t>
            </a:r>
          </a:p>
          <a:p>
            <a:r>
              <a:rPr lang="en-US" sz="1000" dirty="0" smtClean="0"/>
              <a:t>7835 Tube Socket</a:t>
            </a:r>
          </a:p>
        </p:txBody>
      </p:sp>
      <p:sp>
        <p:nvSpPr>
          <p:cNvPr id="73" name="TextBox 72"/>
          <p:cNvSpPr txBox="1"/>
          <p:nvPr/>
        </p:nvSpPr>
        <p:spPr>
          <a:xfrm>
            <a:off x="6498436" y="3599448"/>
            <a:ext cx="1197764" cy="246221"/>
          </a:xfrm>
          <a:prstGeom prst="rect">
            <a:avLst/>
          </a:prstGeom>
          <a:noFill/>
        </p:spPr>
        <p:txBody>
          <a:bodyPr wrap="none" rtlCol="0">
            <a:spAutoFit/>
          </a:bodyPr>
          <a:lstStyle/>
          <a:p>
            <a:r>
              <a:rPr lang="en-US" sz="1000" dirty="0" smtClean="0"/>
              <a:t>Low Energy </a:t>
            </a:r>
            <a:r>
              <a:rPr lang="en-US" sz="1000" dirty="0" err="1" smtClean="0"/>
              <a:t>Linac</a:t>
            </a:r>
            <a:endParaRPr lang="en-US" sz="1000" dirty="0"/>
          </a:p>
        </p:txBody>
      </p:sp>
      <p:sp>
        <p:nvSpPr>
          <p:cNvPr id="66" name="Rounded Rectangle 65"/>
          <p:cNvSpPr/>
          <p:nvPr/>
        </p:nvSpPr>
        <p:spPr bwMode="auto">
          <a:xfrm>
            <a:off x="1600200" y="1375747"/>
            <a:ext cx="152400" cy="45719"/>
          </a:xfrm>
          <a:prstGeom prst="roundRect">
            <a:avLst/>
          </a:prstGeom>
          <a:solidFill>
            <a:srgbClr val="CC66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68" name="Rounded Rectangle 67"/>
          <p:cNvSpPr/>
          <p:nvPr/>
        </p:nvSpPr>
        <p:spPr bwMode="auto">
          <a:xfrm>
            <a:off x="1371600" y="1295400"/>
            <a:ext cx="152400" cy="45719"/>
          </a:xfrm>
          <a:prstGeom prst="roundRect">
            <a:avLst/>
          </a:prstGeom>
          <a:solidFill>
            <a:srgbClr val="CC66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24" name="TextBox 23"/>
          <p:cNvSpPr txBox="1"/>
          <p:nvPr/>
        </p:nvSpPr>
        <p:spPr>
          <a:xfrm>
            <a:off x="4776822" y="2667000"/>
            <a:ext cx="2309777" cy="369332"/>
          </a:xfrm>
          <a:prstGeom prst="rect">
            <a:avLst/>
          </a:prstGeom>
          <a:noFill/>
        </p:spPr>
        <p:txBody>
          <a:bodyPr wrap="square" rtlCol="0">
            <a:spAutoFit/>
          </a:bodyPr>
          <a:lstStyle/>
          <a:p>
            <a:pPr algn="l"/>
            <a:r>
              <a:rPr lang="en-US" sz="1800" dirty="0" smtClean="0"/>
              <a:t> Triode RF systems</a:t>
            </a:r>
            <a:endParaRPr lang="en-US" sz="1800" dirty="0"/>
          </a:p>
        </p:txBody>
      </p:sp>
      <p:sp>
        <p:nvSpPr>
          <p:cNvPr id="83" name="Rounded Rectangle 82"/>
          <p:cNvSpPr/>
          <p:nvPr/>
        </p:nvSpPr>
        <p:spPr bwMode="auto">
          <a:xfrm>
            <a:off x="1143000" y="1219200"/>
            <a:ext cx="152400" cy="45719"/>
          </a:xfrm>
          <a:prstGeom prst="roundRect">
            <a:avLst/>
          </a:prstGeom>
          <a:solidFill>
            <a:srgbClr val="CC66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cxnSp>
        <p:nvCxnSpPr>
          <p:cNvPr id="75" name="Straight Arrow Connector 74"/>
          <p:cNvCxnSpPr/>
          <p:nvPr/>
        </p:nvCxnSpPr>
        <p:spPr bwMode="auto">
          <a:xfrm flipH="1">
            <a:off x="7086600" y="2362200"/>
            <a:ext cx="609600" cy="0"/>
          </a:xfrm>
          <a:prstGeom prst="straightConnector1">
            <a:avLst/>
          </a:prstGeom>
          <a:noFill/>
          <a:ln w="9525" cap="flat" cmpd="sng" algn="ctr">
            <a:solidFill>
              <a:srgbClr val="000000"/>
            </a:solidFill>
            <a:prstDash val="solid"/>
            <a:round/>
            <a:headEnd type="arrow"/>
            <a:tailEnd type="arrow"/>
          </a:ln>
          <a:effectLst/>
        </p:spPr>
      </p:cxnSp>
      <p:sp>
        <p:nvSpPr>
          <p:cNvPr id="76" name="Left Brace 75"/>
          <p:cNvSpPr/>
          <p:nvPr/>
        </p:nvSpPr>
        <p:spPr bwMode="auto">
          <a:xfrm rot="16200000">
            <a:off x="5581650" y="1276350"/>
            <a:ext cx="342900" cy="2667000"/>
          </a:xfrm>
          <a:prstGeom prst="leftBrace">
            <a:avLst>
              <a:gd name="adj1" fmla="val 8333"/>
              <a:gd name="adj2" fmla="val 50994"/>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70639098"/>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3_S&amp;T_Review_Template">
  <a:themeElements>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2013_S&amp;T_Review_Template</Template>
  <TotalTime>19603</TotalTime>
  <Words>3687</Words>
  <Application>Microsoft Office PowerPoint</Application>
  <PresentationFormat>On-screen Show (4:3)</PresentationFormat>
  <Paragraphs>718</Paragraphs>
  <Slides>57</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59" baseType="lpstr">
      <vt:lpstr>2013_S&amp;T_Review_Template</vt:lpstr>
      <vt:lpstr>Worksheet</vt:lpstr>
      <vt:lpstr>Proton Improvement Plan PIP</vt:lpstr>
      <vt:lpstr>Outline</vt:lpstr>
      <vt:lpstr>PowerPoint Presentation</vt:lpstr>
      <vt:lpstr>PowerPoint Presentation</vt:lpstr>
      <vt:lpstr>Requested Proton Flux </vt:lpstr>
      <vt:lpstr>PowerPoint Presentation</vt:lpstr>
      <vt:lpstr>PowerPoint Presentation</vt:lpstr>
      <vt:lpstr>PowerPoint Presentation</vt:lpstr>
      <vt:lpstr>PIP - Linac</vt:lpstr>
      <vt:lpstr>Laser Notching (After RFQ – 750 KeV)</vt:lpstr>
      <vt:lpstr>Linac Beam Physics</vt:lpstr>
      <vt:lpstr>Linac optics is difficult – DTL Tank (especially 1) issues</vt:lpstr>
      <vt:lpstr>Envelopes along the Linac + transfer line </vt:lpstr>
      <vt:lpstr>Linac Diagnostics BPM and Toroid upgrade completed</vt:lpstr>
      <vt:lpstr>Modulators – From tube based to solid state</vt:lpstr>
      <vt:lpstr>Linac 200 MHz Power Systems 7835 triode </vt:lpstr>
      <vt:lpstr>Linac High Power</vt:lpstr>
      <vt:lpstr>Linac Utilities</vt:lpstr>
      <vt:lpstr>Booster PIP</vt:lpstr>
      <vt:lpstr>Booster PIP - Refurbishment of 40 year old cavities (facelift)  </vt:lpstr>
      <vt:lpstr>Refurbishment - continued </vt:lpstr>
      <vt:lpstr>PowerPoint Presentation</vt:lpstr>
      <vt:lpstr>Anode Supplies and Bias Supplies (15 Hz operation)</vt:lpstr>
      <vt:lpstr>Beam Physics – Aperture, Tunes, Beta Beating, Coupling, Chromaticity and Orbit Control</vt:lpstr>
      <vt:lpstr>LOCO corrections – making progress on Booster Beta corrections</vt:lpstr>
      <vt:lpstr>Booster PIP – Notcher &amp; Absorber </vt:lpstr>
      <vt:lpstr>PowerPoint Presentation</vt:lpstr>
      <vt:lpstr>Booster PIP - New Cavities and Harmonic Cavity</vt:lpstr>
      <vt:lpstr>PIP – Booster Solid State Upgrade Completed </vt:lpstr>
      <vt:lpstr>Booster Utilities</vt:lpstr>
      <vt:lpstr>Booster Shielding</vt:lpstr>
      <vt:lpstr>PowerPoint Presentation</vt:lpstr>
      <vt:lpstr>What is a project?</vt:lpstr>
      <vt:lpstr>Managing PIP</vt:lpstr>
      <vt:lpstr>PIP Development Timetable</vt:lpstr>
      <vt:lpstr>Report</vt:lpstr>
      <vt:lpstr>Proton Source Workshop, Dec 2010</vt:lpstr>
      <vt:lpstr>PIP Project Management Plan</vt:lpstr>
      <vt:lpstr>PIP Design Handbook</vt:lpstr>
      <vt:lpstr>PIP Organization</vt:lpstr>
      <vt:lpstr>Within the Larger Organization</vt:lpstr>
      <vt:lpstr>Project Management Board</vt:lpstr>
      <vt:lpstr>Communications</vt:lpstr>
      <vt:lpstr>PIP Documentation/Web</vt:lpstr>
      <vt:lpstr>Project Schedule - RLS</vt:lpstr>
      <vt:lpstr>RLS – Status Reporting</vt:lpstr>
      <vt:lpstr>RLS – Tracking Progress</vt:lpstr>
      <vt:lpstr>PIP Labor usage in FY2013</vt:lpstr>
      <vt:lpstr>Budgeting</vt:lpstr>
      <vt:lpstr>Reviews</vt:lpstr>
      <vt:lpstr>Collaboration</vt:lpstr>
      <vt:lpstr>Conclusion</vt:lpstr>
      <vt:lpstr>Upcoming PIP talks</vt:lpstr>
      <vt:lpstr>Xtra Slides</vt:lpstr>
      <vt:lpstr>PowerPoint Presentation</vt:lpstr>
      <vt:lpstr>Linac Beam Operations</vt:lpstr>
      <vt:lpstr>Dual Temp System  Booster     Linac  02/04/2014     08/13/2011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nsergei</dc:creator>
  <cp:lastModifiedBy>Fernanda G. Garcia x3798 13038N</cp:lastModifiedBy>
  <cp:revision>133</cp:revision>
  <cp:lastPrinted>2013-12-03T15:49:52Z</cp:lastPrinted>
  <dcterms:created xsi:type="dcterms:W3CDTF">2013-10-23T21:04:03Z</dcterms:created>
  <dcterms:modified xsi:type="dcterms:W3CDTF">2014-02-04T21:31:58Z</dcterms:modified>
</cp:coreProperties>
</file>