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384" y="1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E9F-CC0D-4C62-AA0A-780E2760BBF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23FB-918F-48D0-9885-B9F22776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2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E9F-CC0D-4C62-AA0A-780E2760BBF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23FB-918F-48D0-9885-B9F22776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1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E9F-CC0D-4C62-AA0A-780E2760BBF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23FB-918F-48D0-9885-B9F22776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0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E9F-CC0D-4C62-AA0A-780E2760BBF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23FB-918F-48D0-9885-B9F22776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1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E9F-CC0D-4C62-AA0A-780E2760BBF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23FB-918F-48D0-9885-B9F22776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6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E9F-CC0D-4C62-AA0A-780E2760BBF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23FB-918F-48D0-9885-B9F22776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1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E9F-CC0D-4C62-AA0A-780E2760BBF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23FB-918F-48D0-9885-B9F22776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E9F-CC0D-4C62-AA0A-780E2760BBF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23FB-918F-48D0-9885-B9F22776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5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E9F-CC0D-4C62-AA0A-780E2760BBF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23FB-918F-48D0-9885-B9F22776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5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E9F-CC0D-4C62-AA0A-780E2760BBF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23FB-918F-48D0-9885-B9F22776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8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E9F-CC0D-4C62-AA0A-780E2760BBF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23FB-918F-48D0-9885-B9F22776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5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6AE9F-CC0D-4C62-AA0A-780E2760BBF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D23FB-918F-48D0-9885-B9F22776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6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77820"/>
            <a:ext cx="7906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Laser Notcher Cavity Status for September Shutdown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799" y="609600"/>
            <a:ext cx="8534401" cy="2727960"/>
          </a:xfrm>
        </p:spPr>
        <p:txBody>
          <a:bodyPr>
            <a:noAutofit/>
          </a:bodyPr>
          <a:lstStyle/>
          <a:p>
            <a:r>
              <a:rPr lang="en-US" sz="1600" dirty="0" smtClean="0"/>
              <a:t>Kevin on vacation till 8/29</a:t>
            </a:r>
          </a:p>
          <a:p>
            <a:r>
              <a:rPr lang="en-US" sz="1600" dirty="0" smtClean="0"/>
              <a:t>All components in hand (with exception of a few vented bolts)</a:t>
            </a:r>
          </a:p>
          <a:p>
            <a:r>
              <a:rPr lang="en-US" sz="1600" dirty="0" smtClean="0"/>
              <a:t>Optical cavity components cleaned &amp; being assembled</a:t>
            </a:r>
          </a:p>
          <a:p>
            <a:r>
              <a:rPr lang="en-US" sz="1600" dirty="0" smtClean="0"/>
              <a:t>Flange in queue to be cleaned</a:t>
            </a:r>
          </a:p>
          <a:p>
            <a:r>
              <a:rPr lang="en-US" sz="1600" dirty="0" smtClean="0"/>
              <a:t>Components for mirror test laser system in hand and components are being assembled</a:t>
            </a:r>
          </a:p>
          <a:p>
            <a:r>
              <a:rPr lang="en-US" sz="1600" dirty="0" smtClean="0"/>
              <a:t>Goal it so be ready for installation September 3</a:t>
            </a:r>
            <a:r>
              <a:rPr lang="en-US" sz="1600" baseline="30000" dirty="0" smtClean="0"/>
              <a:t>rd</a:t>
            </a:r>
            <a:endParaRPr lang="en-US" sz="1600" dirty="0" smtClean="0"/>
          </a:p>
          <a:p>
            <a:r>
              <a:rPr lang="en-US" sz="1600" dirty="0" smtClean="0"/>
              <a:t>Detailed installation plans presented by Kevin in internal review (no issues found with installation plan)</a:t>
            </a:r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119843" y="3059668"/>
            <a:ext cx="494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 = original    Green = revised   Red = completed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429000"/>
            <a:ext cx="9029701" cy="318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346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E. Johnson x2493 04214N</dc:creator>
  <cp:lastModifiedBy>David E. Johnson x2493 04214N</cp:lastModifiedBy>
  <cp:revision>5</cp:revision>
  <dcterms:created xsi:type="dcterms:W3CDTF">2014-08-20T13:45:47Z</dcterms:created>
  <dcterms:modified xsi:type="dcterms:W3CDTF">2014-08-20T14:32:08Z</dcterms:modified>
</cp:coreProperties>
</file>