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58A1-B81E-44BF-B778-C3E0224CF81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11C7-12AB-47F7-88ED-A02D1F02C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4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58A1-B81E-44BF-B778-C3E0224CF81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11C7-12AB-47F7-88ED-A02D1F02C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8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58A1-B81E-44BF-B778-C3E0224CF81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11C7-12AB-47F7-88ED-A02D1F02C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58A1-B81E-44BF-B778-C3E0224CF81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11C7-12AB-47F7-88ED-A02D1F02C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58A1-B81E-44BF-B778-C3E0224CF81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11C7-12AB-47F7-88ED-A02D1F02C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58A1-B81E-44BF-B778-C3E0224CF81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11C7-12AB-47F7-88ED-A02D1F02C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4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58A1-B81E-44BF-B778-C3E0224CF81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11C7-12AB-47F7-88ED-A02D1F02C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7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58A1-B81E-44BF-B778-C3E0224CF81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11C7-12AB-47F7-88ED-A02D1F02C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6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58A1-B81E-44BF-B778-C3E0224CF81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11C7-12AB-47F7-88ED-A02D1F02C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4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58A1-B81E-44BF-B778-C3E0224CF81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11C7-12AB-47F7-88ED-A02D1F02C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8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58A1-B81E-44BF-B778-C3E0224CF81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11C7-12AB-47F7-88ED-A02D1F02C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6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258A1-B81E-44BF-B778-C3E0224CF81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611C7-12AB-47F7-88ED-A02D1F02C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20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Diode Bridge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1447800"/>
            <a:ext cx="45678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smtClean="0"/>
              <a:t>11 </a:t>
            </a:r>
            <a:r>
              <a:rPr lang="en-US" sz="3200" dirty="0" smtClean="0"/>
              <a:t>Legs built</a:t>
            </a:r>
            <a:br>
              <a:rPr lang="en-US" sz="3200" dirty="0" smtClean="0"/>
            </a:br>
            <a:endParaRPr lang="en-US" sz="3200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12 by the end of day</a:t>
            </a:r>
            <a:br>
              <a:rPr lang="en-US" sz="3200" dirty="0" smtClean="0"/>
            </a:br>
            <a:endParaRPr lang="en-US" sz="3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Boards are being stuffed</a:t>
            </a:r>
            <a:br>
              <a:rPr lang="en-US" sz="3200" dirty="0" smtClean="0"/>
            </a:br>
            <a:endParaRPr lang="en-US" sz="3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Support Frame is being </a:t>
            </a:r>
            <a:br>
              <a:rPr lang="en-US" sz="3200" dirty="0" smtClean="0"/>
            </a:br>
            <a:r>
              <a:rPr lang="en-US" sz="3200" dirty="0" smtClean="0"/>
              <a:t> worked 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3200" dirty="0"/>
          </a:p>
        </p:txBody>
      </p:sp>
      <p:pic>
        <p:nvPicPr>
          <p:cNvPr id="2050" name="Picture 2" descr="C:\Users\rcrawfor\AppData\Local\Temp\IMG_20141118_134043_88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3128963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87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Cooled Resistor</a:t>
            </a:r>
            <a:endParaRPr lang="en-US" dirty="0"/>
          </a:p>
        </p:txBody>
      </p:sp>
      <p:pic>
        <p:nvPicPr>
          <p:cNvPr id="1026" name="Picture 2" descr="C:\Users\rcrawfor\AppData\Local\Temp\IMG_20141118_134303_3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19200"/>
            <a:ext cx="295751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1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More complicated than expected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Will not merely be plug and play with old system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Minor modifications required for step start cabinet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Terminal blocks and wiring need to be added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SEL relay needs to be programmed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Add brass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80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Booster East Transformer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Currently working on cost estimates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Reuse old switchgear vs. buy new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Reuse old will require sheet metal work and a custom throat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Will also require a crane for when the switchgear is eventually replaced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Need to measure to make sure the transformer and switchgear will fit on the pad nicely when a throat is attached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New Switchgear will require gear that is similar to the square d lineup that is currently in use on other transformers</a:t>
            </a:r>
          </a:p>
        </p:txBody>
      </p:sp>
    </p:spTree>
    <p:extLst>
      <p:ext uri="{BB962C8B-B14F-4D97-AF65-F5344CB8AC3E}">
        <p14:creationId xmlns:p14="http://schemas.microsoft.com/office/powerpoint/2010/main" val="28427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127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Diode Bridge</vt:lpstr>
      <vt:lpstr>Water Cooled Resistor</vt:lpstr>
      <vt:lpstr>Controls</vt:lpstr>
      <vt:lpstr>Booster East Transformer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A. Crawford x2337 15655N</dc:creator>
  <cp:lastModifiedBy>Ryan A. Crawford x2337 15655N</cp:lastModifiedBy>
  <cp:revision>8</cp:revision>
  <dcterms:created xsi:type="dcterms:W3CDTF">2014-11-13T13:13:24Z</dcterms:created>
  <dcterms:modified xsi:type="dcterms:W3CDTF">2014-11-19T14:55:58Z</dcterms:modified>
</cp:coreProperties>
</file>