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1" r:id="rId5"/>
    <p:sldId id="270" r:id="rId6"/>
    <p:sldId id="265" r:id="rId7"/>
    <p:sldId id="258" r:id="rId8"/>
    <p:sldId id="259" r:id="rId9"/>
    <p:sldId id="261" r:id="rId10"/>
    <p:sldId id="266" r:id="rId11"/>
    <p:sldId id="267" r:id="rId12"/>
    <p:sldId id="275" r:id="rId13"/>
    <p:sldId id="276" r:id="rId14"/>
    <p:sldId id="260" r:id="rId15"/>
    <p:sldId id="268" r:id="rId16"/>
    <p:sldId id="269" r:id="rId17"/>
    <p:sldId id="277" r:id="rId18"/>
    <p:sldId id="264" r:id="rId19"/>
    <p:sldId id="278" r:id="rId20"/>
    <p:sldId id="262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j\Documents\Laser%20Notcher\Prelim%20exp\New%20folder\quante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Photodiode Signal and H- bunches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115181542221653E-2"/>
          <c:y val="0.17264259034928325"/>
          <c:w val="0.79638520418685754"/>
          <c:h val="0.7302415445111764"/>
        </c:manualLayout>
      </c:layout>
      <c:scatterChart>
        <c:scatterStyle val="smoothMarker"/>
        <c:varyColors val="0"/>
        <c:ser>
          <c:idx val="0"/>
          <c:order val="0"/>
          <c:tx>
            <c:v>'Photodiode signal'</c:v>
          </c:tx>
          <c:marker>
            <c:symbol val="none"/>
          </c:marker>
          <c:xVal>
            <c:numRef>
              <c:f>'[2]150109_215818'!$E$1:$E$576</c:f>
              <c:numCache>
                <c:formatCode>General</c:formatCode>
                <c:ptCount val="576"/>
                <c:pt idx="0">
                  <c:v>-12.500000199999999</c:v>
                </c:pt>
                <c:pt idx="1">
                  <c:v>-12.400000200000001</c:v>
                </c:pt>
                <c:pt idx="2">
                  <c:v>-12.300000199999999</c:v>
                </c:pt>
                <c:pt idx="3">
                  <c:v>-12.2000002</c:v>
                </c:pt>
                <c:pt idx="4">
                  <c:v>-12.100000199999998</c:v>
                </c:pt>
                <c:pt idx="5">
                  <c:v>-12.000000200000001</c:v>
                </c:pt>
                <c:pt idx="6">
                  <c:v>-11.900000200000001</c:v>
                </c:pt>
                <c:pt idx="7">
                  <c:v>-11.800000199999999</c:v>
                </c:pt>
                <c:pt idx="8">
                  <c:v>-11.7000002</c:v>
                </c:pt>
                <c:pt idx="9">
                  <c:v>-11.6000002</c:v>
                </c:pt>
                <c:pt idx="10">
                  <c:v>-11.500000200000001</c:v>
                </c:pt>
                <c:pt idx="11">
                  <c:v>-11.400000199999999</c:v>
                </c:pt>
                <c:pt idx="12">
                  <c:v>-11.300000199999999</c:v>
                </c:pt>
                <c:pt idx="13">
                  <c:v>-11.200000099999999</c:v>
                </c:pt>
                <c:pt idx="14">
                  <c:v>-11.100000100000001</c:v>
                </c:pt>
                <c:pt idx="15">
                  <c:v>-11.000000099999999</c:v>
                </c:pt>
                <c:pt idx="16">
                  <c:v>-10.9000001</c:v>
                </c:pt>
                <c:pt idx="17">
                  <c:v>-10.8000001</c:v>
                </c:pt>
                <c:pt idx="18">
                  <c:v>-10.7000001</c:v>
                </c:pt>
                <c:pt idx="19">
                  <c:v>-10.600000100000001</c:v>
                </c:pt>
                <c:pt idx="20">
                  <c:v>-10.500000099999999</c:v>
                </c:pt>
                <c:pt idx="21">
                  <c:v>-10.4000001</c:v>
                </c:pt>
                <c:pt idx="22">
                  <c:v>-10.3000001</c:v>
                </c:pt>
                <c:pt idx="23">
                  <c:v>-10.2000001</c:v>
                </c:pt>
                <c:pt idx="24">
                  <c:v>-10.100000099999999</c:v>
                </c:pt>
                <c:pt idx="25">
                  <c:v>-10.000000099999999</c:v>
                </c:pt>
                <c:pt idx="26">
                  <c:v>-9.9000001300000005</c:v>
                </c:pt>
                <c:pt idx="27">
                  <c:v>-9.800000129999999</c:v>
                </c:pt>
                <c:pt idx="28">
                  <c:v>-9.7000001300000012</c:v>
                </c:pt>
                <c:pt idx="29">
                  <c:v>-9.6000001299999997</c:v>
                </c:pt>
                <c:pt idx="30">
                  <c:v>-9.5000001300000001</c:v>
                </c:pt>
                <c:pt idx="31">
                  <c:v>-9.4000001299999987</c:v>
                </c:pt>
                <c:pt idx="32">
                  <c:v>-9.30000012</c:v>
                </c:pt>
                <c:pt idx="33">
                  <c:v>-9.2000001199999986</c:v>
                </c:pt>
                <c:pt idx="34">
                  <c:v>-9.1000001200000007</c:v>
                </c:pt>
                <c:pt idx="35">
                  <c:v>-9.0000001199999993</c:v>
                </c:pt>
                <c:pt idx="36">
                  <c:v>-8.9000001199999996</c:v>
                </c:pt>
                <c:pt idx="37">
                  <c:v>-8.80000012</c:v>
                </c:pt>
                <c:pt idx="38">
                  <c:v>-8.7000001200000003</c:v>
                </c:pt>
                <c:pt idx="39">
                  <c:v>-8.6000001100000016</c:v>
                </c:pt>
                <c:pt idx="40">
                  <c:v>-8.5000001100000002</c:v>
                </c:pt>
                <c:pt idx="41">
                  <c:v>-8.4000001100000006</c:v>
                </c:pt>
                <c:pt idx="42">
                  <c:v>-8.3000001099999992</c:v>
                </c:pt>
                <c:pt idx="43">
                  <c:v>-8.2000001100000013</c:v>
                </c:pt>
                <c:pt idx="44">
                  <c:v>-8.1000001099999999</c:v>
                </c:pt>
                <c:pt idx="45">
                  <c:v>-8.0000001100000002</c:v>
                </c:pt>
                <c:pt idx="46">
                  <c:v>-7.9000001099999997</c:v>
                </c:pt>
                <c:pt idx="47">
                  <c:v>-7.8000001000000001</c:v>
                </c:pt>
                <c:pt idx="48">
                  <c:v>-7.7000000999999996</c:v>
                </c:pt>
                <c:pt idx="49">
                  <c:v>-7.6000000999999999</c:v>
                </c:pt>
                <c:pt idx="50">
                  <c:v>-7.5000000999999994</c:v>
                </c:pt>
                <c:pt idx="51">
                  <c:v>-7.4000000999999997</c:v>
                </c:pt>
                <c:pt idx="52">
                  <c:v>-7.3000001000000001</c:v>
                </c:pt>
                <c:pt idx="53">
                  <c:v>-7.2000000999999996</c:v>
                </c:pt>
                <c:pt idx="54">
                  <c:v>-7.10000009</c:v>
                </c:pt>
                <c:pt idx="55">
                  <c:v>-7.0000000900000003</c:v>
                </c:pt>
                <c:pt idx="56">
                  <c:v>-6.9000000899999998</c:v>
                </c:pt>
                <c:pt idx="57">
                  <c:v>-6.8000000900000002</c:v>
                </c:pt>
                <c:pt idx="58">
                  <c:v>-6.7000000899999996</c:v>
                </c:pt>
                <c:pt idx="59">
                  <c:v>-6.60000009</c:v>
                </c:pt>
                <c:pt idx="60">
                  <c:v>-6.5000000899999995</c:v>
                </c:pt>
                <c:pt idx="61">
                  <c:v>-6.4000000899999998</c:v>
                </c:pt>
                <c:pt idx="62">
                  <c:v>-6.3000000799999993</c:v>
                </c:pt>
                <c:pt idx="63">
                  <c:v>-6.2000000799999997</c:v>
                </c:pt>
                <c:pt idx="64">
                  <c:v>-6.10000008</c:v>
                </c:pt>
                <c:pt idx="65">
                  <c:v>-6.0000000800000004</c:v>
                </c:pt>
                <c:pt idx="66">
                  <c:v>-5.9000000799999999</c:v>
                </c:pt>
                <c:pt idx="67">
                  <c:v>-5.8000000800000002</c:v>
                </c:pt>
                <c:pt idx="68">
                  <c:v>-5.7000000799999997</c:v>
                </c:pt>
                <c:pt idx="69">
                  <c:v>-5.6000000700000001</c:v>
                </c:pt>
                <c:pt idx="70">
                  <c:v>-5.5000000700000005</c:v>
                </c:pt>
                <c:pt idx="71">
                  <c:v>-5.4000000699999999</c:v>
                </c:pt>
                <c:pt idx="72">
                  <c:v>-5.3000000700000003</c:v>
                </c:pt>
                <c:pt idx="73">
                  <c:v>-5.2000000699999998</c:v>
                </c:pt>
                <c:pt idx="74">
                  <c:v>-5.1000000700000001</c:v>
                </c:pt>
                <c:pt idx="75">
                  <c:v>-5.0000000699999996</c:v>
                </c:pt>
                <c:pt idx="76">
                  <c:v>-4.9000000699999999</c:v>
                </c:pt>
                <c:pt idx="77">
                  <c:v>-4.8000000599999995</c:v>
                </c:pt>
                <c:pt idx="78">
                  <c:v>-4.7000000599999998</c:v>
                </c:pt>
                <c:pt idx="79">
                  <c:v>-4.6000000599999993</c:v>
                </c:pt>
                <c:pt idx="80">
                  <c:v>-4.5000000599999996</c:v>
                </c:pt>
                <c:pt idx="81">
                  <c:v>-4.40000006</c:v>
                </c:pt>
                <c:pt idx="82">
                  <c:v>-4.3000000600000003</c:v>
                </c:pt>
                <c:pt idx="83">
                  <c:v>-4.2000000599999998</c:v>
                </c:pt>
                <c:pt idx="84">
                  <c:v>-4.1000000500000002</c:v>
                </c:pt>
                <c:pt idx="85">
                  <c:v>-4.0000000500000006</c:v>
                </c:pt>
                <c:pt idx="86">
                  <c:v>-3.9000000500000001</c:v>
                </c:pt>
                <c:pt idx="87">
                  <c:v>-3.80000005</c:v>
                </c:pt>
                <c:pt idx="88">
                  <c:v>-3.7000000499999999</c:v>
                </c:pt>
                <c:pt idx="89">
                  <c:v>-3.6000000499999998</c:v>
                </c:pt>
                <c:pt idx="90">
                  <c:v>-3.5000000500000001</c:v>
                </c:pt>
                <c:pt idx="91">
                  <c:v>-3.4000000500000001</c:v>
                </c:pt>
                <c:pt idx="92">
                  <c:v>-3.30000004</c:v>
                </c:pt>
                <c:pt idx="93">
                  <c:v>-3.2000000399999999</c:v>
                </c:pt>
                <c:pt idx="94">
                  <c:v>-3.1000000399999998</c:v>
                </c:pt>
                <c:pt idx="95">
                  <c:v>-3.0000000400000002</c:v>
                </c:pt>
                <c:pt idx="96">
                  <c:v>-2.9000000400000001</c:v>
                </c:pt>
                <c:pt idx="97">
                  <c:v>-2.80000004</c:v>
                </c:pt>
                <c:pt idx="98">
                  <c:v>-2.7000000399999999</c:v>
                </c:pt>
                <c:pt idx="99">
                  <c:v>-2.6000000299999999</c:v>
                </c:pt>
                <c:pt idx="100">
                  <c:v>-2.5000000299999998</c:v>
                </c:pt>
                <c:pt idx="101">
                  <c:v>-2.4000000299999997</c:v>
                </c:pt>
                <c:pt idx="102">
                  <c:v>-2.3000000299999996</c:v>
                </c:pt>
                <c:pt idx="103">
                  <c:v>-2.20000003</c:v>
                </c:pt>
                <c:pt idx="104">
                  <c:v>-2.1000000299999999</c:v>
                </c:pt>
                <c:pt idx="105">
                  <c:v>-2.0000000300000003</c:v>
                </c:pt>
                <c:pt idx="106">
                  <c:v>-1.90000003</c:v>
                </c:pt>
                <c:pt idx="107">
                  <c:v>-1.8000000200000001</c:v>
                </c:pt>
                <c:pt idx="108">
                  <c:v>-1.7000000200000001</c:v>
                </c:pt>
                <c:pt idx="109">
                  <c:v>-1.60000002</c:v>
                </c:pt>
                <c:pt idx="110">
                  <c:v>-1.5000000200000001</c:v>
                </c:pt>
                <c:pt idx="111">
                  <c:v>-1.40000002</c:v>
                </c:pt>
                <c:pt idx="112">
                  <c:v>-1.3000000199999999</c:v>
                </c:pt>
                <c:pt idx="113">
                  <c:v>-1.2000000200000001</c:v>
                </c:pt>
                <c:pt idx="114">
                  <c:v>-1.10000001</c:v>
                </c:pt>
                <c:pt idx="115">
                  <c:v>-1.0000000099999999</c:v>
                </c:pt>
                <c:pt idx="116">
                  <c:v>-0.90000001200000002</c:v>
                </c:pt>
                <c:pt idx="117">
                  <c:v>-0.80000001100000007</c:v>
                </c:pt>
                <c:pt idx="118">
                  <c:v>-0.70000000899999992</c:v>
                </c:pt>
                <c:pt idx="119">
                  <c:v>-0.60000000799999997</c:v>
                </c:pt>
                <c:pt idx="120">
                  <c:v>-0.50000000700000002</c:v>
                </c:pt>
                <c:pt idx="121">
                  <c:v>-0.40000000499999999</c:v>
                </c:pt>
                <c:pt idx="122">
                  <c:v>-0.30000000399999999</c:v>
                </c:pt>
                <c:pt idx="123">
                  <c:v>-0.20000000299999998</c:v>
                </c:pt>
                <c:pt idx="124">
                  <c:v>-0.10000000099999999</c:v>
                </c:pt>
                <c:pt idx="125">
                  <c:v>0</c:v>
                </c:pt>
                <c:pt idx="126">
                  <c:v>0.10000000099999999</c:v>
                </c:pt>
                <c:pt idx="127">
                  <c:v>0.20000000299999998</c:v>
                </c:pt>
                <c:pt idx="128">
                  <c:v>0.30000000399999999</c:v>
                </c:pt>
                <c:pt idx="129">
                  <c:v>0.40000000499999999</c:v>
                </c:pt>
                <c:pt idx="130">
                  <c:v>0.50000000700000002</c:v>
                </c:pt>
                <c:pt idx="131">
                  <c:v>0.60000000799999997</c:v>
                </c:pt>
                <c:pt idx="132">
                  <c:v>0.70000000899999992</c:v>
                </c:pt>
                <c:pt idx="133">
                  <c:v>0.80000001100000007</c:v>
                </c:pt>
                <c:pt idx="134">
                  <c:v>0.90000001200000002</c:v>
                </c:pt>
                <c:pt idx="135">
                  <c:v>1.0000000099999999</c:v>
                </c:pt>
                <c:pt idx="136">
                  <c:v>1.10000001</c:v>
                </c:pt>
                <c:pt idx="137">
                  <c:v>1.2000000200000001</c:v>
                </c:pt>
                <c:pt idx="138">
                  <c:v>1.3000000199999999</c:v>
                </c:pt>
                <c:pt idx="139">
                  <c:v>1.40000002</c:v>
                </c:pt>
                <c:pt idx="140">
                  <c:v>1.5000000200000001</c:v>
                </c:pt>
                <c:pt idx="141">
                  <c:v>1.60000002</c:v>
                </c:pt>
                <c:pt idx="142">
                  <c:v>1.7000000200000001</c:v>
                </c:pt>
                <c:pt idx="143">
                  <c:v>1.8000000200000001</c:v>
                </c:pt>
                <c:pt idx="144">
                  <c:v>1.90000003</c:v>
                </c:pt>
                <c:pt idx="145">
                  <c:v>2.0000000300000003</c:v>
                </c:pt>
                <c:pt idx="146">
                  <c:v>2.1000000299999999</c:v>
                </c:pt>
                <c:pt idx="147">
                  <c:v>2.20000003</c:v>
                </c:pt>
                <c:pt idx="148">
                  <c:v>2.3000000299999996</c:v>
                </c:pt>
                <c:pt idx="149">
                  <c:v>2.4000000299999997</c:v>
                </c:pt>
                <c:pt idx="150">
                  <c:v>2.5000000299999998</c:v>
                </c:pt>
                <c:pt idx="151">
                  <c:v>2.6000000299999999</c:v>
                </c:pt>
                <c:pt idx="152">
                  <c:v>2.7000000399999999</c:v>
                </c:pt>
                <c:pt idx="153">
                  <c:v>2.80000004</c:v>
                </c:pt>
                <c:pt idx="154">
                  <c:v>2.9000000400000001</c:v>
                </c:pt>
                <c:pt idx="155">
                  <c:v>3.0000000400000002</c:v>
                </c:pt>
                <c:pt idx="156">
                  <c:v>3.1000000399999998</c:v>
                </c:pt>
                <c:pt idx="157">
                  <c:v>3.2000000399999999</c:v>
                </c:pt>
                <c:pt idx="158">
                  <c:v>3.30000004</c:v>
                </c:pt>
                <c:pt idx="159">
                  <c:v>3.4000000500000001</c:v>
                </c:pt>
                <c:pt idx="160">
                  <c:v>3.5000000500000001</c:v>
                </c:pt>
                <c:pt idx="161">
                  <c:v>3.6000000499999998</c:v>
                </c:pt>
                <c:pt idx="162">
                  <c:v>3.7000000499999999</c:v>
                </c:pt>
                <c:pt idx="163">
                  <c:v>3.80000005</c:v>
                </c:pt>
                <c:pt idx="164">
                  <c:v>3.9000000500000001</c:v>
                </c:pt>
                <c:pt idx="165">
                  <c:v>4.0000000500000006</c:v>
                </c:pt>
                <c:pt idx="166">
                  <c:v>4.1000000500000002</c:v>
                </c:pt>
                <c:pt idx="167">
                  <c:v>4.2000000599999998</c:v>
                </c:pt>
                <c:pt idx="168">
                  <c:v>4.3000000600000003</c:v>
                </c:pt>
                <c:pt idx="169">
                  <c:v>4.40000006</c:v>
                </c:pt>
                <c:pt idx="170">
                  <c:v>4.5000000599999996</c:v>
                </c:pt>
                <c:pt idx="171">
                  <c:v>4.6000000599999993</c:v>
                </c:pt>
                <c:pt idx="172">
                  <c:v>4.7000000599999998</c:v>
                </c:pt>
                <c:pt idx="173">
                  <c:v>4.8000000599999995</c:v>
                </c:pt>
                <c:pt idx="174">
                  <c:v>4.9000000699999999</c:v>
                </c:pt>
                <c:pt idx="175">
                  <c:v>5.0000000699999996</c:v>
                </c:pt>
                <c:pt idx="176">
                  <c:v>5.1000000700000001</c:v>
                </c:pt>
                <c:pt idx="177">
                  <c:v>5.2000000699999998</c:v>
                </c:pt>
                <c:pt idx="178">
                  <c:v>5.3000000700000003</c:v>
                </c:pt>
                <c:pt idx="179">
                  <c:v>5.4000000699999999</c:v>
                </c:pt>
                <c:pt idx="180">
                  <c:v>5.5000000700000005</c:v>
                </c:pt>
                <c:pt idx="181">
                  <c:v>5.6000000700000001</c:v>
                </c:pt>
                <c:pt idx="182">
                  <c:v>5.7000000799999997</c:v>
                </c:pt>
                <c:pt idx="183">
                  <c:v>5.8000000800000002</c:v>
                </c:pt>
                <c:pt idx="184">
                  <c:v>5.9000000799999999</c:v>
                </c:pt>
                <c:pt idx="185">
                  <c:v>6.0000000800000004</c:v>
                </c:pt>
                <c:pt idx="186">
                  <c:v>6.10000008</c:v>
                </c:pt>
                <c:pt idx="187">
                  <c:v>6.2000000799999997</c:v>
                </c:pt>
                <c:pt idx="188">
                  <c:v>6.3000000799999993</c:v>
                </c:pt>
                <c:pt idx="189">
                  <c:v>6.4000000899999998</c:v>
                </c:pt>
                <c:pt idx="190">
                  <c:v>6.5000000899999995</c:v>
                </c:pt>
                <c:pt idx="191">
                  <c:v>6.60000009</c:v>
                </c:pt>
                <c:pt idx="192">
                  <c:v>6.7000000899999996</c:v>
                </c:pt>
                <c:pt idx="193">
                  <c:v>6.8000000900000002</c:v>
                </c:pt>
                <c:pt idx="194">
                  <c:v>6.9000000899999998</c:v>
                </c:pt>
                <c:pt idx="195">
                  <c:v>7.0000000900000003</c:v>
                </c:pt>
                <c:pt idx="196">
                  <c:v>7.10000009</c:v>
                </c:pt>
                <c:pt idx="197">
                  <c:v>7.2000000999999996</c:v>
                </c:pt>
                <c:pt idx="198">
                  <c:v>7.3000001000000001</c:v>
                </c:pt>
                <c:pt idx="199">
                  <c:v>7.4000000999999997</c:v>
                </c:pt>
                <c:pt idx="200">
                  <c:v>7.5000000999999994</c:v>
                </c:pt>
                <c:pt idx="201">
                  <c:v>7.6000000999999999</c:v>
                </c:pt>
                <c:pt idx="202">
                  <c:v>7.7000000999999996</c:v>
                </c:pt>
                <c:pt idx="203">
                  <c:v>7.8000001000000001</c:v>
                </c:pt>
                <c:pt idx="204">
                  <c:v>7.9000001099999997</c:v>
                </c:pt>
                <c:pt idx="205">
                  <c:v>8.0000001100000002</c:v>
                </c:pt>
                <c:pt idx="206">
                  <c:v>8.1000001099999999</c:v>
                </c:pt>
                <c:pt idx="207">
                  <c:v>8.2000001100000013</c:v>
                </c:pt>
                <c:pt idx="208">
                  <c:v>8.3000001099999992</c:v>
                </c:pt>
                <c:pt idx="209">
                  <c:v>8.4000001100000006</c:v>
                </c:pt>
                <c:pt idx="210">
                  <c:v>8.5000001100000002</c:v>
                </c:pt>
                <c:pt idx="211">
                  <c:v>8.6000001100000016</c:v>
                </c:pt>
                <c:pt idx="212">
                  <c:v>8.7000001200000003</c:v>
                </c:pt>
                <c:pt idx="213">
                  <c:v>8.80000012</c:v>
                </c:pt>
                <c:pt idx="214">
                  <c:v>8.9000001199999996</c:v>
                </c:pt>
                <c:pt idx="215">
                  <c:v>9.0000001199999993</c:v>
                </c:pt>
                <c:pt idx="216">
                  <c:v>9.1000001200000007</c:v>
                </c:pt>
                <c:pt idx="217">
                  <c:v>9.2000001199999986</c:v>
                </c:pt>
                <c:pt idx="218">
                  <c:v>9.30000012</c:v>
                </c:pt>
                <c:pt idx="219">
                  <c:v>9.4000001299999987</c:v>
                </c:pt>
                <c:pt idx="220">
                  <c:v>9.5000001300000001</c:v>
                </c:pt>
                <c:pt idx="221">
                  <c:v>9.6000001299999997</c:v>
                </c:pt>
                <c:pt idx="222">
                  <c:v>9.7000001300000012</c:v>
                </c:pt>
                <c:pt idx="223">
                  <c:v>9.800000129999999</c:v>
                </c:pt>
                <c:pt idx="224">
                  <c:v>9.9000001300000005</c:v>
                </c:pt>
                <c:pt idx="225">
                  <c:v>10.000000099999999</c:v>
                </c:pt>
                <c:pt idx="226">
                  <c:v>10.100000099999999</c:v>
                </c:pt>
                <c:pt idx="227">
                  <c:v>10.2000001</c:v>
                </c:pt>
                <c:pt idx="228">
                  <c:v>10.3000001</c:v>
                </c:pt>
                <c:pt idx="229">
                  <c:v>10.4000001</c:v>
                </c:pt>
                <c:pt idx="230">
                  <c:v>10.500000099999999</c:v>
                </c:pt>
                <c:pt idx="231">
                  <c:v>10.600000100000001</c:v>
                </c:pt>
                <c:pt idx="232">
                  <c:v>10.7000001</c:v>
                </c:pt>
                <c:pt idx="233">
                  <c:v>10.8000001</c:v>
                </c:pt>
                <c:pt idx="234">
                  <c:v>10.9000001</c:v>
                </c:pt>
                <c:pt idx="235">
                  <c:v>11.000000099999999</c:v>
                </c:pt>
                <c:pt idx="236">
                  <c:v>11.100000100000001</c:v>
                </c:pt>
                <c:pt idx="237">
                  <c:v>11.200000099999999</c:v>
                </c:pt>
                <c:pt idx="238">
                  <c:v>11.300000199999999</c:v>
                </c:pt>
                <c:pt idx="239">
                  <c:v>11.400000199999999</c:v>
                </c:pt>
                <c:pt idx="240">
                  <c:v>11.500000200000001</c:v>
                </c:pt>
                <c:pt idx="241">
                  <c:v>11.6000002</c:v>
                </c:pt>
                <c:pt idx="242">
                  <c:v>11.7000002</c:v>
                </c:pt>
                <c:pt idx="243">
                  <c:v>11.800000199999999</c:v>
                </c:pt>
                <c:pt idx="244">
                  <c:v>11.900000200000001</c:v>
                </c:pt>
                <c:pt idx="245">
                  <c:v>12.000000200000001</c:v>
                </c:pt>
                <c:pt idx="246">
                  <c:v>12.100000199999998</c:v>
                </c:pt>
                <c:pt idx="247">
                  <c:v>12.2000002</c:v>
                </c:pt>
                <c:pt idx="248">
                  <c:v>12.300000199999999</c:v>
                </c:pt>
                <c:pt idx="249">
                  <c:v>12.400000200000001</c:v>
                </c:pt>
                <c:pt idx="250">
                  <c:v>12.500000199999999</c:v>
                </c:pt>
                <c:pt idx="251">
                  <c:v>12.6000002</c:v>
                </c:pt>
                <c:pt idx="252">
                  <c:v>12.7000002</c:v>
                </c:pt>
                <c:pt idx="253">
                  <c:v>12.800000200000001</c:v>
                </c:pt>
                <c:pt idx="254">
                  <c:v>12.900000199999999</c:v>
                </c:pt>
                <c:pt idx="255">
                  <c:v>13.000000200000001</c:v>
                </c:pt>
                <c:pt idx="256">
                  <c:v>13.1000002</c:v>
                </c:pt>
                <c:pt idx="257">
                  <c:v>13.200000200000002</c:v>
                </c:pt>
                <c:pt idx="258">
                  <c:v>13.300000199999999</c:v>
                </c:pt>
                <c:pt idx="259">
                  <c:v>13.400000199999999</c:v>
                </c:pt>
                <c:pt idx="260">
                  <c:v>13.500000200000001</c:v>
                </c:pt>
                <c:pt idx="261">
                  <c:v>13.6000002</c:v>
                </c:pt>
                <c:pt idx="262">
                  <c:v>13.7000002</c:v>
                </c:pt>
                <c:pt idx="263">
                  <c:v>13.800000199999999</c:v>
                </c:pt>
                <c:pt idx="264">
                  <c:v>13.900000200000001</c:v>
                </c:pt>
                <c:pt idx="265">
                  <c:v>14.000000200000001</c:v>
                </c:pt>
                <c:pt idx="266">
                  <c:v>14.1000002</c:v>
                </c:pt>
                <c:pt idx="267">
                  <c:v>14.2000002</c:v>
                </c:pt>
                <c:pt idx="268">
                  <c:v>14.300000200000001</c:v>
                </c:pt>
                <c:pt idx="269">
                  <c:v>14.400000199999999</c:v>
                </c:pt>
                <c:pt idx="270">
                  <c:v>14.500000199999999</c:v>
                </c:pt>
                <c:pt idx="271">
                  <c:v>14.6000002</c:v>
                </c:pt>
                <c:pt idx="272">
                  <c:v>14.7000002</c:v>
                </c:pt>
                <c:pt idx="273">
                  <c:v>14.800000199999999</c:v>
                </c:pt>
                <c:pt idx="274">
                  <c:v>14.900000199999999</c:v>
                </c:pt>
                <c:pt idx="275">
                  <c:v>15.000000199999999</c:v>
                </c:pt>
                <c:pt idx="276">
                  <c:v>15.1000002</c:v>
                </c:pt>
                <c:pt idx="277">
                  <c:v>15.2000002</c:v>
                </c:pt>
                <c:pt idx="278">
                  <c:v>15.300000200000001</c:v>
                </c:pt>
                <c:pt idx="279">
                  <c:v>15.400000199999999</c:v>
                </c:pt>
                <c:pt idx="280">
                  <c:v>15.500000200000001</c:v>
                </c:pt>
                <c:pt idx="281">
                  <c:v>15.6000002</c:v>
                </c:pt>
                <c:pt idx="282">
                  <c:v>15.700000199999998</c:v>
                </c:pt>
                <c:pt idx="283">
                  <c:v>15.800000199999999</c:v>
                </c:pt>
                <c:pt idx="284">
                  <c:v>15.900000200000001</c:v>
                </c:pt>
                <c:pt idx="285">
                  <c:v>16.000000200000002</c:v>
                </c:pt>
                <c:pt idx="286">
                  <c:v>16.1000002</c:v>
                </c:pt>
                <c:pt idx="287">
                  <c:v>16.200000199999998</c:v>
                </c:pt>
                <c:pt idx="288">
                  <c:v>16.300000199999999</c:v>
                </c:pt>
                <c:pt idx="289">
                  <c:v>16.400000200000001</c:v>
                </c:pt>
                <c:pt idx="290">
                  <c:v>16.500000199999999</c:v>
                </c:pt>
                <c:pt idx="291">
                  <c:v>16.6000002</c:v>
                </c:pt>
                <c:pt idx="292">
                  <c:v>16.700000200000002</c:v>
                </c:pt>
                <c:pt idx="293">
                  <c:v>16.800000200000003</c:v>
                </c:pt>
                <c:pt idx="294">
                  <c:v>16.900000200000001</c:v>
                </c:pt>
                <c:pt idx="295">
                  <c:v>17.000000199999999</c:v>
                </c:pt>
                <c:pt idx="296">
                  <c:v>17.1000002</c:v>
                </c:pt>
                <c:pt idx="297">
                  <c:v>17.200000199999998</c:v>
                </c:pt>
                <c:pt idx="298">
                  <c:v>17.300000199999999</c:v>
                </c:pt>
                <c:pt idx="299">
                  <c:v>17.400000200000001</c:v>
                </c:pt>
                <c:pt idx="300">
                  <c:v>17.500000200000002</c:v>
                </c:pt>
                <c:pt idx="301">
                  <c:v>17.6000002</c:v>
                </c:pt>
                <c:pt idx="302">
                  <c:v>17.700000199999998</c:v>
                </c:pt>
                <c:pt idx="303">
                  <c:v>17.800000199999999</c:v>
                </c:pt>
                <c:pt idx="304">
                  <c:v>17.900000200000001</c:v>
                </c:pt>
                <c:pt idx="305">
                  <c:v>18.000000199999999</c:v>
                </c:pt>
                <c:pt idx="306">
                  <c:v>18.1000002</c:v>
                </c:pt>
                <c:pt idx="307">
                  <c:v>18.200000200000002</c:v>
                </c:pt>
                <c:pt idx="308">
                  <c:v>18.300000199999999</c:v>
                </c:pt>
                <c:pt idx="309">
                  <c:v>18.400000200000001</c:v>
                </c:pt>
                <c:pt idx="310">
                  <c:v>18.500000199999999</c:v>
                </c:pt>
                <c:pt idx="311">
                  <c:v>18.6000002</c:v>
                </c:pt>
                <c:pt idx="312">
                  <c:v>18.700000199999998</c:v>
                </c:pt>
                <c:pt idx="313">
                  <c:v>18.800000300000001</c:v>
                </c:pt>
                <c:pt idx="314">
                  <c:v>18.900000299999999</c:v>
                </c:pt>
                <c:pt idx="315">
                  <c:v>19.0000003</c:v>
                </c:pt>
                <c:pt idx="316">
                  <c:v>19.100000300000001</c:v>
                </c:pt>
                <c:pt idx="317">
                  <c:v>19.200000300000003</c:v>
                </c:pt>
                <c:pt idx="318">
                  <c:v>19.300000300000001</c:v>
                </c:pt>
                <c:pt idx="319">
                  <c:v>19.400000299999999</c:v>
                </c:pt>
                <c:pt idx="320">
                  <c:v>19.5000003</c:v>
                </c:pt>
                <c:pt idx="321">
                  <c:v>19.600000299999998</c:v>
                </c:pt>
                <c:pt idx="322">
                  <c:v>19.700000299999999</c:v>
                </c:pt>
                <c:pt idx="323">
                  <c:v>19.800000300000001</c:v>
                </c:pt>
                <c:pt idx="324">
                  <c:v>19.900000300000002</c:v>
                </c:pt>
                <c:pt idx="325">
                  <c:v>20.0000003</c:v>
                </c:pt>
                <c:pt idx="326">
                  <c:v>20.100000300000001</c:v>
                </c:pt>
                <c:pt idx="327">
                  <c:v>20.200000299999999</c:v>
                </c:pt>
                <c:pt idx="328">
                  <c:v>20.300000300000001</c:v>
                </c:pt>
                <c:pt idx="329">
                  <c:v>20.400000299999999</c:v>
                </c:pt>
                <c:pt idx="330">
                  <c:v>20.5000003</c:v>
                </c:pt>
                <c:pt idx="331">
                  <c:v>20.600000300000001</c:v>
                </c:pt>
                <c:pt idx="332">
                  <c:v>20.700000299999999</c:v>
                </c:pt>
                <c:pt idx="333">
                  <c:v>20.800000300000001</c:v>
                </c:pt>
                <c:pt idx="334">
                  <c:v>20.900000299999999</c:v>
                </c:pt>
                <c:pt idx="335">
                  <c:v>21.0000003</c:v>
                </c:pt>
                <c:pt idx="336">
                  <c:v>21.100000299999998</c:v>
                </c:pt>
                <c:pt idx="337">
                  <c:v>21.200000299999999</c:v>
                </c:pt>
                <c:pt idx="338">
                  <c:v>21.300000300000001</c:v>
                </c:pt>
                <c:pt idx="339">
                  <c:v>21.400000300000002</c:v>
                </c:pt>
                <c:pt idx="340">
                  <c:v>21.5000003</c:v>
                </c:pt>
                <c:pt idx="341">
                  <c:v>21.600000300000001</c:v>
                </c:pt>
                <c:pt idx="342">
                  <c:v>21.700000299999999</c:v>
                </c:pt>
                <c:pt idx="343">
                  <c:v>21.800000299999997</c:v>
                </c:pt>
                <c:pt idx="344">
                  <c:v>21.900000299999999</c:v>
                </c:pt>
                <c:pt idx="345">
                  <c:v>22.0000003</c:v>
                </c:pt>
                <c:pt idx="346">
                  <c:v>22.100000300000001</c:v>
                </c:pt>
                <c:pt idx="347">
                  <c:v>22.200000299999999</c:v>
                </c:pt>
                <c:pt idx="348">
                  <c:v>22.300000300000001</c:v>
                </c:pt>
                <c:pt idx="349">
                  <c:v>22.400000300000002</c:v>
                </c:pt>
                <c:pt idx="350">
                  <c:v>22.5000003</c:v>
                </c:pt>
                <c:pt idx="351">
                  <c:v>22.600000299999998</c:v>
                </c:pt>
                <c:pt idx="352">
                  <c:v>22.700000299999999</c:v>
                </c:pt>
                <c:pt idx="353">
                  <c:v>22.800000300000001</c:v>
                </c:pt>
                <c:pt idx="354">
                  <c:v>22.900000299999999</c:v>
                </c:pt>
                <c:pt idx="355">
                  <c:v>23.0000003</c:v>
                </c:pt>
                <c:pt idx="356">
                  <c:v>23.100000300000001</c:v>
                </c:pt>
                <c:pt idx="357">
                  <c:v>23.200000300000003</c:v>
                </c:pt>
                <c:pt idx="358">
                  <c:v>23.300000299999997</c:v>
                </c:pt>
                <c:pt idx="359">
                  <c:v>23.400000299999999</c:v>
                </c:pt>
                <c:pt idx="360">
                  <c:v>23.5000003</c:v>
                </c:pt>
                <c:pt idx="361">
                  <c:v>23.600000300000001</c:v>
                </c:pt>
                <c:pt idx="362">
                  <c:v>23.700000299999999</c:v>
                </c:pt>
                <c:pt idx="363">
                  <c:v>23.800000300000001</c:v>
                </c:pt>
                <c:pt idx="364">
                  <c:v>23.900000300000002</c:v>
                </c:pt>
                <c:pt idx="365">
                  <c:v>24.0000003</c:v>
                </c:pt>
                <c:pt idx="366">
                  <c:v>24.100000299999998</c:v>
                </c:pt>
                <c:pt idx="367">
                  <c:v>24.200000299999999</c:v>
                </c:pt>
                <c:pt idx="368">
                  <c:v>24.300000300000001</c:v>
                </c:pt>
                <c:pt idx="369">
                  <c:v>24.400000299999999</c:v>
                </c:pt>
                <c:pt idx="370">
                  <c:v>24.5000003</c:v>
                </c:pt>
                <c:pt idx="371">
                  <c:v>24.600000300000001</c:v>
                </c:pt>
                <c:pt idx="372">
                  <c:v>24.700000300000003</c:v>
                </c:pt>
                <c:pt idx="373">
                  <c:v>24.800000299999997</c:v>
                </c:pt>
                <c:pt idx="374">
                  <c:v>24.900000299999999</c:v>
                </c:pt>
                <c:pt idx="375">
                  <c:v>25.0000003</c:v>
                </c:pt>
                <c:pt idx="376">
                  <c:v>25.100000300000001</c:v>
                </c:pt>
                <c:pt idx="377">
                  <c:v>25.200000299999999</c:v>
                </c:pt>
                <c:pt idx="378">
                  <c:v>25.300000300000001</c:v>
                </c:pt>
                <c:pt idx="379">
                  <c:v>25.400000300000002</c:v>
                </c:pt>
                <c:pt idx="380">
                  <c:v>25.5000003</c:v>
                </c:pt>
                <c:pt idx="381">
                  <c:v>25.600000299999998</c:v>
                </c:pt>
                <c:pt idx="382">
                  <c:v>25.700000299999999</c:v>
                </c:pt>
                <c:pt idx="383">
                  <c:v>25.800000300000001</c:v>
                </c:pt>
                <c:pt idx="384">
                  <c:v>25.900000299999999</c:v>
                </c:pt>
                <c:pt idx="385">
                  <c:v>26.0000003</c:v>
                </c:pt>
                <c:pt idx="386">
                  <c:v>26.100000300000001</c:v>
                </c:pt>
                <c:pt idx="387">
                  <c:v>26.200000300000003</c:v>
                </c:pt>
                <c:pt idx="388">
                  <c:v>26.300000400000002</c:v>
                </c:pt>
                <c:pt idx="389">
                  <c:v>26.400000400000003</c:v>
                </c:pt>
                <c:pt idx="390">
                  <c:v>26.500000399999998</c:v>
                </c:pt>
                <c:pt idx="391">
                  <c:v>26.600000399999999</c:v>
                </c:pt>
                <c:pt idx="392">
                  <c:v>26.7000004</c:v>
                </c:pt>
                <c:pt idx="393">
                  <c:v>26.800000399999998</c:v>
                </c:pt>
                <c:pt idx="394">
                  <c:v>26.9000004</c:v>
                </c:pt>
                <c:pt idx="395">
                  <c:v>27.000000400000001</c:v>
                </c:pt>
                <c:pt idx="396">
                  <c:v>27.100000400000003</c:v>
                </c:pt>
                <c:pt idx="397">
                  <c:v>27.2000004</c:v>
                </c:pt>
                <c:pt idx="398">
                  <c:v>27.300000399999998</c:v>
                </c:pt>
                <c:pt idx="399">
                  <c:v>27.4000004</c:v>
                </c:pt>
                <c:pt idx="400">
                  <c:v>27.500000400000001</c:v>
                </c:pt>
                <c:pt idx="401">
                  <c:v>27.600000399999999</c:v>
                </c:pt>
                <c:pt idx="402">
                  <c:v>27.7000004</c:v>
                </c:pt>
                <c:pt idx="403">
                  <c:v>27.800000400000002</c:v>
                </c:pt>
                <c:pt idx="404">
                  <c:v>27.9000004</c:v>
                </c:pt>
                <c:pt idx="405">
                  <c:v>28.000000400000001</c:v>
                </c:pt>
                <c:pt idx="406">
                  <c:v>28.100000399999999</c:v>
                </c:pt>
                <c:pt idx="407">
                  <c:v>28.2000004</c:v>
                </c:pt>
                <c:pt idx="408">
                  <c:v>28.300000399999998</c:v>
                </c:pt>
                <c:pt idx="409">
                  <c:v>28.4000004</c:v>
                </c:pt>
                <c:pt idx="410">
                  <c:v>28.500000400000001</c:v>
                </c:pt>
                <c:pt idx="411">
                  <c:v>28.600000400000003</c:v>
                </c:pt>
                <c:pt idx="412">
                  <c:v>28.7000004</c:v>
                </c:pt>
                <c:pt idx="413">
                  <c:v>28.800000399999998</c:v>
                </c:pt>
                <c:pt idx="414">
                  <c:v>28.9000004</c:v>
                </c:pt>
                <c:pt idx="415">
                  <c:v>29.000000399999998</c:v>
                </c:pt>
                <c:pt idx="416">
                  <c:v>29.100000399999999</c:v>
                </c:pt>
                <c:pt idx="417">
                  <c:v>29.2000004</c:v>
                </c:pt>
                <c:pt idx="418">
                  <c:v>29.300000400000002</c:v>
                </c:pt>
                <c:pt idx="419">
                  <c:v>29.4000004</c:v>
                </c:pt>
                <c:pt idx="420">
                  <c:v>29.500000400000001</c:v>
                </c:pt>
                <c:pt idx="421">
                  <c:v>29.600000399999999</c:v>
                </c:pt>
                <c:pt idx="422">
                  <c:v>29.7000004</c:v>
                </c:pt>
                <c:pt idx="423">
                  <c:v>29.800000399999998</c:v>
                </c:pt>
                <c:pt idx="424">
                  <c:v>29.900000400000003</c:v>
                </c:pt>
                <c:pt idx="425">
                  <c:v>30.000000399999998</c:v>
                </c:pt>
                <c:pt idx="426">
                  <c:v>30.100000399999999</c:v>
                </c:pt>
                <c:pt idx="427">
                  <c:v>30.2000004</c:v>
                </c:pt>
                <c:pt idx="428">
                  <c:v>30.300000400000002</c:v>
                </c:pt>
                <c:pt idx="429">
                  <c:v>30.4000004</c:v>
                </c:pt>
                <c:pt idx="430">
                  <c:v>30.500000400000001</c:v>
                </c:pt>
                <c:pt idx="431">
                  <c:v>30.600000400000003</c:v>
                </c:pt>
                <c:pt idx="432">
                  <c:v>30.700000399999997</c:v>
                </c:pt>
                <c:pt idx="433">
                  <c:v>30.800000399999998</c:v>
                </c:pt>
                <c:pt idx="434">
                  <c:v>30.9000004</c:v>
                </c:pt>
                <c:pt idx="435">
                  <c:v>31.000000400000001</c:v>
                </c:pt>
                <c:pt idx="436">
                  <c:v>31.100000399999999</c:v>
                </c:pt>
                <c:pt idx="437">
                  <c:v>31.2000004</c:v>
                </c:pt>
                <c:pt idx="438">
                  <c:v>31.300000400000002</c:v>
                </c:pt>
                <c:pt idx="439">
                  <c:v>31.400000399999996</c:v>
                </c:pt>
                <c:pt idx="440">
                  <c:v>31.500000399999998</c:v>
                </c:pt>
                <c:pt idx="441">
                  <c:v>31.600000399999999</c:v>
                </c:pt>
                <c:pt idx="442">
                  <c:v>31.7000004</c:v>
                </c:pt>
                <c:pt idx="443">
                  <c:v>31.800000400000002</c:v>
                </c:pt>
                <c:pt idx="444">
                  <c:v>31.9000004</c:v>
                </c:pt>
                <c:pt idx="445">
                  <c:v>32.000000400000005</c:v>
                </c:pt>
                <c:pt idx="446">
                  <c:v>32.100000400000006</c:v>
                </c:pt>
                <c:pt idx="447">
                  <c:v>32.2000004</c:v>
                </c:pt>
                <c:pt idx="448">
                  <c:v>32.300000399999995</c:v>
                </c:pt>
                <c:pt idx="449">
                  <c:v>32.400000399999996</c:v>
                </c:pt>
                <c:pt idx="450">
                  <c:v>32.500000399999998</c:v>
                </c:pt>
                <c:pt idx="451">
                  <c:v>32.600000399999999</c:v>
                </c:pt>
                <c:pt idx="452">
                  <c:v>32.7000004</c:v>
                </c:pt>
                <c:pt idx="453">
                  <c:v>32.800000400000002</c:v>
                </c:pt>
                <c:pt idx="454">
                  <c:v>32.900000399999996</c:v>
                </c:pt>
                <c:pt idx="455">
                  <c:v>33.000000399999998</c:v>
                </c:pt>
                <c:pt idx="456">
                  <c:v>33.100000399999999</c:v>
                </c:pt>
                <c:pt idx="457">
                  <c:v>33.2000004</c:v>
                </c:pt>
                <c:pt idx="458">
                  <c:v>33.300000400000002</c:v>
                </c:pt>
                <c:pt idx="459">
                  <c:v>33.400000400000003</c:v>
                </c:pt>
                <c:pt idx="460">
                  <c:v>33.500000400000005</c:v>
                </c:pt>
                <c:pt idx="461">
                  <c:v>33.600000400000006</c:v>
                </c:pt>
                <c:pt idx="462">
                  <c:v>33.7000004</c:v>
                </c:pt>
                <c:pt idx="463">
                  <c:v>33.800000500000003</c:v>
                </c:pt>
                <c:pt idx="464">
                  <c:v>33.900000500000004</c:v>
                </c:pt>
                <c:pt idx="465">
                  <c:v>34.000000499999999</c:v>
                </c:pt>
                <c:pt idx="466">
                  <c:v>34.1000005</c:v>
                </c:pt>
                <c:pt idx="467">
                  <c:v>34.200000499999994</c:v>
                </c:pt>
                <c:pt idx="468">
                  <c:v>34.300000499999996</c:v>
                </c:pt>
                <c:pt idx="469">
                  <c:v>34.400000499999997</c:v>
                </c:pt>
                <c:pt idx="470">
                  <c:v>34.500000499999999</c:v>
                </c:pt>
                <c:pt idx="471">
                  <c:v>34.6000005</c:v>
                </c:pt>
                <c:pt idx="472">
                  <c:v>34.700000500000002</c:v>
                </c:pt>
                <c:pt idx="473">
                  <c:v>34.800000500000003</c:v>
                </c:pt>
                <c:pt idx="474">
                  <c:v>34.900000500000004</c:v>
                </c:pt>
                <c:pt idx="475">
                  <c:v>35.000000499999999</c:v>
                </c:pt>
                <c:pt idx="476">
                  <c:v>35.1000005</c:v>
                </c:pt>
                <c:pt idx="477">
                  <c:v>35.200000500000002</c:v>
                </c:pt>
                <c:pt idx="478">
                  <c:v>35.300000500000003</c:v>
                </c:pt>
                <c:pt idx="479">
                  <c:v>35.400000500000004</c:v>
                </c:pt>
                <c:pt idx="480">
                  <c:v>35.500000499999999</c:v>
                </c:pt>
                <c:pt idx="481">
                  <c:v>35.6000005</c:v>
                </c:pt>
                <c:pt idx="482">
                  <c:v>35.700000499999994</c:v>
                </c:pt>
                <c:pt idx="483">
                  <c:v>35.800000499999996</c:v>
                </c:pt>
                <c:pt idx="484">
                  <c:v>35.900000499999997</c:v>
                </c:pt>
                <c:pt idx="485">
                  <c:v>36.000000499999999</c:v>
                </c:pt>
                <c:pt idx="486">
                  <c:v>36.1000005</c:v>
                </c:pt>
                <c:pt idx="487">
                  <c:v>36.200000500000002</c:v>
                </c:pt>
                <c:pt idx="488">
                  <c:v>36.300000500000003</c:v>
                </c:pt>
                <c:pt idx="489">
                  <c:v>36.400000499999997</c:v>
                </c:pt>
                <c:pt idx="490">
                  <c:v>36.500000499999999</c:v>
                </c:pt>
                <c:pt idx="491">
                  <c:v>36.6000005</c:v>
                </c:pt>
                <c:pt idx="492">
                  <c:v>36.700000500000002</c:v>
                </c:pt>
                <c:pt idx="493">
                  <c:v>36.800000500000003</c:v>
                </c:pt>
                <c:pt idx="494">
                  <c:v>36.900000500000004</c:v>
                </c:pt>
                <c:pt idx="495">
                  <c:v>37.000000499999999</c:v>
                </c:pt>
                <c:pt idx="496">
                  <c:v>37.1000005</c:v>
                </c:pt>
                <c:pt idx="497">
                  <c:v>37.200000499999994</c:v>
                </c:pt>
                <c:pt idx="498">
                  <c:v>37.300000499999996</c:v>
                </c:pt>
                <c:pt idx="499">
                  <c:v>37.400000499999997</c:v>
                </c:pt>
                <c:pt idx="500">
                  <c:v>37.500000499999999</c:v>
                </c:pt>
                <c:pt idx="501">
                  <c:v>37.6000005</c:v>
                </c:pt>
                <c:pt idx="502">
                  <c:v>37.700000500000002</c:v>
                </c:pt>
                <c:pt idx="503">
                  <c:v>37.800000500000003</c:v>
                </c:pt>
                <c:pt idx="504">
                  <c:v>37.900000499999997</c:v>
                </c:pt>
                <c:pt idx="505">
                  <c:v>38.000000499999999</c:v>
                </c:pt>
                <c:pt idx="506">
                  <c:v>38.1000005</c:v>
                </c:pt>
                <c:pt idx="507">
                  <c:v>38.200000500000002</c:v>
                </c:pt>
                <c:pt idx="508">
                  <c:v>38.300000500000003</c:v>
                </c:pt>
                <c:pt idx="509">
                  <c:v>38.400000500000004</c:v>
                </c:pt>
                <c:pt idx="510">
                  <c:v>38.500000500000006</c:v>
                </c:pt>
                <c:pt idx="511">
                  <c:v>38.6000005</c:v>
                </c:pt>
                <c:pt idx="512">
                  <c:v>38.700000499999994</c:v>
                </c:pt>
                <c:pt idx="513">
                  <c:v>38.800000499999996</c:v>
                </c:pt>
                <c:pt idx="514">
                  <c:v>38.900000499999997</c:v>
                </c:pt>
                <c:pt idx="515">
                  <c:v>39.000000499999999</c:v>
                </c:pt>
                <c:pt idx="516">
                  <c:v>39.1000005</c:v>
                </c:pt>
                <c:pt idx="517">
                  <c:v>39.200000500000002</c:v>
                </c:pt>
                <c:pt idx="518">
                  <c:v>39.300000500000003</c:v>
                </c:pt>
                <c:pt idx="519">
                  <c:v>39.400000499999997</c:v>
                </c:pt>
                <c:pt idx="520">
                  <c:v>39.500000499999999</c:v>
                </c:pt>
                <c:pt idx="521">
                  <c:v>39.6000005</c:v>
                </c:pt>
                <c:pt idx="522">
                  <c:v>39.700000500000002</c:v>
                </c:pt>
                <c:pt idx="523">
                  <c:v>39.800000500000003</c:v>
                </c:pt>
                <c:pt idx="524">
                  <c:v>39.900000500000004</c:v>
                </c:pt>
                <c:pt idx="525">
                  <c:v>40.000000500000006</c:v>
                </c:pt>
                <c:pt idx="526">
                  <c:v>40.1000005</c:v>
                </c:pt>
                <c:pt idx="527">
                  <c:v>40.200000499999994</c:v>
                </c:pt>
                <c:pt idx="528">
                  <c:v>40.300000499999996</c:v>
                </c:pt>
                <c:pt idx="529">
                  <c:v>40.400000499999997</c:v>
                </c:pt>
                <c:pt idx="530">
                  <c:v>40.500000499999999</c:v>
                </c:pt>
                <c:pt idx="531">
                  <c:v>40.6000005</c:v>
                </c:pt>
                <c:pt idx="532">
                  <c:v>40.700000500000002</c:v>
                </c:pt>
                <c:pt idx="533">
                  <c:v>40.800000500000003</c:v>
                </c:pt>
                <c:pt idx="534">
                  <c:v>40.900000499999997</c:v>
                </c:pt>
                <c:pt idx="535">
                  <c:v>41.000000499999999</c:v>
                </c:pt>
                <c:pt idx="536">
                  <c:v>41.1000005</c:v>
                </c:pt>
                <c:pt idx="537">
                  <c:v>41.200000600000003</c:v>
                </c:pt>
                <c:pt idx="538">
                  <c:v>41.300000600000004</c:v>
                </c:pt>
                <c:pt idx="539">
                  <c:v>41.400000599999998</c:v>
                </c:pt>
                <c:pt idx="540">
                  <c:v>41.5000006</c:v>
                </c:pt>
                <c:pt idx="541">
                  <c:v>41.600000600000001</c:v>
                </c:pt>
                <c:pt idx="542">
                  <c:v>41.700000600000003</c:v>
                </c:pt>
                <c:pt idx="543">
                  <c:v>41.800000599999997</c:v>
                </c:pt>
                <c:pt idx="544">
                  <c:v>41.900000599999998</c:v>
                </c:pt>
                <c:pt idx="545">
                  <c:v>42.0000006</c:v>
                </c:pt>
                <c:pt idx="546">
                  <c:v>42.100000600000001</c:v>
                </c:pt>
                <c:pt idx="547">
                  <c:v>42.200000599999996</c:v>
                </c:pt>
                <c:pt idx="548">
                  <c:v>42.300000599999997</c:v>
                </c:pt>
                <c:pt idx="549">
                  <c:v>42.400000599999998</c:v>
                </c:pt>
                <c:pt idx="550">
                  <c:v>42.5000006</c:v>
                </c:pt>
                <c:pt idx="551">
                  <c:v>42.600000600000001</c:v>
                </c:pt>
                <c:pt idx="552">
                  <c:v>42.700000600000003</c:v>
                </c:pt>
                <c:pt idx="553">
                  <c:v>42.800000600000004</c:v>
                </c:pt>
                <c:pt idx="554">
                  <c:v>42.900000599999998</c:v>
                </c:pt>
                <c:pt idx="555">
                  <c:v>43.0000006</c:v>
                </c:pt>
                <c:pt idx="556">
                  <c:v>43.100000600000001</c:v>
                </c:pt>
                <c:pt idx="557">
                  <c:v>43.200000600000003</c:v>
                </c:pt>
                <c:pt idx="558">
                  <c:v>43.300000600000004</c:v>
                </c:pt>
                <c:pt idx="559">
                  <c:v>43.400000599999998</c:v>
                </c:pt>
                <c:pt idx="560">
                  <c:v>43.5000006</c:v>
                </c:pt>
                <c:pt idx="561">
                  <c:v>43.600000599999994</c:v>
                </c:pt>
                <c:pt idx="562">
                  <c:v>43.700000599999996</c:v>
                </c:pt>
                <c:pt idx="563">
                  <c:v>43.800000599999997</c:v>
                </c:pt>
                <c:pt idx="564">
                  <c:v>43.900000599999998</c:v>
                </c:pt>
                <c:pt idx="565">
                  <c:v>44.0000006</c:v>
                </c:pt>
                <c:pt idx="566">
                  <c:v>44.100000600000001</c:v>
                </c:pt>
                <c:pt idx="567">
                  <c:v>44.200000600000003</c:v>
                </c:pt>
                <c:pt idx="568">
                  <c:v>44.300000600000004</c:v>
                </c:pt>
                <c:pt idx="569">
                  <c:v>44.400000599999998</c:v>
                </c:pt>
                <c:pt idx="570">
                  <c:v>44.5000006</c:v>
                </c:pt>
                <c:pt idx="571">
                  <c:v>44.600000600000001</c:v>
                </c:pt>
                <c:pt idx="572">
                  <c:v>44.700000600000003</c:v>
                </c:pt>
                <c:pt idx="573">
                  <c:v>44.800000600000004</c:v>
                </c:pt>
                <c:pt idx="574">
                  <c:v>44.900000599999998</c:v>
                </c:pt>
                <c:pt idx="575">
                  <c:v>45.0000006</c:v>
                </c:pt>
              </c:numCache>
            </c:numRef>
          </c:xVal>
          <c:yVal>
            <c:numRef>
              <c:f>'[2]150109_215818'!$F$1:$F$576</c:f>
              <c:numCache>
                <c:formatCode>General</c:formatCode>
                <c:ptCount val="576"/>
                <c:pt idx="0">
                  <c:v>-3.8437829999999999E-3</c:v>
                </c:pt>
                <c:pt idx="1">
                  <c:v>-3.8437829999999999E-3</c:v>
                </c:pt>
                <c:pt idx="2">
                  <c:v>-3.0469080000000001E-3</c:v>
                </c:pt>
                <c:pt idx="3">
                  <c:v>-2.6094080000000001E-3</c:v>
                </c:pt>
                <c:pt idx="4">
                  <c:v>-1.6562829999999999E-3</c:v>
                </c:pt>
                <c:pt idx="5">
                  <c:v>-1.5657600000000001E-5</c:v>
                </c:pt>
                <c:pt idx="6">
                  <c:v>3.2809240000000002E-4</c:v>
                </c:pt>
                <c:pt idx="7">
                  <c:v>1.921842E-3</c:v>
                </c:pt>
                <c:pt idx="8">
                  <c:v>1.937467E-3</c:v>
                </c:pt>
                <c:pt idx="9">
                  <c:v>2.4530929999999999E-3</c:v>
                </c:pt>
                <c:pt idx="10">
                  <c:v>3.046843E-3</c:v>
                </c:pt>
                <c:pt idx="11">
                  <c:v>2.999968E-3</c:v>
                </c:pt>
                <c:pt idx="12">
                  <c:v>4.7968430000000003E-3</c:v>
                </c:pt>
                <c:pt idx="13">
                  <c:v>4.2343429999999998E-3</c:v>
                </c:pt>
                <c:pt idx="14">
                  <c:v>5.5468430000000001E-3</c:v>
                </c:pt>
                <c:pt idx="15">
                  <c:v>4.7655930000000003E-3</c:v>
                </c:pt>
                <c:pt idx="16">
                  <c:v>5.0312179999999996E-3</c:v>
                </c:pt>
                <c:pt idx="17">
                  <c:v>4.453093E-3</c:v>
                </c:pt>
                <c:pt idx="18">
                  <c:v>3.484343E-3</c:v>
                </c:pt>
                <c:pt idx="19">
                  <c:v>3.499968E-3</c:v>
                </c:pt>
                <c:pt idx="20">
                  <c:v>3.7187180000000002E-3</c:v>
                </c:pt>
                <c:pt idx="21">
                  <c:v>3.7655929999999998E-3</c:v>
                </c:pt>
                <c:pt idx="22">
                  <c:v>1.5155920000000001E-3</c:v>
                </c:pt>
                <c:pt idx="23">
                  <c:v>2.3593429999999999E-3</c:v>
                </c:pt>
                <c:pt idx="24">
                  <c:v>1.2968420000000001E-3</c:v>
                </c:pt>
                <c:pt idx="25">
                  <c:v>-2.6565760000000002E-4</c:v>
                </c:pt>
                <c:pt idx="26">
                  <c:v>-3.2812829999999999E-3</c:v>
                </c:pt>
                <c:pt idx="27">
                  <c:v>-3.984408E-3</c:v>
                </c:pt>
                <c:pt idx="28">
                  <c:v>-4.6562829999999998E-3</c:v>
                </c:pt>
                <c:pt idx="29">
                  <c:v>-5.2812830000000003E-3</c:v>
                </c:pt>
                <c:pt idx="30">
                  <c:v>-7.2812830000000004E-3</c:v>
                </c:pt>
                <c:pt idx="31">
                  <c:v>-7.5469079999999997E-3</c:v>
                </c:pt>
                <c:pt idx="32">
                  <c:v>-9.3750329999999996E-3</c:v>
                </c:pt>
                <c:pt idx="33">
                  <c:v>-9.2812829999999995E-3</c:v>
                </c:pt>
                <c:pt idx="34">
                  <c:v>-1.000003E-2</c:v>
                </c:pt>
                <c:pt idx="35">
                  <c:v>-1.0078159999999999E-2</c:v>
                </c:pt>
                <c:pt idx="36">
                  <c:v>-1.012503E-2</c:v>
                </c:pt>
                <c:pt idx="37">
                  <c:v>-1.145316E-2</c:v>
                </c:pt>
                <c:pt idx="38">
                  <c:v>-1.3031279999999999E-2</c:v>
                </c:pt>
                <c:pt idx="39">
                  <c:v>-1.1859410000000001E-2</c:v>
                </c:pt>
                <c:pt idx="40">
                  <c:v>-1.153128E-2</c:v>
                </c:pt>
                <c:pt idx="41">
                  <c:v>-1.145316E-2</c:v>
                </c:pt>
                <c:pt idx="42">
                  <c:v>-1.054691E-2</c:v>
                </c:pt>
                <c:pt idx="43">
                  <c:v>-1.159378E-2</c:v>
                </c:pt>
                <c:pt idx="44">
                  <c:v>-1.135941E-2</c:v>
                </c:pt>
                <c:pt idx="45">
                  <c:v>-1.0046909999999999E-2</c:v>
                </c:pt>
                <c:pt idx="46">
                  <c:v>-8.5625330000000006E-3</c:v>
                </c:pt>
                <c:pt idx="47">
                  <c:v>-7.4062829999999996E-3</c:v>
                </c:pt>
                <c:pt idx="48">
                  <c:v>-7.6250329999999998E-3</c:v>
                </c:pt>
                <c:pt idx="49">
                  <c:v>-7.4219079999999996E-3</c:v>
                </c:pt>
                <c:pt idx="50">
                  <c:v>-6.1562830000000002E-3</c:v>
                </c:pt>
                <c:pt idx="51">
                  <c:v>-5.0000330000000001E-3</c:v>
                </c:pt>
                <c:pt idx="52">
                  <c:v>-3.8594079999999999E-3</c:v>
                </c:pt>
                <c:pt idx="53">
                  <c:v>-3.1094080000000001E-3</c:v>
                </c:pt>
                <c:pt idx="54">
                  <c:v>-2.1094080000000001E-3</c:v>
                </c:pt>
                <c:pt idx="55">
                  <c:v>-1.5625330000000001E-3</c:v>
                </c:pt>
                <c:pt idx="56">
                  <c:v>-1.1875329999999999E-3</c:v>
                </c:pt>
                <c:pt idx="57">
                  <c:v>-3.1253260000000001E-4</c:v>
                </c:pt>
                <c:pt idx="58">
                  <c:v>3.124674E-4</c:v>
                </c:pt>
                <c:pt idx="59">
                  <c:v>5.6246740000000001E-4</c:v>
                </c:pt>
                <c:pt idx="60">
                  <c:v>1.3593419999999999E-3</c:v>
                </c:pt>
                <c:pt idx="61">
                  <c:v>2.4374679999999999E-3</c:v>
                </c:pt>
                <c:pt idx="62">
                  <c:v>2.484343E-3</c:v>
                </c:pt>
                <c:pt idx="63">
                  <c:v>2.5937180000000001E-3</c:v>
                </c:pt>
                <c:pt idx="64">
                  <c:v>1.484342E-3</c:v>
                </c:pt>
                <c:pt idx="65">
                  <c:v>1.6093419999999999E-3</c:v>
                </c:pt>
                <c:pt idx="66">
                  <c:v>1.906217E-3</c:v>
                </c:pt>
                <c:pt idx="67">
                  <c:v>1.468717E-3</c:v>
                </c:pt>
                <c:pt idx="68">
                  <c:v>8.4371740000000004E-4</c:v>
                </c:pt>
                <c:pt idx="69">
                  <c:v>1.0155920000000001E-3</c:v>
                </c:pt>
                <c:pt idx="70">
                  <c:v>2.187174E-4</c:v>
                </c:pt>
                <c:pt idx="71">
                  <c:v>-6.5628259999999999E-4</c:v>
                </c:pt>
                <c:pt idx="72">
                  <c:v>-1.6094080000000001E-3</c:v>
                </c:pt>
                <c:pt idx="73">
                  <c:v>-2.6094080000000001E-3</c:v>
                </c:pt>
                <c:pt idx="74">
                  <c:v>-4.0000330000000001E-3</c:v>
                </c:pt>
                <c:pt idx="75">
                  <c:v>-3.7344079999999998E-3</c:v>
                </c:pt>
                <c:pt idx="76">
                  <c:v>-4.921908E-3</c:v>
                </c:pt>
                <c:pt idx="77">
                  <c:v>-5.5781579999999997E-3</c:v>
                </c:pt>
                <c:pt idx="78">
                  <c:v>-6.875033E-3</c:v>
                </c:pt>
                <c:pt idx="79">
                  <c:v>-7.5156579999999997E-3</c:v>
                </c:pt>
                <c:pt idx="80">
                  <c:v>-8.1562830000000003E-3</c:v>
                </c:pt>
                <c:pt idx="81">
                  <c:v>-8.0937830000000002E-3</c:v>
                </c:pt>
                <c:pt idx="82">
                  <c:v>-8.4844080000000006E-3</c:v>
                </c:pt>
                <c:pt idx="83">
                  <c:v>-8.3125330000000004E-3</c:v>
                </c:pt>
                <c:pt idx="84">
                  <c:v>-8.2187830000000003E-3</c:v>
                </c:pt>
                <c:pt idx="85">
                  <c:v>-8.7656580000000008E-3</c:v>
                </c:pt>
                <c:pt idx="86">
                  <c:v>-7.9531580000000001E-3</c:v>
                </c:pt>
                <c:pt idx="87">
                  <c:v>-6.6562829999999998E-3</c:v>
                </c:pt>
                <c:pt idx="88">
                  <c:v>-6.0469080000000001E-3</c:v>
                </c:pt>
                <c:pt idx="89">
                  <c:v>-4.6250329999999997E-3</c:v>
                </c:pt>
                <c:pt idx="90">
                  <c:v>-3.3750329999999999E-3</c:v>
                </c:pt>
                <c:pt idx="91">
                  <c:v>-1.6562829999999999E-3</c:v>
                </c:pt>
                <c:pt idx="92">
                  <c:v>-8.2815760000000003E-4</c:v>
                </c:pt>
                <c:pt idx="93">
                  <c:v>1.5468420000000001E-3</c:v>
                </c:pt>
                <c:pt idx="94">
                  <c:v>3.4374679999999999E-3</c:v>
                </c:pt>
                <c:pt idx="95">
                  <c:v>5.7343430000000003E-3</c:v>
                </c:pt>
                <c:pt idx="96">
                  <c:v>7.1718429999999998E-3</c:v>
                </c:pt>
                <c:pt idx="97">
                  <c:v>1.0374970000000001E-2</c:v>
                </c:pt>
                <c:pt idx="98">
                  <c:v>1.331247E-2</c:v>
                </c:pt>
                <c:pt idx="99">
                  <c:v>1.635934E-2</c:v>
                </c:pt>
                <c:pt idx="100">
                  <c:v>1.8484339999999998E-2</c:v>
                </c:pt>
                <c:pt idx="101">
                  <c:v>2.0093719999999999E-2</c:v>
                </c:pt>
                <c:pt idx="102">
                  <c:v>2.1828090000000001E-2</c:v>
                </c:pt>
                <c:pt idx="103">
                  <c:v>2.3546839999999999E-2</c:v>
                </c:pt>
                <c:pt idx="104">
                  <c:v>2.6406220000000001E-2</c:v>
                </c:pt>
                <c:pt idx="105">
                  <c:v>2.9296840000000001E-2</c:v>
                </c:pt>
                <c:pt idx="106">
                  <c:v>3.3046840000000001E-2</c:v>
                </c:pt>
                <c:pt idx="107">
                  <c:v>3.7578090000000001E-2</c:v>
                </c:pt>
                <c:pt idx="108">
                  <c:v>4.1609340000000002E-2</c:v>
                </c:pt>
                <c:pt idx="109">
                  <c:v>4.6812470000000002E-2</c:v>
                </c:pt>
                <c:pt idx="110">
                  <c:v>4.9828089999999998E-2</c:v>
                </c:pt>
                <c:pt idx="111">
                  <c:v>5.3140590000000001E-2</c:v>
                </c:pt>
                <c:pt idx="112">
                  <c:v>5.7093720000000001E-2</c:v>
                </c:pt>
                <c:pt idx="113">
                  <c:v>6.1718719999999998E-2</c:v>
                </c:pt>
                <c:pt idx="114">
                  <c:v>6.8140599999999996E-2</c:v>
                </c:pt>
                <c:pt idx="115">
                  <c:v>7.3781219999999995E-2</c:v>
                </c:pt>
                <c:pt idx="116">
                  <c:v>8.0312469999999997E-2</c:v>
                </c:pt>
                <c:pt idx="117">
                  <c:v>8.9531219999999995E-2</c:v>
                </c:pt>
                <c:pt idx="118">
                  <c:v>9.7578100000000001E-2</c:v>
                </c:pt>
                <c:pt idx="119">
                  <c:v>0.1043125</c:v>
                </c:pt>
                <c:pt idx="120">
                  <c:v>0.10935930000000001</c:v>
                </c:pt>
                <c:pt idx="121">
                  <c:v>0.1148125</c:v>
                </c:pt>
                <c:pt idx="122">
                  <c:v>0.1233906</c:v>
                </c:pt>
                <c:pt idx="123">
                  <c:v>0.13487499999999999</c:v>
                </c:pt>
                <c:pt idx="124">
                  <c:v>0.14946870000000001</c:v>
                </c:pt>
                <c:pt idx="125">
                  <c:v>0.1638281</c:v>
                </c:pt>
                <c:pt idx="126">
                  <c:v>0.17646870000000001</c:v>
                </c:pt>
                <c:pt idx="127">
                  <c:v>0.1846875</c:v>
                </c:pt>
                <c:pt idx="128">
                  <c:v>0.18810940000000001</c:v>
                </c:pt>
                <c:pt idx="129">
                  <c:v>0.1877344</c:v>
                </c:pt>
                <c:pt idx="130">
                  <c:v>0.18628120000000001</c:v>
                </c:pt>
                <c:pt idx="131">
                  <c:v>0.18703120000000001</c:v>
                </c:pt>
                <c:pt idx="132">
                  <c:v>0.19195309999999999</c:v>
                </c:pt>
                <c:pt idx="133">
                  <c:v>0.2032812</c:v>
                </c:pt>
                <c:pt idx="134">
                  <c:v>0.2184219</c:v>
                </c:pt>
                <c:pt idx="135">
                  <c:v>0.23734369999999999</c:v>
                </c:pt>
                <c:pt idx="136">
                  <c:v>0.25689060000000002</c:v>
                </c:pt>
                <c:pt idx="137">
                  <c:v>0.27524999999999999</c:v>
                </c:pt>
                <c:pt idx="138">
                  <c:v>0.29170309999999999</c:v>
                </c:pt>
                <c:pt idx="139">
                  <c:v>0.30595309999999998</c:v>
                </c:pt>
                <c:pt idx="140">
                  <c:v>0.31806250000000003</c:v>
                </c:pt>
                <c:pt idx="141">
                  <c:v>0.33332810000000002</c:v>
                </c:pt>
                <c:pt idx="142">
                  <c:v>0.34828120000000001</c:v>
                </c:pt>
                <c:pt idx="143">
                  <c:v>0.36740620000000002</c:v>
                </c:pt>
                <c:pt idx="144">
                  <c:v>0.38892189999999999</c:v>
                </c:pt>
                <c:pt idx="145">
                  <c:v>0.41296870000000002</c:v>
                </c:pt>
                <c:pt idx="146">
                  <c:v>0.4375</c:v>
                </c:pt>
                <c:pt idx="147">
                  <c:v>0.45842189999999999</c:v>
                </c:pt>
                <c:pt idx="148">
                  <c:v>0.4738906</c:v>
                </c:pt>
                <c:pt idx="149">
                  <c:v>0.48634369999999999</c:v>
                </c:pt>
                <c:pt idx="150">
                  <c:v>0.49776559999999997</c:v>
                </c:pt>
                <c:pt idx="151">
                  <c:v>0.5106406</c:v>
                </c:pt>
                <c:pt idx="152">
                  <c:v>0.52614059999999996</c:v>
                </c:pt>
                <c:pt idx="153">
                  <c:v>0.54434369999999999</c:v>
                </c:pt>
                <c:pt idx="154">
                  <c:v>0.56326560000000003</c:v>
                </c:pt>
                <c:pt idx="155">
                  <c:v>0.57623440000000004</c:v>
                </c:pt>
                <c:pt idx="156">
                  <c:v>0.57884369999999996</c:v>
                </c:pt>
                <c:pt idx="157">
                  <c:v>0.56842190000000004</c:v>
                </c:pt>
                <c:pt idx="158">
                  <c:v>0.5468594</c:v>
                </c:pt>
                <c:pt idx="159">
                  <c:v>0.52115619999999996</c:v>
                </c:pt>
                <c:pt idx="160">
                  <c:v>0.49809369999999997</c:v>
                </c:pt>
                <c:pt idx="161">
                  <c:v>0.48403119999999999</c:v>
                </c:pt>
                <c:pt idx="162">
                  <c:v>0.4822187</c:v>
                </c:pt>
                <c:pt idx="163">
                  <c:v>0.48810940000000003</c:v>
                </c:pt>
                <c:pt idx="164">
                  <c:v>0.49779689999999999</c:v>
                </c:pt>
                <c:pt idx="165">
                  <c:v>0.5086406</c:v>
                </c:pt>
                <c:pt idx="166">
                  <c:v>0.51571869999999997</c:v>
                </c:pt>
                <c:pt idx="167">
                  <c:v>0.51690619999999998</c:v>
                </c:pt>
                <c:pt idx="168">
                  <c:v>0.51203120000000002</c:v>
                </c:pt>
                <c:pt idx="169">
                  <c:v>0.504</c:v>
                </c:pt>
                <c:pt idx="170">
                  <c:v>0.49628119999999998</c:v>
                </c:pt>
                <c:pt idx="171">
                  <c:v>0.49125000000000002</c:v>
                </c:pt>
                <c:pt idx="172">
                  <c:v>0.4900312</c:v>
                </c:pt>
                <c:pt idx="173">
                  <c:v>0.4911875</c:v>
                </c:pt>
                <c:pt idx="174">
                  <c:v>0.49134369999999999</c:v>
                </c:pt>
                <c:pt idx="175">
                  <c:v>0.48646869999999998</c:v>
                </c:pt>
                <c:pt idx="176">
                  <c:v>0.47560940000000002</c:v>
                </c:pt>
                <c:pt idx="177">
                  <c:v>0.46162500000000001</c:v>
                </c:pt>
                <c:pt idx="178">
                  <c:v>0.449125</c:v>
                </c:pt>
                <c:pt idx="179">
                  <c:v>0.44184370000000001</c:v>
                </c:pt>
                <c:pt idx="180">
                  <c:v>0.43870310000000001</c:v>
                </c:pt>
                <c:pt idx="181">
                  <c:v>0.4360156</c:v>
                </c:pt>
                <c:pt idx="182">
                  <c:v>0.42807810000000002</c:v>
                </c:pt>
                <c:pt idx="183">
                  <c:v>0.41259370000000001</c:v>
                </c:pt>
                <c:pt idx="184">
                  <c:v>0.38623439999999998</c:v>
                </c:pt>
                <c:pt idx="185">
                  <c:v>0.3565625</c:v>
                </c:pt>
                <c:pt idx="186">
                  <c:v>0.33137499999999998</c:v>
                </c:pt>
                <c:pt idx="187">
                  <c:v>0.31226559999999998</c:v>
                </c:pt>
                <c:pt idx="188">
                  <c:v>0.2980312</c:v>
                </c:pt>
                <c:pt idx="189">
                  <c:v>0.28845310000000002</c:v>
                </c:pt>
                <c:pt idx="190">
                  <c:v>0.28378120000000001</c:v>
                </c:pt>
                <c:pt idx="191">
                  <c:v>0.28106249999999999</c:v>
                </c:pt>
                <c:pt idx="192">
                  <c:v>0.27739059999999999</c:v>
                </c:pt>
                <c:pt idx="193">
                  <c:v>0.27048440000000001</c:v>
                </c:pt>
                <c:pt idx="194">
                  <c:v>0.26221870000000003</c:v>
                </c:pt>
                <c:pt idx="195">
                  <c:v>0.25423440000000003</c:v>
                </c:pt>
                <c:pt idx="196">
                  <c:v>0.24604690000000001</c:v>
                </c:pt>
                <c:pt idx="197">
                  <c:v>0.2408594</c:v>
                </c:pt>
                <c:pt idx="198">
                  <c:v>0.23784369999999999</c:v>
                </c:pt>
                <c:pt idx="199">
                  <c:v>0.23589060000000001</c:v>
                </c:pt>
                <c:pt idx="200">
                  <c:v>0.23401559999999999</c:v>
                </c:pt>
                <c:pt idx="201">
                  <c:v>0.2303125</c:v>
                </c:pt>
                <c:pt idx="202">
                  <c:v>0.22545309999999999</c:v>
                </c:pt>
                <c:pt idx="203">
                  <c:v>0.2192344</c:v>
                </c:pt>
                <c:pt idx="204">
                  <c:v>0.2129219</c:v>
                </c:pt>
                <c:pt idx="205">
                  <c:v>0.2077812</c:v>
                </c:pt>
                <c:pt idx="206">
                  <c:v>0.20357810000000001</c:v>
                </c:pt>
                <c:pt idx="207">
                  <c:v>0.20165620000000001</c:v>
                </c:pt>
                <c:pt idx="208">
                  <c:v>0.19976559999999999</c:v>
                </c:pt>
                <c:pt idx="209">
                  <c:v>0.1946562</c:v>
                </c:pt>
                <c:pt idx="210">
                  <c:v>0.1873281</c:v>
                </c:pt>
                <c:pt idx="211">
                  <c:v>0.1804375</c:v>
                </c:pt>
                <c:pt idx="212">
                  <c:v>0.17165620000000001</c:v>
                </c:pt>
                <c:pt idx="213">
                  <c:v>0.1627344</c:v>
                </c:pt>
                <c:pt idx="214">
                  <c:v>0.15518750000000001</c:v>
                </c:pt>
                <c:pt idx="215">
                  <c:v>0.14942179999999999</c:v>
                </c:pt>
                <c:pt idx="216">
                  <c:v>0.1440312</c:v>
                </c:pt>
                <c:pt idx="217">
                  <c:v>0.14073430000000001</c:v>
                </c:pt>
                <c:pt idx="218">
                  <c:v>0.1385468</c:v>
                </c:pt>
                <c:pt idx="219">
                  <c:v>0.13601559999999999</c:v>
                </c:pt>
                <c:pt idx="220">
                  <c:v>0.13276560000000001</c:v>
                </c:pt>
                <c:pt idx="221">
                  <c:v>0.12914059999999999</c:v>
                </c:pt>
                <c:pt idx="222">
                  <c:v>0.12510930000000001</c:v>
                </c:pt>
                <c:pt idx="223">
                  <c:v>0.1208125</c:v>
                </c:pt>
                <c:pt idx="224">
                  <c:v>0.1166875</c:v>
                </c:pt>
                <c:pt idx="225">
                  <c:v>0.1138281</c:v>
                </c:pt>
                <c:pt idx="226">
                  <c:v>0.1110937</c:v>
                </c:pt>
                <c:pt idx="227">
                  <c:v>0.10798430000000001</c:v>
                </c:pt>
                <c:pt idx="228">
                  <c:v>0.105125</c:v>
                </c:pt>
                <c:pt idx="229">
                  <c:v>0.1024062</c:v>
                </c:pt>
                <c:pt idx="230">
                  <c:v>9.8859349999999999E-2</c:v>
                </c:pt>
                <c:pt idx="231">
                  <c:v>9.5218720000000007E-2</c:v>
                </c:pt>
                <c:pt idx="232">
                  <c:v>9.2390600000000003E-2</c:v>
                </c:pt>
                <c:pt idx="233">
                  <c:v>8.9624969999999998E-2</c:v>
                </c:pt>
                <c:pt idx="234">
                  <c:v>8.6468719999999999E-2</c:v>
                </c:pt>
                <c:pt idx="235">
                  <c:v>8.3062469999999999E-2</c:v>
                </c:pt>
                <c:pt idx="236">
                  <c:v>8.2359349999999998E-2</c:v>
                </c:pt>
                <c:pt idx="237">
                  <c:v>7.9671850000000002E-2</c:v>
                </c:pt>
                <c:pt idx="238">
                  <c:v>7.6218720000000004E-2</c:v>
                </c:pt>
                <c:pt idx="239">
                  <c:v>7.3640600000000001E-2</c:v>
                </c:pt>
                <c:pt idx="240">
                  <c:v>7.1249969999999996E-2</c:v>
                </c:pt>
                <c:pt idx="241">
                  <c:v>6.9062470000000001E-2</c:v>
                </c:pt>
                <c:pt idx="242">
                  <c:v>6.6468719999999995E-2</c:v>
                </c:pt>
                <c:pt idx="243">
                  <c:v>6.4374970000000004E-2</c:v>
                </c:pt>
                <c:pt idx="244">
                  <c:v>6.3968720000000007E-2</c:v>
                </c:pt>
                <c:pt idx="245">
                  <c:v>6.3343720000000006E-2</c:v>
                </c:pt>
                <c:pt idx="246">
                  <c:v>6.1593719999999998E-2</c:v>
                </c:pt>
                <c:pt idx="247">
                  <c:v>6.2421850000000001E-2</c:v>
                </c:pt>
                <c:pt idx="248">
                  <c:v>6.2796850000000001E-2</c:v>
                </c:pt>
                <c:pt idx="249">
                  <c:v>6.1265600000000003E-2</c:v>
                </c:pt>
                <c:pt idx="250">
                  <c:v>6.0156220000000003E-2</c:v>
                </c:pt>
                <c:pt idx="251">
                  <c:v>5.9624969999999999E-2</c:v>
                </c:pt>
                <c:pt idx="252">
                  <c:v>6.0140600000000002E-2</c:v>
                </c:pt>
                <c:pt idx="253">
                  <c:v>5.9453100000000002E-2</c:v>
                </c:pt>
                <c:pt idx="254">
                  <c:v>5.9187469999999999E-2</c:v>
                </c:pt>
                <c:pt idx="255">
                  <c:v>5.9343720000000003E-2</c:v>
                </c:pt>
                <c:pt idx="256">
                  <c:v>5.9453100000000002E-2</c:v>
                </c:pt>
                <c:pt idx="257">
                  <c:v>6.024997E-2</c:v>
                </c:pt>
                <c:pt idx="258">
                  <c:v>5.8265600000000001E-2</c:v>
                </c:pt>
                <c:pt idx="259">
                  <c:v>5.7984349999999997E-2</c:v>
                </c:pt>
                <c:pt idx="260">
                  <c:v>5.640622E-2</c:v>
                </c:pt>
                <c:pt idx="261">
                  <c:v>5.6703099999999999E-2</c:v>
                </c:pt>
                <c:pt idx="262">
                  <c:v>5.6546850000000003E-2</c:v>
                </c:pt>
                <c:pt idx="263">
                  <c:v>5.6640599999999999E-2</c:v>
                </c:pt>
                <c:pt idx="264">
                  <c:v>5.4796850000000001E-2</c:v>
                </c:pt>
                <c:pt idx="265">
                  <c:v>5.4937470000000002E-2</c:v>
                </c:pt>
                <c:pt idx="266">
                  <c:v>5.3468719999999997E-2</c:v>
                </c:pt>
                <c:pt idx="267">
                  <c:v>5.249997E-2</c:v>
                </c:pt>
                <c:pt idx="268">
                  <c:v>5.1374969999999999E-2</c:v>
                </c:pt>
                <c:pt idx="269">
                  <c:v>5.0593720000000002E-2</c:v>
                </c:pt>
                <c:pt idx="270">
                  <c:v>4.8609340000000001E-2</c:v>
                </c:pt>
                <c:pt idx="271">
                  <c:v>4.7515590000000003E-2</c:v>
                </c:pt>
                <c:pt idx="272">
                  <c:v>4.717184E-2</c:v>
                </c:pt>
                <c:pt idx="273">
                  <c:v>4.735934E-2</c:v>
                </c:pt>
                <c:pt idx="274">
                  <c:v>4.5781219999999997E-2</c:v>
                </c:pt>
                <c:pt idx="275">
                  <c:v>4.4515590000000001E-2</c:v>
                </c:pt>
                <c:pt idx="276">
                  <c:v>4.3609340000000003E-2</c:v>
                </c:pt>
                <c:pt idx="277">
                  <c:v>4.2593720000000002E-2</c:v>
                </c:pt>
                <c:pt idx="278">
                  <c:v>4.1406220000000001E-2</c:v>
                </c:pt>
                <c:pt idx="279">
                  <c:v>4.0999969999999997E-2</c:v>
                </c:pt>
                <c:pt idx="280">
                  <c:v>4.0562470000000003E-2</c:v>
                </c:pt>
                <c:pt idx="281">
                  <c:v>3.9906219999999999E-2</c:v>
                </c:pt>
                <c:pt idx="282">
                  <c:v>3.9156219999999999E-2</c:v>
                </c:pt>
                <c:pt idx="283">
                  <c:v>3.731247E-2</c:v>
                </c:pt>
                <c:pt idx="284">
                  <c:v>3.5687469999999999E-2</c:v>
                </c:pt>
                <c:pt idx="285">
                  <c:v>3.4968720000000002E-2</c:v>
                </c:pt>
                <c:pt idx="286">
                  <c:v>3.4765589999999999E-2</c:v>
                </c:pt>
                <c:pt idx="287">
                  <c:v>3.4124969999999998E-2</c:v>
                </c:pt>
                <c:pt idx="288">
                  <c:v>3.3656220000000001E-2</c:v>
                </c:pt>
                <c:pt idx="289">
                  <c:v>3.4015589999999998E-2</c:v>
                </c:pt>
                <c:pt idx="290">
                  <c:v>3.4265589999999999E-2</c:v>
                </c:pt>
                <c:pt idx="291">
                  <c:v>3.4281220000000001E-2</c:v>
                </c:pt>
                <c:pt idx="292">
                  <c:v>3.4453089999999999E-2</c:v>
                </c:pt>
                <c:pt idx="293">
                  <c:v>3.557809E-2</c:v>
                </c:pt>
                <c:pt idx="294">
                  <c:v>3.6156220000000003E-2</c:v>
                </c:pt>
                <c:pt idx="295">
                  <c:v>3.6593720000000003E-2</c:v>
                </c:pt>
                <c:pt idx="296">
                  <c:v>3.643747E-2</c:v>
                </c:pt>
                <c:pt idx="297">
                  <c:v>3.6734339999999997E-2</c:v>
                </c:pt>
                <c:pt idx="298">
                  <c:v>3.6906220000000003E-2</c:v>
                </c:pt>
                <c:pt idx="299">
                  <c:v>3.8171839999999999E-2</c:v>
                </c:pt>
                <c:pt idx="300">
                  <c:v>3.8546839999999999E-2</c:v>
                </c:pt>
                <c:pt idx="301">
                  <c:v>3.8859339999999999E-2</c:v>
                </c:pt>
                <c:pt idx="302">
                  <c:v>3.9328090000000003E-2</c:v>
                </c:pt>
                <c:pt idx="303">
                  <c:v>3.9687470000000002E-2</c:v>
                </c:pt>
                <c:pt idx="304">
                  <c:v>3.8781219999999998E-2</c:v>
                </c:pt>
                <c:pt idx="305">
                  <c:v>4.0140589999999997E-2</c:v>
                </c:pt>
                <c:pt idx="306">
                  <c:v>4.2156220000000001E-2</c:v>
                </c:pt>
                <c:pt idx="307">
                  <c:v>4.1046840000000001E-2</c:v>
                </c:pt>
                <c:pt idx="308">
                  <c:v>4.2093720000000001E-2</c:v>
                </c:pt>
                <c:pt idx="309">
                  <c:v>4.2562469999999998E-2</c:v>
                </c:pt>
                <c:pt idx="310">
                  <c:v>4.2249969999999998E-2</c:v>
                </c:pt>
                <c:pt idx="311">
                  <c:v>4.0734340000000001E-2</c:v>
                </c:pt>
                <c:pt idx="312">
                  <c:v>4.0187470000000003E-2</c:v>
                </c:pt>
                <c:pt idx="313">
                  <c:v>3.8609339999999999E-2</c:v>
                </c:pt>
                <c:pt idx="314">
                  <c:v>3.8234339999999999E-2</c:v>
                </c:pt>
                <c:pt idx="315">
                  <c:v>3.7953090000000002E-2</c:v>
                </c:pt>
                <c:pt idx="316">
                  <c:v>3.7640590000000002E-2</c:v>
                </c:pt>
                <c:pt idx="317">
                  <c:v>3.7828090000000002E-2</c:v>
                </c:pt>
                <c:pt idx="318">
                  <c:v>3.6703090000000001E-2</c:v>
                </c:pt>
                <c:pt idx="319">
                  <c:v>3.7515590000000001E-2</c:v>
                </c:pt>
                <c:pt idx="320">
                  <c:v>3.6906220000000003E-2</c:v>
                </c:pt>
                <c:pt idx="321">
                  <c:v>3.7281219999999997E-2</c:v>
                </c:pt>
                <c:pt idx="322">
                  <c:v>3.6515590000000001E-2</c:v>
                </c:pt>
                <c:pt idx="323">
                  <c:v>3.5328089999999999E-2</c:v>
                </c:pt>
                <c:pt idx="324">
                  <c:v>3.2734340000000001E-2</c:v>
                </c:pt>
                <c:pt idx="325">
                  <c:v>3.167184E-2</c:v>
                </c:pt>
                <c:pt idx="326">
                  <c:v>3.0718720000000001E-2</c:v>
                </c:pt>
                <c:pt idx="327">
                  <c:v>3.0609339999999999E-2</c:v>
                </c:pt>
                <c:pt idx="328">
                  <c:v>2.839059E-2</c:v>
                </c:pt>
                <c:pt idx="329">
                  <c:v>2.8031219999999999E-2</c:v>
                </c:pt>
                <c:pt idx="330">
                  <c:v>2.7421839999999999E-2</c:v>
                </c:pt>
                <c:pt idx="331">
                  <c:v>2.6062470000000001E-2</c:v>
                </c:pt>
                <c:pt idx="332">
                  <c:v>2.481247E-2</c:v>
                </c:pt>
                <c:pt idx="333">
                  <c:v>2.3749969999999999E-2</c:v>
                </c:pt>
                <c:pt idx="334">
                  <c:v>2.410934E-2</c:v>
                </c:pt>
                <c:pt idx="335">
                  <c:v>2.3281219999999998E-2</c:v>
                </c:pt>
                <c:pt idx="336">
                  <c:v>2.3281219999999998E-2</c:v>
                </c:pt>
                <c:pt idx="337">
                  <c:v>2.2187470000000001E-2</c:v>
                </c:pt>
                <c:pt idx="338">
                  <c:v>2.184372E-2</c:v>
                </c:pt>
                <c:pt idx="339">
                  <c:v>2.121872E-2</c:v>
                </c:pt>
                <c:pt idx="340">
                  <c:v>2.0343719999999999E-2</c:v>
                </c:pt>
                <c:pt idx="341">
                  <c:v>1.9312470000000002E-2</c:v>
                </c:pt>
                <c:pt idx="342">
                  <c:v>1.9671839999999999E-2</c:v>
                </c:pt>
                <c:pt idx="343">
                  <c:v>2.168747E-2</c:v>
                </c:pt>
                <c:pt idx="344">
                  <c:v>2.156247E-2</c:v>
                </c:pt>
                <c:pt idx="345">
                  <c:v>2.2015590000000002E-2</c:v>
                </c:pt>
                <c:pt idx="346">
                  <c:v>2.2921839999999999E-2</c:v>
                </c:pt>
                <c:pt idx="347">
                  <c:v>2.2796839999999999E-2</c:v>
                </c:pt>
                <c:pt idx="348">
                  <c:v>2.2781220000000001E-2</c:v>
                </c:pt>
                <c:pt idx="349">
                  <c:v>2.3499969999999998E-2</c:v>
                </c:pt>
                <c:pt idx="350">
                  <c:v>2.470309E-2</c:v>
                </c:pt>
                <c:pt idx="351">
                  <c:v>2.4062469999999999E-2</c:v>
                </c:pt>
                <c:pt idx="352">
                  <c:v>2.3937469999999999E-2</c:v>
                </c:pt>
                <c:pt idx="353">
                  <c:v>2.4796840000000001E-2</c:v>
                </c:pt>
                <c:pt idx="354">
                  <c:v>2.503122E-2</c:v>
                </c:pt>
                <c:pt idx="355">
                  <c:v>2.5359340000000001E-2</c:v>
                </c:pt>
                <c:pt idx="356">
                  <c:v>2.5671840000000001E-2</c:v>
                </c:pt>
                <c:pt idx="357">
                  <c:v>2.460934E-2</c:v>
                </c:pt>
                <c:pt idx="358">
                  <c:v>2.465622E-2</c:v>
                </c:pt>
                <c:pt idx="359">
                  <c:v>2.439059E-2</c:v>
                </c:pt>
                <c:pt idx="360">
                  <c:v>2.5046840000000001E-2</c:v>
                </c:pt>
                <c:pt idx="361">
                  <c:v>2.481247E-2</c:v>
                </c:pt>
                <c:pt idx="362">
                  <c:v>2.493747E-2</c:v>
                </c:pt>
                <c:pt idx="363">
                  <c:v>2.445309E-2</c:v>
                </c:pt>
                <c:pt idx="364">
                  <c:v>2.370309E-2</c:v>
                </c:pt>
                <c:pt idx="365">
                  <c:v>2.398434E-2</c:v>
                </c:pt>
                <c:pt idx="366">
                  <c:v>2.3374969999999998E-2</c:v>
                </c:pt>
                <c:pt idx="367">
                  <c:v>2.1906220000000001E-2</c:v>
                </c:pt>
                <c:pt idx="368">
                  <c:v>2.106247E-2</c:v>
                </c:pt>
                <c:pt idx="369">
                  <c:v>2.1484340000000001E-2</c:v>
                </c:pt>
                <c:pt idx="370">
                  <c:v>2.0984340000000001E-2</c:v>
                </c:pt>
                <c:pt idx="371">
                  <c:v>2.087497E-2</c:v>
                </c:pt>
                <c:pt idx="372">
                  <c:v>1.9906219999999999E-2</c:v>
                </c:pt>
                <c:pt idx="373">
                  <c:v>1.9874969999999999E-2</c:v>
                </c:pt>
                <c:pt idx="374">
                  <c:v>1.9015589999999999E-2</c:v>
                </c:pt>
                <c:pt idx="375">
                  <c:v>1.8093720000000001E-2</c:v>
                </c:pt>
                <c:pt idx="376">
                  <c:v>1.7796840000000001E-2</c:v>
                </c:pt>
                <c:pt idx="377">
                  <c:v>1.6687469999999999E-2</c:v>
                </c:pt>
                <c:pt idx="378">
                  <c:v>1.610934E-2</c:v>
                </c:pt>
                <c:pt idx="379">
                  <c:v>1.645309E-2</c:v>
                </c:pt>
                <c:pt idx="380">
                  <c:v>1.5781219999999999E-2</c:v>
                </c:pt>
                <c:pt idx="381">
                  <c:v>1.5390589999999999E-2</c:v>
                </c:pt>
                <c:pt idx="382">
                  <c:v>1.454684E-2</c:v>
                </c:pt>
                <c:pt idx="383">
                  <c:v>1.404684E-2</c:v>
                </c:pt>
                <c:pt idx="384">
                  <c:v>1.3203090000000001E-2</c:v>
                </c:pt>
                <c:pt idx="385">
                  <c:v>1.331247E-2</c:v>
                </c:pt>
                <c:pt idx="386">
                  <c:v>1.390622E-2</c:v>
                </c:pt>
                <c:pt idx="387">
                  <c:v>1.298434E-2</c:v>
                </c:pt>
                <c:pt idx="388">
                  <c:v>1.315622E-2</c:v>
                </c:pt>
                <c:pt idx="389">
                  <c:v>1.3796839999999999E-2</c:v>
                </c:pt>
                <c:pt idx="390">
                  <c:v>1.390622E-2</c:v>
                </c:pt>
                <c:pt idx="391">
                  <c:v>1.356247E-2</c:v>
                </c:pt>
                <c:pt idx="392">
                  <c:v>1.4249970000000001E-2</c:v>
                </c:pt>
                <c:pt idx="393">
                  <c:v>1.451559E-2</c:v>
                </c:pt>
                <c:pt idx="394">
                  <c:v>1.4843719999999999E-2</c:v>
                </c:pt>
                <c:pt idx="395">
                  <c:v>1.5796839999999999E-2</c:v>
                </c:pt>
                <c:pt idx="396">
                  <c:v>1.6343719999999999E-2</c:v>
                </c:pt>
                <c:pt idx="397">
                  <c:v>1.7734340000000001E-2</c:v>
                </c:pt>
                <c:pt idx="398">
                  <c:v>1.771872E-2</c:v>
                </c:pt>
                <c:pt idx="399">
                  <c:v>1.9343719999999998E-2</c:v>
                </c:pt>
                <c:pt idx="400">
                  <c:v>2.0921840000000001E-2</c:v>
                </c:pt>
                <c:pt idx="401">
                  <c:v>2.0687469999999999E-2</c:v>
                </c:pt>
                <c:pt idx="402">
                  <c:v>2.2015590000000002E-2</c:v>
                </c:pt>
                <c:pt idx="403">
                  <c:v>2.2171840000000002E-2</c:v>
                </c:pt>
                <c:pt idx="404">
                  <c:v>2.3687469999999999E-2</c:v>
                </c:pt>
                <c:pt idx="405">
                  <c:v>2.4156219999999999E-2</c:v>
                </c:pt>
                <c:pt idx="406">
                  <c:v>2.3468719999999998E-2</c:v>
                </c:pt>
                <c:pt idx="407">
                  <c:v>2.4281219999999999E-2</c:v>
                </c:pt>
                <c:pt idx="408">
                  <c:v>2.4468719999999999E-2</c:v>
                </c:pt>
                <c:pt idx="409">
                  <c:v>2.5921840000000002E-2</c:v>
                </c:pt>
                <c:pt idx="410">
                  <c:v>2.7781219999999999E-2</c:v>
                </c:pt>
                <c:pt idx="411">
                  <c:v>2.6359339999999998E-2</c:v>
                </c:pt>
                <c:pt idx="412">
                  <c:v>2.5484340000000001E-2</c:v>
                </c:pt>
                <c:pt idx="413">
                  <c:v>2.6203089999999998E-2</c:v>
                </c:pt>
                <c:pt idx="414">
                  <c:v>2.7093720000000002E-2</c:v>
                </c:pt>
                <c:pt idx="415">
                  <c:v>2.7218719999999998E-2</c:v>
                </c:pt>
                <c:pt idx="416">
                  <c:v>2.515622E-2</c:v>
                </c:pt>
                <c:pt idx="417">
                  <c:v>2.4499969999999999E-2</c:v>
                </c:pt>
                <c:pt idx="418">
                  <c:v>2.4796840000000001E-2</c:v>
                </c:pt>
                <c:pt idx="419">
                  <c:v>2.364059E-2</c:v>
                </c:pt>
                <c:pt idx="420">
                  <c:v>2.2921839999999999E-2</c:v>
                </c:pt>
                <c:pt idx="421">
                  <c:v>2.143747E-2</c:v>
                </c:pt>
                <c:pt idx="422">
                  <c:v>2.064059E-2</c:v>
                </c:pt>
                <c:pt idx="423">
                  <c:v>2.014059E-2</c:v>
                </c:pt>
                <c:pt idx="424">
                  <c:v>1.9468719999999998E-2</c:v>
                </c:pt>
                <c:pt idx="425">
                  <c:v>1.8609339999999999E-2</c:v>
                </c:pt>
                <c:pt idx="426">
                  <c:v>1.8031220000000001E-2</c:v>
                </c:pt>
                <c:pt idx="427">
                  <c:v>1.7671840000000001E-2</c:v>
                </c:pt>
                <c:pt idx="428">
                  <c:v>1.715622E-2</c:v>
                </c:pt>
                <c:pt idx="429">
                  <c:v>1.756247E-2</c:v>
                </c:pt>
                <c:pt idx="430">
                  <c:v>1.718747E-2</c:v>
                </c:pt>
                <c:pt idx="431">
                  <c:v>1.585934E-2</c:v>
                </c:pt>
                <c:pt idx="432">
                  <c:v>1.5390589999999999E-2</c:v>
                </c:pt>
                <c:pt idx="433">
                  <c:v>1.610934E-2</c:v>
                </c:pt>
                <c:pt idx="434">
                  <c:v>1.5578089999999999E-2</c:v>
                </c:pt>
                <c:pt idx="435">
                  <c:v>1.687497E-2</c:v>
                </c:pt>
                <c:pt idx="436">
                  <c:v>1.6718719999999999E-2</c:v>
                </c:pt>
                <c:pt idx="437">
                  <c:v>1.610934E-2</c:v>
                </c:pt>
                <c:pt idx="438">
                  <c:v>1.5999969999999999E-2</c:v>
                </c:pt>
                <c:pt idx="439">
                  <c:v>1.607809E-2</c:v>
                </c:pt>
                <c:pt idx="440">
                  <c:v>1.749997E-2</c:v>
                </c:pt>
                <c:pt idx="441">
                  <c:v>1.8890589999999999E-2</c:v>
                </c:pt>
                <c:pt idx="442">
                  <c:v>1.9015589999999999E-2</c:v>
                </c:pt>
                <c:pt idx="443">
                  <c:v>1.784372E-2</c:v>
                </c:pt>
                <c:pt idx="444">
                  <c:v>1.8906220000000001E-2</c:v>
                </c:pt>
                <c:pt idx="445">
                  <c:v>1.8796839999999999E-2</c:v>
                </c:pt>
                <c:pt idx="446">
                  <c:v>2.070309E-2</c:v>
                </c:pt>
                <c:pt idx="447">
                  <c:v>2.081247E-2</c:v>
                </c:pt>
                <c:pt idx="448">
                  <c:v>2.2734339999999999E-2</c:v>
                </c:pt>
                <c:pt idx="449">
                  <c:v>2.3593719999999999E-2</c:v>
                </c:pt>
                <c:pt idx="450">
                  <c:v>2.3749969999999999E-2</c:v>
                </c:pt>
                <c:pt idx="451">
                  <c:v>2.503122E-2</c:v>
                </c:pt>
                <c:pt idx="452">
                  <c:v>2.6046840000000002E-2</c:v>
                </c:pt>
                <c:pt idx="453">
                  <c:v>2.6109340000000002E-2</c:v>
                </c:pt>
                <c:pt idx="454">
                  <c:v>2.6593720000000001E-2</c:v>
                </c:pt>
                <c:pt idx="455">
                  <c:v>2.8406219999999999E-2</c:v>
                </c:pt>
                <c:pt idx="456">
                  <c:v>2.9421840000000001E-2</c:v>
                </c:pt>
                <c:pt idx="457">
                  <c:v>3.0015590000000002E-2</c:v>
                </c:pt>
                <c:pt idx="458">
                  <c:v>3.1343719999999999E-2</c:v>
                </c:pt>
                <c:pt idx="459">
                  <c:v>3.2140589999999997E-2</c:v>
                </c:pt>
                <c:pt idx="460">
                  <c:v>3.3140589999999998E-2</c:v>
                </c:pt>
                <c:pt idx="461">
                  <c:v>3.3687469999999997E-2</c:v>
                </c:pt>
                <c:pt idx="462">
                  <c:v>3.2999970000000003E-2</c:v>
                </c:pt>
                <c:pt idx="463">
                  <c:v>3.4437469999999998E-2</c:v>
                </c:pt>
                <c:pt idx="464">
                  <c:v>3.4234340000000002E-2</c:v>
                </c:pt>
                <c:pt idx="465">
                  <c:v>3.4249969999999998E-2</c:v>
                </c:pt>
                <c:pt idx="466">
                  <c:v>3.3578089999999998E-2</c:v>
                </c:pt>
                <c:pt idx="467">
                  <c:v>3.4015589999999998E-2</c:v>
                </c:pt>
                <c:pt idx="468">
                  <c:v>3.3109340000000001E-2</c:v>
                </c:pt>
                <c:pt idx="469">
                  <c:v>3.235934E-2</c:v>
                </c:pt>
                <c:pt idx="470">
                  <c:v>3.254684E-2</c:v>
                </c:pt>
                <c:pt idx="471">
                  <c:v>3.235934E-2</c:v>
                </c:pt>
                <c:pt idx="472">
                  <c:v>3.0390589999999999E-2</c:v>
                </c:pt>
                <c:pt idx="473">
                  <c:v>2.807809E-2</c:v>
                </c:pt>
                <c:pt idx="474">
                  <c:v>2.5859340000000001E-2</c:v>
                </c:pt>
                <c:pt idx="475">
                  <c:v>2.5609340000000001E-2</c:v>
                </c:pt>
                <c:pt idx="476">
                  <c:v>2.478122E-2</c:v>
                </c:pt>
                <c:pt idx="477">
                  <c:v>2.2781220000000001E-2</c:v>
                </c:pt>
                <c:pt idx="478">
                  <c:v>2.2031220000000001E-2</c:v>
                </c:pt>
                <c:pt idx="479">
                  <c:v>2.2046840000000002E-2</c:v>
                </c:pt>
                <c:pt idx="480">
                  <c:v>2.1984340000000002E-2</c:v>
                </c:pt>
                <c:pt idx="481">
                  <c:v>1.9968719999999999E-2</c:v>
                </c:pt>
                <c:pt idx="482">
                  <c:v>1.7109340000000001E-2</c:v>
                </c:pt>
                <c:pt idx="483">
                  <c:v>1.5765589999999999E-2</c:v>
                </c:pt>
                <c:pt idx="484">
                  <c:v>1.5171840000000001E-2</c:v>
                </c:pt>
                <c:pt idx="485">
                  <c:v>1.399997E-2</c:v>
                </c:pt>
                <c:pt idx="486">
                  <c:v>1.4281220000000001E-2</c:v>
                </c:pt>
                <c:pt idx="487">
                  <c:v>1.582809E-2</c:v>
                </c:pt>
                <c:pt idx="488">
                  <c:v>1.642184E-2</c:v>
                </c:pt>
                <c:pt idx="489">
                  <c:v>1.7828090000000001E-2</c:v>
                </c:pt>
                <c:pt idx="490">
                  <c:v>1.7921840000000001E-2</c:v>
                </c:pt>
                <c:pt idx="491">
                  <c:v>1.8093720000000001E-2</c:v>
                </c:pt>
                <c:pt idx="492">
                  <c:v>1.759372E-2</c:v>
                </c:pt>
                <c:pt idx="493">
                  <c:v>1.7546840000000001E-2</c:v>
                </c:pt>
                <c:pt idx="494">
                  <c:v>1.8328089999999998E-2</c:v>
                </c:pt>
                <c:pt idx="495">
                  <c:v>1.7390590000000001E-2</c:v>
                </c:pt>
                <c:pt idx="496">
                  <c:v>1.8359339999999998E-2</c:v>
                </c:pt>
                <c:pt idx="497">
                  <c:v>1.8984339999999999E-2</c:v>
                </c:pt>
                <c:pt idx="498">
                  <c:v>1.9281220000000002E-2</c:v>
                </c:pt>
                <c:pt idx="499">
                  <c:v>1.9999969999999999E-2</c:v>
                </c:pt>
                <c:pt idx="500">
                  <c:v>2.048434E-2</c:v>
                </c:pt>
                <c:pt idx="501">
                  <c:v>1.9687469999999999E-2</c:v>
                </c:pt>
                <c:pt idx="502">
                  <c:v>1.9437469999999998E-2</c:v>
                </c:pt>
                <c:pt idx="503">
                  <c:v>1.9937469999999999E-2</c:v>
                </c:pt>
                <c:pt idx="504">
                  <c:v>1.8843720000000001E-2</c:v>
                </c:pt>
                <c:pt idx="505">
                  <c:v>1.9968719999999999E-2</c:v>
                </c:pt>
                <c:pt idx="506">
                  <c:v>2.090622E-2</c:v>
                </c:pt>
                <c:pt idx="507">
                  <c:v>2.0562469999999999E-2</c:v>
                </c:pt>
                <c:pt idx="508">
                  <c:v>2.112497E-2</c:v>
                </c:pt>
                <c:pt idx="509">
                  <c:v>2.078122E-2</c:v>
                </c:pt>
                <c:pt idx="510">
                  <c:v>1.9265589999999999E-2</c:v>
                </c:pt>
                <c:pt idx="511">
                  <c:v>1.8343720000000001E-2</c:v>
                </c:pt>
                <c:pt idx="512">
                  <c:v>1.8140590000000002E-2</c:v>
                </c:pt>
                <c:pt idx="513">
                  <c:v>2.0624969999999999E-2</c:v>
                </c:pt>
                <c:pt idx="514">
                  <c:v>2.0249969999999999E-2</c:v>
                </c:pt>
                <c:pt idx="515">
                  <c:v>1.9874969999999999E-2</c:v>
                </c:pt>
                <c:pt idx="516">
                  <c:v>1.989059E-2</c:v>
                </c:pt>
                <c:pt idx="517">
                  <c:v>1.9968719999999999E-2</c:v>
                </c:pt>
                <c:pt idx="518">
                  <c:v>1.8593720000000001E-2</c:v>
                </c:pt>
                <c:pt idx="519">
                  <c:v>1.7968720000000001E-2</c:v>
                </c:pt>
                <c:pt idx="520">
                  <c:v>1.7421840000000001E-2</c:v>
                </c:pt>
                <c:pt idx="521">
                  <c:v>1.6406219999999999E-2</c:v>
                </c:pt>
                <c:pt idx="522">
                  <c:v>1.467184E-2</c:v>
                </c:pt>
                <c:pt idx="523">
                  <c:v>1.390622E-2</c:v>
                </c:pt>
                <c:pt idx="524">
                  <c:v>1.371872E-2</c:v>
                </c:pt>
                <c:pt idx="525">
                  <c:v>1.3453089999999999E-2</c:v>
                </c:pt>
                <c:pt idx="526">
                  <c:v>1.201559E-2</c:v>
                </c:pt>
                <c:pt idx="527">
                  <c:v>1.014059E-2</c:v>
                </c:pt>
                <c:pt idx="528">
                  <c:v>8.4999680000000001E-3</c:v>
                </c:pt>
                <c:pt idx="529">
                  <c:v>7.9062179999999996E-3</c:v>
                </c:pt>
                <c:pt idx="530">
                  <c:v>8.0155929999999997E-3</c:v>
                </c:pt>
                <c:pt idx="531">
                  <c:v>7.6562180000000002E-3</c:v>
                </c:pt>
                <c:pt idx="532">
                  <c:v>7.1249679999999998E-3</c:v>
                </c:pt>
                <c:pt idx="533">
                  <c:v>6.9218429999999996E-3</c:v>
                </c:pt>
                <c:pt idx="534">
                  <c:v>6.5780930000000001E-3</c:v>
                </c:pt>
                <c:pt idx="535">
                  <c:v>4.9843429999999996E-3</c:v>
                </c:pt>
                <c:pt idx="536">
                  <c:v>5.2655929999999998E-3</c:v>
                </c:pt>
                <c:pt idx="537">
                  <c:v>5.2499679999999998E-3</c:v>
                </c:pt>
                <c:pt idx="538">
                  <c:v>6.468718E-3</c:v>
                </c:pt>
                <c:pt idx="539">
                  <c:v>6.1249679999999997E-3</c:v>
                </c:pt>
                <c:pt idx="540">
                  <c:v>5.7499680000000003E-3</c:v>
                </c:pt>
                <c:pt idx="541">
                  <c:v>6.8124680000000003E-3</c:v>
                </c:pt>
                <c:pt idx="542">
                  <c:v>7.374968E-3</c:v>
                </c:pt>
                <c:pt idx="543">
                  <c:v>8.6249680000000002E-3</c:v>
                </c:pt>
                <c:pt idx="544">
                  <c:v>7.8437179999999995E-3</c:v>
                </c:pt>
                <c:pt idx="545">
                  <c:v>9.4218429999999992E-3</c:v>
                </c:pt>
                <c:pt idx="546">
                  <c:v>1.057809E-2</c:v>
                </c:pt>
                <c:pt idx="547">
                  <c:v>1.190622E-2</c:v>
                </c:pt>
                <c:pt idx="548">
                  <c:v>1.239059E-2</c:v>
                </c:pt>
                <c:pt idx="549">
                  <c:v>1.199997E-2</c:v>
                </c:pt>
                <c:pt idx="550">
                  <c:v>1.365622E-2</c:v>
                </c:pt>
                <c:pt idx="551">
                  <c:v>1.499997E-2</c:v>
                </c:pt>
                <c:pt idx="552">
                  <c:v>1.503122E-2</c:v>
                </c:pt>
                <c:pt idx="553">
                  <c:v>1.5078090000000001E-2</c:v>
                </c:pt>
                <c:pt idx="554">
                  <c:v>1.648434E-2</c:v>
                </c:pt>
                <c:pt idx="555">
                  <c:v>1.682809E-2</c:v>
                </c:pt>
                <c:pt idx="556">
                  <c:v>1.7390590000000001E-2</c:v>
                </c:pt>
                <c:pt idx="557">
                  <c:v>1.8343720000000001E-2</c:v>
                </c:pt>
                <c:pt idx="558">
                  <c:v>1.8796839999999999E-2</c:v>
                </c:pt>
                <c:pt idx="559">
                  <c:v>1.7890590000000001E-2</c:v>
                </c:pt>
                <c:pt idx="560">
                  <c:v>1.8343720000000001E-2</c:v>
                </c:pt>
                <c:pt idx="561">
                  <c:v>1.8984339999999999E-2</c:v>
                </c:pt>
                <c:pt idx="562">
                  <c:v>1.8671839999999999E-2</c:v>
                </c:pt>
                <c:pt idx="563">
                  <c:v>1.774997E-2</c:v>
                </c:pt>
                <c:pt idx="564">
                  <c:v>1.771872E-2</c:v>
                </c:pt>
                <c:pt idx="565">
                  <c:v>1.8156220000000001E-2</c:v>
                </c:pt>
                <c:pt idx="566">
                  <c:v>1.7578090000000001E-2</c:v>
                </c:pt>
                <c:pt idx="567">
                  <c:v>1.7968720000000001E-2</c:v>
                </c:pt>
                <c:pt idx="568">
                  <c:v>1.7453090000000001E-2</c:v>
                </c:pt>
                <c:pt idx="569">
                  <c:v>1.689059E-2</c:v>
                </c:pt>
                <c:pt idx="570">
                  <c:v>1.5265590000000001E-2</c:v>
                </c:pt>
                <c:pt idx="571">
                  <c:v>1.439059E-2</c:v>
                </c:pt>
                <c:pt idx="572">
                  <c:v>1.2593719999999999E-2</c:v>
                </c:pt>
                <c:pt idx="573">
                  <c:v>1.2156220000000001E-2</c:v>
                </c:pt>
                <c:pt idx="574">
                  <c:v>1.2156220000000001E-2</c:v>
                </c:pt>
                <c:pt idx="575">
                  <c:v>1.112497E-2</c:v>
                </c:pt>
              </c:numCache>
            </c:numRef>
          </c:yVal>
          <c:smooth val="1"/>
        </c:ser>
        <c:ser>
          <c:idx val="2"/>
          <c:order val="1"/>
          <c:tx>
            <c:v>'represent 1,5 ns H- bunch position'</c:v>
          </c:tx>
          <c:marker>
            <c:symbol val="none"/>
          </c:marker>
          <c:xVal>
            <c:numRef>
              <c:f>Sheet7!$E$5:$E$508</c:f>
              <c:numCache>
                <c:formatCode>0.00E+00</c:formatCode>
                <c:ptCount val="504"/>
                <c:pt idx="0">
                  <c:v>-12.500000199999999</c:v>
                </c:pt>
                <c:pt idx="1">
                  <c:v>-12.400000200000001</c:v>
                </c:pt>
                <c:pt idx="2">
                  <c:v>-12.300000199999999</c:v>
                </c:pt>
                <c:pt idx="3">
                  <c:v>-12.2000002</c:v>
                </c:pt>
                <c:pt idx="4">
                  <c:v>-12.100000199999998</c:v>
                </c:pt>
                <c:pt idx="5">
                  <c:v>-12.000000200000001</c:v>
                </c:pt>
                <c:pt idx="6">
                  <c:v>-11.900000200000001</c:v>
                </c:pt>
                <c:pt idx="7">
                  <c:v>-11.800000199999999</c:v>
                </c:pt>
                <c:pt idx="8">
                  <c:v>-11.7000002</c:v>
                </c:pt>
                <c:pt idx="9">
                  <c:v>-11.6000002</c:v>
                </c:pt>
                <c:pt idx="10">
                  <c:v>-11.500000200000001</c:v>
                </c:pt>
                <c:pt idx="11">
                  <c:v>-11.400000199999999</c:v>
                </c:pt>
                <c:pt idx="12">
                  <c:v>-11.300000199999999</c:v>
                </c:pt>
                <c:pt idx="13">
                  <c:v>-11.200000099999999</c:v>
                </c:pt>
                <c:pt idx="14">
                  <c:v>-11.100000100000001</c:v>
                </c:pt>
                <c:pt idx="15">
                  <c:v>-11.000000099999999</c:v>
                </c:pt>
                <c:pt idx="16">
                  <c:v>-10.9000001</c:v>
                </c:pt>
                <c:pt idx="17">
                  <c:v>-10.8000001</c:v>
                </c:pt>
                <c:pt idx="18">
                  <c:v>-10.7000001</c:v>
                </c:pt>
                <c:pt idx="19">
                  <c:v>-10.600000100000001</c:v>
                </c:pt>
                <c:pt idx="20">
                  <c:v>-10.500000099999999</c:v>
                </c:pt>
                <c:pt idx="21">
                  <c:v>-10.4000001</c:v>
                </c:pt>
                <c:pt idx="22">
                  <c:v>-10.3000001</c:v>
                </c:pt>
                <c:pt idx="23">
                  <c:v>-10.2000001</c:v>
                </c:pt>
                <c:pt idx="24">
                  <c:v>-10.100000099999999</c:v>
                </c:pt>
                <c:pt idx="25">
                  <c:v>-10.000000099999999</c:v>
                </c:pt>
                <c:pt idx="26">
                  <c:v>-9.9000001300000005</c:v>
                </c:pt>
                <c:pt idx="27">
                  <c:v>-9.800000129999999</c:v>
                </c:pt>
                <c:pt idx="28">
                  <c:v>-9.7000001300000012</c:v>
                </c:pt>
                <c:pt idx="29">
                  <c:v>-9.6000001299999997</c:v>
                </c:pt>
                <c:pt idx="30">
                  <c:v>-9.5000001300000001</c:v>
                </c:pt>
                <c:pt idx="31">
                  <c:v>-9.4000001299999987</c:v>
                </c:pt>
                <c:pt idx="32">
                  <c:v>-9.30000012</c:v>
                </c:pt>
                <c:pt idx="33">
                  <c:v>-9.2000001199999986</c:v>
                </c:pt>
                <c:pt idx="34">
                  <c:v>-9.1000001200000007</c:v>
                </c:pt>
                <c:pt idx="35">
                  <c:v>-9.0000001199999993</c:v>
                </c:pt>
                <c:pt idx="36">
                  <c:v>-8.9000001199999996</c:v>
                </c:pt>
                <c:pt idx="37">
                  <c:v>-8.80000012</c:v>
                </c:pt>
                <c:pt idx="38">
                  <c:v>-8.7000001200000003</c:v>
                </c:pt>
                <c:pt idx="39">
                  <c:v>-8.6000001100000016</c:v>
                </c:pt>
                <c:pt idx="40">
                  <c:v>-8.5000001100000002</c:v>
                </c:pt>
                <c:pt idx="41">
                  <c:v>-8.4000001100000006</c:v>
                </c:pt>
                <c:pt idx="42">
                  <c:v>-8.3000001099999992</c:v>
                </c:pt>
                <c:pt idx="43">
                  <c:v>-8.2000001100000013</c:v>
                </c:pt>
                <c:pt idx="44">
                  <c:v>-8.1000001099999999</c:v>
                </c:pt>
                <c:pt idx="45">
                  <c:v>-8.0000001100000002</c:v>
                </c:pt>
                <c:pt idx="46">
                  <c:v>-7.9000001099999997</c:v>
                </c:pt>
                <c:pt idx="47">
                  <c:v>-7.8000001000000001</c:v>
                </c:pt>
                <c:pt idx="48">
                  <c:v>-7.7000000999999996</c:v>
                </c:pt>
                <c:pt idx="49">
                  <c:v>-7.6000000999999999</c:v>
                </c:pt>
                <c:pt idx="50">
                  <c:v>-7.5000000999999994</c:v>
                </c:pt>
                <c:pt idx="51">
                  <c:v>-7.4000000999999997</c:v>
                </c:pt>
                <c:pt idx="52">
                  <c:v>-7.3000001000000001</c:v>
                </c:pt>
                <c:pt idx="53">
                  <c:v>-7.2000000999999996</c:v>
                </c:pt>
                <c:pt idx="54">
                  <c:v>-7.10000009</c:v>
                </c:pt>
                <c:pt idx="55">
                  <c:v>-7.0000000900000003</c:v>
                </c:pt>
                <c:pt idx="56">
                  <c:v>-6.9000000899999998</c:v>
                </c:pt>
                <c:pt idx="57">
                  <c:v>-6.8000000900000002</c:v>
                </c:pt>
                <c:pt idx="58">
                  <c:v>-6.7000000899999996</c:v>
                </c:pt>
                <c:pt idx="59">
                  <c:v>-6.60000009</c:v>
                </c:pt>
                <c:pt idx="60">
                  <c:v>-6.5000000899999995</c:v>
                </c:pt>
                <c:pt idx="61">
                  <c:v>-6.4000000899999998</c:v>
                </c:pt>
                <c:pt idx="62">
                  <c:v>-6.3000000799999993</c:v>
                </c:pt>
                <c:pt idx="63">
                  <c:v>-6.2000000799999997</c:v>
                </c:pt>
                <c:pt idx="64">
                  <c:v>-6.10000008</c:v>
                </c:pt>
                <c:pt idx="65">
                  <c:v>-6.0000000800000004</c:v>
                </c:pt>
                <c:pt idx="66">
                  <c:v>-5.9000000799999999</c:v>
                </c:pt>
                <c:pt idx="67">
                  <c:v>-5.8000000800000002</c:v>
                </c:pt>
                <c:pt idx="68">
                  <c:v>-5.7000000799999997</c:v>
                </c:pt>
                <c:pt idx="69">
                  <c:v>-5.6000000700000001</c:v>
                </c:pt>
                <c:pt idx="70">
                  <c:v>-5.5000000700000005</c:v>
                </c:pt>
                <c:pt idx="71">
                  <c:v>-5.4000000699999999</c:v>
                </c:pt>
                <c:pt idx="72">
                  <c:v>-5.3000000700000003</c:v>
                </c:pt>
                <c:pt idx="73">
                  <c:v>-5.2000000699999998</c:v>
                </c:pt>
                <c:pt idx="74">
                  <c:v>-5.1000000700000001</c:v>
                </c:pt>
                <c:pt idx="75">
                  <c:v>-5.0000000699999996</c:v>
                </c:pt>
                <c:pt idx="76">
                  <c:v>-4.9000000699999999</c:v>
                </c:pt>
                <c:pt idx="77">
                  <c:v>-4.8000000599999995</c:v>
                </c:pt>
                <c:pt idx="78">
                  <c:v>-4.7000000599999998</c:v>
                </c:pt>
                <c:pt idx="79">
                  <c:v>-4.6000000599999993</c:v>
                </c:pt>
                <c:pt idx="80">
                  <c:v>-4.5000000599999996</c:v>
                </c:pt>
                <c:pt idx="81">
                  <c:v>-4.40000006</c:v>
                </c:pt>
                <c:pt idx="82">
                  <c:v>-4.3000000600000003</c:v>
                </c:pt>
                <c:pt idx="83">
                  <c:v>-4.2000000599999998</c:v>
                </c:pt>
                <c:pt idx="84">
                  <c:v>-4.1000000500000002</c:v>
                </c:pt>
                <c:pt idx="85">
                  <c:v>-4.0000000500000006</c:v>
                </c:pt>
                <c:pt idx="86">
                  <c:v>-3.9000000500000001</c:v>
                </c:pt>
                <c:pt idx="87">
                  <c:v>-3.80000005</c:v>
                </c:pt>
                <c:pt idx="88">
                  <c:v>-3.7000000499999999</c:v>
                </c:pt>
                <c:pt idx="89">
                  <c:v>-3.6000000499999998</c:v>
                </c:pt>
                <c:pt idx="90">
                  <c:v>-3.5000000500000001</c:v>
                </c:pt>
                <c:pt idx="91">
                  <c:v>-3.4000000500000001</c:v>
                </c:pt>
                <c:pt idx="92">
                  <c:v>-3.30000004</c:v>
                </c:pt>
                <c:pt idx="93">
                  <c:v>-3.2000000399999999</c:v>
                </c:pt>
                <c:pt idx="94">
                  <c:v>-3.1000000399999998</c:v>
                </c:pt>
                <c:pt idx="95">
                  <c:v>-3.0000000400000002</c:v>
                </c:pt>
                <c:pt idx="96">
                  <c:v>-2.9000000400000001</c:v>
                </c:pt>
                <c:pt idx="97">
                  <c:v>-2.80000004</c:v>
                </c:pt>
                <c:pt idx="98">
                  <c:v>-2.7000000399999999</c:v>
                </c:pt>
                <c:pt idx="99">
                  <c:v>-2.6000000299999999</c:v>
                </c:pt>
                <c:pt idx="100">
                  <c:v>-2.5000000299999998</c:v>
                </c:pt>
                <c:pt idx="101">
                  <c:v>-2.4000000299999997</c:v>
                </c:pt>
                <c:pt idx="102">
                  <c:v>-2.3000000299999996</c:v>
                </c:pt>
                <c:pt idx="103">
                  <c:v>-2.20000003</c:v>
                </c:pt>
                <c:pt idx="104">
                  <c:v>-2.1000000299999999</c:v>
                </c:pt>
                <c:pt idx="105">
                  <c:v>-2.0000000300000003</c:v>
                </c:pt>
                <c:pt idx="106">
                  <c:v>-1.90000003</c:v>
                </c:pt>
                <c:pt idx="107">
                  <c:v>-1.8000000200000001</c:v>
                </c:pt>
                <c:pt idx="108">
                  <c:v>-1.7000000200000001</c:v>
                </c:pt>
                <c:pt idx="109">
                  <c:v>-1.60000002</c:v>
                </c:pt>
                <c:pt idx="110">
                  <c:v>-1.5000000200000001</c:v>
                </c:pt>
                <c:pt idx="111">
                  <c:v>-1.40000002</c:v>
                </c:pt>
                <c:pt idx="112">
                  <c:v>-1.3000000199999999</c:v>
                </c:pt>
                <c:pt idx="113">
                  <c:v>-1.2000000200000001</c:v>
                </c:pt>
                <c:pt idx="114">
                  <c:v>-1.10000001</c:v>
                </c:pt>
                <c:pt idx="115">
                  <c:v>-1.0000000099999999</c:v>
                </c:pt>
                <c:pt idx="116">
                  <c:v>-0.90000001200000002</c:v>
                </c:pt>
                <c:pt idx="117">
                  <c:v>-0.80000001100000007</c:v>
                </c:pt>
                <c:pt idx="118">
                  <c:v>-0.70000000899999992</c:v>
                </c:pt>
                <c:pt idx="119">
                  <c:v>-0.60000000799999997</c:v>
                </c:pt>
                <c:pt idx="120">
                  <c:v>-0.50000000700000002</c:v>
                </c:pt>
                <c:pt idx="121">
                  <c:v>-0.40000000499999999</c:v>
                </c:pt>
                <c:pt idx="122">
                  <c:v>-0.30000000399999999</c:v>
                </c:pt>
                <c:pt idx="123">
                  <c:v>-0.20000000299999998</c:v>
                </c:pt>
                <c:pt idx="124">
                  <c:v>-0.10000000099999999</c:v>
                </c:pt>
                <c:pt idx="125">
                  <c:v>0</c:v>
                </c:pt>
                <c:pt idx="126">
                  <c:v>0.10000000099999999</c:v>
                </c:pt>
                <c:pt idx="127">
                  <c:v>0.20000000299999998</c:v>
                </c:pt>
                <c:pt idx="128">
                  <c:v>0.30000000399999999</c:v>
                </c:pt>
                <c:pt idx="129">
                  <c:v>0.40000000499999999</c:v>
                </c:pt>
                <c:pt idx="130">
                  <c:v>0.50000000700000002</c:v>
                </c:pt>
                <c:pt idx="131">
                  <c:v>0.60000000799999997</c:v>
                </c:pt>
                <c:pt idx="132">
                  <c:v>0.70000000899999992</c:v>
                </c:pt>
                <c:pt idx="133">
                  <c:v>0.80000001100000007</c:v>
                </c:pt>
                <c:pt idx="134">
                  <c:v>0.90000001200000002</c:v>
                </c:pt>
                <c:pt idx="135">
                  <c:v>1.0000000099999999</c:v>
                </c:pt>
                <c:pt idx="136">
                  <c:v>1.10000001</c:v>
                </c:pt>
                <c:pt idx="137">
                  <c:v>1.2000000200000001</c:v>
                </c:pt>
                <c:pt idx="138">
                  <c:v>1.3000000199999999</c:v>
                </c:pt>
                <c:pt idx="139">
                  <c:v>1.40000002</c:v>
                </c:pt>
                <c:pt idx="140">
                  <c:v>1.5000000200000001</c:v>
                </c:pt>
                <c:pt idx="141">
                  <c:v>1.60000002</c:v>
                </c:pt>
                <c:pt idx="142">
                  <c:v>1.7000000200000001</c:v>
                </c:pt>
                <c:pt idx="143">
                  <c:v>1.8000000200000001</c:v>
                </c:pt>
                <c:pt idx="144">
                  <c:v>1.90000003</c:v>
                </c:pt>
                <c:pt idx="145">
                  <c:v>2.0000000300000003</c:v>
                </c:pt>
                <c:pt idx="146">
                  <c:v>2.1000000299999999</c:v>
                </c:pt>
                <c:pt idx="147">
                  <c:v>2.20000003</c:v>
                </c:pt>
                <c:pt idx="148">
                  <c:v>2.3000000299999996</c:v>
                </c:pt>
                <c:pt idx="149">
                  <c:v>2.4000000299999997</c:v>
                </c:pt>
                <c:pt idx="150">
                  <c:v>2.5000000299999998</c:v>
                </c:pt>
                <c:pt idx="151">
                  <c:v>2.6000000299999999</c:v>
                </c:pt>
                <c:pt idx="152">
                  <c:v>2.7000000399999999</c:v>
                </c:pt>
                <c:pt idx="153">
                  <c:v>2.80000004</c:v>
                </c:pt>
                <c:pt idx="154">
                  <c:v>2.9000000400000001</c:v>
                </c:pt>
                <c:pt idx="155">
                  <c:v>3.0000000400000002</c:v>
                </c:pt>
                <c:pt idx="156">
                  <c:v>3.1000000399999998</c:v>
                </c:pt>
                <c:pt idx="157">
                  <c:v>3.2000000399999999</c:v>
                </c:pt>
                <c:pt idx="158">
                  <c:v>3.30000004</c:v>
                </c:pt>
                <c:pt idx="159">
                  <c:v>3.4000000500000001</c:v>
                </c:pt>
                <c:pt idx="160">
                  <c:v>3.5000000500000001</c:v>
                </c:pt>
                <c:pt idx="161">
                  <c:v>3.6000000499999998</c:v>
                </c:pt>
                <c:pt idx="162">
                  <c:v>3.7000000499999999</c:v>
                </c:pt>
                <c:pt idx="163">
                  <c:v>3.80000005</c:v>
                </c:pt>
                <c:pt idx="164">
                  <c:v>3.9000000500000001</c:v>
                </c:pt>
                <c:pt idx="165">
                  <c:v>4.0000000500000006</c:v>
                </c:pt>
                <c:pt idx="166">
                  <c:v>4.1000000500000002</c:v>
                </c:pt>
                <c:pt idx="167">
                  <c:v>4.2000000599999998</c:v>
                </c:pt>
                <c:pt idx="168">
                  <c:v>4.3000000600000003</c:v>
                </c:pt>
                <c:pt idx="169">
                  <c:v>4.40000006</c:v>
                </c:pt>
                <c:pt idx="170">
                  <c:v>4.5000000599999996</c:v>
                </c:pt>
                <c:pt idx="171">
                  <c:v>4.6000000599999993</c:v>
                </c:pt>
                <c:pt idx="172">
                  <c:v>4.7000000599999998</c:v>
                </c:pt>
                <c:pt idx="173">
                  <c:v>4.8000000599999995</c:v>
                </c:pt>
                <c:pt idx="174">
                  <c:v>4.9000000699999999</c:v>
                </c:pt>
                <c:pt idx="175">
                  <c:v>5.0000000699999996</c:v>
                </c:pt>
                <c:pt idx="176">
                  <c:v>5.1000000700000001</c:v>
                </c:pt>
                <c:pt idx="177">
                  <c:v>5.2000000699999998</c:v>
                </c:pt>
                <c:pt idx="178">
                  <c:v>5.3000000700000003</c:v>
                </c:pt>
                <c:pt idx="179">
                  <c:v>5.4000000699999999</c:v>
                </c:pt>
                <c:pt idx="180">
                  <c:v>5.5000000700000005</c:v>
                </c:pt>
                <c:pt idx="181">
                  <c:v>5.6000000700000001</c:v>
                </c:pt>
                <c:pt idx="182">
                  <c:v>5.7000000799999997</c:v>
                </c:pt>
                <c:pt idx="183">
                  <c:v>5.8000000800000002</c:v>
                </c:pt>
                <c:pt idx="184">
                  <c:v>5.9000000799999999</c:v>
                </c:pt>
                <c:pt idx="185">
                  <c:v>6.0000000800000004</c:v>
                </c:pt>
                <c:pt idx="186">
                  <c:v>6.10000008</c:v>
                </c:pt>
                <c:pt idx="187">
                  <c:v>6.2000000799999997</c:v>
                </c:pt>
                <c:pt idx="188">
                  <c:v>6.3000000799999993</c:v>
                </c:pt>
                <c:pt idx="189">
                  <c:v>6.4000000899999998</c:v>
                </c:pt>
                <c:pt idx="190">
                  <c:v>6.5000000899999995</c:v>
                </c:pt>
                <c:pt idx="191">
                  <c:v>6.60000009</c:v>
                </c:pt>
                <c:pt idx="192">
                  <c:v>6.7000000899999996</c:v>
                </c:pt>
                <c:pt idx="193">
                  <c:v>6.8000000900000002</c:v>
                </c:pt>
                <c:pt idx="194">
                  <c:v>6.9000000899999998</c:v>
                </c:pt>
                <c:pt idx="195">
                  <c:v>7.0000000900000003</c:v>
                </c:pt>
                <c:pt idx="196">
                  <c:v>7.10000009</c:v>
                </c:pt>
                <c:pt idx="197">
                  <c:v>7.2000000999999996</c:v>
                </c:pt>
                <c:pt idx="198">
                  <c:v>7.3000001000000001</c:v>
                </c:pt>
                <c:pt idx="199">
                  <c:v>7.4000000999999997</c:v>
                </c:pt>
                <c:pt idx="200">
                  <c:v>7.5000000999999994</c:v>
                </c:pt>
                <c:pt idx="201">
                  <c:v>7.6000000999999999</c:v>
                </c:pt>
                <c:pt idx="202">
                  <c:v>7.7000000999999996</c:v>
                </c:pt>
                <c:pt idx="203">
                  <c:v>7.8000001000000001</c:v>
                </c:pt>
                <c:pt idx="204">
                  <c:v>7.9000001099999997</c:v>
                </c:pt>
                <c:pt idx="205">
                  <c:v>8.0000001100000002</c:v>
                </c:pt>
                <c:pt idx="206">
                  <c:v>8.1000001099999999</c:v>
                </c:pt>
                <c:pt idx="207">
                  <c:v>8.2000001100000013</c:v>
                </c:pt>
                <c:pt idx="208">
                  <c:v>8.3000001099999992</c:v>
                </c:pt>
                <c:pt idx="209">
                  <c:v>8.4000001100000006</c:v>
                </c:pt>
                <c:pt idx="210">
                  <c:v>8.5000001100000002</c:v>
                </c:pt>
                <c:pt idx="211">
                  <c:v>8.6000001100000016</c:v>
                </c:pt>
                <c:pt idx="212">
                  <c:v>8.7000001200000003</c:v>
                </c:pt>
                <c:pt idx="213">
                  <c:v>8.80000012</c:v>
                </c:pt>
                <c:pt idx="214">
                  <c:v>8.9000001199999996</c:v>
                </c:pt>
                <c:pt idx="215">
                  <c:v>9.0000001199999993</c:v>
                </c:pt>
                <c:pt idx="216">
                  <c:v>9.1000001200000007</c:v>
                </c:pt>
                <c:pt idx="217">
                  <c:v>9.2000001199999986</c:v>
                </c:pt>
                <c:pt idx="218">
                  <c:v>9.30000012</c:v>
                </c:pt>
                <c:pt idx="219">
                  <c:v>9.4000001299999987</c:v>
                </c:pt>
                <c:pt idx="220">
                  <c:v>9.5000001300000001</c:v>
                </c:pt>
                <c:pt idx="221">
                  <c:v>9.6000001299999997</c:v>
                </c:pt>
                <c:pt idx="222">
                  <c:v>9.7000001300000012</c:v>
                </c:pt>
                <c:pt idx="223">
                  <c:v>9.800000129999999</c:v>
                </c:pt>
                <c:pt idx="224">
                  <c:v>9.9000001300000005</c:v>
                </c:pt>
                <c:pt idx="225">
                  <c:v>10.000000099999999</c:v>
                </c:pt>
                <c:pt idx="226">
                  <c:v>10.100000099999999</c:v>
                </c:pt>
                <c:pt idx="227">
                  <c:v>10.2000001</c:v>
                </c:pt>
                <c:pt idx="228">
                  <c:v>10.3000001</c:v>
                </c:pt>
                <c:pt idx="229">
                  <c:v>10.4000001</c:v>
                </c:pt>
                <c:pt idx="230">
                  <c:v>10.500000099999999</c:v>
                </c:pt>
                <c:pt idx="231">
                  <c:v>10.600000100000001</c:v>
                </c:pt>
                <c:pt idx="232">
                  <c:v>10.7000001</c:v>
                </c:pt>
                <c:pt idx="233">
                  <c:v>10.8000001</c:v>
                </c:pt>
                <c:pt idx="234">
                  <c:v>10.9000001</c:v>
                </c:pt>
                <c:pt idx="235">
                  <c:v>11.000000099999999</c:v>
                </c:pt>
                <c:pt idx="236">
                  <c:v>11.100000100000001</c:v>
                </c:pt>
                <c:pt idx="237">
                  <c:v>11.200000099999999</c:v>
                </c:pt>
                <c:pt idx="238">
                  <c:v>11.300000199999999</c:v>
                </c:pt>
                <c:pt idx="239">
                  <c:v>11.400000199999999</c:v>
                </c:pt>
                <c:pt idx="240">
                  <c:v>11.500000200000001</c:v>
                </c:pt>
                <c:pt idx="241">
                  <c:v>11.6000002</c:v>
                </c:pt>
                <c:pt idx="242">
                  <c:v>11.7000002</c:v>
                </c:pt>
                <c:pt idx="243">
                  <c:v>11.800000199999999</c:v>
                </c:pt>
                <c:pt idx="244">
                  <c:v>11.900000200000001</c:v>
                </c:pt>
                <c:pt idx="245">
                  <c:v>12.000000200000001</c:v>
                </c:pt>
                <c:pt idx="246">
                  <c:v>12.100000199999998</c:v>
                </c:pt>
                <c:pt idx="247">
                  <c:v>12.2000002</c:v>
                </c:pt>
                <c:pt idx="248">
                  <c:v>12.300000199999999</c:v>
                </c:pt>
                <c:pt idx="249">
                  <c:v>12.400000200000001</c:v>
                </c:pt>
                <c:pt idx="250">
                  <c:v>12.500000199999999</c:v>
                </c:pt>
                <c:pt idx="251">
                  <c:v>12.6000002</c:v>
                </c:pt>
                <c:pt idx="252">
                  <c:v>12.7000002</c:v>
                </c:pt>
                <c:pt idx="253">
                  <c:v>12.800000200000001</c:v>
                </c:pt>
                <c:pt idx="254">
                  <c:v>12.900000199999999</c:v>
                </c:pt>
                <c:pt idx="255">
                  <c:v>13.000000200000001</c:v>
                </c:pt>
                <c:pt idx="256">
                  <c:v>13.1000002</c:v>
                </c:pt>
                <c:pt idx="257">
                  <c:v>13.200000200000002</c:v>
                </c:pt>
                <c:pt idx="258">
                  <c:v>13.300000199999999</c:v>
                </c:pt>
                <c:pt idx="259">
                  <c:v>13.400000199999999</c:v>
                </c:pt>
                <c:pt idx="260">
                  <c:v>13.500000200000001</c:v>
                </c:pt>
                <c:pt idx="261">
                  <c:v>13.6000002</c:v>
                </c:pt>
                <c:pt idx="262">
                  <c:v>13.7000002</c:v>
                </c:pt>
                <c:pt idx="263">
                  <c:v>13.800000199999999</c:v>
                </c:pt>
                <c:pt idx="264">
                  <c:v>13.900000200000001</c:v>
                </c:pt>
                <c:pt idx="265">
                  <c:v>14.000000200000001</c:v>
                </c:pt>
                <c:pt idx="266">
                  <c:v>14.1000002</c:v>
                </c:pt>
                <c:pt idx="267">
                  <c:v>14.2000002</c:v>
                </c:pt>
                <c:pt idx="268">
                  <c:v>14.300000200000001</c:v>
                </c:pt>
                <c:pt idx="269">
                  <c:v>14.400000199999999</c:v>
                </c:pt>
                <c:pt idx="270">
                  <c:v>14.500000199999999</c:v>
                </c:pt>
                <c:pt idx="271">
                  <c:v>14.6000002</c:v>
                </c:pt>
                <c:pt idx="272">
                  <c:v>14.7000002</c:v>
                </c:pt>
                <c:pt idx="273">
                  <c:v>14.800000199999999</c:v>
                </c:pt>
                <c:pt idx="274">
                  <c:v>14.900000199999999</c:v>
                </c:pt>
                <c:pt idx="275">
                  <c:v>15.000000199999999</c:v>
                </c:pt>
                <c:pt idx="276">
                  <c:v>15.1000002</c:v>
                </c:pt>
                <c:pt idx="277">
                  <c:v>15.2000002</c:v>
                </c:pt>
                <c:pt idx="278">
                  <c:v>15.300000200000001</c:v>
                </c:pt>
                <c:pt idx="279">
                  <c:v>15.400000199999999</c:v>
                </c:pt>
                <c:pt idx="280">
                  <c:v>15.500000200000001</c:v>
                </c:pt>
                <c:pt idx="281">
                  <c:v>15.6000002</c:v>
                </c:pt>
                <c:pt idx="282">
                  <c:v>15.700000199999998</c:v>
                </c:pt>
                <c:pt idx="283">
                  <c:v>15.800000199999999</c:v>
                </c:pt>
                <c:pt idx="284">
                  <c:v>15.900000200000001</c:v>
                </c:pt>
                <c:pt idx="285">
                  <c:v>16.000000200000002</c:v>
                </c:pt>
                <c:pt idx="286">
                  <c:v>16.1000002</c:v>
                </c:pt>
                <c:pt idx="287">
                  <c:v>16.200000199999998</c:v>
                </c:pt>
                <c:pt idx="288">
                  <c:v>16.300000199999999</c:v>
                </c:pt>
                <c:pt idx="289">
                  <c:v>16.400000200000001</c:v>
                </c:pt>
                <c:pt idx="290">
                  <c:v>16.500000199999999</c:v>
                </c:pt>
                <c:pt idx="291">
                  <c:v>16.6000002</c:v>
                </c:pt>
                <c:pt idx="292">
                  <c:v>16.700000200000002</c:v>
                </c:pt>
                <c:pt idx="293">
                  <c:v>16.800000200000003</c:v>
                </c:pt>
                <c:pt idx="294">
                  <c:v>16.900000200000001</c:v>
                </c:pt>
                <c:pt idx="295">
                  <c:v>17.000000199999999</c:v>
                </c:pt>
                <c:pt idx="296">
                  <c:v>17.1000002</c:v>
                </c:pt>
                <c:pt idx="297">
                  <c:v>17.200000199999998</c:v>
                </c:pt>
                <c:pt idx="298">
                  <c:v>17.300000199999999</c:v>
                </c:pt>
                <c:pt idx="299">
                  <c:v>17.400000200000001</c:v>
                </c:pt>
                <c:pt idx="300">
                  <c:v>17.500000200000002</c:v>
                </c:pt>
                <c:pt idx="301">
                  <c:v>17.6000002</c:v>
                </c:pt>
                <c:pt idx="302">
                  <c:v>17.700000199999998</c:v>
                </c:pt>
                <c:pt idx="303">
                  <c:v>17.800000199999999</c:v>
                </c:pt>
                <c:pt idx="304">
                  <c:v>17.900000200000001</c:v>
                </c:pt>
                <c:pt idx="305">
                  <c:v>18.000000199999999</c:v>
                </c:pt>
                <c:pt idx="306">
                  <c:v>18.1000002</c:v>
                </c:pt>
                <c:pt idx="307">
                  <c:v>18.200000200000002</c:v>
                </c:pt>
                <c:pt idx="308">
                  <c:v>18.300000199999999</c:v>
                </c:pt>
                <c:pt idx="309">
                  <c:v>18.400000200000001</c:v>
                </c:pt>
                <c:pt idx="310">
                  <c:v>18.500000199999999</c:v>
                </c:pt>
                <c:pt idx="311">
                  <c:v>18.6000002</c:v>
                </c:pt>
                <c:pt idx="312">
                  <c:v>18.700000199999998</c:v>
                </c:pt>
                <c:pt idx="313">
                  <c:v>18.800000300000001</c:v>
                </c:pt>
                <c:pt idx="314">
                  <c:v>18.900000299999999</c:v>
                </c:pt>
                <c:pt idx="315">
                  <c:v>19.0000003</c:v>
                </c:pt>
                <c:pt idx="316">
                  <c:v>19.100000300000001</c:v>
                </c:pt>
                <c:pt idx="317">
                  <c:v>19.200000300000003</c:v>
                </c:pt>
                <c:pt idx="318">
                  <c:v>19.300000300000001</c:v>
                </c:pt>
                <c:pt idx="319">
                  <c:v>19.400000299999999</c:v>
                </c:pt>
                <c:pt idx="320">
                  <c:v>19.5000003</c:v>
                </c:pt>
                <c:pt idx="321">
                  <c:v>19.600000299999998</c:v>
                </c:pt>
                <c:pt idx="322">
                  <c:v>19.700000299999999</c:v>
                </c:pt>
                <c:pt idx="323">
                  <c:v>19.800000300000001</c:v>
                </c:pt>
                <c:pt idx="324">
                  <c:v>19.900000300000002</c:v>
                </c:pt>
                <c:pt idx="325">
                  <c:v>20.0000003</c:v>
                </c:pt>
                <c:pt idx="326">
                  <c:v>20.100000300000001</c:v>
                </c:pt>
                <c:pt idx="327">
                  <c:v>20.200000299999999</c:v>
                </c:pt>
                <c:pt idx="328">
                  <c:v>20.300000300000001</c:v>
                </c:pt>
                <c:pt idx="329">
                  <c:v>20.400000299999999</c:v>
                </c:pt>
                <c:pt idx="330">
                  <c:v>20.5000003</c:v>
                </c:pt>
                <c:pt idx="331">
                  <c:v>20.600000300000001</c:v>
                </c:pt>
                <c:pt idx="332">
                  <c:v>20.700000299999999</c:v>
                </c:pt>
                <c:pt idx="333">
                  <c:v>20.800000300000001</c:v>
                </c:pt>
                <c:pt idx="334">
                  <c:v>20.900000299999999</c:v>
                </c:pt>
                <c:pt idx="335">
                  <c:v>21.0000003</c:v>
                </c:pt>
                <c:pt idx="336">
                  <c:v>21.100000299999998</c:v>
                </c:pt>
                <c:pt idx="337">
                  <c:v>21.200000299999999</c:v>
                </c:pt>
                <c:pt idx="338">
                  <c:v>21.300000300000001</c:v>
                </c:pt>
                <c:pt idx="339">
                  <c:v>21.400000300000002</c:v>
                </c:pt>
                <c:pt idx="340">
                  <c:v>21.5000003</c:v>
                </c:pt>
                <c:pt idx="341">
                  <c:v>21.600000300000001</c:v>
                </c:pt>
                <c:pt idx="342">
                  <c:v>21.700000299999999</c:v>
                </c:pt>
                <c:pt idx="343">
                  <c:v>21.800000299999997</c:v>
                </c:pt>
                <c:pt idx="344">
                  <c:v>21.900000299999999</c:v>
                </c:pt>
                <c:pt idx="345">
                  <c:v>22.0000003</c:v>
                </c:pt>
                <c:pt idx="346">
                  <c:v>22.100000300000001</c:v>
                </c:pt>
                <c:pt idx="347">
                  <c:v>22.200000299999999</c:v>
                </c:pt>
                <c:pt idx="348">
                  <c:v>22.300000300000001</c:v>
                </c:pt>
                <c:pt idx="349">
                  <c:v>22.400000300000002</c:v>
                </c:pt>
                <c:pt idx="350">
                  <c:v>22.5000003</c:v>
                </c:pt>
                <c:pt idx="351">
                  <c:v>22.600000299999998</c:v>
                </c:pt>
                <c:pt idx="352">
                  <c:v>22.700000299999999</c:v>
                </c:pt>
                <c:pt idx="353">
                  <c:v>22.800000300000001</c:v>
                </c:pt>
                <c:pt idx="354">
                  <c:v>22.900000299999999</c:v>
                </c:pt>
                <c:pt idx="355">
                  <c:v>23.0000003</c:v>
                </c:pt>
                <c:pt idx="356">
                  <c:v>23.100000300000001</c:v>
                </c:pt>
                <c:pt idx="357">
                  <c:v>23.200000300000003</c:v>
                </c:pt>
                <c:pt idx="358">
                  <c:v>23.300000299999997</c:v>
                </c:pt>
                <c:pt idx="359">
                  <c:v>23.400000299999999</c:v>
                </c:pt>
                <c:pt idx="360">
                  <c:v>23.5000003</c:v>
                </c:pt>
                <c:pt idx="361">
                  <c:v>23.600000300000001</c:v>
                </c:pt>
                <c:pt idx="362">
                  <c:v>23.700000299999999</c:v>
                </c:pt>
                <c:pt idx="363">
                  <c:v>23.800000300000001</c:v>
                </c:pt>
                <c:pt idx="364">
                  <c:v>23.900000300000002</c:v>
                </c:pt>
                <c:pt idx="365">
                  <c:v>24.0000003</c:v>
                </c:pt>
                <c:pt idx="366">
                  <c:v>24.100000299999998</c:v>
                </c:pt>
                <c:pt idx="367">
                  <c:v>24.200000299999999</c:v>
                </c:pt>
                <c:pt idx="368">
                  <c:v>24.300000300000001</c:v>
                </c:pt>
                <c:pt idx="369">
                  <c:v>24.400000299999999</c:v>
                </c:pt>
                <c:pt idx="370">
                  <c:v>24.5000003</c:v>
                </c:pt>
                <c:pt idx="371">
                  <c:v>24.600000300000001</c:v>
                </c:pt>
                <c:pt idx="372">
                  <c:v>24.700000300000003</c:v>
                </c:pt>
                <c:pt idx="373">
                  <c:v>24.800000299999997</c:v>
                </c:pt>
                <c:pt idx="374">
                  <c:v>24.900000299999999</c:v>
                </c:pt>
                <c:pt idx="375">
                  <c:v>25.0000003</c:v>
                </c:pt>
                <c:pt idx="376">
                  <c:v>25.100000300000001</c:v>
                </c:pt>
                <c:pt idx="377">
                  <c:v>25.200000299999999</c:v>
                </c:pt>
                <c:pt idx="378">
                  <c:v>25.300000300000001</c:v>
                </c:pt>
                <c:pt idx="379">
                  <c:v>25.400000300000002</c:v>
                </c:pt>
                <c:pt idx="380">
                  <c:v>25.5000003</c:v>
                </c:pt>
                <c:pt idx="381">
                  <c:v>25.600000299999998</c:v>
                </c:pt>
                <c:pt idx="382">
                  <c:v>25.700000299999999</c:v>
                </c:pt>
                <c:pt idx="383">
                  <c:v>25.800000300000001</c:v>
                </c:pt>
                <c:pt idx="384">
                  <c:v>25.900000299999999</c:v>
                </c:pt>
                <c:pt idx="385">
                  <c:v>26.0000003</c:v>
                </c:pt>
                <c:pt idx="386">
                  <c:v>26.100000300000001</c:v>
                </c:pt>
                <c:pt idx="387">
                  <c:v>26.200000300000003</c:v>
                </c:pt>
                <c:pt idx="388">
                  <c:v>26.300000400000002</c:v>
                </c:pt>
                <c:pt idx="389">
                  <c:v>26.400000400000003</c:v>
                </c:pt>
                <c:pt idx="390">
                  <c:v>26.500000399999998</c:v>
                </c:pt>
                <c:pt idx="391">
                  <c:v>26.600000399999999</c:v>
                </c:pt>
                <c:pt idx="392">
                  <c:v>26.7000004</c:v>
                </c:pt>
                <c:pt idx="393">
                  <c:v>26.800000399999998</c:v>
                </c:pt>
                <c:pt idx="394">
                  <c:v>26.9000004</c:v>
                </c:pt>
                <c:pt idx="395">
                  <c:v>27.000000400000001</c:v>
                </c:pt>
                <c:pt idx="396">
                  <c:v>27.100000400000003</c:v>
                </c:pt>
                <c:pt idx="397">
                  <c:v>27.2000004</c:v>
                </c:pt>
                <c:pt idx="398">
                  <c:v>27.300000399999998</c:v>
                </c:pt>
                <c:pt idx="399">
                  <c:v>27.4000004</c:v>
                </c:pt>
                <c:pt idx="400">
                  <c:v>27.500000400000001</c:v>
                </c:pt>
                <c:pt idx="401">
                  <c:v>27.600000399999999</c:v>
                </c:pt>
                <c:pt idx="402">
                  <c:v>27.7000004</c:v>
                </c:pt>
                <c:pt idx="403">
                  <c:v>27.800000400000002</c:v>
                </c:pt>
                <c:pt idx="404">
                  <c:v>27.9000004</c:v>
                </c:pt>
                <c:pt idx="405">
                  <c:v>28.000000400000001</c:v>
                </c:pt>
                <c:pt idx="406">
                  <c:v>28.100000399999999</c:v>
                </c:pt>
                <c:pt idx="407">
                  <c:v>28.2000004</c:v>
                </c:pt>
                <c:pt idx="408">
                  <c:v>28.300000399999998</c:v>
                </c:pt>
                <c:pt idx="409">
                  <c:v>28.4000004</c:v>
                </c:pt>
                <c:pt idx="410">
                  <c:v>28.500000400000001</c:v>
                </c:pt>
                <c:pt idx="411">
                  <c:v>28.600000400000003</c:v>
                </c:pt>
                <c:pt idx="412">
                  <c:v>28.7000004</c:v>
                </c:pt>
                <c:pt idx="413">
                  <c:v>28.800000399999998</c:v>
                </c:pt>
                <c:pt idx="414">
                  <c:v>28.9000004</c:v>
                </c:pt>
                <c:pt idx="415">
                  <c:v>29.000000399999998</c:v>
                </c:pt>
                <c:pt idx="416">
                  <c:v>29.100000399999999</c:v>
                </c:pt>
                <c:pt idx="417">
                  <c:v>29.2000004</c:v>
                </c:pt>
                <c:pt idx="418">
                  <c:v>29.300000400000002</c:v>
                </c:pt>
                <c:pt idx="419">
                  <c:v>29.4000004</c:v>
                </c:pt>
                <c:pt idx="420">
                  <c:v>29.500000400000001</c:v>
                </c:pt>
                <c:pt idx="421">
                  <c:v>29.600000399999999</c:v>
                </c:pt>
                <c:pt idx="422">
                  <c:v>29.7000004</c:v>
                </c:pt>
                <c:pt idx="423">
                  <c:v>29.800000399999998</c:v>
                </c:pt>
                <c:pt idx="424">
                  <c:v>29.900000400000003</c:v>
                </c:pt>
                <c:pt idx="425">
                  <c:v>30.000000399999998</c:v>
                </c:pt>
                <c:pt idx="426">
                  <c:v>30.100000399999999</c:v>
                </c:pt>
                <c:pt idx="427">
                  <c:v>30.2000004</c:v>
                </c:pt>
                <c:pt idx="428">
                  <c:v>30.300000400000002</c:v>
                </c:pt>
                <c:pt idx="429">
                  <c:v>30.4000004</c:v>
                </c:pt>
                <c:pt idx="430">
                  <c:v>30.500000400000001</c:v>
                </c:pt>
                <c:pt idx="431">
                  <c:v>30.600000400000003</c:v>
                </c:pt>
                <c:pt idx="432">
                  <c:v>30.700000399999997</c:v>
                </c:pt>
                <c:pt idx="433">
                  <c:v>30.800000399999998</c:v>
                </c:pt>
                <c:pt idx="434">
                  <c:v>30.9000004</c:v>
                </c:pt>
                <c:pt idx="435">
                  <c:v>31.000000400000001</c:v>
                </c:pt>
                <c:pt idx="436">
                  <c:v>31.100000399999999</c:v>
                </c:pt>
                <c:pt idx="437">
                  <c:v>31.2000004</c:v>
                </c:pt>
                <c:pt idx="438">
                  <c:v>31.300000400000002</c:v>
                </c:pt>
                <c:pt idx="439">
                  <c:v>31.400000399999996</c:v>
                </c:pt>
                <c:pt idx="440">
                  <c:v>31.500000399999998</c:v>
                </c:pt>
                <c:pt idx="441">
                  <c:v>31.600000399999999</c:v>
                </c:pt>
                <c:pt idx="442">
                  <c:v>31.7000004</c:v>
                </c:pt>
                <c:pt idx="443">
                  <c:v>31.800000400000002</c:v>
                </c:pt>
                <c:pt idx="444">
                  <c:v>31.9000004</c:v>
                </c:pt>
                <c:pt idx="445">
                  <c:v>32.000000400000005</c:v>
                </c:pt>
                <c:pt idx="446">
                  <c:v>32.100000400000006</c:v>
                </c:pt>
                <c:pt idx="447">
                  <c:v>32.2000004</c:v>
                </c:pt>
                <c:pt idx="448">
                  <c:v>32.300000399999995</c:v>
                </c:pt>
                <c:pt idx="449">
                  <c:v>32.400000399999996</c:v>
                </c:pt>
                <c:pt idx="450">
                  <c:v>32.500000399999998</c:v>
                </c:pt>
                <c:pt idx="451">
                  <c:v>32.600000399999999</c:v>
                </c:pt>
                <c:pt idx="452">
                  <c:v>32.7000004</c:v>
                </c:pt>
                <c:pt idx="453">
                  <c:v>32.800000400000002</c:v>
                </c:pt>
                <c:pt idx="454">
                  <c:v>32.900000399999996</c:v>
                </c:pt>
                <c:pt idx="455">
                  <c:v>33.000000399999998</c:v>
                </c:pt>
                <c:pt idx="456">
                  <c:v>33.100000399999999</c:v>
                </c:pt>
                <c:pt idx="457">
                  <c:v>33.2000004</c:v>
                </c:pt>
                <c:pt idx="458">
                  <c:v>33.300000400000002</c:v>
                </c:pt>
                <c:pt idx="459">
                  <c:v>33.400000400000003</c:v>
                </c:pt>
                <c:pt idx="460">
                  <c:v>33.500000400000005</c:v>
                </c:pt>
                <c:pt idx="461">
                  <c:v>33.600000400000006</c:v>
                </c:pt>
                <c:pt idx="462">
                  <c:v>33.7000004</c:v>
                </c:pt>
                <c:pt idx="463">
                  <c:v>33.800000500000003</c:v>
                </c:pt>
                <c:pt idx="464">
                  <c:v>33.900000500000004</c:v>
                </c:pt>
                <c:pt idx="465">
                  <c:v>34.000000499999999</c:v>
                </c:pt>
                <c:pt idx="466">
                  <c:v>34.1000005</c:v>
                </c:pt>
                <c:pt idx="467">
                  <c:v>34.200000499999994</c:v>
                </c:pt>
                <c:pt idx="468">
                  <c:v>34.300000499999996</c:v>
                </c:pt>
                <c:pt idx="469">
                  <c:v>34.400000499999997</c:v>
                </c:pt>
                <c:pt idx="470">
                  <c:v>34.500000499999999</c:v>
                </c:pt>
                <c:pt idx="471">
                  <c:v>34.6000005</c:v>
                </c:pt>
                <c:pt idx="472">
                  <c:v>34.700000500000002</c:v>
                </c:pt>
                <c:pt idx="473">
                  <c:v>34.800000500000003</c:v>
                </c:pt>
                <c:pt idx="474">
                  <c:v>34.900000500000004</c:v>
                </c:pt>
                <c:pt idx="475">
                  <c:v>35.000000499999999</c:v>
                </c:pt>
                <c:pt idx="476">
                  <c:v>35.1000005</c:v>
                </c:pt>
                <c:pt idx="477">
                  <c:v>35.200000500000002</c:v>
                </c:pt>
                <c:pt idx="478">
                  <c:v>35.300000500000003</c:v>
                </c:pt>
                <c:pt idx="479">
                  <c:v>35.400000500000004</c:v>
                </c:pt>
                <c:pt idx="480">
                  <c:v>35.500000499999999</c:v>
                </c:pt>
                <c:pt idx="481">
                  <c:v>35.6000005</c:v>
                </c:pt>
                <c:pt idx="482">
                  <c:v>35.700000499999994</c:v>
                </c:pt>
                <c:pt idx="483">
                  <c:v>35.800000499999996</c:v>
                </c:pt>
                <c:pt idx="484">
                  <c:v>35.900000499999997</c:v>
                </c:pt>
                <c:pt idx="485">
                  <c:v>36.000000499999999</c:v>
                </c:pt>
                <c:pt idx="486">
                  <c:v>36.1000005</c:v>
                </c:pt>
                <c:pt idx="487">
                  <c:v>36.200000500000002</c:v>
                </c:pt>
                <c:pt idx="488">
                  <c:v>36.300000500000003</c:v>
                </c:pt>
                <c:pt idx="489">
                  <c:v>36.400000499999997</c:v>
                </c:pt>
                <c:pt idx="490">
                  <c:v>36.500000499999999</c:v>
                </c:pt>
                <c:pt idx="491">
                  <c:v>36.6000005</c:v>
                </c:pt>
                <c:pt idx="492">
                  <c:v>36.700000500000002</c:v>
                </c:pt>
                <c:pt idx="493">
                  <c:v>36.800000500000003</c:v>
                </c:pt>
                <c:pt idx="494">
                  <c:v>36.900000500000004</c:v>
                </c:pt>
                <c:pt idx="495">
                  <c:v>37.000000499999999</c:v>
                </c:pt>
                <c:pt idx="496">
                  <c:v>37.1000005</c:v>
                </c:pt>
                <c:pt idx="497">
                  <c:v>37.200000499999994</c:v>
                </c:pt>
                <c:pt idx="498">
                  <c:v>37.300000499999996</c:v>
                </c:pt>
                <c:pt idx="499">
                  <c:v>37.400000499999997</c:v>
                </c:pt>
                <c:pt idx="500">
                  <c:v>37.500000499999999</c:v>
                </c:pt>
                <c:pt idx="501">
                  <c:v>37.6000005</c:v>
                </c:pt>
                <c:pt idx="502">
                  <c:v>37.700000500000002</c:v>
                </c:pt>
                <c:pt idx="503">
                  <c:v>37.800000500000003</c:v>
                </c:pt>
              </c:numCache>
            </c:numRef>
          </c:xVal>
          <c:yVal>
            <c:numRef>
              <c:f>Sheet7!$H$5:$H$508</c:f>
              <c:numCache>
                <c:formatCode>General</c:formatCode>
                <c:ptCount val="5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</c:numCache>
            </c:numRef>
          </c:yVal>
          <c:smooth val="1"/>
        </c:ser>
        <c:ser>
          <c:idx val="3"/>
          <c:order val="2"/>
          <c:tx>
            <c:v>final system temporal profile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Sheet7!$E$5:$E$580</c:f>
              <c:numCache>
                <c:formatCode>0.00E+00</c:formatCode>
                <c:ptCount val="576"/>
                <c:pt idx="0">
                  <c:v>-12.500000199999999</c:v>
                </c:pt>
                <c:pt idx="1">
                  <c:v>-12.400000200000001</c:v>
                </c:pt>
                <c:pt idx="2">
                  <c:v>-12.300000199999999</c:v>
                </c:pt>
                <c:pt idx="3">
                  <c:v>-12.2000002</c:v>
                </c:pt>
                <c:pt idx="4">
                  <c:v>-12.100000199999998</c:v>
                </c:pt>
                <c:pt idx="5">
                  <c:v>-12.000000200000001</c:v>
                </c:pt>
                <c:pt idx="6">
                  <c:v>-11.900000200000001</c:v>
                </c:pt>
                <c:pt idx="7">
                  <c:v>-11.800000199999999</c:v>
                </c:pt>
                <c:pt idx="8">
                  <c:v>-11.7000002</c:v>
                </c:pt>
                <c:pt idx="9">
                  <c:v>-11.6000002</c:v>
                </c:pt>
                <c:pt idx="10">
                  <c:v>-11.500000200000001</c:v>
                </c:pt>
                <c:pt idx="11">
                  <c:v>-11.400000199999999</c:v>
                </c:pt>
                <c:pt idx="12">
                  <c:v>-11.300000199999999</c:v>
                </c:pt>
                <c:pt idx="13">
                  <c:v>-11.200000099999999</c:v>
                </c:pt>
                <c:pt idx="14">
                  <c:v>-11.100000100000001</c:v>
                </c:pt>
                <c:pt idx="15">
                  <c:v>-11.000000099999999</c:v>
                </c:pt>
                <c:pt idx="16">
                  <c:v>-10.9000001</c:v>
                </c:pt>
                <c:pt idx="17">
                  <c:v>-10.8000001</c:v>
                </c:pt>
                <c:pt idx="18">
                  <c:v>-10.7000001</c:v>
                </c:pt>
                <c:pt idx="19">
                  <c:v>-10.600000100000001</c:v>
                </c:pt>
                <c:pt idx="20">
                  <c:v>-10.500000099999999</c:v>
                </c:pt>
                <c:pt idx="21">
                  <c:v>-10.4000001</c:v>
                </c:pt>
                <c:pt idx="22">
                  <c:v>-10.3000001</c:v>
                </c:pt>
                <c:pt idx="23">
                  <c:v>-10.2000001</c:v>
                </c:pt>
                <c:pt idx="24">
                  <c:v>-10.100000099999999</c:v>
                </c:pt>
                <c:pt idx="25">
                  <c:v>-10.000000099999999</c:v>
                </c:pt>
                <c:pt idx="26">
                  <c:v>-9.9000001300000005</c:v>
                </c:pt>
                <c:pt idx="27">
                  <c:v>-9.800000129999999</c:v>
                </c:pt>
                <c:pt idx="28">
                  <c:v>-9.7000001300000012</c:v>
                </c:pt>
                <c:pt idx="29">
                  <c:v>-9.6000001299999997</c:v>
                </c:pt>
                <c:pt idx="30">
                  <c:v>-9.5000001300000001</c:v>
                </c:pt>
                <c:pt idx="31">
                  <c:v>-9.4000001299999987</c:v>
                </c:pt>
                <c:pt idx="32">
                  <c:v>-9.30000012</c:v>
                </c:pt>
                <c:pt idx="33">
                  <c:v>-9.2000001199999986</c:v>
                </c:pt>
                <c:pt idx="34">
                  <c:v>-9.1000001200000007</c:v>
                </c:pt>
                <c:pt idx="35">
                  <c:v>-9.0000001199999993</c:v>
                </c:pt>
                <c:pt idx="36">
                  <c:v>-8.9000001199999996</c:v>
                </c:pt>
                <c:pt idx="37">
                  <c:v>-8.80000012</c:v>
                </c:pt>
                <c:pt idx="38">
                  <c:v>-8.7000001200000003</c:v>
                </c:pt>
                <c:pt idx="39">
                  <c:v>-8.6000001100000016</c:v>
                </c:pt>
                <c:pt idx="40">
                  <c:v>-8.5000001100000002</c:v>
                </c:pt>
                <c:pt idx="41">
                  <c:v>-8.4000001100000006</c:v>
                </c:pt>
                <c:pt idx="42">
                  <c:v>-8.3000001099999992</c:v>
                </c:pt>
                <c:pt idx="43">
                  <c:v>-8.2000001100000013</c:v>
                </c:pt>
                <c:pt idx="44">
                  <c:v>-8.1000001099999999</c:v>
                </c:pt>
                <c:pt idx="45">
                  <c:v>-8.0000001100000002</c:v>
                </c:pt>
                <c:pt idx="46">
                  <c:v>-7.9000001099999997</c:v>
                </c:pt>
                <c:pt idx="47">
                  <c:v>-7.8000001000000001</c:v>
                </c:pt>
                <c:pt idx="48">
                  <c:v>-7.7000000999999996</c:v>
                </c:pt>
                <c:pt idx="49">
                  <c:v>-7.6000000999999999</c:v>
                </c:pt>
                <c:pt idx="50">
                  <c:v>-7.5000000999999994</c:v>
                </c:pt>
                <c:pt idx="51">
                  <c:v>-7.4000000999999997</c:v>
                </c:pt>
                <c:pt idx="52">
                  <c:v>-7.3000001000000001</c:v>
                </c:pt>
                <c:pt idx="53">
                  <c:v>-7.2000000999999996</c:v>
                </c:pt>
                <c:pt idx="54">
                  <c:v>-7.10000009</c:v>
                </c:pt>
                <c:pt idx="55">
                  <c:v>-7.0000000900000003</c:v>
                </c:pt>
                <c:pt idx="56">
                  <c:v>-6.9000000899999998</c:v>
                </c:pt>
                <c:pt idx="57">
                  <c:v>-6.8000000900000002</c:v>
                </c:pt>
                <c:pt idx="58">
                  <c:v>-6.7000000899999996</c:v>
                </c:pt>
                <c:pt idx="59">
                  <c:v>-6.60000009</c:v>
                </c:pt>
                <c:pt idx="60">
                  <c:v>-6.5000000899999995</c:v>
                </c:pt>
                <c:pt idx="61">
                  <c:v>-6.4000000899999998</c:v>
                </c:pt>
                <c:pt idx="62">
                  <c:v>-6.3000000799999993</c:v>
                </c:pt>
                <c:pt idx="63">
                  <c:v>-6.2000000799999997</c:v>
                </c:pt>
                <c:pt idx="64">
                  <c:v>-6.10000008</c:v>
                </c:pt>
                <c:pt idx="65">
                  <c:v>-6.0000000800000004</c:v>
                </c:pt>
                <c:pt idx="66">
                  <c:v>-5.9000000799999999</c:v>
                </c:pt>
                <c:pt idx="67">
                  <c:v>-5.8000000800000002</c:v>
                </c:pt>
                <c:pt idx="68">
                  <c:v>-5.7000000799999997</c:v>
                </c:pt>
                <c:pt idx="69">
                  <c:v>-5.6000000700000001</c:v>
                </c:pt>
                <c:pt idx="70">
                  <c:v>-5.5000000700000005</c:v>
                </c:pt>
                <c:pt idx="71">
                  <c:v>-5.4000000699999999</c:v>
                </c:pt>
                <c:pt idx="72">
                  <c:v>-5.3000000700000003</c:v>
                </c:pt>
                <c:pt idx="73">
                  <c:v>-5.2000000699999998</c:v>
                </c:pt>
                <c:pt idx="74">
                  <c:v>-5.1000000700000001</c:v>
                </c:pt>
                <c:pt idx="75">
                  <c:v>-5.0000000699999996</c:v>
                </c:pt>
                <c:pt idx="76">
                  <c:v>-4.9000000699999999</c:v>
                </c:pt>
                <c:pt idx="77">
                  <c:v>-4.8000000599999995</c:v>
                </c:pt>
                <c:pt idx="78">
                  <c:v>-4.7000000599999998</c:v>
                </c:pt>
                <c:pt idx="79">
                  <c:v>-4.6000000599999993</c:v>
                </c:pt>
                <c:pt idx="80">
                  <c:v>-4.5000000599999996</c:v>
                </c:pt>
                <c:pt idx="81">
                  <c:v>-4.40000006</c:v>
                </c:pt>
                <c:pt idx="82">
                  <c:v>-4.3000000600000003</c:v>
                </c:pt>
                <c:pt idx="83">
                  <c:v>-4.2000000599999998</c:v>
                </c:pt>
                <c:pt idx="84">
                  <c:v>-4.1000000500000002</c:v>
                </c:pt>
                <c:pt idx="85">
                  <c:v>-4.0000000500000006</c:v>
                </c:pt>
                <c:pt idx="86">
                  <c:v>-3.9000000500000001</c:v>
                </c:pt>
                <c:pt idx="87">
                  <c:v>-3.80000005</c:v>
                </c:pt>
                <c:pt idx="88">
                  <c:v>-3.7000000499999999</c:v>
                </c:pt>
                <c:pt idx="89">
                  <c:v>-3.6000000499999998</c:v>
                </c:pt>
                <c:pt idx="90">
                  <c:v>-3.5000000500000001</c:v>
                </c:pt>
                <c:pt idx="91">
                  <c:v>-3.4000000500000001</c:v>
                </c:pt>
                <c:pt idx="92">
                  <c:v>-3.30000004</c:v>
                </c:pt>
                <c:pt idx="93">
                  <c:v>-3.2000000399999999</c:v>
                </c:pt>
                <c:pt idx="94">
                  <c:v>-3.1000000399999998</c:v>
                </c:pt>
                <c:pt idx="95">
                  <c:v>-3.0000000400000002</c:v>
                </c:pt>
                <c:pt idx="96">
                  <c:v>-2.9000000400000001</c:v>
                </c:pt>
                <c:pt idx="97">
                  <c:v>-2.80000004</c:v>
                </c:pt>
                <c:pt idx="98">
                  <c:v>-2.7000000399999999</c:v>
                </c:pt>
                <c:pt idx="99">
                  <c:v>-2.6000000299999999</c:v>
                </c:pt>
                <c:pt idx="100">
                  <c:v>-2.5000000299999998</c:v>
                </c:pt>
                <c:pt idx="101">
                  <c:v>-2.4000000299999997</c:v>
                </c:pt>
                <c:pt idx="102">
                  <c:v>-2.3000000299999996</c:v>
                </c:pt>
                <c:pt idx="103">
                  <c:v>-2.20000003</c:v>
                </c:pt>
                <c:pt idx="104">
                  <c:v>-2.1000000299999999</c:v>
                </c:pt>
                <c:pt idx="105">
                  <c:v>-2.0000000300000003</c:v>
                </c:pt>
                <c:pt idx="106">
                  <c:v>-1.90000003</c:v>
                </c:pt>
                <c:pt idx="107">
                  <c:v>-1.8000000200000001</c:v>
                </c:pt>
                <c:pt idx="108">
                  <c:v>-1.7000000200000001</c:v>
                </c:pt>
                <c:pt idx="109">
                  <c:v>-1.60000002</c:v>
                </c:pt>
                <c:pt idx="110">
                  <c:v>-1.5000000200000001</c:v>
                </c:pt>
                <c:pt idx="111">
                  <c:v>-1.40000002</c:v>
                </c:pt>
                <c:pt idx="112">
                  <c:v>-1.3000000199999999</c:v>
                </c:pt>
                <c:pt idx="113">
                  <c:v>-1.2000000200000001</c:v>
                </c:pt>
                <c:pt idx="114">
                  <c:v>-1.10000001</c:v>
                </c:pt>
                <c:pt idx="115">
                  <c:v>-1.0000000099999999</c:v>
                </c:pt>
                <c:pt idx="116">
                  <c:v>-0.90000001200000002</c:v>
                </c:pt>
                <c:pt idx="117">
                  <c:v>-0.80000001100000007</c:v>
                </c:pt>
                <c:pt idx="118">
                  <c:v>-0.70000000899999992</c:v>
                </c:pt>
                <c:pt idx="119">
                  <c:v>-0.60000000799999997</c:v>
                </c:pt>
                <c:pt idx="120">
                  <c:v>-0.50000000700000002</c:v>
                </c:pt>
                <c:pt idx="121">
                  <c:v>-0.40000000499999999</c:v>
                </c:pt>
                <c:pt idx="122">
                  <c:v>-0.30000000399999999</c:v>
                </c:pt>
                <c:pt idx="123">
                  <c:v>-0.20000000299999998</c:v>
                </c:pt>
                <c:pt idx="124">
                  <c:v>-0.10000000099999999</c:v>
                </c:pt>
                <c:pt idx="125">
                  <c:v>0</c:v>
                </c:pt>
                <c:pt idx="126">
                  <c:v>0.10000000099999999</c:v>
                </c:pt>
                <c:pt idx="127">
                  <c:v>0.20000000299999998</c:v>
                </c:pt>
                <c:pt idx="128">
                  <c:v>0.30000000399999999</c:v>
                </c:pt>
                <c:pt idx="129">
                  <c:v>0.40000000499999999</c:v>
                </c:pt>
                <c:pt idx="130">
                  <c:v>0.50000000700000002</c:v>
                </c:pt>
                <c:pt idx="131">
                  <c:v>0.60000000799999997</c:v>
                </c:pt>
                <c:pt idx="132">
                  <c:v>0.70000000899999992</c:v>
                </c:pt>
                <c:pt idx="133">
                  <c:v>0.80000001100000007</c:v>
                </c:pt>
                <c:pt idx="134">
                  <c:v>0.90000001200000002</c:v>
                </c:pt>
                <c:pt idx="135">
                  <c:v>1.0000000099999999</c:v>
                </c:pt>
                <c:pt idx="136">
                  <c:v>1.10000001</c:v>
                </c:pt>
                <c:pt idx="137">
                  <c:v>1.2000000200000001</c:v>
                </c:pt>
                <c:pt idx="138">
                  <c:v>1.3000000199999999</c:v>
                </c:pt>
                <c:pt idx="139">
                  <c:v>1.40000002</c:v>
                </c:pt>
                <c:pt idx="140">
                  <c:v>1.5000000200000001</c:v>
                </c:pt>
                <c:pt idx="141">
                  <c:v>1.60000002</c:v>
                </c:pt>
                <c:pt idx="142">
                  <c:v>1.7000000200000001</c:v>
                </c:pt>
                <c:pt idx="143">
                  <c:v>1.8000000200000001</c:v>
                </c:pt>
                <c:pt idx="144">
                  <c:v>1.90000003</c:v>
                </c:pt>
                <c:pt idx="145">
                  <c:v>2.0000000300000003</c:v>
                </c:pt>
                <c:pt idx="146">
                  <c:v>2.1000000299999999</c:v>
                </c:pt>
                <c:pt idx="147">
                  <c:v>2.20000003</c:v>
                </c:pt>
                <c:pt idx="148">
                  <c:v>2.3000000299999996</c:v>
                </c:pt>
                <c:pt idx="149">
                  <c:v>2.4000000299999997</c:v>
                </c:pt>
                <c:pt idx="150">
                  <c:v>2.5000000299999998</c:v>
                </c:pt>
                <c:pt idx="151">
                  <c:v>2.6000000299999999</c:v>
                </c:pt>
                <c:pt idx="152">
                  <c:v>2.7000000399999999</c:v>
                </c:pt>
                <c:pt idx="153">
                  <c:v>2.80000004</c:v>
                </c:pt>
                <c:pt idx="154">
                  <c:v>2.9000000400000001</c:v>
                </c:pt>
                <c:pt idx="155">
                  <c:v>3.0000000400000002</c:v>
                </c:pt>
                <c:pt idx="156">
                  <c:v>3.1000000399999998</c:v>
                </c:pt>
                <c:pt idx="157">
                  <c:v>3.2000000399999999</c:v>
                </c:pt>
                <c:pt idx="158">
                  <c:v>3.30000004</c:v>
                </c:pt>
                <c:pt idx="159">
                  <c:v>3.4000000500000001</c:v>
                </c:pt>
                <c:pt idx="160">
                  <c:v>3.5000000500000001</c:v>
                </c:pt>
                <c:pt idx="161">
                  <c:v>3.6000000499999998</c:v>
                </c:pt>
                <c:pt idx="162">
                  <c:v>3.7000000499999999</c:v>
                </c:pt>
                <c:pt idx="163">
                  <c:v>3.80000005</c:v>
                </c:pt>
                <c:pt idx="164">
                  <c:v>3.9000000500000001</c:v>
                </c:pt>
                <c:pt idx="165">
                  <c:v>4.0000000500000006</c:v>
                </c:pt>
                <c:pt idx="166">
                  <c:v>4.1000000500000002</c:v>
                </c:pt>
                <c:pt idx="167">
                  <c:v>4.2000000599999998</c:v>
                </c:pt>
                <c:pt idx="168">
                  <c:v>4.3000000600000003</c:v>
                </c:pt>
                <c:pt idx="169">
                  <c:v>4.40000006</c:v>
                </c:pt>
                <c:pt idx="170">
                  <c:v>4.5000000599999996</c:v>
                </c:pt>
                <c:pt idx="171">
                  <c:v>4.6000000599999993</c:v>
                </c:pt>
                <c:pt idx="172">
                  <c:v>4.7000000599999998</c:v>
                </c:pt>
                <c:pt idx="173">
                  <c:v>4.8000000599999995</c:v>
                </c:pt>
                <c:pt idx="174">
                  <c:v>4.9000000699999999</c:v>
                </c:pt>
                <c:pt idx="175">
                  <c:v>5.0000000699999996</c:v>
                </c:pt>
                <c:pt idx="176">
                  <c:v>5.1000000700000001</c:v>
                </c:pt>
                <c:pt idx="177">
                  <c:v>5.2000000699999998</c:v>
                </c:pt>
                <c:pt idx="178">
                  <c:v>5.3000000700000003</c:v>
                </c:pt>
                <c:pt idx="179">
                  <c:v>5.4000000699999999</c:v>
                </c:pt>
                <c:pt idx="180">
                  <c:v>5.5000000700000005</c:v>
                </c:pt>
                <c:pt idx="181">
                  <c:v>5.6000000700000001</c:v>
                </c:pt>
                <c:pt idx="182">
                  <c:v>5.7000000799999997</c:v>
                </c:pt>
                <c:pt idx="183">
                  <c:v>5.8000000800000002</c:v>
                </c:pt>
                <c:pt idx="184">
                  <c:v>5.9000000799999999</c:v>
                </c:pt>
                <c:pt idx="185">
                  <c:v>6.0000000800000004</c:v>
                </c:pt>
                <c:pt idx="186">
                  <c:v>6.10000008</c:v>
                </c:pt>
                <c:pt idx="187">
                  <c:v>6.2000000799999997</c:v>
                </c:pt>
                <c:pt idx="188">
                  <c:v>6.3000000799999993</c:v>
                </c:pt>
                <c:pt idx="189">
                  <c:v>6.4000000899999998</c:v>
                </c:pt>
                <c:pt idx="190">
                  <c:v>6.5000000899999995</c:v>
                </c:pt>
                <c:pt idx="191">
                  <c:v>6.60000009</c:v>
                </c:pt>
                <c:pt idx="192">
                  <c:v>6.7000000899999996</c:v>
                </c:pt>
                <c:pt idx="193">
                  <c:v>6.8000000900000002</c:v>
                </c:pt>
                <c:pt idx="194">
                  <c:v>6.9000000899999998</c:v>
                </c:pt>
                <c:pt idx="195">
                  <c:v>7.0000000900000003</c:v>
                </c:pt>
                <c:pt idx="196">
                  <c:v>7.10000009</c:v>
                </c:pt>
                <c:pt idx="197">
                  <c:v>7.2000000999999996</c:v>
                </c:pt>
                <c:pt idx="198">
                  <c:v>7.3000001000000001</c:v>
                </c:pt>
                <c:pt idx="199">
                  <c:v>7.4000000999999997</c:v>
                </c:pt>
                <c:pt idx="200">
                  <c:v>7.5000000999999994</c:v>
                </c:pt>
                <c:pt idx="201">
                  <c:v>7.6000000999999999</c:v>
                </c:pt>
                <c:pt idx="202">
                  <c:v>7.7000000999999996</c:v>
                </c:pt>
                <c:pt idx="203">
                  <c:v>7.8000001000000001</c:v>
                </c:pt>
                <c:pt idx="204">
                  <c:v>7.9000001099999997</c:v>
                </c:pt>
                <c:pt idx="205">
                  <c:v>8.0000001100000002</c:v>
                </c:pt>
                <c:pt idx="206">
                  <c:v>8.1000001099999999</c:v>
                </c:pt>
                <c:pt idx="207">
                  <c:v>8.2000001100000013</c:v>
                </c:pt>
                <c:pt idx="208">
                  <c:v>8.3000001099999992</c:v>
                </c:pt>
                <c:pt idx="209">
                  <c:v>8.4000001100000006</c:v>
                </c:pt>
                <c:pt idx="210">
                  <c:v>8.5000001100000002</c:v>
                </c:pt>
                <c:pt idx="211">
                  <c:v>8.6000001100000016</c:v>
                </c:pt>
                <c:pt idx="212">
                  <c:v>8.7000001200000003</c:v>
                </c:pt>
                <c:pt idx="213">
                  <c:v>8.80000012</c:v>
                </c:pt>
                <c:pt idx="214">
                  <c:v>8.9000001199999996</c:v>
                </c:pt>
                <c:pt idx="215">
                  <c:v>9.0000001199999993</c:v>
                </c:pt>
                <c:pt idx="216">
                  <c:v>9.1000001200000007</c:v>
                </c:pt>
                <c:pt idx="217">
                  <c:v>9.2000001199999986</c:v>
                </c:pt>
                <c:pt idx="218">
                  <c:v>9.30000012</c:v>
                </c:pt>
                <c:pt idx="219">
                  <c:v>9.4000001299999987</c:v>
                </c:pt>
                <c:pt idx="220">
                  <c:v>9.5000001300000001</c:v>
                </c:pt>
                <c:pt idx="221">
                  <c:v>9.6000001299999997</c:v>
                </c:pt>
                <c:pt idx="222">
                  <c:v>9.7000001300000012</c:v>
                </c:pt>
                <c:pt idx="223">
                  <c:v>9.800000129999999</c:v>
                </c:pt>
                <c:pt idx="224">
                  <c:v>9.9000001300000005</c:v>
                </c:pt>
                <c:pt idx="225">
                  <c:v>10.000000099999999</c:v>
                </c:pt>
                <c:pt idx="226">
                  <c:v>10.100000099999999</c:v>
                </c:pt>
                <c:pt idx="227">
                  <c:v>10.2000001</c:v>
                </c:pt>
                <c:pt idx="228">
                  <c:v>10.3000001</c:v>
                </c:pt>
                <c:pt idx="229">
                  <c:v>10.4000001</c:v>
                </c:pt>
                <c:pt idx="230">
                  <c:v>10.500000099999999</c:v>
                </c:pt>
                <c:pt idx="231">
                  <c:v>10.600000100000001</c:v>
                </c:pt>
                <c:pt idx="232">
                  <c:v>10.7000001</c:v>
                </c:pt>
                <c:pt idx="233">
                  <c:v>10.8000001</c:v>
                </c:pt>
                <c:pt idx="234">
                  <c:v>10.9000001</c:v>
                </c:pt>
                <c:pt idx="235">
                  <c:v>11.000000099999999</c:v>
                </c:pt>
                <c:pt idx="236">
                  <c:v>11.100000100000001</c:v>
                </c:pt>
                <c:pt idx="237">
                  <c:v>11.200000099999999</c:v>
                </c:pt>
                <c:pt idx="238">
                  <c:v>11.300000199999999</c:v>
                </c:pt>
                <c:pt idx="239">
                  <c:v>11.400000199999999</c:v>
                </c:pt>
                <c:pt idx="240">
                  <c:v>11.500000200000001</c:v>
                </c:pt>
                <c:pt idx="241">
                  <c:v>11.6000002</c:v>
                </c:pt>
                <c:pt idx="242">
                  <c:v>11.7000002</c:v>
                </c:pt>
                <c:pt idx="243">
                  <c:v>11.800000199999999</c:v>
                </c:pt>
                <c:pt idx="244">
                  <c:v>11.900000200000001</c:v>
                </c:pt>
                <c:pt idx="245">
                  <c:v>12.000000200000001</c:v>
                </c:pt>
                <c:pt idx="246">
                  <c:v>12.100000199999998</c:v>
                </c:pt>
                <c:pt idx="247">
                  <c:v>12.2000002</c:v>
                </c:pt>
                <c:pt idx="248">
                  <c:v>12.300000199999999</c:v>
                </c:pt>
                <c:pt idx="249">
                  <c:v>12.400000200000001</c:v>
                </c:pt>
                <c:pt idx="250">
                  <c:v>12.500000199999999</c:v>
                </c:pt>
                <c:pt idx="251">
                  <c:v>12.6000002</c:v>
                </c:pt>
                <c:pt idx="252">
                  <c:v>12.7000002</c:v>
                </c:pt>
                <c:pt idx="253">
                  <c:v>12.800000200000001</c:v>
                </c:pt>
                <c:pt idx="254">
                  <c:v>12.900000199999999</c:v>
                </c:pt>
                <c:pt idx="255">
                  <c:v>13.000000200000001</c:v>
                </c:pt>
                <c:pt idx="256">
                  <c:v>13.1000002</c:v>
                </c:pt>
                <c:pt idx="257">
                  <c:v>13.200000200000002</c:v>
                </c:pt>
                <c:pt idx="258">
                  <c:v>13.300000199999999</c:v>
                </c:pt>
                <c:pt idx="259">
                  <c:v>13.400000199999999</c:v>
                </c:pt>
                <c:pt idx="260">
                  <c:v>13.500000200000001</c:v>
                </c:pt>
                <c:pt idx="261">
                  <c:v>13.6000002</c:v>
                </c:pt>
                <c:pt idx="262">
                  <c:v>13.7000002</c:v>
                </c:pt>
                <c:pt idx="263">
                  <c:v>13.800000199999999</c:v>
                </c:pt>
                <c:pt idx="264">
                  <c:v>13.900000200000001</c:v>
                </c:pt>
                <c:pt idx="265">
                  <c:v>14.000000200000001</c:v>
                </c:pt>
                <c:pt idx="266">
                  <c:v>14.1000002</c:v>
                </c:pt>
                <c:pt idx="267">
                  <c:v>14.2000002</c:v>
                </c:pt>
                <c:pt idx="268">
                  <c:v>14.300000200000001</c:v>
                </c:pt>
                <c:pt idx="269">
                  <c:v>14.400000199999999</c:v>
                </c:pt>
                <c:pt idx="270">
                  <c:v>14.500000199999999</c:v>
                </c:pt>
                <c:pt idx="271">
                  <c:v>14.6000002</c:v>
                </c:pt>
                <c:pt idx="272">
                  <c:v>14.7000002</c:v>
                </c:pt>
                <c:pt idx="273">
                  <c:v>14.800000199999999</c:v>
                </c:pt>
                <c:pt idx="274">
                  <c:v>14.900000199999999</c:v>
                </c:pt>
                <c:pt idx="275">
                  <c:v>15.000000199999999</c:v>
                </c:pt>
                <c:pt idx="276">
                  <c:v>15.1000002</c:v>
                </c:pt>
                <c:pt idx="277">
                  <c:v>15.2000002</c:v>
                </c:pt>
                <c:pt idx="278">
                  <c:v>15.300000200000001</c:v>
                </c:pt>
                <c:pt idx="279">
                  <c:v>15.400000199999999</c:v>
                </c:pt>
                <c:pt idx="280">
                  <c:v>15.500000200000001</c:v>
                </c:pt>
                <c:pt idx="281">
                  <c:v>15.6000002</c:v>
                </c:pt>
                <c:pt idx="282">
                  <c:v>15.700000199999998</c:v>
                </c:pt>
                <c:pt idx="283">
                  <c:v>15.800000199999999</c:v>
                </c:pt>
                <c:pt idx="284">
                  <c:v>15.900000200000001</c:v>
                </c:pt>
                <c:pt idx="285">
                  <c:v>16.000000200000002</c:v>
                </c:pt>
                <c:pt idx="286">
                  <c:v>16.1000002</c:v>
                </c:pt>
                <c:pt idx="287">
                  <c:v>16.200000199999998</c:v>
                </c:pt>
                <c:pt idx="288">
                  <c:v>16.300000199999999</c:v>
                </c:pt>
                <c:pt idx="289">
                  <c:v>16.400000200000001</c:v>
                </c:pt>
                <c:pt idx="290">
                  <c:v>16.500000199999999</c:v>
                </c:pt>
                <c:pt idx="291">
                  <c:v>16.6000002</c:v>
                </c:pt>
                <c:pt idx="292">
                  <c:v>16.700000200000002</c:v>
                </c:pt>
                <c:pt idx="293">
                  <c:v>16.800000200000003</c:v>
                </c:pt>
                <c:pt idx="294">
                  <c:v>16.900000200000001</c:v>
                </c:pt>
                <c:pt idx="295">
                  <c:v>17.000000199999999</c:v>
                </c:pt>
                <c:pt idx="296">
                  <c:v>17.1000002</c:v>
                </c:pt>
                <c:pt idx="297">
                  <c:v>17.200000199999998</c:v>
                </c:pt>
                <c:pt idx="298">
                  <c:v>17.300000199999999</c:v>
                </c:pt>
                <c:pt idx="299">
                  <c:v>17.400000200000001</c:v>
                </c:pt>
                <c:pt idx="300">
                  <c:v>17.500000200000002</c:v>
                </c:pt>
                <c:pt idx="301">
                  <c:v>17.6000002</c:v>
                </c:pt>
                <c:pt idx="302">
                  <c:v>17.700000199999998</c:v>
                </c:pt>
                <c:pt idx="303">
                  <c:v>17.800000199999999</c:v>
                </c:pt>
                <c:pt idx="304">
                  <c:v>17.900000200000001</c:v>
                </c:pt>
                <c:pt idx="305">
                  <c:v>18.000000199999999</c:v>
                </c:pt>
                <c:pt idx="306">
                  <c:v>18.1000002</c:v>
                </c:pt>
                <c:pt idx="307">
                  <c:v>18.200000200000002</c:v>
                </c:pt>
                <c:pt idx="308">
                  <c:v>18.300000199999999</c:v>
                </c:pt>
                <c:pt idx="309">
                  <c:v>18.400000200000001</c:v>
                </c:pt>
                <c:pt idx="310">
                  <c:v>18.500000199999999</c:v>
                </c:pt>
                <c:pt idx="311">
                  <c:v>18.6000002</c:v>
                </c:pt>
                <c:pt idx="312">
                  <c:v>18.700000199999998</c:v>
                </c:pt>
                <c:pt idx="313">
                  <c:v>18.800000300000001</c:v>
                </c:pt>
                <c:pt idx="314">
                  <c:v>18.900000299999999</c:v>
                </c:pt>
                <c:pt idx="315">
                  <c:v>19.0000003</c:v>
                </c:pt>
                <c:pt idx="316">
                  <c:v>19.100000300000001</c:v>
                </c:pt>
                <c:pt idx="317">
                  <c:v>19.200000300000003</c:v>
                </c:pt>
                <c:pt idx="318">
                  <c:v>19.300000300000001</c:v>
                </c:pt>
                <c:pt idx="319">
                  <c:v>19.400000299999999</c:v>
                </c:pt>
                <c:pt idx="320">
                  <c:v>19.5000003</c:v>
                </c:pt>
                <c:pt idx="321">
                  <c:v>19.600000299999998</c:v>
                </c:pt>
                <c:pt idx="322">
                  <c:v>19.700000299999999</c:v>
                </c:pt>
                <c:pt idx="323">
                  <c:v>19.800000300000001</c:v>
                </c:pt>
                <c:pt idx="324">
                  <c:v>19.900000300000002</c:v>
                </c:pt>
                <c:pt idx="325">
                  <c:v>20.0000003</c:v>
                </c:pt>
                <c:pt idx="326">
                  <c:v>20.100000300000001</c:v>
                </c:pt>
                <c:pt idx="327">
                  <c:v>20.200000299999999</c:v>
                </c:pt>
                <c:pt idx="328">
                  <c:v>20.300000300000001</c:v>
                </c:pt>
                <c:pt idx="329">
                  <c:v>20.400000299999999</c:v>
                </c:pt>
                <c:pt idx="330">
                  <c:v>20.5000003</c:v>
                </c:pt>
                <c:pt idx="331">
                  <c:v>20.600000300000001</c:v>
                </c:pt>
                <c:pt idx="332">
                  <c:v>20.700000299999999</c:v>
                </c:pt>
                <c:pt idx="333">
                  <c:v>20.800000300000001</c:v>
                </c:pt>
                <c:pt idx="334">
                  <c:v>20.900000299999999</c:v>
                </c:pt>
                <c:pt idx="335">
                  <c:v>21.0000003</c:v>
                </c:pt>
                <c:pt idx="336">
                  <c:v>21.100000299999998</c:v>
                </c:pt>
                <c:pt idx="337">
                  <c:v>21.200000299999999</c:v>
                </c:pt>
                <c:pt idx="338">
                  <c:v>21.300000300000001</c:v>
                </c:pt>
                <c:pt idx="339">
                  <c:v>21.400000300000002</c:v>
                </c:pt>
                <c:pt idx="340">
                  <c:v>21.5000003</c:v>
                </c:pt>
                <c:pt idx="341">
                  <c:v>21.600000300000001</c:v>
                </c:pt>
                <c:pt idx="342">
                  <c:v>21.700000299999999</c:v>
                </c:pt>
                <c:pt idx="343">
                  <c:v>21.800000299999997</c:v>
                </c:pt>
                <c:pt idx="344">
                  <c:v>21.900000299999999</c:v>
                </c:pt>
                <c:pt idx="345">
                  <c:v>22.0000003</c:v>
                </c:pt>
                <c:pt idx="346">
                  <c:v>22.100000300000001</c:v>
                </c:pt>
                <c:pt idx="347">
                  <c:v>22.200000299999999</c:v>
                </c:pt>
                <c:pt idx="348">
                  <c:v>22.300000300000001</c:v>
                </c:pt>
                <c:pt idx="349">
                  <c:v>22.400000300000002</c:v>
                </c:pt>
                <c:pt idx="350">
                  <c:v>22.5000003</c:v>
                </c:pt>
                <c:pt idx="351">
                  <c:v>22.600000299999998</c:v>
                </c:pt>
                <c:pt idx="352">
                  <c:v>22.700000299999999</c:v>
                </c:pt>
                <c:pt idx="353">
                  <c:v>22.800000300000001</c:v>
                </c:pt>
                <c:pt idx="354">
                  <c:v>22.900000299999999</c:v>
                </c:pt>
                <c:pt idx="355">
                  <c:v>23.0000003</c:v>
                </c:pt>
                <c:pt idx="356">
                  <c:v>23.100000300000001</c:v>
                </c:pt>
                <c:pt idx="357">
                  <c:v>23.200000300000003</c:v>
                </c:pt>
                <c:pt idx="358">
                  <c:v>23.300000299999997</c:v>
                </c:pt>
                <c:pt idx="359">
                  <c:v>23.400000299999999</c:v>
                </c:pt>
                <c:pt idx="360">
                  <c:v>23.5000003</c:v>
                </c:pt>
                <c:pt idx="361">
                  <c:v>23.600000300000001</c:v>
                </c:pt>
                <c:pt idx="362">
                  <c:v>23.700000299999999</c:v>
                </c:pt>
                <c:pt idx="363">
                  <c:v>23.800000300000001</c:v>
                </c:pt>
                <c:pt idx="364">
                  <c:v>23.900000300000002</c:v>
                </c:pt>
                <c:pt idx="365">
                  <c:v>24.0000003</c:v>
                </c:pt>
                <c:pt idx="366">
                  <c:v>24.100000299999998</c:v>
                </c:pt>
                <c:pt idx="367">
                  <c:v>24.200000299999999</c:v>
                </c:pt>
                <c:pt idx="368">
                  <c:v>24.300000300000001</c:v>
                </c:pt>
                <c:pt idx="369">
                  <c:v>24.400000299999999</c:v>
                </c:pt>
                <c:pt idx="370">
                  <c:v>24.5000003</c:v>
                </c:pt>
                <c:pt idx="371">
                  <c:v>24.600000300000001</c:v>
                </c:pt>
                <c:pt idx="372">
                  <c:v>24.700000300000003</c:v>
                </c:pt>
                <c:pt idx="373">
                  <c:v>24.800000299999997</c:v>
                </c:pt>
                <c:pt idx="374">
                  <c:v>24.900000299999999</c:v>
                </c:pt>
                <c:pt idx="375">
                  <c:v>25.0000003</c:v>
                </c:pt>
                <c:pt idx="376">
                  <c:v>25.100000300000001</c:v>
                </c:pt>
                <c:pt idx="377">
                  <c:v>25.200000299999999</c:v>
                </c:pt>
                <c:pt idx="378">
                  <c:v>25.300000300000001</c:v>
                </c:pt>
                <c:pt idx="379">
                  <c:v>25.400000300000002</c:v>
                </c:pt>
                <c:pt idx="380">
                  <c:v>25.5000003</c:v>
                </c:pt>
                <c:pt idx="381">
                  <c:v>25.600000299999998</c:v>
                </c:pt>
                <c:pt idx="382">
                  <c:v>25.700000299999999</c:v>
                </c:pt>
                <c:pt idx="383">
                  <c:v>25.800000300000001</c:v>
                </c:pt>
                <c:pt idx="384">
                  <c:v>25.900000299999999</c:v>
                </c:pt>
                <c:pt idx="385">
                  <c:v>26.0000003</c:v>
                </c:pt>
                <c:pt idx="386">
                  <c:v>26.100000300000001</c:v>
                </c:pt>
                <c:pt idx="387">
                  <c:v>26.200000300000003</c:v>
                </c:pt>
                <c:pt idx="388">
                  <c:v>26.300000400000002</c:v>
                </c:pt>
                <c:pt idx="389">
                  <c:v>26.400000400000003</c:v>
                </c:pt>
                <c:pt idx="390">
                  <c:v>26.500000399999998</c:v>
                </c:pt>
                <c:pt idx="391">
                  <c:v>26.600000399999999</c:v>
                </c:pt>
                <c:pt idx="392">
                  <c:v>26.7000004</c:v>
                </c:pt>
                <c:pt idx="393">
                  <c:v>26.800000399999998</c:v>
                </c:pt>
                <c:pt idx="394">
                  <c:v>26.9000004</c:v>
                </c:pt>
                <c:pt idx="395">
                  <c:v>27.000000400000001</c:v>
                </c:pt>
                <c:pt idx="396">
                  <c:v>27.100000400000003</c:v>
                </c:pt>
                <c:pt idx="397">
                  <c:v>27.2000004</c:v>
                </c:pt>
                <c:pt idx="398">
                  <c:v>27.300000399999998</c:v>
                </c:pt>
                <c:pt idx="399">
                  <c:v>27.4000004</c:v>
                </c:pt>
                <c:pt idx="400">
                  <c:v>27.500000400000001</c:v>
                </c:pt>
                <c:pt idx="401">
                  <c:v>27.600000399999999</c:v>
                </c:pt>
                <c:pt idx="402">
                  <c:v>27.7000004</c:v>
                </c:pt>
                <c:pt idx="403">
                  <c:v>27.800000400000002</c:v>
                </c:pt>
                <c:pt idx="404">
                  <c:v>27.9000004</c:v>
                </c:pt>
                <c:pt idx="405">
                  <c:v>28.000000400000001</c:v>
                </c:pt>
                <c:pt idx="406">
                  <c:v>28.100000399999999</c:v>
                </c:pt>
                <c:pt idx="407">
                  <c:v>28.2000004</c:v>
                </c:pt>
                <c:pt idx="408">
                  <c:v>28.300000399999998</c:v>
                </c:pt>
                <c:pt idx="409">
                  <c:v>28.4000004</c:v>
                </c:pt>
                <c:pt idx="410">
                  <c:v>28.500000400000001</c:v>
                </c:pt>
                <c:pt idx="411">
                  <c:v>28.600000400000003</c:v>
                </c:pt>
                <c:pt idx="412">
                  <c:v>28.7000004</c:v>
                </c:pt>
                <c:pt idx="413">
                  <c:v>28.800000399999998</c:v>
                </c:pt>
                <c:pt idx="414">
                  <c:v>28.9000004</c:v>
                </c:pt>
                <c:pt idx="415">
                  <c:v>29.000000399999998</c:v>
                </c:pt>
                <c:pt idx="416">
                  <c:v>29.100000399999999</c:v>
                </c:pt>
                <c:pt idx="417">
                  <c:v>29.2000004</c:v>
                </c:pt>
                <c:pt idx="418">
                  <c:v>29.300000400000002</c:v>
                </c:pt>
                <c:pt idx="419">
                  <c:v>29.4000004</c:v>
                </c:pt>
                <c:pt idx="420">
                  <c:v>29.500000400000001</c:v>
                </c:pt>
                <c:pt idx="421">
                  <c:v>29.600000399999999</c:v>
                </c:pt>
                <c:pt idx="422">
                  <c:v>29.7000004</c:v>
                </c:pt>
                <c:pt idx="423">
                  <c:v>29.800000399999998</c:v>
                </c:pt>
                <c:pt idx="424">
                  <c:v>29.900000400000003</c:v>
                </c:pt>
                <c:pt idx="425">
                  <c:v>30.000000399999998</c:v>
                </c:pt>
                <c:pt idx="426">
                  <c:v>30.100000399999999</c:v>
                </c:pt>
                <c:pt idx="427">
                  <c:v>30.2000004</c:v>
                </c:pt>
                <c:pt idx="428">
                  <c:v>30.300000400000002</c:v>
                </c:pt>
                <c:pt idx="429">
                  <c:v>30.4000004</c:v>
                </c:pt>
                <c:pt idx="430">
                  <c:v>30.500000400000001</c:v>
                </c:pt>
                <c:pt idx="431">
                  <c:v>30.600000400000003</c:v>
                </c:pt>
                <c:pt idx="432">
                  <c:v>30.700000399999997</c:v>
                </c:pt>
                <c:pt idx="433">
                  <c:v>30.800000399999998</c:v>
                </c:pt>
                <c:pt idx="434">
                  <c:v>30.9000004</c:v>
                </c:pt>
                <c:pt idx="435">
                  <c:v>31.000000400000001</c:v>
                </c:pt>
                <c:pt idx="436">
                  <c:v>31.100000399999999</c:v>
                </c:pt>
                <c:pt idx="437">
                  <c:v>31.2000004</c:v>
                </c:pt>
                <c:pt idx="438">
                  <c:v>31.300000400000002</c:v>
                </c:pt>
                <c:pt idx="439">
                  <c:v>31.400000399999996</c:v>
                </c:pt>
                <c:pt idx="440">
                  <c:v>31.500000399999998</c:v>
                </c:pt>
                <c:pt idx="441">
                  <c:v>31.600000399999999</c:v>
                </c:pt>
                <c:pt idx="442">
                  <c:v>31.7000004</c:v>
                </c:pt>
                <c:pt idx="443">
                  <c:v>31.800000400000002</c:v>
                </c:pt>
                <c:pt idx="444">
                  <c:v>31.9000004</c:v>
                </c:pt>
                <c:pt idx="445">
                  <c:v>32.000000400000005</c:v>
                </c:pt>
                <c:pt idx="446">
                  <c:v>32.100000400000006</c:v>
                </c:pt>
                <c:pt idx="447">
                  <c:v>32.2000004</c:v>
                </c:pt>
                <c:pt idx="448">
                  <c:v>32.300000399999995</c:v>
                </c:pt>
                <c:pt idx="449">
                  <c:v>32.400000399999996</c:v>
                </c:pt>
                <c:pt idx="450">
                  <c:v>32.500000399999998</c:v>
                </c:pt>
                <c:pt idx="451">
                  <c:v>32.600000399999999</c:v>
                </c:pt>
                <c:pt idx="452">
                  <c:v>32.7000004</c:v>
                </c:pt>
                <c:pt idx="453">
                  <c:v>32.800000400000002</c:v>
                </c:pt>
                <c:pt idx="454">
                  <c:v>32.900000399999996</c:v>
                </c:pt>
                <c:pt idx="455">
                  <c:v>33.000000399999998</c:v>
                </c:pt>
                <c:pt idx="456">
                  <c:v>33.100000399999999</c:v>
                </c:pt>
                <c:pt idx="457">
                  <c:v>33.2000004</c:v>
                </c:pt>
                <c:pt idx="458">
                  <c:v>33.300000400000002</c:v>
                </c:pt>
                <c:pt idx="459">
                  <c:v>33.400000400000003</c:v>
                </c:pt>
                <c:pt idx="460">
                  <c:v>33.500000400000005</c:v>
                </c:pt>
                <c:pt idx="461">
                  <c:v>33.600000400000006</c:v>
                </c:pt>
                <c:pt idx="462">
                  <c:v>33.7000004</c:v>
                </c:pt>
                <c:pt idx="463">
                  <c:v>33.800000500000003</c:v>
                </c:pt>
                <c:pt idx="464">
                  <c:v>33.900000500000004</c:v>
                </c:pt>
                <c:pt idx="465">
                  <c:v>34.000000499999999</c:v>
                </c:pt>
                <c:pt idx="466">
                  <c:v>34.1000005</c:v>
                </c:pt>
                <c:pt idx="467">
                  <c:v>34.200000499999994</c:v>
                </c:pt>
                <c:pt idx="468">
                  <c:v>34.300000499999996</c:v>
                </c:pt>
                <c:pt idx="469">
                  <c:v>34.400000499999997</c:v>
                </c:pt>
                <c:pt idx="470">
                  <c:v>34.500000499999999</c:v>
                </c:pt>
                <c:pt idx="471">
                  <c:v>34.6000005</c:v>
                </c:pt>
                <c:pt idx="472">
                  <c:v>34.700000500000002</c:v>
                </c:pt>
                <c:pt idx="473">
                  <c:v>34.800000500000003</c:v>
                </c:pt>
                <c:pt idx="474">
                  <c:v>34.900000500000004</c:v>
                </c:pt>
                <c:pt idx="475">
                  <c:v>35.000000499999999</c:v>
                </c:pt>
                <c:pt idx="476">
                  <c:v>35.1000005</c:v>
                </c:pt>
                <c:pt idx="477">
                  <c:v>35.200000500000002</c:v>
                </c:pt>
                <c:pt idx="478">
                  <c:v>35.300000500000003</c:v>
                </c:pt>
                <c:pt idx="479">
                  <c:v>35.400000500000004</c:v>
                </c:pt>
                <c:pt idx="480">
                  <c:v>35.500000499999999</c:v>
                </c:pt>
                <c:pt idx="481">
                  <c:v>35.6000005</c:v>
                </c:pt>
                <c:pt idx="482">
                  <c:v>35.700000499999994</c:v>
                </c:pt>
                <c:pt idx="483">
                  <c:v>35.800000499999996</c:v>
                </c:pt>
                <c:pt idx="484">
                  <c:v>35.900000499999997</c:v>
                </c:pt>
                <c:pt idx="485">
                  <c:v>36.000000499999999</c:v>
                </c:pt>
                <c:pt idx="486">
                  <c:v>36.1000005</c:v>
                </c:pt>
                <c:pt idx="487">
                  <c:v>36.200000500000002</c:v>
                </c:pt>
                <c:pt idx="488">
                  <c:v>36.300000500000003</c:v>
                </c:pt>
                <c:pt idx="489">
                  <c:v>36.400000499999997</c:v>
                </c:pt>
                <c:pt idx="490">
                  <c:v>36.500000499999999</c:v>
                </c:pt>
                <c:pt idx="491">
                  <c:v>36.6000005</c:v>
                </c:pt>
                <c:pt idx="492">
                  <c:v>36.700000500000002</c:v>
                </c:pt>
                <c:pt idx="493">
                  <c:v>36.800000500000003</c:v>
                </c:pt>
                <c:pt idx="494">
                  <c:v>36.900000500000004</c:v>
                </c:pt>
                <c:pt idx="495">
                  <c:v>37.000000499999999</c:v>
                </c:pt>
                <c:pt idx="496">
                  <c:v>37.1000005</c:v>
                </c:pt>
                <c:pt idx="497">
                  <c:v>37.200000499999994</c:v>
                </c:pt>
                <c:pt idx="498">
                  <c:v>37.300000499999996</c:v>
                </c:pt>
                <c:pt idx="499">
                  <c:v>37.400000499999997</c:v>
                </c:pt>
                <c:pt idx="500">
                  <c:v>37.500000499999999</c:v>
                </c:pt>
                <c:pt idx="501">
                  <c:v>37.6000005</c:v>
                </c:pt>
                <c:pt idx="502">
                  <c:v>37.700000500000002</c:v>
                </c:pt>
                <c:pt idx="503">
                  <c:v>37.800000500000003</c:v>
                </c:pt>
                <c:pt idx="504">
                  <c:v>37.900000499999997</c:v>
                </c:pt>
                <c:pt idx="505">
                  <c:v>38.000000499999999</c:v>
                </c:pt>
                <c:pt idx="506">
                  <c:v>38.1000005</c:v>
                </c:pt>
                <c:pt idx="507">
                  <c:v>38.200000500000002</c:v>
                </c:pt>
                <c:pt idx="508">
                  <c:v>38.300000500000003</c:v>
                </c:pt>
                <c:pt idx="509">
                  <c:v>38.400000500000004</c:v>
                </c:pt>
                <c:pt idx="510">
                  <c:v>38.500000500000006</c:v>
                </c:pt>
                <c:pt idx="511">
                  <c:v>38.6000005</c:v>
                </c:pt>
                <c:pt idx="512">
                  <c:v>38.700000499999994</c:v>
                </c:pt>
                <c:pt idx="513">
                  <c:v>38.800000499999996</c:v>
                </c:pt>
                <c:pt idx="514">
                  <c:v>38.900000499999997</c:v>
                </c:pt>
                <c:pt idx="515">
                  <c:v>39.000000499999999</c:v>
                </c:pt>
                <c:pt idx="516">
                  <c:v>39.1000005</c:v>
                </c:pt>
                <c:pt idx="517">
                  <c:v>39.200000500000002</c:v>
                </c:pt>
                <c:pt idx="518">
                  <c:v>39.300000500000003</c:v>
                </c:pt>
                <c:pt idx="519">
                  <c:v>39.400000499999997</c:v>
                </c:pt>
                <c:pt idx="520">
                  <c:v>39.500000499999999</c:v>
                </c:pt>
                <c:pt idx="521">
                  <c:v>39.6000005</c:v>
                </c:pt>
                <c:pt idx="522">
                  <c:v>39.700000500000002</c:v>
                </c:pt>
                <c:pt idx="523">
                  <c:v>39.800000500000003</c:v>
                </c:pt>
                <c:pt idx="524">
                  <c:v>39.900000500000004</c:v>
                </c:pt>
                <c:pt idx="525">
                  <c:v>40.000000500000006</c:v>
                </c:pt>
                <c:pt idx="526">
                  <c:v>40.1000005</c:v>
                </c:pt>
                <c:pt idx="527">
                  <c:v>40.200000499999994</c:v>
                </c:pt>
                <c:pt idx="528">
                  <c:v>40.300000499999996</c:v>
                </c:pt>
                <c:pt idx="529">
                  <c:v>40.400000499999997</c:v>
                </c:pt>
                <c:pt idx="530">
                  <c:v>40.500000499999999</c:v>
                </c:pt>
                <c:pt idx="531">
                  <c:v>40.6000005</c:v>
                </c:pt>
                <c:pt idx="532">
                  <c:v>40.700000500000002</c:v>
                </c:pt>
                <c:pt idx="533">
                  <c:v>40.800000500000003</c:v>
                </c:pt>
                <c:pt idx="534">
                  <c:v>40.900000499999997</c:v>
                </c:pt>
                <c:pt idx="535">
                  <c:v>41.000000499999999</c:v>
                </c:pt>
                <c:pt idx="536">
                  <c:v>41.1000005</c:v>
                </c:pt>
                <c:pt idx="537">
                  <c:v>41.200000600000003</c:v>
                </c:pt>
                <c:pt idx="538">
                  <c:v>41.300000600000004</c:v>
                </c:pt>
                <c:pt idx="539">
                  <c:v>41.400000599999998</c:v>
                </c:pt>
                <c:pt idx="540">
                  <c:v>41.5000006</c:v>
                </c:pt>
                <c:pt idx="541">
                  <c:v>41.600000600000001</c:v>
                </c:pt>
                <c:pt idx="542">
                  <c:v>41.700000600000003</c:v>
                </c:pt>
                <c:pt idx="543">
                  <c:v>41.800000599999997</c:v>
                </c:pt>
                <c:pt idx="544">
                  <c:v>41.900000599999998</c:v>
                </c:pt>
                <c:pt idx="545">
                  <c:v>42.0000006</c:v>
                </c:pt>
                <c:pt idx="546">
                  <c:v>42.100000600000001</c:v>
                </c:pt>
                <c:pt idx="547">
                  <c:v>42.200000599999996</c:v>
                </c:pt>
                <c:pt idx="548">
                  <c:v>42.300000599999997</c:v>
                </c:pt>
                <c:pt idx="549">
                  <c:v>42.400000599999998</c:v>
                </c:pt>
                <c:pt idx="550">
                  <c:v>42.5000006</c:v>
                </c:pt>
                <c:pt idx="551">
                  <c:v>42.600000600000001</c:v>
                </c:pt>
                <c:pt idx="552">
                  <c:v>42.700000600000003</c:v>
                </c:pt>
                <c:pt idx="553">
                  <c:v>42.800000600000004</c:v>
                </c:pt>
                <c:pt idx="554">
                  <c:v>42.900000599999998</c:v>
                </c:pt>
                <c:pt idx="555">
                  <c:v>43.0000006</c:v>
                </c:pt>
                <c:pt idx="556">
                  <c:v>43.100000600000001</c:v>
                </c:pt>
                <c:pt idx="557">
                  <c:v>43.200000600000003</c:v>
                </c:pt>
                <c:pt idx="558">
                  <c:v>43.300000600000004</c:v>
                </c:pt>
                <c:pt idx="559">
                  <c:v>43.400000599999998</c:v>
                </c:pt>
                <c:pt idx="560">
                  <c:v>43.5000006</c:v>
                </c:pt>
                <c:pt idx="561">
                  <c:v>43.600000599999994</c:v>
                </c:pt>
                <c:pt idx="562">
                  <c:v>43.700000599999996</c:v>
                </c:pt>
                <c:pt idx="563">
                  <c:v>43.800000599999997</c:v>
                </c:pt>
                <c:pt idx="564">
                  <c:v>43.900000599999998</c:v>
                </c:pt>
                <c:pt idx="565">
                  <c:v>44.0000006</c:v>
                </c:pt>
                <c:pt idx="566">
                  <c:v>44.100000600000001</c:v>
                </c:pt>
                <c:pt idx="567">
                  <c:v>44.200000600000003</c:v>
                </c:pt>
                <c:pt idx="568">
                  <c:v>44.300000600000004</c:v>
                </c:pt>
                <c:pt idx="569">
                  <c:v>44.400000599999998</c:v>
                </c:pt>
                <c:pt idx="570">
                  <c:v>44.5000006</c:v>
                </c:pt>
                <c:pt idx="571">
                  <c:v>44.600000600000001</c:v>
                </c:pt>
                <c:pt idx="572">
                  <c:v>44.700000600000003</c:v>
                </c:pt>
                <c:pt idx="573">
                  <c:v>44.800000600000004</c:v>
                </c:pt>
                <c:pt idx="574">
                  <c:v>44.900000599999998</c:v>
                </c:pt>
                <c:pt idx="575">
                  <c:v>45.0000006</c:v>
                </c:pt>
              </c:numCache>
            </c:numRef>
          </c:xVal>
          <c:yVal>
            <c:numRef>
              <c:f>Sheet7!$J$5:$J$580</c:f>
              <c:numCache>
                <c:formatCode>General</c:formatCode>
                <c:ptCount val="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  <c:pt idx="112">
                  <c:v>0.4</c:v>
                </c:pt>
                <c:pt idx="113">
                  <c:v>0.4</c:v>
                </c:pt>
                <c:pt idx="114">
                  <c:v>0.4</c:v>
                </c:pt>
                <c:pt idx="115">
                  <c:v>0.4</c:v>
                </c:pt>
                <c:pt idx="116">
                  <c:v>0.4</c:v>
                </c:pt>
                <c:pt idx="117">
                  <c:v>0.4</c:v>
                </c:pt>
                <c:pt idx="118">
                  <c:v>0.4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</c:v>
                </c:pt>
                <c:pt idx="164">
                  <c:v>0.4</c:v>
                </c:pt>
                <c:pt idx="165">
                  <c:v>0.4</c:v>
                </c:pt>
                <c:pt idx="166">
                  <c:v>0.4</c:v>
                </c:pt>
                <c:pt idx="167">
                  <c:v>0.4</c:v>
                </c:pt>
                <c:pt idx="168">
                  <c:v>0.4</c:v>
                </c:pt>
                <c:pt idx="169">
                  <c:v>0.4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0.4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0.4</c:v>
                </c:pt>
                <c:pt idx="218">
                  <c:v>0.4</c:v>
                </c:pt>
                <c:pt idx="219">
                  <c:v>0.4</c:v>
                </c:pt>
                <c:pt idx="220">
                  <c:v>0.4</c:v>
                </c:pt>
                <c:pt idx="221">
                  <c:v>0.4</c:v>
                </c:pt>
                <c:pt idx="222">
                  <c:v>0.4</c:v>
                </c:pt>
                <c:pt idx="223">
                  <c:v>0.4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61088"/>
        <c:axId val="57563392"/>
      </c:scatterChart>
      <c:valAx>
        <c:axId val="57561088"/>
        <c:scaling>
          <c:orientation val="minMax"/>
          <c:max val="20"/>
          <c:min val="-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[ns]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7563392"/>
        <c:crosses val="autoZero"/>
        <c:crossBetween val="midCat"/>
      </c:valAx>
      <c:valAx>
        <c:axId val="5756339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Arbitrary amplitude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7561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143578245460718"/>
          <c:y val="0.17204219664849585"/>
          <c:w val="0.32533460947591863"/>
          <c:h val="0.3575209654936856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0.40868</cdr:x>
      <cdr:y>0.55881</cdr:y>
    </cdr:from>
    <cdr:to>
      <cdr:x>0.45204</cdr:x>
      <cdr:y>0.90161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2594499" y="2214239"/>
          <a:ext cx="275208" cy="1358283"/>
        </a:xfrm>
        <a:custGeom xmlns:a="http://schemas.openxmlformats.org/drawingml/2006/main">
          <a:avLst/>
          <a:gdLst>
            <a:gd name="connsiteX0" fmla="*/ 0 w 275208"/>
            <a:gd name="connsiteY0" fmla="*/ 1349406 h 1358283"/>
            <a:gd name="connsiteX1" fmla="*/ 8878 w 275208"/>
            <a:gd name="connsiteY1" fmla="*/ 0 h 1358283"/>
            <a:gd name="connsiteX2" fmla="*/ 97654 w 275208"/>
            <a:gd name="connsiteY2" fmla="*/ 204186 h 1358283"/>
            <a:gd name="connsiteX3" fmla="*/ 168676 w 275208"/>
            <a:gd name="connsiteY3" fmla="*/ 133165 h 1358283"/>
            <a:gd name="connsiteX4" fmla="*/ 168676 w 275208"/>
            <a:gd name="connsiteY4" fmla="*/ 133165 h 1358283"/>
            <a:gd name="connsiteX5" fmla="*/ 230819 w 275208"/>
            <a:gd name="connsiteY5" fmla="*/ 177553 h 1358283"/>
            <a:gd name="connsiteX6" fmla="*/ 248575 w 275208"/>
            <a:gd name="connsiteY6" fmla="*/ 186431 h 1358283"/>
            <a:gd name="connsiteX7" fmla="*/ 275208 w 275208"/>
            <a:gd name="connsiteY7" fmla="*/ 1358283 h 1358283"/>
            <a:gd name="connsiteX8" fmla="*/ 0 w 275208"/>
            <a:gd name="connsiteY8" fmla="*/ 1349406 h 135828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275208" h="1358283">
              <a:moveTo>
                <a:pt x="0" y="1349406"/>
              </a:moveTo>
              <a:cubicBezTo>
                <a:pt x="2959" y="899604"/>
                <a:pt x="5919" y="449802"/>
                <a:pt x="8878" y="0"/>
              </a:cubicBezTo>
              <a:lnTo>
                <a:pt x="97654" y="204186"/>
              </a:lnTo>
              <a:lnTo>
                <a:pt x="168676" y="133165"/>
              </a:lnTo>
              <a:lnTo>
                <a:pt x="168676" y="133165"/>
              </a:lnTo>
              <a:lnTo>
                <a:pt x="230819" y="177553"/>
              </a:lnTo>
              <a:lnTo>
                <a:pt x="248575" y="186431"/>
              </a:lnTo>
              <a:lnTo>
                <a:pt x="275208" y="1358283"/>
              </a:lnTo>
              <a:lnTo>
                <a:pt x="0" y="1349406"/>
              </a:lnTo>
              <a:close/>
            </a:path>
          </a:pathLst>
        </a:custGeom>
        <a:solidFill xmlns:a="http://schemas.openxmlformats.org/drawingml/2006/main">
          <a:schemeClr val="accent1">
            <a:alpha val="29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8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4F75-FBA0-4100-94D4-89BB8CF8C03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1571-ABBB-4077-AF8D-F30E570D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Notching Demonstration Experiment</a:t>
            </a:r>
            <a:br>
              <a:rPr lang="en-US" dirty="0" smtClean="0"/>
            </a:br>
            <a:r>
              <a:rPr lang="en-US" dirty="0" smtClean="0"/>
              <a:t>(Preliminary Results)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Johnson, Todd Johnson, Matt Gardner, Vic Scarpine, Rick Tesarek</a:t>
            </a:r>
          </a:p>
        </p:txBody>
      </p:sp>
    </p:spTree>
    <p:extLst>
      <p:ext uri="{BB962C8B-B14F-4D97-AF65-F5344CB8AC3E}">
        <p14:creationId xmlns:p14="http://schemas.microsoft.com/office/powerpoint/2010/main" val="116558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j\Documents\Laser Notcher\Prelim exp\Quantel start up data\QUANTEL 1 HZ 14 cm attn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1029"/>
            <a:ext cx="3810000" cy="22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j\Documents\Laser Notcher\Prelim exp\Quantel start up data\QUANTEL 1 HZ 100 cm attn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810000" cy="22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j\Documents\Laser Notcher\Prelim exp\Quantel start up data\QUANTEL 1 HZ 216 cm attn 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657600" cy="21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j\Documents\Laser Notcher\Prelim exp\Quantel start up data\QUANTEL temp 27.4 deg camera 100 in MVAT 7 no aper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41" y="651029"/>
            <a:ext cx="4038600" cy="22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124200"/>
            <a:ext cx="26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of </a:t>
            </a:r>
            <a:r>
              <a:rPr lang="en-US" dirty="0" err="1" smtClean="0"/>
              <a:t>Quantel</a:t>
            </a:r>
            <a:r>
              <a:rPr lang="en-US" dirty="0" smtClean="0"/>
              <a:t> (14 cm)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3124200"/>
            <a:ext cx="265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Occasional Output (TM11)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172200"/>
            <a:ext cx="27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of </a:t>
            </a:r>
            <a:r>
              <a:rPr lang="en-US" dirty="0" err="1" smtClean="0"/>
              <a:t>Quantel</a:t>
            </a:r>
            <a:r>
              <a:rPr lang="en-US" dirty="0" smtClean="0"/>
              <a:t> (100 cm)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2088" y="6096000"/>
            <a:ext cx="27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of </a:t>
            </a:r>
            <a:r>
              <a:rPr lang="en-US" dirty="0" err="1" smtClean="0"/>
              <a:t>Quantel</a:t>
            </a:r>
            <a:r>
              <a:rPr lang="en-US" dirty="0" smtClean="0"/>
              <a:t> (216 cm)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7835" y="152400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Laser </a:t>
            </a:r>
            <a:r>
              <a:rPr lang="en-US" dirty="0"/>
              <a:t>S</a:t>
            </a:r>
            <a:r>
              <a:rPr lang="en-US" dirty="0" smtClean="0"/>
              <a:t>patial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3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7552" y="411867"/>
            <a:ext cx="4267200" cy="618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864895"/>
            <a:ext cx="93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586489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44792" y="461639"/>
            <a:ext cx="4654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 Comparison at the output of the stacker </a:t>
            </a:r>
          </a:p>
          <a:p>
            <a:pPr algn="ctr"/>
            <a:r>
              <a:rPr lang="en-US" dirty="0" smtClean="0"/>
              <a:t>(input to cavity)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9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58066" y="1600200"/>
            <a:ext cx="8085535" cy="4383235"/>
            <a:chOff x="358066" y="381000"/>
            <a:chExt cx="8085535" cy="43832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0" t="19863" r="7864"/>
            <a:stretch/>
          </p:blipFill>
          <p:spPr>
            <a:xfrm>
              <a:off x="381000" y="381000"/>
              <a:ext cx="2592280" cy="20496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7" t="19166" r="7476"/>
            <a:stretch/>
          </p:blipFill>
          <p:spPr>
            <a:xfrm>
              <a:off x="3169758" y="398928"/>
              <a:ext cx="2590799" cy="20424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5" t="19793" r="7671"/>
            <a:stretch/>
          </p:blipFill>
          <p:spPr>
            <a:xfrm>
              <a:off x="5867400" y="409656"/>
              <a:ext cx="2576201" cy="20210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9" t="19666" r="7660"/>
            <a:stretch/>
          </p:blipFill>
          <p:spPr>
            <a:xfrm>
              <a:off x="358066" y="2743200"/>
              <a:ext cx="2559883" cy="20210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1" t="19962" r="7660"/>
            <a:stretch/>
          </p:blipFill>
          <p:spPr>
            <a:xfrm>
              <a:off x="3200400" y="2743200"/>
              <a:ext cx="2565335" cy="19575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6" t="19927" r="7659"/>
            <a:stretch/>
          </p:blipFill>
          <p:spPr>
            <a:xfrm>
              <a:off x="5937040" y="2783613"/>
              <a:ext cx="2436920" cy="19402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33600" y="57733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5mm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6699" y="59377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  <a:r>
                <a:rPr lang="en-US" dirty="0" smtClean="0">
                  <a:solidFill>
                    <a:schemeClr val="bg1"/>
                  </a:solidFill>
                </a:rPr>
                <a:t>mm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0" y="60089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7</a:t>
              </a:r>
              <a:r>
                <a:rPr lang="en-US" dirty="0" smtClean="0">
                  <a:solidFill>
                    <a:schemeClr val="bg1"/>
                  </a:solidFill>
                </a:rPr>
                <a:t>mm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8412" y="305790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  <a:r>
                <a:rPr lang="en-US" dirty="0" smtClean="0">
                  <a:solidFill>
                    <a:schemeClr val="bg1"/>
                  </a:solidFill>
                </a:rPr>
                <a:t>mm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305613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9</a:t>
              </a:r>
              <a:r>
                <a:rPr lang="en-US" dirty="0" smtClean="0">
                  <a:solidFill>
                    <a:schemeClr val="bg1"/>
                  </a:solidFill>
                </a:rPr>
                <a:t>mm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3059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10mm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1694" y="380999"/>
            <a:ext cx="692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Adjusting Vertical Laser Size with Cylindrical Telescope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74152" y="6143633"/>
            <a:ext cx="541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Profiles taken at a distance equal to entrance into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69332"/>
            <a:ext cx="8044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for Demonstration Experiment  11/20/14</a:t>
            </a:r>
          </a:p>
          <a:p>
            <a:r>
              <a:rPr lang="en-US" dirty="0" smtClean="0"/>
              <a:t>Kick-off meeting 11/25/14</a:t>
            </a:r>
          </a:p>
          <a:p>
            <a:r>
              <a:rPr lang="en-US" dirty="0" smtClean="0"/>
              <a:t>Installed system Wednesday 1/7/15</a:t>
            </a:r>
          </a:p>
          <a:p>
            <a:r>
              <a:rPr lang="en-US" dirty="0" smtClean="0"/>
              <a:t>Got approval to run Wednesday afternoon</a:t>
            </a:r>
          </a:p>
          <a:p>
            <a:r>
              <a:rPr lang="en-US" dirty="0" smtClean="0"/>
              <a:t>Tried to inject laser into cavity Thursday owl (from about 12:30 to 4:30)</a:t>
            </a:r>
          </a:p>
          <a:p>
            <a:r>
              <a:rPr lang="en-US" dirty="0" smtClean="0"/>
              <a:t>Thursday evening successfully injected into cavity (using internal triggering)</a:t>
            </a:r>
          </a:p>
          <a:p>
            <a:r>
              <a:rPr lang="en-US" dirty="0"/>
              <a:t> </a:t>
            </a:r>
            <a:r>
              <a:rPr lang="en-US" dirty="0" smtClean="0"/>
              <a:t>   Switched to external triggering (from timing system) – found notch within 10 min.</a:t>
            </a:r>
          </a:p>
          <a:p>
            <a:r>
              <a:rPr lang="en-US" dirty="0"/>
              <a:t> </a:t>
            </a:r>
            <a:r>
              <a:rPr lang="en-US" dirty="0" smtClean="0"/>
              <a:t>   Attempted first optimization of laser position and size </a:t>
            </a:r>
          </a:p>
          <a:p>
            <a:r>
              <a:rPr lang="en-US" dirty="0"/>
              <a:t> </a:t>
            </a:r>
            <a:r>
              <a:rPr lang="en-US" dirty="0" smtClean="0"/>
              <a:t>   Took energy scan and time scan measurements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66795" y="2902132"/>
            <a:ext cx="4539843" cy="3836226"/>
            <a:chOff x="1295400" y="2209800"/>
            <a:chExt cx="4934811" cy="4453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95" t="17998" r="15437"/>
            <a:stretch/>
          </p:blipFill>
          <p:spPr>
            <a:xfrm>
              <a:off x="1295400" y="2209800"/>
              <a:ext cx="4934811" cy="445333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3551068" y="4243526"/>
              <a:ext cx="337351" cy="2166152"/>
            </a:xfrm>
            <a:custGeom>
              <a:avLst/>
              <a:gdLst>
                <a:gd name="connsiteX0" fmla="*/ 0 w 337351"/>
                <a:gd name="connsiteY0" fmla="*/ 2166152 h 2166152"/>
                <a:gd name="connsiteX1" fmla="*/ 26633 w 337351"/>
                <a:gd name="connsiteY1" fmla="*/ 683581 h 2166152"/>
                <a:gd name="connsiteX2" fmla="*/ 337351 w 337351"/>
                <a:gd name="connsiteY2" fmla="*/ 692458 h 2166152"/>
                <a:gd name="connsiteX3" fmla="*/ 328474 w 337351"/>
                <a:gd name="connsiteY3" fmla="*/ 0 h 21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351" h="2166152">
                  <a:moveTo>
                    <a:pt x="0" y="2166152"/>
                  </a:moveTo>
                  <a:lnTo>
                    <a:pt x="26633" y="683581"/>
                  </a:lnTo>
                  <a:lnTo>
                    <a:pt x="337351" y="692458"/>
                  </a:lnTo>
                  <a:lnTo>
                    <a:pt x="328474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3635691"/>
              <a:ext cx="1273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Piezomirror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0" y="4706164"/>
              <a:ext cx="11150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Fixed “D” </a:t>
              </a:r>
            </a:p>
            <a:p>
              <a:r>
                <a:rPr lang="en-US" dirty="0" smtClean="0"/>
                <a:t>mirror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038600" y="4953000"/>
              <a:ext cx="838200" cy="7632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362200" y="4005023"/>
              <a:ext cx="762000" cy="701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493418" y="0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 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473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1676400"/>
            <a:ext cx="6477000" cy="4800600"/>
            <a:chOff x="1524000" y="1905000"/>
            <a:chExt cx="6096000" cy="4572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905000"/>
              <a:ext cx="6096000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82470" y="3232737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PD signal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75600" y="3032010"/>
              <a:ext cx="716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Zoom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4800600" y="3401342"/>
              <a:ext cx="533399" cy="78965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97293" y="4114800"/>
              <a:ext cx="749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Notch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43597" y="398016"/>
            <a:ext cx="425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First Sign of Notching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161962" y="2057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~4.1 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77124" y="2133600"/>
            <a:ext cx="1314000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29000" y="2859761"/>
            <a:ext cx="448124" cy="2700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8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Laser Temporal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Only about 17% of laser pulse interacted with bunch being neutralized</a:t>
            </a:r>
          </a:p>
          <a:p>
            <a:r>
              <a:rPr lang="en-US" dirty="0" smtClean="0"/>
              <a:t>Minimize impact on preceding bunch by adjusting timing of laser relative to RF.</a:t>
            </a:r>
          </a:p>
          <a:p>
            <a:r>
              <a:rPr lang="en-US" dirty="0" smtClean="0"/>
              <a:t>Tail of laser pulse hits following bunch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583898"/>
              </p:ext>
            </p:extLst>
          </p:nvPr>
        </p:nvGraphicFramePr>
        <p:xfrm>
          <a:off x="1143000" y="990600"/>
          <a:ext cx="6348413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16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4" y="838200"/>
            <a:ext cx="7498952" cy="5801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6533" y="20520"/>
            <a:ext cx="5050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Spatial profile during Energy scan Data 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dirty="0" smtClean="0"/>
              <a:t>(Need to verify)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4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2" y="1001148"/>
            <a:ext cx="6984016" cy="48557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Wall Current Monitor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Wall Current </a:t>
            </a:r>
            <a:r>
              <a:rPr lang="en-US" dirty="0" smtClean="0"/>
              <a:t>Monitor: </a:t>
            </a:r>
            <a:r>
              <a:rPr lang="en-US" dirty="0" smtClean="0"/>
              <a:t>Notched Beam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2" y="1295400"/>
            <a:ext cx="6984016" cy="48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6" y="1295400"/>
            <a:ext cx="6897307" cy="47059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Wall Current Monitor: Notched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2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to all who made this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Todd Johnson</a:t>
            </a:r>
          </a:p>
          <a:p>
            <a:r>
              <a:rPr lang="en-US" dirty="0" smtClean="0"/>
              <a:t>Matt Gardner</a:t>
            </a:r>
          </a:p>
          <a:p>
            <a:r>
              <a:rPr lang="en-US" dirty="0" smtClean="0"/>
              <a:t>Vic Scarpine</a:t>
            </a:r>
          </a:p>
          <a:p>
            <a:r>
              <a:rPr lang="en-US" dirty="0" smtClean="0"/>
              <a:t>Rick Tesarek</a:t>
            </a:r>
          </a:p>
          <a:p>
            <a:r>
              <a:rPr lang="en-US" dirty="0" smtClean="0"/>
              <a:t>Andrea Saewert</a:t>
            </a:r>
          </a:p>
          <a:p>
            <a:r>
              <a:rPr lang="en-US" dirty="0" smtClean="0"/>
              <a:t>Mike Kucera</a:t>
            </a:r>
          </a:p>
          <a:p>
            <a:r>
              <a:rPr lang="en-US" dirty="0" smtClean="0"/>
              <a:t>Kevin Duel</a:t>
            </a:r>
          </a:p>
          <a:p>
            <a:r>
              <a:rPr lang="en-US" dirty="0" smtClean="0"/>
              <a:t>Jamie Santucci</a:t>
            </a:r>
          </a:p>
          <a:p>
            <a:r>
              <a:rPr lang="en-US" dirty="0" smtClean="0"/>
              <a:t>Fred Mach</a:t>
            </a:r>
          </a:p>
          <a:p>
            <a:r>
              <a:rPr lang="en-US" dirty="0" smtClean="0"/>
              <a:t>High Rise &amp; PPD Machine shops</a:t>
            </a:r>
          </a:p>
          <a:p>
            <a:r>
              <a:rPr lang="en-US" dirty="0" smtClean="0"/>
              <a:t>Matt Quinn</a:t>
            </a:r>
          </a:p>
          <a:p>
            <a:r>
              <a:rPr lang="en-US" dirty="0" smtClean="0"/>
              <a:t>Dave Baird</a:t>
            </a:r>
          </a:p>
          <a:p>
            <a:r>
              <a:rPr lang="en-US" dirty="0" smtClean="0"/>
              <a:t>Ray Lewis</a:t>
            </a:r>
          </a:p>
          <a:p>
            <a:r>
              <a:rPr lang="en-US" dirty="0" smtClean="0"/>
              <a:t>Fernanda Garcia, Bob Zwaska, Bill Pellico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3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8" y="3048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876800" y="2090035"/>
            <a:ext cx="3124200" cy="26779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Errors are in </a:t>
            </a:r>
            <a:r>
              <a:rPr lang="en-US" sz="1600" dirty="0" err="1" smtClean="0"/>
              <a:t>rms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Efficiency error sources</a:t>
            </a:r>
          </a:p>
          <a:p>
            <a:r>
              <a:rPr lang="en-US" sz="1600" dirty="0" smtClean="0"/>
              <a:t>Baseline uncertainty (~5%)</a:t>
            </a:r>
          </a:p>
          <a:p>
            <a:r>
              <a:rPr lang="en-US" sz="1600" dirty="0" smtClean="0"/>
              <a:t>Pulse amplitude uncertainty (~5%)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Effective laser pulse energy error sources</a:t>
            </a:r>
          </a:p>
          <a:p>
            <a:r>
              <a:rPr lang="en-US" sz="1600" dirty="0" smtClean="0"/>
              <a:t>Temporal and geometric matching to beam pulse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428999"/>
            <a:ext cx="2053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 assume:</a:t>
            </a:r>
          </a:p>
          <a:p>
            <a:r>
              <a:rPr lang="en-US" dirty="0" smtClean="0"/>
              <a:t>1.5 ns bunch length</a:t>
            </a:r>
          </a:p>
          <a:p>
            <a:r>
              <a:rPr lang="en-US" dirty="0" smtClean="0"/>
              <a:t>0.8 mm H profile</a:t>
            </a:r>
          </a:p>
          <a:p>
            <a:r>
              <a:rPr lang="en-US" dirty="0" smtClean="0"/>
              <a:t>10 mm V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6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39" y="1676400"/>
            <a:ext cx="6248067" cy="4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429" y="155930"/>
            <a:ext cx="453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of Spatial profile and laser pulse length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6868" y="701489"/>
                <a:ext cx="2729337" cy="3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𝑠𝑖𝑛𝑔𝑙𝑒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8" y="701489"/>
                <a:ext cx="2729337" cy="397545"/>
              </a:xfrm>
              <a:prstGeom prst="rect">
                <a:avLst/>
              </a:prstGeom>
              <a:blipFill rotWithShape="1"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54641" y="701489"/>
                <a:ext cx="4397614" cy="402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𝑚𝑢𝑙𝑡𝑖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𝑝𝑎𝑠𝑠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𝑠𝑖𝑛𝑔𝑙𝑒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𝑝𝑎𝑠𝑠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𝑝𝑎𝑠𝑠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1" y="701489"/>
                <a:ext cx="4397614" cy="402995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91536" y="1120442"/>
                <a:ext cx="2463110" cy="476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𝑤h𝑒𝑟𝑒</m:t>
                      </m:r>
                      <m:r>
                        <a:rPr lang="en-US" sz="1200" b="0" i="1" smtClean="0">
                          <a:latin typeface="Cambria Math"/>
                        </a:rPr>
                        <m:t>  </m:t>
                      </m:r>
                      <m:r>
                        <a:rPr lang="en-US" sz="1200" b="0" i="1" smtClean="0">
                          <a:latin typeface="Cambria Math"/>
                        </a:rPr>
                        <m:t>𝐹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𝑝h𝑜𝑡𝑜𝑛𝑠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𝑎𝑟𝑒𝑎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𝑝𝑢𝑙𝑠𝑒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𝑙𝑒𝑛𝑔𝑡h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36" y="1120442"/>
                <a:ext cx="2463110" cy="476156"/>
              </a:xfrm>
              <a:prstGeom prst="rect">
                <a:avLst/>
              </a:prstGeom>
              <a:blipFill rotWithShape="1"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039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92"/>
            <a:ext cx="8229600" cy="732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Although we have looked at some of these items qualitatively, we want to repeat the study taking csv data for off line analysis.</a:t>
            </a:r>
          </a:p>
          <a:p>
            <a:r>
              <a:rPr lang="en-US" sz="2000" dirty="0" smtClean="0"/>
              <a:t>Take physical measurements for final laser shielding (dump and transport).</a:t>
            </a:r>
          </a:p>
          <a:p>
            <a:r>
              <a:rPr lang="en-US" sz="2000" dirty="0" smtClean="0"/>
              <a:t>Measure profile and energy into and out of the cavity.</a:t>
            </a:r>
          </a:p>
          <a:p>
            <a:r>
              <a:rPr lang="en-US" sz="2000" dirty="0" smtClean="0"/>
              <a:t>Measure laser motion on camera from piezo mirror motion (Horizontal &amp; vertical tuning range)</a:t>
            </a:r>
          </a:p>
          <a:p>
            <a:r>
              <a:rPr lang="en-US" sz="2000" dirty="0" smtClean="0"/>
              <a:t>Perform a vertical scan with the laser to measure vertical beam size of H- beam out of RFQ. (laser crawling wire)</a:t>
            </a:r>
          </a:p>
          <a:p>
            <a:r>
              <a:rPr lang="en-US" sz="2000" dirty="0" smtClean="0"/>
              <a:t>Center the laser on the ion beam and vary the laser vertical size measuring Neutralization. Adjust pulse energy as needed to get back to same neutralization (photon density)</a:t>
            </a:r>
          </a:p>
          <a:p>
            <a:r>
              <a:rPr lang="en-US" sz="2000" dirty="0" smtClean="0"/>
              <a:t>Optimize neutralization efficiency and then tune LEBT to maximize transmission and see if the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649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Demonstration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	Demonstrate the neutralization of a single bunch at the exit of the RFQ using the installed optical cavity.</a:t>
            </a:r>
          </a:p>
          <a:p>
            <a:r>
              <a:rPr lang="en-US" dirty="0" smtClean="0"/>
              <a:t>2.	Measure the neutralization fraction as a function of laser pulse energy to compare with the predicted values.</a:t>
            </a:r>
          </a:p>
          <a:p>
            <a:r>
              <a:rPr lang="en-US" dirty="0" smtClean="0"/>
              <a:t>3.	Measure the vertical ion beam size to determine the optimal vertical size of the laser pulse to maximize neutralization. </a:t>
            </a:r>
          </a:p>
          <a:p>
            <a:r>
              <a:rPr lang="en-US" dirty="0" smtClean="0"/>
              <a:t>4.	Refine installation details of the transport system and dump system.</a:t>
            </a:r>
          </a:p>
          <a:p>
            <a:r>
              <a:rPr lang="en-US" dirty="0" smtClean="0"/>
              <a:t>5.	Get practice in and understand the tuning process for launching the laser into the cavity and the transport to the dump for energy and profile monitoring.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2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3342" cy="54569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 Burst mode seed pulses to Fiber Amplifier followed by Free Space Amp</a:t>
            </a:r>
            <a:endParaRPr lang="en-US" sz="2000" b="1" u="sng" dirty="0"/>
          </a:p>
        </p:txBody>
      </p:sp>
      <p:grpSp>
        <p:nvGrpSpPr>
          <p:cNvPr id="3" name="Group 19"/>
          <p:cNvGrpSpPr/>
          <p:nvPr/>
        </p:nvGrpSpPr>
        <p:grpSpPr>
          <a:xfrm>
            <a:off x="1292828" y="1338963"/>
            <a:ext cx="1017638" cy="489155"/>
            <a:chOff x="840659" y="1737851"/>
            <a:chExt cx="1740309" cy="1047136"/>
          </a:xfrm>
        </p:grpSpPr>
        <p:sp>
          <p:nvSpPr>
            <p:cNvPr id="4" name="Rectangle 3"/>
            <p:cNvSpPr/>
            <p:nvPr/>
          </p:nvSpPr>
          <p:spPr>
            <a:xfrm>
              <a:off x="840659" y="2010697"/>
              <a:ext cx="973393" cy="50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5864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5205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1596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94619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73278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93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45342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1939412" y="2010697"/>
              <a:ext cx="221226" cy="5014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5277" y="2257731"/>
              <a:ext cx="545691" cy="73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2414317" y="1492966"/>
            <a:ext cx="1380658" cy="374301"/>
            <a:chOff x="1976437" y="1887794"/>
            <a:chExt cx="2238376" cy="280219"/>
          </a:xfrm>
        </p:grpSpPr>
        <p:sp>
          <p:nvSpPr>
            <p:cNvPr id="32" name="Rectangle 31"/>
            <p:cNvSpPr/>
            <p:nvPr/>
          </p:nvSpPr>
          <p:spPr>
            <a:xfrm>
              <a:off x="2315497" y="1887794"/>
              <a:ext cx="1489587" cy="162232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5213" y="2050026"/>
              <a:ext cx="88490" cy="11798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1976437" y="1928813"/>
              <a:ext cx="2238376" cy="80963"/>
              <a:chOff x="1895475" y="1533525"/>
              <a:chExt cx="2238376" cy="11906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895475" y="153352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V="1">
                <a:off x="1919288" y="159067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2361802" y="1470201"/>
            <a:ext cx="0" cy="247135"/>
          </a:xfrm>
          <a:prstGeom prst="line">
            <a:avLst/>
          </a:prstGeom>
          <a:ln w="1016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54508" y="741654"/>
            <a:ext cx="1116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Symbol" pitchFamily="18" charset="2"/>
              </a:rPr>
              <a:t>l</a:t>
            </a:r>
            <a:r>
              <a:rPr lang="en-US" sz="1400" b="1" u="sng" baseline="-25000" dirty="0" smtClean="0"/>
              <a:t>1</a:t>
            </a:r>
            <a:r>
              <a:rPr lang="en-US" sz="1400" b="1" u="sng" dirty="0" smtClean="0"/>
              <a:t>=1064nm</a:t>
            </a:r>
          </a:p>
          <a:p>
            <a:r>
              <a:rPr lang="en-US" sz="1400" dirty="0" smtClean="0"/>
              <a:t>120 </a:t>
            </a:r>
            <a:r>
              <a:rPr lang="en-US" sz="1400" dirty="0" err="1" smtClean="0"/>
              <a:t>mW</a:t>
            </a:r>
            <a:r>
              <a:rPr lang="en-US" sz="1400" dirty="0" smtClean="0"/>
              <a:t> CW</a:t>
            </a:r>
          </a:p>
          <a:p>
            <a:r>
              <a:rPr lang="en-US" sz="1400" dirty="0" smtClean="0"/>
              <a:t>SW=0.1 nm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784830" y="1592386"/>
            <a:ext cx="2079316" cy="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5236966" y="1607949"/>
            <a:ext cx="648929" cy="1518991"/>
          </a:xfrm>
          <a:custGeom>
            <a:avLst/>
            <a:gdLst>
              <a:gd name="connsiteX0" fmla="*/ 0 w 1415845"/>
              <a:gd name="connsiteY0" fmla="*/ 0 h 2861187"/>
              <a:gd name="connsiteX1" fmla="*/ 1401097 w 1415845"/>
              <a:gd name="connsiteY1" fmla="*/ 0 h 2861187"/>
              <a:gd name="connsiteX2" fmla="*/ 1415845 w 1415845"/>
              <a:gd name="connsiteY2" fmla="*/ 2861187 h 2861187"/>
              <a:gd name="connsiteX3" fmla="*/ 1415845 w 1415845"/>
              <a:gd name="connsiteY3" fmla="*/ 2861187 h 2861187"/>
              <a:gd name="connsiteX4" fmla="*/ 1415845 w 1415845"/>
              <a:gd name="connsiteY4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845" h="2861187">
                <a:moveTo>
                  <a:pt x="0" y="0"/>
                </a:moveTo>
                <a:lnTo>
                  <a:pt x="1401097" y="0"/>
                </a:lnTo>
                <a:lnTo>
                  <a:pt x="1415845" y="2861187"/>
                </a:lnTo>
                <a:lnTo>
                  <a:pt x="1415845" y="2861187"/>
                </a:lnTo>
                <a:lnTo>
                  <a:pt x="1415845" y="286118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74"/>
          <p:cNvGrpSpPr/>
          <p:nvPr/>
        </p:nvGrpSpPr>
        <p:grpSpPr>
          <a:xfrm>
            <a:off x="3548050" y="1267661"/>
            <a:ext cx="2120695" cy="254831"/>
            <a:chOff x="71438" y="5072065"/>
            <a:chExt cx="4129087" cy="22384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1438" y="5295900"/>
              <a:ext cx="4129087" cy="5"/>
            </a:xfrm>
            <a:prstGeom prst="line">
              <a:avLst/>
            </a:prstGeom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257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8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0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29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5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87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401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925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49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7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49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02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54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05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57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0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62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149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673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197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72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4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769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29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1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41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2362651" y="926733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GHz Mach-</a:t>
            </a:r>
            <a:r>
              <a:rPr lang="en-US" sz="1200" dirty="0" err="1" smtClean="0"/>
              <a:t>Zehnder</a:t>
            </a:r>
            <a:endParaRPr lang="en-US" sz="1200" dirty="0" smtClean="0"/>
          </a:p>
          <a:p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3495343" y="1634414"/>
            <a:ext cx="177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Generator</a:t>
            </a:r>
          </a:p>
          <a:p>
            <a:r>
              <a:rPr lang="en-US" dirty="0" smtClean="0"/>
              <a:t>Amplifier, Timing</a:t>
            </a:r>
            <a:endParaRPr lang="en-US" dirty="0"/>
          </a:p>
        </p:txBody>
      </p:sp>
      <p:cxnSp>
        <p:nvCxnSpPr>
          <p:cNvPr id="244" name="Straight Arrow Connector 243"/>
          <p:cNvCxnSpPr>
            <a:stCxn id="240" idx="1"/>
            <a:endCxn id="33" idx="2"/>
          </p:cNvCxnSpPr>
          <p:nvPr/>
        </p:nvCxnSpPr>
        <p:spPr>
          <a:xfrm flipH="1" flipV="1">
            <a:off x="2841781" y="1867267"/>
            <a:ext cx="653562" cy="9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908580" y="139154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Fiber</a:t>
            </a:r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2209651" y="1729299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</a:t>
            </a:r>
            <a:r>
              <a:rPr lang="en-US" sz="1100" baseline="-25000" dirty="0" err="1" smtClean="0"/>
              <a:t>ins</a:t>
            </a:r>
            <a:r>
              <a:rPr lang="en-US" sz="1100" dirty="0" smtClean="0"/>
              <a:t> ~5dB</a:t>
            </a:r>
            <a:endParaRPr lang="en-US" sz="1100" dirty="0"/>
          </a:p>
        </p:txBody>
      </p:sp>
      <p:sp>
        <p:nvSpPr>
          <p:cNvPr id="272" name="TextBox 271"/>
          <p:cNvSpPr txBox="1"/>
          <p:nvPr/>
        </p:nvSpPr>
        <p:spPr>
          <a:xfrm>
            <a:off x="1841769" y="121587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</a:t>
            </a:r>
            <a:r>
              <a:rPr lang="en-US" sz="1100" baseline="-25000" dirty="0" smtClean="0"/>
              <a:t>i</a:t>
            </a:r>
            <a:r>
              <a:rPr lang="en-US" sz="1100" dirty="0" smtClean="0"/>
              <a:t>~1.8dB</a:t>
            </a:r>
            <a:endParaRPr lang="en-US" sz="1100" dirty="0"/>
          </a:p>
        </p:txBody>
      </p:sp>
      <p:sp>
        <p:nvSpPr>
          <p:cNvPr id="276" name="Freeform 275"/>
          <p:cNvSpPr/>
          <p:nvPr/>
        </p:nvSpPr>
        <p:spPr>
          <a:xfrm>
            <a:off x="745131" y="3142180"/>
            <a:ext cx="461639" cy="1584959"/>
          </a:xfrm>
          <a:custGeom>
            <a:avLst/>
            <a:gdLst>
              <a:gd name="connsiteX0" fmla="*/ 399495 w 461639"/>
              <a:gd name="connsiteY0" fmla="*/ 8878 h 1083076"/>
              <a:gd name="connsiteX1" fmla="*/ 0 w 461639"/>
              <a:gd name="connsiteY1" fmla="*/ 0 h 1083076"/>
              <a:gd name="connsiteX2" fmla="*/ 17755 w 461639"/>
              <a:gd name="connsiteY2" fmla="*/ 1074198 h 1083076"/>
              <a:gd name="connsiteX3" fmla="*/ 461639 w 461639"/>
              <a:gd name="connsiteY3" fmla="*/ 1083076 h 1083076"/>
              <a:gd name="connsiteX4" fmla="*/ 461639 w 461639"/>
              <a:gd name="connsiteY4" fmla="*/ 1083076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39" h="1083076">
                <a:moveTo>
                  <a:pt x="399495" y="8878"/>
                </a:moveTo>
                <a:lnTo>
                  <a:pt x="0" y="0"/>
                </a:lnTo>
                <a:lnTo>
                  <a:pt x="17755" y="1074198"/>
                </a:lnTo>
                <a:lnTo>
                  <a:pt x="461639" y="1083076"/>
                </a:lnTo>
                <a:lnTo>
                  <a:pt x="461639" y="1083076"/>
                </a:lnTo>
              </a:path>
            </a:pathLst>
          </a:cu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Arrow Connector 277"/>
          <p:cNvCxnSpPr>
            <a:stCxn id="276" idx="3"/>
          </p:cNvCxnSpPr>
          <p:nvPr/>
        </p:nvCxnSpPr>
        <p:spPr>
          <a:xfrm>
            <a:off x="1206770" y="4727139"/>
            <a:ext cx="3817398" cy="15241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3"/>
          <p:cNvGrpSpPr/>
          <p:nvPr/>
        </p:nvGrpSpPr>
        <p:grpSpPr>
          <a:xfrm>
            <a:off x="1678014" y="5362247"/>
            <a:ext cx="1828415" cy="371385"/>
            <a:chOff x="902525" y="1947553"/>
            <a:chExt cx="5759532" cy="568036"/>
          </a:xfrm>
          <a:solidFill>
            <a:srgbClr val="FF0000"/>
          </a:solidFill>
        </p:grpSpPr>
        <p:cxnSp>
          <p:nvCxnSpPr>
            <p:cNvPr id="123" name="Straight Connector 122"/>
            <p:cNvCxnSpPr/>
            <p:nvPr/>
          </p:nvCxnSpPr>
          <p:spPr>
            <a:xfrm flipV="1">
              <a:off x="902525" y="2493818"/>
              <a:ext cx="5759532" cy="11876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1816926" y="2113808"/>
              <a:ext cx="61301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84422" y="2135579"/>
              <a:ext cx="76119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2133601"/>
              <a:ext cx="45719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27913" y="2131621"/>
              <a:ext cx="66758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759034" y="2117766"/>
              <a:ext cx="70663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744228" y="1947553"/>
              <a:ext cx="208139" cy="17171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1326639" y="5411621"/>
            <a:ext cx="5902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Hz</a:t>
            </a:r>
            <a:endParaRPr lang="en-US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45207" y="5831232"/>
            <a:ext cx="78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TRANSPORT BEAM SHAPING OPTICS &amp; </a:t>
            </a:r>
            <a:r>
              <a:rPr lang="en-US" b="1" u="sng" dirty="0" smtClean="0"/>
              <a:t>OPTICAL CAVITY</a:t>
            </a:r>
            <a:endParaRPr lang="en-US" b="1" u="sng" dirty="0"/>
          </a:p>
        </p:txBody>
      </p:sp>
      <p:grpSp>
        <p:nvGrpSpPr>
          <p:cNvPr id="18" name="Group 129"/>
          <p:cNvGrpSpPr/>
          <p:nvPr/>
        </p:nvGrpSpPr>
        <p:grpSpPr>
          <a:xfrm>
            <a:off x="1094975" y="2103794"/>
            <a:ext cx="4790920" cy="1295644"/>
            <a:chOff x="642807" y="2695414"/>
            <a:chExt cx="4790920" cy="1295644"/>
          </a:xfrm>
        </p:grpSpPr>
        <p:grpSp>
          <p:nvGrpSpPr>
            <p:cNvPr id="19" name="Group 174"/>
            <p:cNvGrpSpPr/>
            <p:nvPr/>
          </p:nvGrpSpPr>
          <p:grpSpPr>
            <a:xfrm>
              <a:off x="3867463" y="2892792"/>
              <a:ext cx="1319134" cy="982476"/>
              <a:chOff x="5916241" y="2528769"/>
              <a:chExt cx="1591731" cy="98247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101619" y="3264110"/>
                <a:ext cx="0" cy="247135"/>
              </a:xfrm>
              <a:prstGeom prst="line">
                <a:avLst/>
              </a:prstGeom>
              <a:ln w="101600" cmpd="tri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20"/>
              <p:cNvGrpSpPr/>
              <p:nvPr/>
            </p:nvGrpSpPr>
            <p:grpSpPr>
              <a:xfrm>
                <a:off x="5916241" y="2528769"/>
                <a:ext cx="1591731" cy="981770"/>
                <a:chOff x="5916241" y="2858549"/>
                <a:chExt cx="1591731" cy="981770"/>
              </a:xfrm>
            </p:grpSpPr>
            <p:grpSp>
              <p:nvGrpSpPr>
                <p:cNvPr id="21" name="Group 17"/>
                <p:cNvGrpSpPr/>
                <p:nvPr/>
              </p:nvGrpSpPr>
              <p:grpSpPr>
                <a:xfrm>
                  <a:off x="5926307" y="3337811"/>
                  <a:ext cx="1581665" cy="383060"/>
                  <a:chOff x="4386649" y="1956486"/>
                  <a:chExt cx="1581665" cy="383060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4819136" y="1956486"/>
                    <a:ext cx="383060" cy="38306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909751" y="1956486"/>
                    <a:ext cx="383060" cy="38306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988009" y="1956486"/>
                    <a:ext cx="383060" cy="38306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4386649" y="2335427"/>
                    <a:ext cx="1581665" cy="0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219221" y="3593184"/>
                  <a:ext cx="0" cy="247135"/>
                </a:xfrm>
                <a:prstGeom prst="line">
                  <a:avLst/>
                </a:prstGeom>
                <a:ln w="101600" cmpd="tri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5916241" y="2858549"/>
                  <a:ext cx="153458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Fiber Pre-Amp</a:t>
                  </a:r>
                  <a:endParaRPr lang="en-US" dirty="0"/>
                </a:p>
              </p:txBody>
            </p:sp>
          </p:grpSp>
        </p:grpSp>
        <p:sp>
          <p:nvSpPr>
            <p:cNvPr id="200" name="TextBox 199"/>
            <p:cNvSpPr txBox="1"/>
            <p:nvPr/>
          </p:nvSpPr>
          <p:spPr>
            <a:xfrm>
              <a:off x="2341453" y="2783356"/>
              <a:ext cx="1322798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1</a:t>
              </a:r>
              <a:endParaRPr lang="en-US" dirty="0"/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>
              <a:off x="673687" y="3735595"/>
              <a:ext cx="3188014" cy="219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3889946" y="2836961"/>
              <a:ext cx="1484027" cy="115409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84"/>
            <p:cNvGrpSpPr/>
            <p:nvPr/>
          </p:nvGrpSpPr>
          <p:grpSpPr>
            <a:xfrm>
              <a:off x="2368474" y="3161050"/>
              <a:ext cx="1169236" cy="685800"/>
              <a:chOff x="4931761" y="2737021"/>
              <a:chExt cx="1394085" cy="815546"/>
            </a:xfrm>
          </p:grpSpPr>
          <p:grpSp>
            <p:nvGrpSpPr>
              <p:cNvPr id="23" name="Group 194"/>
              <p:cNvGrpSpPr/>
              <p:nvPr/>
            </p:nvGrpSpPr>
            <p:grpSpPr>
              <a:xfrm>
                <a:off x="4931761" y="2737021"/>
                <a:ext cx="1394085" cy="691979"/>
                <a:chOff x="4630730" y="1956486"/>
                <a:chExt cx="945811" cy="383060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630730" y="2339546"/>
                  <a:ext cx="945811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/>
              <p:cNvCxnSpPr/>
              <p:nvPr/>
            </p:nvCxnSpPr>
            <p:spPr>
              <a:xfrm>
                <a:off x="6122439" y="3305432"/>
                <a:ext cx="0" cy="247135"/>
              </a:xfrm>
              <a:prstGeom prst="line">
                <a:avLst/>
              </a:prstGeom>
              <a:ln w="101600" cmpd="tri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120596" y="3305432"/>
                <a:ext cx="0" cy="247135"/>
              </a:xfrm>
              <a:prstGeom prst="line">
                <a:avLst/>
              </a:prstGeom>
              <a:ln w="101600" cmpd="tri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11"/>
            <p:cNvGrpSpPr/>
            <p:nvPr/>
          </p:nvGrpSpPr>
          <p:grpSpPr>
            <a:xfrm>
              <a:off x="642807" y="3051811"/>
              <a:ext cx="1455843" cy="818497"/>
              <a:chOff x="3116157" y="2737021"/>
              <a:chExt cx="1455843" cy="818497"/>
            </a:xfrm>
          </p:grpSpPr>
          <p:grpSp>
            <p:nvGrpSpPr>
              <p:cNvPr id="25" name="Group 194"/>
              <p:cNvGrpSpPr/>
              <p:nvPr/>
            </p:nvGrpSpPr>
            <p:grpSpPr>
              <a:xfrm>
                <a:off x="3357798" y="2737021"/>
                <a:ext cx="1214202" cy="691979"/>
                <a:chOff x="4708190" y="1956486"/>
                <a:chExt cx="823770" cy="383060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708190" y="2339546"/>
                  <a:ext cx="82377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Isosceles Triangle 185"/>
              <p:cNvSpPr/>
              <p:nvPr/>
            </p:nvSpPr>
            <p:spPr>
              <a:xfrm rot="5400000">
                <a:off x="3207897" y="3210744"/>
                <a:ext cx="253034" cy="436513"/>
              </a:xfrm>
              <a:prstGeom prst="triangl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02"/>
            <p:cNvGrpSpPr/>
            <p:nvPr/>
          </p:nvGrpSpPr>
          <p:grpSpPr>
            <a:xfrm>
              <a:off x="3447760" y="3360298"/>
              <a:ext cx="467193" cy="538397"/>
              <a:chOff x="4766872" y="2908092"/>
              <a:chExt cx="467193" cy="538397"/>
            </a:xfrm>
          </p:grpSpPr>
          <p:sp>
            <p:nvSpPr>
              <p:cNvPr id="204" name="Arc 203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Arc 204"/>
              <p:cNvSpPr/>
              <p:nvPr/>
            </p:nvSpPr>
            <p:spPr>
              <a:xfrm flipH="1">
                <a:off x="5009212" y="3000532"/>
                <a:ext cx="224853" cy="445957"/>
              </a:xfrm>
              <a:prstGeom prst="arc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41823" y="2908092"/>
                <a:ext cx="284813" cy="31479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816454" y="2695414"/>
              <a:ext cx="1322798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2</a:t>
              </a:r>
              <a:endParaRPr lang="en-US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H="1" flipV="1">
              <a:off x="991032" y="3736770"/>
              <a:ext cx="4442695" cy="70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>
            <a:off x="2304685" y="4462659"/>
            <a:ext cx="2512380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Space Amp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877419" y="790846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Output modulator/Input fiber pre-amp:</a:t>
            </a:r>
          </a:p>
          <a:p>
            <a:r>
              <a:rPr lang="en-US" sz="1400" dirty="0" smtClean="0"/>
              <a:t>201.25MHz pulses (1.25 ns pulse), 458kHz burst </a:t>
            </a:r>
            <a:endParaRPr lang="en-US" sz="140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5008928" y="4757620"/>
            <a:ext cx="15240" cy="106680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1549448" y="5809180"/>
            <a:ext cx="3474720" cy="15240"/>
          </a:xfrm>
          <a:prstGeom prst="line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25430" y="4280188"/>
            <a:ext cx="35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845207" y="4283892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up filter</a:t>
            </a:r>
            <a:endParaRPr lang="en-US" dirty="0"/>
          </a:p>
        </p:txBody>
      </p:sp>
      <p:grpSp>
        <p:nvGrpSpPr>
          <p:cNvPr id="28" name="Group 149"/>
          <p:cNvGrpSpPr/>
          <p:nvPr/>
        </p:nvGrpSpPr>
        <p:grpSpPr>
          <a:xfrm>
            <a:off x="7315200" y="1252420"/>
            <a:ext cx="1456050" cy="893538"/>
            <a:chOff x="6199462" y="1417320"/>
            <a:chExt cx="1456050" cy="893538"/>
          </a:xfrm>
        </p:grpSpPr>
        <p:grpSp>
          <p:nvGrpSpPr>
            <p:cNvPr id="29" name="Group 145"/>
            <p:cNvGrpSpPr/>
            <p:nvPr/>
          </p:nvGrpSpPr>
          <p:grpSpPr>
            <a:xfrm>
              <a:off x="6199462" y="1833292"/>
              <a:ext cx="482683" cy="477566"/>
              <a:chOff x="6199462" y="1833292"/>
              <a:chExt cx="482683" cy="47756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6320133" y="1833292"/>
                <a:ext cx="284813" cy="3147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144"/>
              <p:cNvGrpSpPr/>
              <p:nvPr/>
            </p:nvGrpSpPr>
            <p:grpSpPr>
              <a:xfrm>
                <a:off x="6199462" y="1864901"/>
                <a:ext cx="482683" cy="445957"/>
                <a:chOff x="2633302" y="3206021"/>
                <a:chExt cx="482683" cy="445957"/>
              </a:xfrm>
            </p:grpSpPr>
            <p:sp>
              <p:nvSpPr>
                <p:cNvPr id="143" name="Arc 142"/>
                <p:cNvSpPr/>
                <p:nvPr/>
              </p:nvSpPr>
              <p:spPr>
                <a:xfrm flipH="1">
                  <a:off x="2891132" y="3206021"/>
                  <a:ext cx="224853" cy="445957"/>
                </a:xfrm>
                <a:prstGeom prst="arc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Arc 143"/>
                <p:cNvSpPr/>
                <p:nvPr/>
              </p:nvSpPr>
              <p:spPr>
                <a:xfrm>
                  <a:off x="2633302" y="3206021"/>
                  <a:ext cx="224853" cy="445957"/>
                </a:xfrm>
                <a:prstGeom prst="arc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6428292" y="1490192"/>
              <a:ext cx="0" cy="207818"/>
            </a:xfrm>
            <a:prstGeom prst="line">
              <a:avLst/>
            </a:prstGeom>
            <a:ln w="101600" cmpd="tri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492240" y="1417320"/>
              <a:ext cx="8920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Isolator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3680" y="1798320"/>
              <a:ext cx="10718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 filter</a:t>
              </a:r>
              <a:endParaRPr lang="en-US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2833354" y="2230101"/>
            <a:ext cx="1484027" cy="11540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662032" y="237693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216310" y="5109987"/>
            <a:ext cx="261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Grumman CEO DPSS OEM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563000" y="1664824"/>
            <a:ext cx="89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Diode + TC </a:t>
            </a:r>
          </a:p>
          <a:p>
            <a:r>
              <a:rPr lang="en-US" sz="1200" dirty="0" smtClean="0"/>
              <a:t>controlled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067069" y="2760305"/>
            <a:ext cx="278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*Notch 12 bunches -&gt; 60 ns</a:t>
            </a:r>
          </a:p>
          <a:p>
            <a:r>
              <a:rPr lang="en-US" dirty="0" smtClean="0"/>
              <a:t>     10 notches/linac pulse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6743" y="3674639"/>
            <a:ext cx="204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Pulsed at 15 Hz</a:t>
            </a:r>
            <a:endParaRPr lang="en-US" dirty="0"/>
          </a:p>
        </p:txBody>
      </p:sp>
      <p:cxnSp>
        <p:nvCxnSpPr>
          <p:cNvPr id="225" name="Straight Arrow Connector 224"/>
          <p:cNvCxnSpPr/>
          <p:nvPr/>
        </p:nvCxnSpPr>
        <p:spPr>
          <a:xfrm flipH="1" flipV="1">
            <a:off x="1841769" y="2486175"/>
            <a:ext cx="1211785" cy="1426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2886440" y="3913166"/>
            <a:ext cx="167114" cy="370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</a:t>
            </a:fld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5638765" y="3638606"/>
            <a:ext cx="315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 CW or continuous burst </a:t>
            </a:r>
            <a:endParaRPr lang="en-US" dirty="0"/>
          </a:p>
        </p:txBody>
      </p:sp>
      <p:cxnSp>
        <p:nvCxnSpPr>
          <p:cNvPr id="234" name="Straight Arrow Connector 233"/>
          <p:cNvCxnSpPr/>
          <p:nvPr/>
        </p:nvCxnSpPr>
        <p:spPr>
          <a:xfrm flipH="1" flipV="1">
            <a:off x="3873857" y="3307075"/>
            <a:ext cx="1764908" cy="548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 flipV="1">
            <a:off x="5191937" y="3307075"/>
            <a:ext cx="476808" cy="552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5281949" y="4734759"/>
            <a:ext cx="1933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Pulse energy 2 </a:t>
            </a:r>
            <a:r>
              <a:rPr lang="en-US" sz="1200" dirty="0" err="1" smtClean="0"/>
              <a:t>mJ</a:t>
            </a:r>
            <a:endParaRPr lang="en-US" sz="1200" dirty="0" smtClean="0"/>
          </a:p>
          <a:p>
            <a:r>
              <a:rPr lang="en-US" sz="1200" dirty="0" smtClean="0"/>
              <a:t>Pulse width 2 ns</a:t>
            </a:r>
          </a:p>
          <a:p>
            <a:r>
              <a:rPr lang="en-US" sz="1200" dirty="0" smtClean="0"/>
              <a:t>Peak pulse power 1 MW</a:t>
            </a:r>
          </a:p>
          <a:p>
            <a:r>
              <a:rPr lang="en-US" sz="1200" dirty="0" smtClean="0"/>
              <a:t>Power per linac cycle 10 kW</a:t>
            </a:r>
          </a:p>
          <a:p>
            <a:r>
              <a:rPr lang="en-US" sz="1200" dirty="0" smtClean="0"/>
              <a:t>Average power 5.7 W</a:t>
            </a:r>
            <a:endParaRPr lang="en-US" sz="1200" dirty="0"/>
          </a:p>
        </p:txBody>
      </p:sp>
      <p:sp>
        <p:nvSpPr>
          <p:cNvPr id="228" name="Rectangle 227"/>
          <p:cNvSpPr/>
          <p:nvPr/>
        </p:nvSpPr>
        <p:spPr>
          <a:xfrm>
            <a:off x="563000" y="4040305"/>
            <a:ext cx="7361800" cy="2512895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2982062" y="6200564"/>
            <a:ext cx="17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OPTICAL BOARD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117" y="170329"/>
            <a:ext cx="3948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Free Space Amplifier configuration 2.2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(Pulsed at 15 Hz)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7457908" y="598111"/>
            <a:ext cx="800100" cy="3800475"/>
          </a:xfrm>
          <a:custGeom>
            <a:avLst/>
            <a:gdLst>
              <a:gd name="connsiteX0" fmla="*/ 800100 w 800100"/>
              <a:gd name="connsiteY0" fmla="*/ 3386137 h 3800475"/>
              <a:gd name="connsiteX1" fmla="*/ 800100 w 800100"/>
              <a:gd name="connsiteY1" fmla="*/ 3800475 h 3800475"/>
              <a:gd name="connsiteX2" fmla="*/ 14287 w 800100"/>
              <a:gd name="connsiteY2" fmla="*/ 3786187 h 3800475"/>
              <a:gd name="connsiteX3" fmla="*/ 0 w 800100"/>
              <a:gd name="connsiteY3" fmla="*/ 814387 h 3800475"/>
              <a:gd name="connsiteX4" fmla="*/ 457200 w 800100"/>
              <a:gd name="connsiteY4" fmla="*/ 814387 h 3800475"/>
              <a:gd name="connsiteX5" fmla="*/ 471487 w 800100"/>
              <a:gd name="connsiteY5" fmla="*/ 0 h 38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3800475">
                <a:moveTo>
                  <a:pt x="800100" y="3386137"/>
                </a:moveTo>
                <a:lnTo>
                  <a:pt x="800100" y="3800475"/>
                </a:lnTo>
                <a:lnTo>
                  <a:pt x="14287" y="3786187"/>
                </a:lnTo>
                <a:cubicBezTo>
                  <a:pt x="9525" y="2795587"/>
                  <a:pt x="4762" y="1804987"/>
                  <a:pt x="0" y="814387"/>
                </a:cubicBezTo>
                <a:lnTo>
                  <a:pt x="457200" y="814387"/>
                </a:lnTo>
                <a:lnTo>
                  <a:pt x="47148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Slide Number Placeholder 20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5</a:t>
            </a:fld>
            <a:endParaRPr lang="en-US"/>
          </a:p>
        </p:txBody>
      </p:sp>
      <p:sp>
        <p:nvSpPr>
          <p:cNvPr id="2059" name="Date Placeholder 20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8/5/2014</a:t>
            </a:r>
            <a:endParaRPr lang="en-US"/>
          </a:p>
        </p:txBody>
      </p:sp>
      <p:sp>
        <p:nvSpPr>
          <p:cNvPr id="2060" name="Footer Placeholder 20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 Laser Notcher Rediness Review</a:t>
            </a:r>
            <a:endParaRPr lang="en-US"/>
          </a:p>
        </p:txBody>
      </p:sp>
      <p:grpSp>
        <p:nvGrpSpPr>
          <p:cNvPr id="2054" name="Group 2053"/>
          <p:cNvGrpSpPr/>
          <p:nvPr/>
        </p:nvGrpSpPr>
        <p:grpSpPr>
          <a:xfrm>
            <a:off x="18102" y="639032"/>
            <a:ext cx="8637127" cy="5561934"/>
            <a:chOff x="18102" y="639032"/>
            <a:chExt cx="8637127" cy="5561934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6631406" y="1860817"/>
              <a:ext cx="273729" cy="31811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321966" y="4228492"/>
              <a:ext cx="316637" cy="3261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 rot="16200000">
              <a:off x="5310853" y="2986159"/>
              <a:ext cx="1136342" cy="461639"/>
              <a:chOff x="1811044" y="4793941"/>
              <a:chExt cx="1136342" cy="461639"/>
            </a:xfrm>
          </p:grpSpPr>
          <p:sp>
            <p:nvSpPr>
              <p:cNvPr id="69" name="Flowchart: Sort 68"/>
              <p:cNvSpPr/>
              <p:nvPr/>
            </p:nvSpPr>
            <p:spPr>
              <a:xfrm>
                <a:off x="2139518" y="4829452"/>
                <a:ext cx="177554" cy="381740"/>
              </a:xfrm>
              <a:prstGeom prst="flowChartSor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llate 69"/>
              <p:cNvSpPr/>
              <p:nvPr/>
            </p:nvSpPr>
            <p:spPr>
              <a:xfrm>
                <a:off x="1811044" y="4847207"/>
                <a:ext cx="168676" cy="346229"/>
              </a:xfrm>
              <a:prstGeom prst="flowChartCol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lowchart: Sort 70"/>
              <p:cNvSpPr/>
              <p:nvPr/>
            </p:nvSpPr>
            <p:spPr>
              <a:xfrm>
                <a:off x="2787588" y="4793941"/>
                <a:ext cx="159798" cy="461639"/>
              </a:xfrm>
              <a:prstGeom prst="flowChartSor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46579" y="4240267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HRM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36007" y="1630406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HRM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3016" y="1122574"/>
              <a:ext cx="668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Faraday</a:t>
              </a:r>
            </a:p>
            <a:p>
              <a:pPr algn="ctr"/>
              <a:r>
                <a:rPr lang="en-US" sz="1200" dirty="0" smtClean="0"/>
                <a:t>Isolator</a:t>
              </a:r>
            </a:p>
            <a:p>
              <a:pPr algn="ctr"/>
              <a:r>
                <a:rPr lang="en-US" sz="1200" dirty="0" smtClean="0"/>
                <a:t>8mm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534791" y="3080832"/>
              <a:ext cx="1902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Telescope to expand beam </a:t>
              </a:r>
            </a:p>
            <a:p>
              <a:r>
                <a:rPr lang="en-US" sz="1200" dirty="0" smtClean="0"/>
                <a:t>(1/e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diameter to 5.08 mm)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" y="5097435"/>
              <a:ext cx="2061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Input fiber</a:t>
              </a:r>
            </a:p>
            <a:p>
              <a:pPr algn="ctr"/>
              <a:r>
                <a:rPr lang="en-US" dirty="0" smtClean="0"/>
                <a:t>From fiber amplifier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 flipH="1">
              <a:off x="2416917" y="2948949"/>
              <a:ext cx="8877" cy="33735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2700000" flipV="1">
              <a:off x="4826151" y="2011135"/>
              <a:ext cx="8877" cy="337351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8102" y="2887458"/>
              <a:ext cx="1286176" cy="2143957"/>
              <a:chOff x="318678" y="1162039"/>
              <a:chExt cx="1286176" cy="214395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183383" y="1645872"/>
                <a:ext cx="195308" cy="9699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272159" y="2420510"/>
                <a:ext cx="0" cy="88548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1085728" y="1388420"/>
                <a:ext cx="319596" cy="29296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52216" y="1225213"/>
                <a:ext cx="4956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HRM</a:t>
                </a:r>
                <a:endParaRPr lang="en-US" sz="1200" dirty="0"/>
              </a:p>
            </p:txBody>
          </p:sp>
          <p:sp>
            <p:nvSpPr>
              <p:cNvPr id="22" name="Flowchart: Collate 21"/>
              <p:cNvSpPr/>
              <p:nvPr/>
            </p:nvSpPr>
            <p:spPr>
              <a:xfrm rot="16200000">
                <a:off x="1241087" y="2229578"/>
                <a:ext cx="99874" cy="193089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lowchart: Sort 22"/>
              <p:cNvSpPr/>
              <p:nvPr/>
            </p:nvSpPr>
            <p:spPr>
              <a:xfrm rot="16200000">
                <a:off x="1218893" y="1750186"/>
                <a:ext cx="144262" cy="286305"/>
              </a:xfrm>
              <a:prstGeom prst="flowChartSor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254801" y="1903673"/>
                <a:ext cx="17932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Fiber port and optics</a:t>
                </a:r>
              </a:p>
              <a:p>
                <a:r>
                  <a:rPr lang="en-US" sz="1200" dirty="0" smtClean="0"/>
                  <a:t>to generate</a:t>
                </a:r>
              </a:p>
              <a:p>
                <a:r>
                  <a:rPr lang="en-US" sz="1200" dirty="0" smtClean="0"/>
                  <a:t>1/e</a:t>
                </a:r>
                <a:r>
                  <a:rPr lang="en-US" sz="1200" baseline="30000" dirty="0" smtClean="0"/>
                  <a:t>2</a:t>
                </a:r>
                <a:r>
                  <a:rPr lang="en-US" sz="1200" dirty="0" smtClean="0"/>
                  <a:t> diameter of 1.6 mm</a:t>
                </a:r>
                <a:endParaRPr lang="en-US" sz="12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>
                <a:off x="1595977" y="1162039"/>
                <a:ext cx="8877" cy="3373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5801273" y="1814647"/>
              <a:ext cx="337351" cy="1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 rot="10800000" flipV="1">
              <a:off x="4997821" y="1734407"/>
              <a:ext cx="993372" cy="550918"/>
              <a:chOff x="3124124" y="1280852"/>
              <a:chExt cx="823950" cy="57704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124125" y="1280852"/>
                <a:ext cx="823949" cy="577049"/>
                <a:chOff x="3133817" y="443883"/>
                <a:chExt cx="810815" cy="57704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133817" y="656948"/>
                  <a:ext cx="810815" cy="15979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391270" y="443883"/>
                  <a:ext cx="301841" cy="57704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3124124" y="1487672"/>
                <a:ext cx="252405" cy="171519"/>
                <a:chOff x="3639845" y="1367161"/>
                <a:chExt cx="452761" cy="452761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639845" y="1376039"/>
                  <a:ext cx="443883" cy="443883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3639845" y="1367161"/>
                  <a:ext cx="452761" cy="4438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3695668" y="1492419"/>
                <a:ext cx="252405" cy="171519"/>
                <a:chOff x="3639845" y="1367161"/>
                <a:chExt cx="452761" cy="452761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3639845" y="1376039"/>
                  <a:ext cx="443883" cy="443883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3639845" y="1367161"/>
                  <a:ext cx="452761" cy="4438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71"/>
            <p:cNvGrpSpPr/>
            <p:nvPr/>
          </p:nvGrpSpPr>
          <p:grpSpPr>
            <a:xfrm>
              <a:off x="2512384" y="2405540"/>
              <a:ext cx="823950" cy="1173899"/>
              <a:chOff x="2451117" y="653943"/>
              <a:chExt cx="823950" cy="117389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528962" y="653943"/>
                <a:ext cx="6682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Faraday</a:t>
                </a:r>
              </a:p>
              <a:p>
                <a:pPr algn="ctr"/>
                <a:r>
                  <a:rPr lang="en-US" sz="1200" dirty="0" smtClean="0"/>
                  <a:t>Isolator</a:t>
                </a:r>
              </a:p>
              <a:p>
                <a:pPr algn="ctr"/>
                <a:r>
                  <a:rPr lang="en-US" sz="1200" dirty="0"/>
                  <a:t>4</a:t>
                </a:r>
                <a:r>
                  <a:rPr lang="en-US" sz="1200" dirty="0" smtClean="0"/>
                  <a:t>mm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451117" y="1250793"/>
                <a:ext cx="823950" cy="577049"/>
                <a:chOff x="3124124" y="1280852"/>
                <a:chExt cx="823950" cy="577049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3124125" y="1280852"/>
                  <a:ext cx="823949" cy="577049"/>
                  <a:chOff x="3133817" y="443883"/>
                  <a:chExt cx="810815" cy="577049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3133817" y="656948"/>
                    <a:ext cx="810815" cy="15979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391270" y="443883"/>
                    <a:ext cx="301841" cy="57704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124124" y="1487672"/>
                  <a:ext cx="252405" cy="171519"/>
                  <a:chOff x="3639845" y="1367161"/>
                  <a:chExt cx="452761" cy="452761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3639845" y="1376039"/>
                    <a:ext cx="443883" cy="443883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3639845" y="1367161"/>
                    <a:ext cx="452761" cy="44388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695668" y="1492419"/>
                  <a:ext cx="252405" cy="171519"/>
                  <a:chOff x="3639845" y="1367161"/>
                  <a:chExt cx="452761" cy="452761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3639845" y="1376039"/>
                    <a:ext cx="443883" cy="443883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3639845" y="1367161"/>
                    <a:ext cx="452761" cy="44388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2" name="Straight Arrow Connector 41"/>
              <p:cNvCxnSpPr/>
              <p:nvPr/>
            </p:nvCxnSpPr>
            <p:spPr>
              <a:xfrm rot="18900000" flipH="1" flipV="1">
                <a:off x="3243413" y="1164897"/>
                <a:ext cx="8877" cy="3373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354806" y="2641898"/>
              <a:ext cx="2053680" cy="936117"/>
              <a:chOff x="6614027" y="846881"/>
              <a:chExt cx="2053680" cy="9942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936755" y="1184233"/>
                <a:ext cx="570445" cy="6569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087722" y="1184233"/>
                <a:ext cx="8878" cy="63031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172058" y="1561534"/>
                <a:ext cx="4956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HRM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14027" y="846881"/>
                <a:ext cx="11408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RBA (2mm rod)</a:t>
                </a:r>
                <a:endParaRPr lang="en-US" sz="12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921162" y="1211162"/>
                <a:ext cx="5790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3.07”</a:t>
                </a:r>
                <a:endParaRPr lang="en-US" sz="1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flipH="1">
              <a:off x="2380576" y="1353407"/>
              <a:ext cx="2174487" cy="1033080"/>
              <a:chOff x="6528908" y="3392689"/>
              <a:chExt cx="2174487" cy="103308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618642" y="3731520"/>
                <a:ext cx="2084753" cy="694249"/>
                <a:chOff x="5168283" y="4910831"/>
                <a:chExt cx="2084753" cy="694249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168283" y="4920510"/>
                  <a:ext cx="1091953" cy="65694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650854" y="4910831"/>
                  <a:ext cx="8878" cy="63031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6757387" y="5328081"/>
                  <a:ext cx="4956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HRM</a:t>
                  </a:r>
                  <a:endParaRPr lang="en-US" sz="1200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528908" y="3392689"/>
                <a:ext cx="13635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REA (6.35 mm rod)</a:t>
                </a:r>
                <a:endParaRPr lang="en-US" sz="12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09031" y="3756888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6.0”</a:t>
                </a:r>
                <a:endParaRPr lang="en-US" sz="14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157064" y="3067413"/>
              <a:ext cx="45719" cy="46777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97416" y="2803401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Symbol" panose="05050102010706020507" pitchFamily="18" charset="2"/>
                </a:rPr>
                <a:t>l</a:t>
              </a:r>
              <a:r>
                <a:rPr lang="en-US" sz="1100" dirty="0" smtClean="0"/>
                <a:t>/2</a:t>
              </a:r>
              <a:endParaRPr lang="en-US" sz="1100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2471477" y="4159491"/>
              <a:ext cx="273729" cy="31811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717006" y="4215671"/>
              <a:ext cx="316637" cy="3261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 rot="16200000">
              <a:off x="6115670" y="2986159"/>
              <a:ext cx="1136342" cy="461639"/>
              <a:chOff x="1811044" y="4793941"/>
              <a:chExt cx="1136342" cy="461639"/>
            </a:xfrm>
          </p:grpSpPr>
          <p:sp>
            <p:nvSpPr>
              <p:cNvPr id="79" name="Flowchart: Sort 78"/>
              <p:cNvSpPr/>
              <p:nvPr/>
            </p:nvSpPr>
            <p:spPr>
              <a:xfrm>
                <a:off x="2139518" y="4829452"/>
                <a:ext cx="177554" cy="381740"/>
              </a:xfrm>
              <a:prstGeom prst="flowChartSor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Collate 79"/>
              <p:cNvSpPr/>
              <p:nvPr/>
            </p:nvSpPr>
            <p:spPr>
              <a:xfrm>
                <a:off x="1811044" y="4847207"/>
                <a:ext cx="168676" cy="346229"/>
              </a:xfrm>
              <a:prstGeom prst="flowChartCol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lowchart: Sort 80"/>
              <p:cNvSpPr/>
              <p:nvPr/>
            </p:nvSpPr>
            <p:spPr>
              <a:xfrm>
                <a:off x="2787588" y="4793941"/>
                <a:ext cx="159798" cy="461639"/>
              </a:xfrm>
              <a:prstGeom prst="flowChartSor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7272609" y="2224363"/>
              <a:ext cx="381000" cy="18107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6521870" y="4215671"/>
              <a:ext cx="273729" cy="31811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237" y="1231826"/>
              <a:ext cx="3841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3" name="Straight Connector 82"/>
            <p:cNvCxnSpPr/>
            <p:nvPr/>
          </p:nvCxnSpPr>
          <p:spPr>
            <a:xfrm flipV="1">
              <a:off x="7767195" y="1304994"/>
              <a:ext cx="316637" cy="32619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1464094" y="639032"/>
              <a:ext cx="6457950" cy="3757613"/>
            </a:xfrm>
            <a:custGeom>
              <a:avLst/>
              <a:gdLst>
                <a:gd name="connsiteX0" fmla="*/ 0 w 6457950"/>
                <a:gd name="connsiteY0" fmla="*/ 3543300 h 3757613"/>
                <a:gd name="connsiteX1" fmla="*/ 0 w 6457950"/>
                <a:gd name="connsiteY1" fmla="*/ 2657475 h 3757613"/>
                <a:gd name="connsiteX2" fmla="*/ 3314700 w 6457950"/>
                <a:gd name="connsiteY2" fmla="*/ 2657475 h 3757613"/>
                <a:gd name="connsiteX3" fmla="*/ 1157287 w 6457950"/>
                <a:gd name="connsiteY3" fmla="*/ 2657475 h 3757613"/>
                <a:gd name="connsiteX4" fmla="*/ 1171575 w 6457950"/>
                <a:gd name="connsiteY4" fmla="*/ 3686175 h 3757613"/>
                <a:gd name="connsiteX5" fmla="*/ 4386262 w 6457950"/>
                <a:gd name="connsiteY5" fmla="*/ 3729038 h 3757613"/>
                <a:gd name="connsiteX6" fmla="*/ 4371975 w 6457950"/>
                <a:gd name="connsiteY6" fmla="*/ 1371600 h 3757613"/>
                <a:gd name="connsiteX7" fmla="*/ 1571625 w 6457950"/>
                <a:gd name="connsiteY7" fmla="*/ 1371600 h 3757613"/>
                <a:gd name="connsiteX8" fmla="*/ 5272087 w 6457950"/>
                <a:gd name="connsiteY8" fmla="*/ 1385888 h 3757613"/>
                <a:gd name="connsiteX9" fmla="*/ 5257800 w 6457950"/>
                <a:gd name="connsiteY9" fmla="*/ 3743325 h 3757613"/>
                <a:gd name="connsiteX10" fmla="*/ 5972175 w 6457950"/>
                <a:gd name="connsiteY10" fmla="*/ 3757613 h 3757613"/>
                <a:gd name="connsiteX11" fmla="*/ 5972175 w 6457950"/>
                <a:gd name="connsiteY11" fmla="*/ 800100 h 3757613"/>
                <a:gd name="connsiteX12" fmla="*/ 6457950 w 6457950"/>
                <a:gd name="connsiteY12" fmla="*/ 800100 h 3757613"/>
                <a:gd name="connsiteX13" fmla="*/ 6457950 w 6457950"/>
                <a:gd name="connsiteY13" fmla="*/ 0 h 375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57950" h="3757613">
                  <a:moveTo>
                    <a:pt x="0" y="3543300"/>
                  </a:moveTo>
                  <a:lnTo>
                    <a:pt x="0" y="2657475"/>
                  </a:lnTo>
                  <a:lnTo>
                    <a:pt x="3314700" y="2657475"/>
                  </a:lnTo>
                  <a:lnTo>
                    <a:pt x="1157287" y="2657475"/>
                  </a:lnTo>
                  <a:lnTo>
                    <a:pt x="1171575" y="3686175"/>
                  </a:lnTo>
                  <a:lnTo>
                    <a:pt x="4386262" y="3729038"/>
                  </a:lnTo>
                  <a:cubicBezTo>
                    <a:pt x="4381500" y="2943225"/>
                    <a:pt x="4376737" y="2157413"/>
                    <a:pt x="4371975" y="1371600"/>
                  </a:cubicBezTo>
                  <a:lnTo>
                    <a:pt x="1571625" y="1371600"/>
                  </a:lnTo>
                  <a:lnTo>
                    <a:pt x="5272087" y="1385888"/>
                  </a:lnTo>
                  <a:cubicBezTo>
                    <a:pt x="5267325" y="2171700"/>
                    <a:pt x="5262562" y="2957513"/>
                    <a:pt x="5257800" y="3743325"/>
                  </a:cubicBezTo>
                  <a:lnTo>
                    <a:pt x="5972175" y="3757613"/>
                  </a:lnTo>
                  <a:lnTo>
                    <a:pt x="5972175" y="800100"/>
                  </a:lnTo>
                  <a:lnTo>
                    <a:pt x="6457950" y="800100"/>
                  </a:lnTo>
                  <a:lnTo>
                    <a:pt x="645795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83832" y="2224363"/>
              <a:ext cx="376374" cy="1786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 rot="10800000">
              <a:off x="6404655" y="4643813"/>
              <a:ext cx="453501" cy="219771"/>
              <a:chOff x="1368051" y="1905000"/>
              <a:chExt cx="453501" cy="21977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368051" y="1905000"/>
                <a:ext cx="453501" cy="1740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01216" y="2079052"/>
                <a:ext cx="21728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 flipH="1">
              <a:off x="2743200" y="3657600"/>
              <a:ext cx="8877" cy="337351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5945606" y="2191607"/>
              <a:ext cx="8877" cy="337351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699053" y="2606063"/>
              <a:ext cx="453501" cy="219771"/>
              <a:chOff x="1368051" y="1905000"/>
              <a:chExt cx="453501" cy="219771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368051" y="1905000"/>
                <a:ext cx="453501" cy="1740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501216" y="2079052"/>
                <a:ext cx="21728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0800000">
              <a:off x="2325866" y="4730839"/>
              <a:ext cx="453501" cy="219771"/>
              <a:chOff x="1368051" y="1905000"/>
              <a:chExt cx="453501" cy="219771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1368051" y="1905000"/>
                <a:ext cx="453501" cy="1740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501216" y="2079052"/>
                <a:ext cx="21728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 rot="16200000">
              <a:off x="5344906" y="2990592"/>
              <a:ext cx="1902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Telescope to </a:t>
              </a:r>
              <a:r>
                <a:rPr lang="en-US" sz="1200" dirty="0"/>
                <a:t> </a:t>
              </a:r>
              <a:r>
                <a:rPr lang="en-US" sz="1200" dirty="0" smtClean="0"/>
                <a:t>reduce beam </a:t>
              </a:r>
            </a:p>
            <a:p>
              <a:r>
                <a:rPr lang="en-US" sz="1200" dirty="0" smtClean="0"/>
                <a:t>(1/e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diameter to 1.6 mm)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372525" y="3038544"/>
              <a:ext cx="1453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Stacker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6728967" y="2872698"/>
              <a:ext cx="239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532 nm alignment laser</a:t>
              </a:r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 rot="5400000">
              <a:off x="8318593" y="1382020"/>
              <a:ext cx="453501" cy="219771"/>
              <a:chOff x="1368051" y="1905000"/>
              <a:chExt cx="453501" cy="21977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368051" y="1905000"/>
                <a:ext cx="453501" cy="1740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501216" y="2079052"/>
                <a:ext cx="21728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039919" y="909907"/>
              <a:ext cx="453501" cy="219771"/>
              <a:chOff x="1368051" y="1905000"/>
              <a:chExt cx="453501" cy="219771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368051" y="1905000"/>
                <a:ext cx="453501" cy="1740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01216" y="2079052"/>
                <a:ext cx="217286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6683841" y="1563543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HRM</a:t>
              </a:r>
              <a:endParaRPr lang="en-US" sz="1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040181" y="4339107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HRM</a:t>
              </a:r>
              <a:endParaRPr lang="en-US" sz="1200" dirty="0"/>
            </a:p>
          </p:txBody>
        </p:sp>
        <p:grpSp>
          <p:nvGrpSpPr>
            <p:cNvPr id="2053" name="Group 2052"/>
            <p:cNvGrpSpPr/>
            <p:nvPr/>
          </p:nvGrpSpPr>
          <p:grpSpPr>
            <a:xfrm>
              <a:off x="4579942" y="4879076"/>
              <a:ext cx="1350797" cy="1137371"/>
              <a:chOff x="466107" y="348342"/>
              <a:chExt cx="2185615" cy="1383873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flipH="1">
                <a:off x="1613694" y="650680"/>
                <a:ext cx="30495" cy="106020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138387" y="1210963"/>
                <a:ext cx="1072772" cy="1492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8900000" flipH="1" flipV="1">
                <a:off x="1591416" y="672006"/>
                <a:ext cx="30495" cy="106020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2700000" flipV="1">
                <a:off x="1553534" y="725805"/>
                <a:ext cx="30495" cy="106020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8" name="TextBox 2047"/>
              <p:cNvSpPr txBox="1"/>
              <p:nvPr/>
            </p:nvSpPr>
            <p:spPr>
              <a:xfrm>
                <a:off x="489338" y="99611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000</a:t>
                </a:r>
                <a:endParaRPr lang="en-US" dirty="0"/>
              </a:p>
            </p:txBody>
          </p:sp>
          <p:sp>
            <p:nvSpPr>
              <p:cNvPr id="2049" name="TextBox 2048"/>
              <p:cNvSpPr txBox="1"/>
              <p:nvPr/>
            </p:nvSpPr>
            <p:spPr>
              <a:xfrm>
                <a:off x="466107" y="53300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045</a:t>
                </a:r>
                <a:endParaRPr lang="en-US" dirty="0"/>
              </a:p>
            </p:txBody>
          </p:sp>
          <p:sp>
            <p:nvSpPr>
              <p:cNvPr id="2051" name="TextBox 2050"/>
              <p:cNvSpPr txBox="1"/>
              <p:nvPr/>
            </p:nvSpPr>
            <p:spPr>
              <a:xfrm>
                <a:off x="1458690" y="348342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090</a:t>
                </a:r>
                <a:endParaRPr lang="en-US" dirty="0"/>
              </a:p>
            </p:txBody>
          </p:sp>
          <p:sp>
            <p:nvSpPr>
              <p:cNvPr id="2052" name="TextBox 2051"/>
              <p:cNvSpPr txBox="1"/>
              <p:nvPr/>
            </p:nvSpPr>
            <p:spPr>
              <a:xfrm>
                <a:off x="2115998" y="65068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135</a:t>
                </a:r>
                <a:endParaRPr lang="en-US" dirty="0"/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 rot="2700000" flipV="1">
              <a:off x="4903839" y="1630135"/>
              <a:ext cx="8877" cy="337351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8900000" flipH="1" flipV="1">
              <a:off x="3454551" y="3442714"/>
              <a:ext cx="8877" cy="337351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Arrow Connector 2056"/>
            <p:cNvCxnSpPr/>
            <p:nvPr/>
          </p:nvCxnSpPr>
          <p:spPr>
            <a:xfrm>
              <a:off x="2895600" y="3124200"/>
              <a:ext cx="1957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5443029" y="1905000"/>
              <a:ext cx="1957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8900000" flipH="1" flipV="1">
              <a:off x="4597551" y="2925535"/>
              <a:ext cx="8877" cy="33735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8900000" flipH="1" flipV="1">
              <a:off x="4535463" y="3306535"/>
              <a:ext cx="8877" cy="337351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2700000" flipV="1">
              <a:off x="3225951" y="2011135"/>
              <a:ext cx="8877" cy="337351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2700000" flipV="1">
              <a:off x="3242172" y="1630135"/>
              <a:ext cx="8877" cy="337351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1143000" y="2407501"/>
              <a:ext cx="965410" cy="1173899"/>
              <a:chOff x="2451117" y="653943"/>
              <a:chExt cx="965410" cy="1173899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528962" y="653943"/>
                <a:ext cx="6682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Faraday</a:t>
                </a:r>
              </a:p>
              <a:p>
                <a:pPr algn="ctr"/>
                <a:r>
                  <a:rPr lang="en-US" sz="1200" dirty="0" smtClean="0"/>
                  <a:t>Isolator</a:t>
                </a:r>
              </a:p>
              <a:p>
                <a:pPr algn="ctr"/>
                <a:r>
                  <a:rPr lang="en-US" sz="1200" dirty="0"/>
                  <a:t>4</a:t>
                </a:r>
                <a:r>
                  <a:rPr lang="en-US" sz="1200" dirty="0" smtClean="0"/>
                  <a:t>mm</a:t>
                </a: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2451117" y="1250793"/>
                <a:ext cx="823950" cy="577049"/>
                <a:chOff x="3124124" y="1280852"/>
                <a:chExt cx="823950" cy="577049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3124125" y="1280852"/>
                  <a:ext cx="823949" cy="577049"/>
                  <a:chOff x="3133817" y="443883"/>
                  <a:chExt cx="810815" cy="577049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3133817" y="656948"/>
                    <a:ext cx="810815" cy="159798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3391270" y="443883"/>
                    <a:ext cx="301841" cy="577049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3124124" y="1487672"/>
                  <a:ext cx="252405" cy="171519"/>
                  <a:chOff x="3639845" y="1367161"/>
                  <a:chExt cx="452761" cy="452761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3639845" y="1376039"/>
                    <a:ext cx="443883" cy="443883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2" name="Straight Connector 131"/>
                  <p:cNvCxnSpPr/>
                  <p:nvPr/>
                </p:nvCxnSpPr>
                <p:spPr>
                  <a:xfrm flipH="1">
                    <a:off x="3639845" y="1367161"/>
                    <a:ext cx="452761" cy="44388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3695668" y="1492419"/>
                  <a:ext cx="252405" cy="171519"/>
                  <a:chOff x="3639845" y="1367161"/>
                  <a:chExt cx="452761" cy="452761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3639845" y="1376039"/>
                    <a:ext cx="443883" cy="443883"/>
                  </a:xfrm>
                  <a:prstGeom prst="rect">
                    <a:avLst/>
                  </a:prstGeom>
                  <a:noFill/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0" name="Straight Connector 129"/>
                  <p:cNvCxnSpPr/>
                  <p:nvPr/>
                </p:nvCxnSpPr>
                <p:spPr>
                  <a:xfrm flipH="1">
                    <a:off x="3639845" y="1367161"/>
                    <a:ext cx="452761" cy="44388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5" name="Straight Arrow Connector 124"/>
              <p:cNvCxnSpPr/>
              <p:nvPr/>
            </p:nvCxnSpPr>
            <p:spPr>
              <a:xfrm rot="2700000" flipH="1">
                <a:off x="3243413" y="1164897"/>
                <a:ext cx="8877" cy="3373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1403902" y="3608034"/>
              <a:ext cx="151073" cy="658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Freeform 2054"/>
            <p:cNvSpPr/>
            <p:nvPr/>
          </p:nvSpPr>
          <p:spPr>
            <a:xfrm>
              <a:off x="958788" y="3293615"/>
              <a:ext cx="1056443" cy="843379"/>
            </a:xfrm>
            <a:custGeom>
              <a:avLst/>
              <a:gdLst>
                <a:gd name="connsiteX0" fmla="*/ 0 w 1056443"/>
                <a:gd name="connsiteY0" fmla="*/ 843379 h 843379"/>
                <a:gd name="connsiteX1" fmla="*/ 0 w 1056443"/>
                <a:gd name="connsiteY1" fmla="*/ 0 h 843379"/>
                <a:gd name="connsiteX2" fmla="*/ 1056443 w 1056443"/>
                <a:gd name="connsiteY2" fmla="*/ 0 h 843379"/>
                <a:gd name="connsiteX3" fmla="*/ 1047565 w 1056443"/>
                <a:gd name="connsiteY3" fmla="*/ 0 h 84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6443" h="843379">
                  <a:moveTo>
                    <a:pt x="0" y="843379"/>
                  </a:moveTo>
                  <a:lnTo>
                    <a:pt x="0" y="0"/>
                  </a:lnTo>
                  <a:lnTo>
                    <a:pt x="1056443" y="0"/>
                  </a:lnTo>
                  <a:lnTo>
                    <a:pt x="104756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99839" y="3640820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8 </a:t>
              </a:r>
              <a:r>
                <a:rPr lang="en-US" sz="1050" dirty="0" err="1" smtClean="0">
                  <a:solidFill>
                    <a:srgbClr val="FF0000"/>
                  </a:solidFill>
                </a:rPr>
                <a:t>uJ</a:t>
              </a:r>
              <a:r>
                <a:rPr lang="en-US" sz="1050" dirty="0" smtClean="0">
                  <a:solidFill>
                    <a:srgbClr val="FF0000"/>
                  </a:solidFill>
                </a:rPr>
                <a:t> pulse/2 ns</a:t>
              </a:r>
            </a:p>
            <a:p>
              <a:r>
                <a:rPr lang="en-US" sz="1050" dirty="0" smtClean="0">
                  <a:solidFill>
                    <a:srgbClr val="FF0000"/>
                  </a:solidFill>
                </a:rPr>
                <a:t>4 kW peak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10922" y="1388739"/>
              <a:ext cx="10310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2 </a:t>
              </a:r>
              <a:r>
                <a:rPr lang="en-US" sz="1050" dirty="0" err="1" smtClean="0">
                  <a:solidFill>
                    <a:srgbClr val="FF0000"/>
                  </a:solidFill>
                </a:rPr>
                <a:t>mJ</a:t>
              </a:r>
              <a:r>
                <a:rPr lang="en-US" sz="1050" dirty="0" smtClean="0">
                  <a:solidFill>
                    <a:srgbClr val="FF0000"/>
                  </a:solidFill>
                </a:rPr>
                <a:t> pulse/2 ns</a:t>
              </a:r>
            </a:p>
            <a:p>
              <a:r>
                <a:rPr lang="en-US" sz="1050" dirty="0" smtClean="0">
                  <a:solidFill>
                    <a:srgbClr val="FF0000"/>
                  </a:solidFill>
                </a:rPr>
                <a:t>1 MW peak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1800" y="4876800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BPM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73305" y="5440708"/>
              <a:ext cx="2385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Polarization orientation</a:t>
              </a:r>
            </a:p>
            <a:p>
              <a:r>
                <a:rPr lang="en-US" dirty="0" smtClean="0"/>
                <a:t>Used by </a:t>
              </a:r>
              <a:r>
                <a:rPr lang="en-US" dirty="0" err="1" smtClean="0"/>
                <a:t>EOTech</a:t>
              </a:r>
              <a:endParaRPr lang="en-US" dirty="0"/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989" y="5286566"/>
              <a:ext cx="1828800" cy="91440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799" y="1661083"/>
              <a:ext cx="1318102" cy="70495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416" y="2934206"/>
              <a:ext cx="798428" cy="673828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45" y="1718657"/>
              <a:ext cx="936219" cy="736507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1372756" y="875100"/>
              <a:ext cx="3780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Gain: ~ 23 dB  (total for both modules)</a:t>
              </a:r>
            </a:p>
            <a:p>
              <a:r>
                <a:rPr lang="en-US" sz="1400" dirty="0" smtClean="0"/>
                <a:t>Output:  2 </a:t>
              </a:r>
              <a:r>
                <a:rPr lang="en-US" sz="1400" dirty="0" err="1" smtClean="0"/>
                <a:t>mJ</a:t>
              </a:r>
              <a:r>
                <a:rPr lang="en-US" sz="1400" dirty="0" smtClean="0"/>
                <a:t>    10 kW (450 </a:t>
              </a:r>
              <a:r>
                <a:rPr lang="en-US" sz="1400" dirty="0" err="1" smtClean="0"/>
                <a:t>kHZ</a:t>
              </a:r>
              <a:r>
                <a:rPr lang="en-US" sz="1400" dirty="0" smtClean="0"/>
                <a:t>)   3.2 </a:t>
              </a:r>
              <a:r>
                <a:rPr lang="en-US" sz="1400" dirty="0" err="1" smtClean="0"/>
                <a:t>mW</a:t>
              </a:r>
              <a:r>
                <a:rPr lang="en-US" sz="1400" dirty="0" smtClean="0"/>
                <a:t> (15 Hz)</a:t>
              </a:r>
              <a:endParaRPr lang="en-US" sz="1400" dirty="0"/>
            </a:p>
          </p:txBody>
        </p:sp>
        <p:sp>
          <p:nvSpPr>
            <p:cNvPr id="2061" name="TextBox 2060"/>
            <p:cNvSpPr txBox="1"/>
            <p:nvPr/>
          </p:nvSpPr>
          <p:spPr>
            <a:xfrm>
              <a:off x="3764715" y="2259143"/>
              <a:ext cx="718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80 bars</a:t>
              </a:r>
              <a:endParaRPr lang="en-US" sz="1400" dirty="0"/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3716518" y="3573507"/>
              <a:ext cx="627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 bars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1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36" y="2959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Demonstration Experiment </a:t>
            </a:r>
            <a:br>
              <a:rPr lang="en-US" sz="3200" dirty="0" smtClean="0"/>
            </a:br>
            <a:r>
              <a:rPr lang="en-US" sz="3200" dirty="0" smtClean="0"/>
              <a:t>Initial Layout in LAB</a:t>
            </a:r>
            <a:endParaRPr lang="en-US" sz="3200" dirty="0"/>
          </a:p>
        </p:txBody>
      </p:sp>
      <p:pic>
        <p:nvPicPr>
          <p:cNvPr id="3074" name="Picture 2" descr="E:\DCIM\111___12\IMG_2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7317"/>
            <a:ext cx="8775203" cy="49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495" y="2042150"/>
            <a:ext cx="148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Safety shutter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3364468"/>
            <a:ext cx="153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/2 </a:t>
            </a:r>
            <a:r>
              <a:rPr lang="en-US" dirty="0" err="1" smtClean="0"/>
              <a:t>waveplate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1429" y="22860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PBS cube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040308"/>
            <a:ext cx="204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Telescope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574268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4326" y="548640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Telescope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36012" y="5774016"/>
            <a:ext cx="206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Squeezer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88641" y="4724400"/>
            <a:ext cx="150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mirror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27969" y="2938509"/>
            <a:ext cx="7199790" cy="3391270"/>
          </a:xfrm>
          <a:custGeom>
            <a:avLst/>
            <a:gdLst>
              <a:gd name="connsiteX0" fmla="*/ 2618913 w 7199790"/>
              <a:gd name="connsiteY0" fmla="*/ 0 h 3391270"/>
              <a:gd name="connsiteX1" fmla="*/ 7128769 w 7199790"/>
              <a:gd name="connsiteY1" fmla="*/ 79899 h 3391270"/>
              <a:gd name="connsiteX2" fmla="*/ 7173157 w 7199790"/>
              <a:gd name="connsiteY2" fmla="*/ 816745 h 3391270"/>
              <a:gd name="connsiteX3" fmla="*/ 71021 w 7199790"/>
              <a:gd name="connsiteY3" fmla="*/ 932155 h 3391270"/>
              <a:gd name="connsiteX4" fmla="*/ 0 w 7199790"/>
              <a:gd name="connsiteY4" fmla="*/ 1526959 h 3391270"/>
              <a:gd name="connsiteX5" fmla="*/ 7199790 w 7199790"/>
              <a:gd name="connsiteY5" fmla="*/ 1660124 h 3391270"/>
              <a:gd name="connsiteX6" fmla="*/ 7057748 w 7199790"/>
              <a:gd name="connsiteY6" fmla="*/ 2334827 h 3391270"/>
              <a:gd name="connsiteX7" fmla="*/ 923278 w 7199790"/>
              <a:gd name="connsiteY7" fmla="*/ 2325949 h 3391270"/>
              <a:gd name="connsiteX8" fmla="*/ 905522 w 7199790"/>
              <a:gd name="connsiteY8" fmla="*/ 3391270 h 33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9790" h="3391270">
                <a:moveTo>
                  <a:pt x="2618913" y="0"/>
                </a:moveTo>
                <a:lnTo>
                  <a:pt x="7128769" y="79899"/>
                </a:lnTo>
                <a:lnTo>
                  <a:pt x="7173157" y="816745"/>
                </a:lnTo>
                <a:lnTo>
                  <a:pt x="71021" y="932155"/>
                </a:lnTo>
                <a:lnTo>
                  <a:pt x="0" y="1526959"/>
                </a:lnTo>
                <a:lnTo>
                  <a:pt x="7199790" y="1660124"/>
                </a:lnTo>
                <a:lnTo>
                  <a:pt x="7057748" y="2334827"/>
                </a:lnTo>
                <a:lnTo>
                  <a:pt x="923278" y="2325949"/>
                </a:lnTo>
                <a:lnTo>
                  <a:pt x="905522" y="339127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697987" y="3200400"/>
            <a:ext cx="416813" cy="348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>
            <a:off x="4327864" y="2470666"/>
            <a:ext cx="113565" cy="2432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91000" y="1676401"/>
            <a:ext cx="38100" cy="1262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56636" y="167281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1167985"/>
            <a:ext cx="608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Quantel</a:t>
            </a:r>
            <a:r>
              <a:rPr lang="en-US" dirty="0" smtClean="0"/>
              <a:t> </a:t>
            </a:r>
            <a:r>
              <a:rPr lang="en-US" dirty="0" err="1" smtClean="0"/>
              <a:t>Nd:YAG</a:t>
            </a:r>
            <a:r>
              <a:rPr lang="en-US" dirty="0" smtClean="0"/>
              <a:t> </a:t>
            </a:r>
            <a:r>
              <a:rPr lang="en-US" dirty="0" err="1" smtClean="0"/>
              <a:t>flashlamp</a:t>
            </a:r>
            <a:r>
              <a:rPr lang="en-US" dirty="0" smtClean="0"/>
              <a:t> pumped Laser 100 </a:t>
            </a:r>
            <a:r>
              <a:rPr lang="en-US" dirty="0" err="1" smtClean="0"/>
              <a:t>mJ</a:t>
            </a:r>
            <a:r>
              <a:rPr lang="en-US" dirty="0" smtClean="0"/>
              <a:t>  FWHM ~5ns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2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6962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17985" y="222512"/>
            <a:ext cx="450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Cartoon of Demonstration Experiment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0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904285"/>
            <a:ext cx="8854440" cy="5725115"/>
            <a:chOff x="990600" y="685800"/>
            <a:chExt cx="8854440" cy="5725115"/>
          </a:xfrm>
        </p:grpSpPr>
        <p:pic>
          <p:nvPicPr>
            <p:cNvPr id="1026" name="Picture 2" descr="E:\DCIM\112___01\IMG_282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13667" b="10261"/>
            <a:stretch/>
          </p:blipFill>
          <p:spPr bwMode="auto">
            <a:xfrm>
              <a:off x="990600" y="685800"/>
              <a:ext cx="8854440" cy="5725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2905125" y="1666875"/>
              <a:ext cx="3443288" cy="3057525"/>
            </a:xfrm>
            <a:custGeom>
              <a:avLst/>
              <a:gdLst>
                <a:gd name="connsiteX0" fmla="*/ 0 w 3443288"/>
                <a:gd name="connsiteY0" fmla="*/ 2405063 h 3057525"/>
                <a:gd name="connsiteX1" fmla="*/ 66675 w 3443288"/>
                <a:gd name="connsiteY1" fmla="*/ 61913 h 3057525"/>
                <a:gd name="connsiteX2" fmla="*/ 481013 w 3443288"/>
                <a:gd name="connsiteY2" fmla="*/ 57150 h 3057525"/>
                <a:gd name="connsiteX3" fmla="*/ 395288 w 3443288"/>
                <a:gd name="connsiteY3" fmla="*/ 3057525 h 3057525"/>
                <a:gd name="connsiteX4" fmla="*/ 723900 w 3443288"/>
                <a:gd name="connsiteY4" fmla="*/ 3052763 h 3057525"/>
                <a:gd name="connsiteX5" fmla="*/ 800100 w 3443288"/>
                <a:gd name="connsiteY5" fmla="*/ 0 h 3057525"/>
                <a:gd name="connsiteX6" fmla="*/ 1119188 w 3443288"/>
                <a:gd name="connsiteY6" fmla="*/ 9525 h 3057525"/>
                <a:gd name="connsiteX7" fmla="*/ 1171575 w 3443288"/>
                <a:gd name="connsiteY7" fmla="*/ 2486025 h 3057525"/>
                <a:gd name="connsiteX8" fmla="*/ 3333750 w 3443288"/>
                <a:gd name="connsiteY8" fmla="*/ 2457450 h 3057525"/>
                <a:gd name="connsiteX9" fmla="*/ 3333750 w 3443288"/>
                <a:gd name="connsiteY9" fmla="*/ 2528888 h 3057525"/>
                <a:gd name="connsiteX10" fmla="*/ 3443288 w 3443288"/>
                <a:gd name="connsiteY10" fmla="*/ 2519363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288" h="3057525">
                  <a:moveTo>
                    <a:pt x="0" y="2405063"/>
                  </a:moveTo>
                  <a:lnTo>
                    <a:pt x="66675" y="61913"/>
                  </a:lnTo>
                  <a:lnTo>
                    <a:pt x="481013" y="57150"/>
                  </a:lnTo>
                  <a:lnTo>
                    <a:pt x="395288" y="3057525"/>
                  </a:lnTo>
                  <a:lnTo>
                    <a:pt x="723900" y="3052763"/>
                  </a:lnTo>
                  <a:lnTo>
                    <a:pt x="800100" y="0"/>
                  </a:lnTo>
                  <a:lnTo>
                    <a:pt x="1119188" y="9525"/>
                  </a:lnTo>
                  <a:lnTo>
                    <a:pt x="1171575" y="2486025"/>
                  </a:lnTo>
                  <a:lnTo>
                    <a:pt x="3333750" y="2457450"/>
                  </a:lnTo>
                  <a:lnTo>
                    <a:pt x="3333750" y="2528888"/>
                  </a:lnTo>
                  <a:lnTo>
                    <a:pt x="3443288" y="2519363"/>
                  </a:lnTo>
                </a:path>
              </a:pathLst>
            </a:cu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086600" y="4114800"/>
              <a:ext cx="1676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382000" y="4114800"/>
              <a:ext cx="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371600" y="381000"/>
            <a:ext cx="668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/>
              <a:t>o</a:t>
            </a:r>
            <a:r>
              <a:rPr lang="en-US" dirty="0" smtClean="0"/>
              <a:t>ptics box </a:t>
            </a:r>
            <a:r>
              <a:rPr lang="en-US" dirty="0"/>
              <a:t>c</a:t>
            </a:r>
            <a:r>
              <a:rPr lang="en-US" dirty="0" smtClean="0"/>
              <a:t>over &amp; transport shielding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0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j\Documents\Laser Notcher\Prelim exp\tim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0340"/>
            <a:ext cx="3429000" cy="28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CIM\112___01\IMG_2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26" y="3962400"/>
            <a:ext cx="4859623" cy="27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7931"/>
            <a:ext cx="3657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Laser requires two triggers: </a:t>
            </a:r>
          </a:p>
          <a:p>
            <a:pPr lvl="1"/>
            <a:r>
              <a:rPr lang="en-US" dirty="0" smtClean="0"/>
              <a:t>Flash lamp </a:t>
            </a:r>
          </a:p>
          <a:p>
            <a:pPr lvl="1"/>
            <a:r>
              <a:rPr lang="en-US" dirty="0" smtClean="0"/>
              <a:t>Q-switch</a:t>
            </a:r>
          </a:p>
          <a:p>
            <a:r>
              <a:rPr lang="en-US" dirty="0" smtClean="0"/>
              <a:t>Two 377 channels defined as</a:t>
            </a:r>
          </a:p>
          <a:p>
            <a:pPr lvl="1"/>
            <a:r>
              <a:rPr lang="en-US" dirty="0" smtClean="0"/>
              <a:t>FLTRIG  (1368 us)</a:t>
            </a:r>
          </a:p>
          <a:p>
            <a:pPr lvl="1"/>
            <a:r>
              <a:rPr lang="en-US" dirty="0" smtClean="0"/>
              <a:t>QSTRIG (1952 us)</a:t>
            </a:r>
          </a:p>
          <a:p>
            <a:r>
              <a:rPr lang="en-US" dirty="0" smtClean="0"/>
              <a:t>Variable delay line to center laser on selected bunch</a:t>
            </a:r>
          </a:p>
          <a:p>
            <a:r>
              <a:rPr lang="en-US" dirty="0" smtClean="0"/>
              <a:t>Timing scan- data being analyzed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92399"/>
            <a:ext cx="736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Q-switch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336430" y="652205"/>
            <a:ext cx="1646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Q-switch trigger (to laser)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19328" y="498317"/>
            <a:ext cx="53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TCLK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24118" y="1538796"/>
            <a:ext cx="958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Variable delay</a:t>
            </a:r>
          </a:p>
          <a:p>
            <a:r>
              <a:rPr lang="en-US" sz="1050" dirty="0" smtClean="0"/>
              <a:t>+/- 10 ns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7961972" y="2529739"/>
            <a:ext cx="1023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Laser Q-switch</a:t>
            </a:r>
          </a:p>
          <a:p>
            <a:r>
              <a:rPr lang="en-US" sz="1100" dirty="0" smtClean="0"/>
              <a:t>trigger</a:t>
            </a:r>
            <a:endParaRPr lang="en-US" sz="11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286678" y="1031008"/>
            <a:ext cx="1" cy="50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 flipH="1">
            <a:off x="8473491" y="1954294"/>
            <a:ext cx="12330" cy="575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69936" y="3513319"/>
            <a:ext cx="1538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From: Rick Tesarek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756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933</Words>
  <Application>Microsoft Office PowerPoint</Application>
  <PresentationFormat>On-screen Show (4:3)</PresentationFormat>
  <Paragraphs>212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Laser Notching Demonstration Experiment (Preliminary Results)</vt:lpstr>
      <vt:lpstr>Thanks to all who made this happen</vt:lpstr>
      <vt:lpstr>Goals of Demonstration Experiment</vt:lpstr>
      <vt:lpstr> Burst mode seed pulses to Fiber Amplifier followed by Free Space Amp</vt:lpstr>
      <vt:lpstr>PowerPoint Presentation</vt:lpstr>
      <vt:lpstr>Demonstration Experiment  Initial Layout in LAB</vt:lpstr>
      <vt:lpstr>PowerPoint Presentation</vt:lpstr>
      <vt:lpstr>PowerPoint Presentation</vt:lpstr>
      <vt:lpstr>Timing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 Temporal Profile</vt:lpstr>
      <vt:lpstr>PowerPoint Presentation</vt:lpstr>
      <vt:lpstr>PowerPoint Presentation</vt:lpstr>
      <vt:lpstr>Wall Current Monitor: Notched Beam</vt:lpstr>
      <vt:lpstr>PowerPoint Presentation</vt:lpstr>
      <vt:lpstr>PowerPoint Presentation</vt:lpstr>
      <vt:lpstr>PowerPoint Presentation</vt:lpstr>
      <vt:lpstr>Future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Notching Demonstration Experiment</dc:title>
  <dc:creator>David E. Johnson x2493 04214N</dc:creator>
  <cp:lastModifiedBy>David E. Johnson x2493 04214N</cp:lastModifiedBy>
  <cp:revision>29</cp:revision>
  <dcterms:created xsi:type="dcterms:W3CDTF">2015-01-13T17:13:02Z</dcterms:created>
  <dcterms:modified xsi:type="dcterms:W3CDTF">2015-01-14T22:41:57Z</dcterms:modified>
</cp:coreProperties>
</file>