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0" r:id="rId2"/>
    <p:sldId id="257" r:id="rId3"/>
    <p:sldId id="258" r:id="rId4"/>
    <p:sldId id="285" r:id="rId5"/>
    <p:sldId id="284" r:id="rId6"/>
    <p:sldId id="28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27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42A7B-2A2E-4B50-8A98-A7A74EA5D08C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9386D-BE52-4F99-B84F-75FAE385F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9386D-BE52-4F99-B84F-75FAE385FB1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66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FADA1-30FD-4307-AB4D-2563E0BE4ECF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ADA1-30FD-4307-AB4D-2563E0BE4ECF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C1B6-902F-4C13-8EF6-8E39D5F08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39340"/>
            <a:ext cx="7772400" cy="1470025"/>
          </a:xfrm>
        </p:spPr>
        <p:txBody>
          <a:bodyPr/>
          <a:lstStyle/>
          <a:p>
            <a:r>
              <a:rPr lang="en-US" dirty="0" smtClean="0"/>
              <a:t>PIP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175260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Summary Update</a:t>
            </a:r>
          </a:p>
          <a:p>
            <a:pPr lvl="1"/>
            <a:r>
              <a:rPr lang="en-US" sz="2400" dirty="0" smtClean="0"/>
              <a:t>Current Activities</a:t>
            </a:r>
          </a:p>
          <a:p>
            <a:pPr lvl="1"/>
            <a:r>
              <a:rPr lang="en-US" sz="2400" dirty="0" smtClean="0"/>
              <a:t>Updates </a:t>
            </a:r>
            <a:r>
              <a:rPr lang="en-US" sz="2400" dirty="0" smtClean="0"/>
              <a:t>(Ken Domann, Pat Sheahan)</a:t>
            </a:r>
            <a:endParaRPr lang="en-US" sz="2400" dirty="0" smtClean="0"/>
          </a:p>
          <a:p>
            <a:pPr lvl="1"/>
            <a:r>
              <a:rPr lang="en-US" sz="2400" dirty="0" smtClean="0"/>
              <a:t>Additional Meetings/Notes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48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Updates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 fontScale="47500" lnSpcReduction="20000"/>
          </a:bodyPr>
          <a:lstStyle/>
          <a:p>
            <a:pPr marL="457200" lvl="1" indent="0">
              <a:buNone/>
            </a:pPr>
            <a:r>
              <a:rPr lang="en-US" sz="3300" b="1" dirty="0" smtClean="0"/>
              <a:t>			Linac</a:t>
            </a:r>
          </a:p>
          <a:p>
            <a:pPr lvl="1"/>
            <a:r>
              <a:rPr lang="en-US" sz="3300" b="1" dirty="0" smtClean="0"/>
              <a:t>SBK</a:t>
            </a:r>
            <a:r>
              <a:rPr lang="en-US" sz="3300" dirty="0" smtClean="0"/>
              <a:t>: Work at CPI continues </a:t>
            </a:r>
            <a:r>
              <a:rPr lang="en-US" sz="3300" dirty="0" smtClean="0"/>
              <a:t>–</a:t>
            </a:r>
          </a:p>
          <a:p>
            <a:pPr lvl="1"/>
            <a:r>
              <a:rPr lang="en-US" sz="3300" b="1" dirty="0" smtClean="0"/>
              <a:t>LN</a:t>
            </a:r>
            <a:r>
              <a:rPr lang="en-US" sz="3300" b="1" dirty="0" smtClean="0"/>
              <a:t>:  </a:t>
            </a:r>
            <a:endParaRPr lang="en-US" sz="3300" b="1" dirty="0" smtClean="0"/>
          </a:p>
          <a:p>
            <a:pPr lvl="1"/>
            <a:r>
              <a:rPr lang="en-US" sz="3300" b="1" dirty="0" smtClean="0"/>
              <a:t>Modulator</a:t>
            </a:r>
            <a:r>
              <a:rPr lang="en-US" sz="3300" dirty="0" smtClean="0"/>
              <a:t>: Buildup 54 cell modulator and testing of software continues</a:t>
            </a:r>
          </a:p>
          <a:p>
            <a:pPr lvl="1"/>
            <a:r>
              <a:rPr lang="en-US" sz="3300" b="1" dirty="0" smtClean="0"/>
              <a:t>Utilities: </a:t>
            </a:r>
            <a:r>
              <a:rPr lang="en-US" sz="3300" dirty="0" smtClean="0"/>
              <a:t>completed – task closed </a:t>
            </a:r>
          </a:p>
          <a:p>
            <a:pPr marL="914400" lvl="2" indent="0">
              <a:buNone/>
            </a:pPr>
            <a:r>
              <a:rPr lang="en-US" sz="2900" b="1" dirty="0" smtClean="0"/>
              <a:t>		Booster</a:t>
            </a:r>
            <a:endParaRPr lang="en-US" sz="2100" b="1" dirty="0" smtClean="0"/>
          </a:p>
          <a:p>
            <a:pPr lvl="1"/>
            <a:r>
              <a:rPr lang="en-US" sz="3300" b="1" dirty="0" smtClean="0"/>
              <a:t>Beam Studies</a:t>
            </a:r>
            <a:r>
              <a:rPr lang="en-US" sz="3300" dirty="0" smtClean="0"/>
              <a:t>:  </a:t>
            </a:r>
          </a:p>
          <a:p>
            <a:pPr lvl="2"/>
            <a:r>
              <a:rPr lang="en-US" sz="3300" dirty="0" smtClean="0"/>
              <a:t>Cogging: </a:t>
            </a:r>
            <a:r>
              <a:rPr lang="en-US" sz="3300" dirty="0" smtClean="0"/>
              <a:t>Continues to make operational – working on syncing to Recycler and early notch</a:t>
            </a:r>
            <a:endParaRPr lang="en-US" sz="3300" dirty="0"/>
          </a:p>
          <a:p>
            <a:pPr lvl="2"/>
            <a:r>
              <a:rPr lang="en-US" sz="3300" dirty="0" smtClean="0"/>
              <a:t>Booster optics software </a:t>
            </a:r>
            <a:r>
              <a:rPr lang="en-US" sz="3300" dirty="0" smtClean="0"/>
              <a:t>–Alex made some changes to ACNET software – need to test</a:t>
            </a:r>
            <a:endParaRPr lang="en-US" sz="3300" dirty="0" smtClean="0"/>
          </a:p>
          <a:p>
            <a:pPr lvl="2"/>
            <a:r>
              <a:rPr lang="en-US" sz="3300" dirty="0" smtClean="0"/>
              <a:t>Booster Longitudinal dampers – </a:t>
            </a:r>
            <a:r>
              <a:rPr lang="en-US" sz="3300" dirty="0" smtClean="0"/>
              <a:t>Damping mode 50 on $19.  Waiting for Alexei to return…..</a:t>
            </a:r>
            <a:endParaRPr lang="en-US" sz="3300" dirty="0" smtClean="0"/>
          </a:p>
          <a:p>
            <a:pPr lvl="2"/>
            <a:r>
              <a:rPr lang="en-US" sz="3300" dirty="0" smtClean="0"/>
              <a:t>Booster BPMs – Peter testing of board </a:t>
            </a:r>
            <a:r>
              <a:rPr lang="en-US" sz="3300" dirty="0" smtClean="0"/>
              <a:t>-</a:t>
            </a:r>
            <a:endParaRPr lang="en-US" sz="3300" dirty="0" smtClean="0"/>
          </a:p>
          <a:p>
            <a:pPr lvl="1"/>
            <a:r>
              <a:rPr lang="en-US" sz="4100" b="1" dirty="0" smtClean="0"/>
              <a:t>RF:</a:t>
            </a:r>
          </a:p>
          <a:p>
            <a:pPr lvl="2"/>
            <a:r>
              <a:rPr lang="en-US" sz="3300" dirty="0" smtClean="0"/>
              <a:t>Refurbished cavity </a:t>
            </a:r>
            <a:r>
              <a:rPr lang="en-US" sz="3300" dirty="0"/>
              <a:t>w</a:t>
            </a:r>
            <a:r>
              <a:rPr lang="en-US" sz="3300" dirty="0" smtClean="0"/>
              <a:t>ork: Cavity RF </a:t>
            </a:r>
            <a:r>
              <a:rPr lang="en-US" sz="3300" dirty="0" smtClean="0"/>
              <a:t>17 installe</a:t>
            </a:r>
            <a:r>
              <a:rPr lang="en-US" sz="3300" dirty="0" smtClean="0"/>
              <a:t>d last week – back to 15 Hz cycling in east gallery</a:t>
            </a:r>
            <a:endParaRPr lang="en-US" sz="3300" dirty="0"/>
          </a:p>
          <a:p>
            <a:pPr lvl="2"/>
            <a:r>
              <a:rPr lang="en-US" sz="3300" dirty="0" smtClean="0"/>
              <a:t>Next cavity just finished mill work, alignment fixtures done – being put on stand for John (</a:t>
            </a:r>
            <a:r>
              <a:rPr lang="en-US" sz="3300" dirty="0" err="1" smtClean="0"/>
              <a:t>eow</a:t>
            </a:r>
            <a:r>
              <a:rPr lang="en-US" sz="3300" dirty="0" smtClean="0"/>
              <a:t>)</a:t>
            </a:r>
            <a:endParaRPr lang="en-US" sz="3300" dirty="0" smtClean="0"/>
          </a:p>
          <a:p>
            <a:pPr lvl="2"/>
            <a:r>
              <a:rPr lang="en-US" sz="3300" dirty="0" smtClean="0"/>
              <a:t>New </a:t>
            </a:r>
            <a:r>
              <a:rPr lang="en-US" sz="3300" dirty="0" smtClean="0"/>
              <a:t>Tuners – </a:t>
            </a:r>
            <a:r>
              <a:rPr lang="en-US" sz="3300" dirty="0" smtClean="0"/>
              <a:t> (#2) new tuner completed and tested, # 3 almost done, #4 work just starting</a:t>
            </a:r>
            <a:endParaRPr lang="en-US" sz="3300" dirty="0" smtClean="0"/>
          </a:p>
          <a:p>
            <a:pPr lvl="2"/>
            <a:r>
              <a:rPr lang="en-US" sz="3300" dirty="0" smtClean="0"/>
              <a:t>Bias Supplies:  </a:t>
            </a:r>
            <a:r>
              <a:rPr lang="en-US" sz="3300" dirty="0" smtClean="0"/>
              <a:t>Update today – but one swapped last week – breaker issue </a:t>
            </a:r>
            <a:endParaRPr lang="en-US" sz="3300" dirty="0" smtClean="0"/>
          </a:p>
          <a:p>
            <a:pPr lvl="2"/>
            <a:r>
              <a:rPr lang="en-US" sz="3300" dirty="0" smtClean="0"/>
              <a:t>Anode Supplies: Filling cabinet #1, Update last week by Ryan says April </a:t>
            </a:r>
            <a:r>
              <a:rPr lang="en-US" sz="3300" dirty="0" smtClean="0"/>
              <a:t>testing</a:t>
            </a:r>
          </a:p>
          <a:p>
            <a:pPr lvl="2"/>
            <a:r>
              <a:rPr lang="en-US" sz="3300" dirty="0" smtClean="0"/>
              <a:t>Transformer: </a:t>
            </a:r>
            <a:r>
              <a:rPr lang="en-US" sz="2500" dirty="0"/>
              <a:t>G</a:t>
            </a:r>
            <a:r>
              <a:rPr lang="en-US" sz="2500" dirty="0" smtClean="0"/>
              <a:t>ear ordered </a:t>
            </a:r>
            <a:r>
              <a:rPr lang="en-US" sz="2500" dirty="0"/>
              <a:t>and shows an expected ship date of 5/26, the spare </a:t>
            </a:r>
            <a:r>
              <a:rPr lang="en-US" sz="2500" dirty="0" smtClean="0"/>
              <a:t>main </a:t>
            </a:r>
            <a:r>
              <a:rPr lang="en-US" sz="2500" dirty="0"/>
              <a:t>breaker will be here </a:t>
            </a:r>
            <a:r>
              <a:rPr lang="en-US" sz="2500" dirty="0" smtClean="0"/>
              <a:t>next </a:t>
            </a:r>
            <a:r>
              <a:rPr lang="en-US" sz="2500" dirty="0"/>
              <a:t>week</a:t>
            </a:r>
            <a:endParaRPr lang="en-US" sz="2500" dirty="0" smtClean="0"/>
          </a:p>
          <a:p>
            <a:pPr lvl="2"/>
            <a:r>
              <a:rPr lang="en-US" sz="3300" dirty="0" smtClean="0"/>
              <a:t>Perpendicular cavity:  </a:t>
            </a:r>
            <a:r>
              <a:rPr lang="en-US" sz="3300" dirty="0" smtClean="0"/>
              <a:t>Measurements on mu look good – work on test cavity proceeding</a:t>
            </a:r>
            <a:endParaRPr lang="en-US" sz="3300" dirty="0" smtClean="0"/>
          </a:p>
          <a:p>
            <a:pPr lvl="2"/>
            <a:r>
              <a:rPr lang="en-US" sz="3300" dirty="0" smtClean="0"/>
              <a:t>Stations 20, 21 &amp; 22:  starting to ramp up activity on 20</a:t>
            </a:r>
            <a:r>
              <a:rPr lang="en-US" sz="3300" baseline="30000" dirty="0" smtClean="0"/>
              <a:t>th</a:t>
            </a:r>
            <a:r>
              <a:rPr lang="en-US" sz="3300" dirty="0" smtClean="0"/>
              <a:t> upstairs – reviewed tunnel space </a:t>
            </a:r>
          </a:p>
          <a:p>
            <a:pPr lvl="2"/>
            <a:r>
              <a:rPr lang="en-US" sz="3300" dirty="0" smtClean="0"/>
              <a:t>Rework of cavities 21 &amp; 22:  Working on plan – looking at options/floor space</a:t>
            </a:r>
          </a:p>
          <a:p>
            <a:pPr lvl="2"/>
            <a:r>
              <a:rPr lang="en-US" sz="3300" dirty="0" smtClean="0"/>
              <a:t>New cavities: Dialogue with management still ongoing – working on design details</a:t>
            </a:r>
          </a:p>
          <a:p>
            <a:pPr lvl="1"/>
            <a:r>
              <a:rPr lang="en-US" sz="3700" b="1" dirty="0" smtClean="0"/>
              <a:t>Shielding: </a:t>
            </a:r>
            <a:r>
              <a:rPr lang="en-US" sz="3700" dirty="0"/>
              <a:t> </a:t>
            </a:r>
            <a:r>
              <a:rPr lang="en-US" sz="3400" dirty="0" smtClean="0"/>
              <a:t>TLMs testing </a:t>
            </a:r>
            <a:r>
              <a:rPr lang="en-US" sz="3400" dirty="0" smtClean="0"/>
              <a:t>continues (all Horizontals done next is verticals</a:t>
            </a:r>
            <a:r>
              <a:rPr lang="en-US" sz="3400" dirty="0" smtClean="0"/>
              <a:t>) Next week – ops/400KW</a:t>
            </a:r>
            <a:endParaRPr lang="en-US" sz="3400" dirty="0" smtClean="0"/>
          </a:p>
          <a:p>
            <a:pPr lvl="1"/>
            <a:r>
              <a:rPr lang="en-US" sz="3300" b="1" dirty="0" smtClean="0"/>
              <a:t>Absorber/Kicker</a:t>
            </a:r>
            <a:r>
              <a:rPr lang="en-US" sz="3300" b="1" dirty="0" smtClean="0"/>
              <a:t>: </a:t>
            </a:r>
            <a:r>
              <a:rPr lang="en-US" sz="3300" dirty="0" smtClean="0"/>
              <a:t>Completed for now – working on optimizing positions/reduction of losses</a:t>
            </a:r>
          </a:p>
          <a:p>
            <a:pPr marL="914400" lvl="2" indent="0">
              <a:buNone/>
            </a:pPr>
            <a:endParaRPr lang="en-US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410" y="281940"/>
            <a:ext cx="8679180" cy="629412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8212135" y="671576"/>
            <a:ext cx="0" cy="12573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20000" y="1928876"/>
            <a:ext cx="1138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Shutdown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620000" y="990600"/>
            <a:ext cx="152400" cy="272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249033" y="634790"/>
            <a:ext cx="741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15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04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Recent PIP Budget/News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553200"/>
          </a:xfrm>
        </p:spPr>
        <p:txBody>
          <a:bodyPr>
            <a:normAutofit/>
          </a:bodyPr>
          <a:lstStyle/>
          <a:p>
            <a:r>
              <a:rPr lang="en-US" dirty="0" smtClean="0"/>
              <a:t>FY15 Budget: </a:t>
            </a:r>
          </a:p>
          <a:p>
            <a:pPr lvl="2"/>
            <a:r>
              <a:rPr lang="en-US" dirty="0" smtClean="0"/>
              <a:t>No updates</a:t>
            </a:r>
          </a:p>
          <a:p>
            <a:pPr lvl="2"/>
            <a:r>
              <a:rPr lang="en-US" dirty="0" smtClean="0"/>
              <a:t>Need to discuss overhead rates and task updates with Ann</a:t>
            </a:r>
          </a:p>
          <a:p>
            <a:r>
              <a:rPr lang="en-US" dirty="0"/>
              <a:t>Update of RLS – Some Booster items </a:t>
            </a:r>
            <a:r>
              <a:rPr lang="en-US" dirty="0" smtClean="0"/>
              <a:t>remain</a:t>
            </a:r>
          </a:p>
          <a:p>
            <a:pPr lvl="1"/>
            <a:r>
              <a:rPr lang="en-US" dirty="0" smtClean="0"/>
              <a:t>Mostly cavities related</a:t>
            </a:r>
            <a:endParaRPr lang="en-US" dirty="0"/>
          </a:p>
          <a:p>
            <a:r>
              <a:rPr lang="en-US" dirty="0" smtClean="0"/>
              <a:t>Meetings to discuss transition PIP to PIP-II continue….next meeting on Monday</a:t>
            </a:r>
          </a:p>
          <a:p>
            <a:r>
              <a:rPr lang="en-US" b="1" dirty="0" smtClean="0"/>
              <a:t>DOE REVIEW of PIP </a:t>
            </a:r>
          </a:p>
          <a:p>
            <a:pPr lvl="2"/>
            <a:r>
              <a:rPr lang="en-US" dirty="0" smtClean="0"/>
              <a:t>Waiting for official document </a:t>
            </a:r>
          </a:p>
          <a:p>
            <a:r>
              <a:rPr lang="en-US" dirty="0" smtClean="0"/>
              <a:t>Ann and company are going through dept. budgets</a:t>
            </a:r>
          </a:p>
          <a:p>
            <a:r>
              <a:rPr lang="en-US" dirty="0" smtClean="0"/>
              <a:t>PIP PMG – </a:t>
            </a:r>
            <a:r>
              <a:rPr lang="en-US" dirty="0" smtClean="0"/>
              <a:t>not scheduled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Upcoming 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15 </a:t>
            </a:r>
            <a:r>
              <a:rPr lang="en-US" dirty="0" smtClean="0"/>
              <a:t>Hz East gallery – John</a:t>
            </a:r>
          </a:p>
          <a:p>
            <a:r>
              <a:rPr lang="en-US" dirty="0" smtClean="0"/>
              <a:t>Laser Notcher (pre-install update) – Dave</a:t>
            </a:r>
          </a:p>
          <a:p>
            <a:r>
              <a:rPr lang="en-US" dirty="0" smtClean="0"/>
              <a:t>Salah Chaurize – Notch system operations</a:t>
            </a:r>
          </a:p>
          <a:p>
            <a:r>
              <a:rPr lang="en-US" dirty="0" smtClean="0"/>
              <a:t>Keith/Tony – TLM install and operations</a:t>
            </a:r>
          </a:p>
          <a:p>
            <a:r>
              <a:rPr lang="en-US" dirty="0" smtClean="0"/>
              <a:t>New Cavities(plans)</a:t>
            </a:r>
          </a:p>
          <a:p>
            <a:r>
              <a:rPr lang="en-US" dirty="0" smtClean="0"/>
              <a:t>Collimator – Status and plans (V. Kapin)</a:t>
            </a:r>
          </a:p>
          <a:p>
            <a:r>
              <a:rPr lang="en-US" dirty="0" smtClean="0"/>
              <a:t>Install of Cavity 21 and 22 (plans)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5170</TotalTime>
  <Words>138</Words>
  <Application>Microsoft Office PowerPoint</Application>
  <PresentationFormat>On-screen Show (4:3)</PresentationFormat>
  <Paragraphs>54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PIP Update</vt:lpstr>
      <vt:lpstr>Agenda</vt:lpstr>
      <vt:lpstr>Updates</vt:lpstr>
      <vt:lpstr>PowerPoint Presentation</vt:lpstr>
      <vt:lpstr>Recent PIP Budget/News</vt:lpstr>
      <vt:lpstr>Upcoming Talks</vt:lpstr>
    </vt:vector>
  </TitlesOfParts>
  <Company>Fermilab | Accelerator Division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Update</dc:title>
  <dc:creator>Zwaska</dc:creator>
  <cp:lastModifiedBy>William A. Pellico x8368 07477N</cp:lastModifiedBy>
  <cp:revision>333</cp:revision>
  <dcterms:created xsi:type="dcterms:W3CDTF">2012-05-23T14:14:44Z</dcterms:created>
  <dcterms:modified xsi:type="dcterms:W3CDTF">2015-03-25T15:01:17Z</dcterms:modified>
</cp:coreProperties>
</file>