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0" r:id="rId2"/>
    <p:sldId id="257" r:id="rId3"/>
    <p:sldId id="258" r:id="rId4"/>
    <p:sldId id="285" r:id="rId5"/>
    <p:sldId id="284" r:id="rId6"/>
    <p:sldId id="28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3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42A7B-2A2E-4B50-8A98-A7A74EA5D08C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9386D-BE52-4F99-B84F-75FAE385F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9386D-BE52-4F99-B84F-75FAE385FB1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66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FADA1-30FD-4307-AB4D-2563E0BE4ECF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39340"/>
            <a:ext cx="7772400" cy="1470025"/>
          </a:xfrm>
        </p:spPr>
        <p:txBody>
          <a:bodyPr/>
          <a:lstStyle/>
          <a:p>
            <a:r>
              <a:rPr lang="en-US" dirty="0" smtClean="0"/>
              <a:t>PIP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/>
          <a:p>
            <a:r>
              <a:rPr lang="en-US" dirty="0" smtClean="0"/>
              <a:t>April 8</a:t>
            </a:r>
            <a:r>
              <a:rPr lang="en-US" baseline="30000" dirty="0" smtClean="0"/>
              <a:t>th</a:t>
            </a:r>
            <a:r>
              <a:rPr lang="en-US" dirty="0" smtClean="0"/>
              <a:t>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Summary Update</a:t>
            </a:r>
          </a:p>
          <a:p>
            <a:pPr lvl="1"/>
            <a:r>
              <a:rPr lang="en-US" sz="2400" dirty="0" smtClean="0"/>
              <a:t>Current Activities</a:t>
            </a:r>
          </a:p>
          <a:p>
            <a:pPr lvl="1"/>
            <a:r>
              <a:rPr lang="en-US" sz="2400" dirty="0" smtClean="0"/>
              <a:t>Updates (Joe Compton </a:t>
            </a:r>
            <a:r>
              <a:rPr lang="en-US" sz="2400" smtClean="0"/>
              <a:t>- shutdown)</a:t>
            </a:r>
            <a:endParaRPr lang="en-US" sz="2400" dirty="0" smtClean="0"/>
          </a:p>
          <a:p>
            <a:pPr lvl="1"/>
            <a:r>
              <a:rPr lang="en-US" sz="2400" dirty="0" smtClean="0"/>
              <a:t>Additional Meetings/Notes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048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Updates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 fontScale="47500" lnSpcReduction="20000"/>
          </a:bodyPr>
          <a:lstStyle/>
          <a:p>
            <a:pPr marL="457200" lvl="1" indent="0">
              <a:buNone/>
            </a:pPr>
            <a:r>
              <a:rPr lang="en-US" sz="3300" b="1" dirty="0" smtClean="0"/>
              <a:t>			Linac</a:t>
            </a:r>
          </a:p>
          <a:p>
            <a:pPr lvl="1"/>
            <a:r>
              <a:rPr lang="en-US" sz="3300" b="1" dirty="0" smtClean="0"/>
              <a:t>SBK</a:t>
            </a:r>
            <a:r>
              <a:rPr lang="en-US" sz="3300" dirty="0" smtClean="0"/>
              <a:t>: Work at CPI continues –</a:t>
            </a:r>
          </a:p>
          <a:p>
            <a:pPr lvl="1"/>
            <a:r>
              <a:rPr lang="en-US" sz="3300" b="1" dirty="0" smtClean="0"/>
              <a:t>LN:  </a:t>
            </a:r>
            <a:r>
              <a:rPr lang="en-US" sz="3300" dirty="0" smtClean="0"/>
              <a:t>Received back laser – working on implementing stay alive system, vendor working on interlocking power/pulsing</a:t>
            </a:r>
          </a:p>
          <a:p>
            <a:pPr lvl="1"/>
            <a:r>
              <a:rPr lang="en-US" sz="3300" dirty="0" smtClean="0"/>
              <a:t> </a:t>
            </a:r>
            <a:r>
              <a:rPr lang="en-US" sz="3300" b="1" dirty="0" smtClean="0"/>
              <a:t>Modulator</a:t>
            </a:r>
            <a:r>
              <a:rPr lang="en-US" sz="3300" dirty="0" smtClean="0"/>
              <a:t>: Buildup 25 &amp; 54 cell modulator and testing of software continues (shutdown testing?)</a:t>
            </a:r>
          </a:p>
          <a:p>
            <a:pPr lvl="1"/>
            <a:r>
              <a:rPr lang="en-US" sz="3300" b="1" dirty="0" smtClean="0"/>
              <a:t>Utilities: </a:t>
            </a:r>
            <a:r>
              <a:rPr lang="en-US" sz="3300" dirty="0" smtClean="0"/>
              <a:t>completed – task closed </a:t>
            </a:r>
          </a:p>
          <a:p>
            <a:pPr marL="914400" lvl="2" indent="0">
              <a:buNone/>
            </a:pPr>
            <a:r>
              <a:rPr lang="en-US" sz="2900" b="1" dirty="0" smtClean="0"/>
              <a:t>		Booster</a:t>
            </a:r>
            <a:endParaRPr lang="en-US" sz="2100" b="1" dirty="0" smtClean="0"/>
          </a:p>
          <a:p>
            <a:pPr lvl="1"/>
            <a:r>
              <a:rPr lang="en-US" sz="3300" b="1" dirty="0" smtClean="0"/>
              <a:t>Beam Studies</a:t>
            </a:r>
            <a:r>
              <a:rPr lang="en-US" sz="3300" dirty="0" smtClean="0"/>
              <a:t>:  </a:t>
            </a:r>
          </a:p>
          <a:p>
            <a:pPr lvl="2"/>
            <a:r>
              <a:rPr lang="en-US" sz="3300" dirty="0" smtClean="0"/>
              <a:t>Cogging: Continues to make operational – working on syncing to Recycler and early notch</a:t>
            </a:r>
            <a:endParaRPr lang="en-US" sz="3300" dirty="0"/>
          </a:p>
          <a:p>
            <a:pPr lvl="2"/>
            <a:r>
              <a:rPr lang="en-US" sz="3300" dirty="0" smtClean="0"/>
              <a:t>Booster optics software – Tan did another round of measurements – still down about 2%</a:t>
            </a:r>
          </a:p>
          <a:p>
            <a:pPr lvl="2"/>
            <a:r>
              <a:rPr lang="en-US" sz="3300" dirty="0" smtClean="0"/>
              <a:t>Booster Longitudinal dampers – Alexei just back working on BPMs and Dampers, mode 2 tests</a:t>
            </a:r>
          </a:p>
          <a:p>
            <a:pPr lvl="2"/>
            <a:r>
              <a:rPr lang="en-US" sz="3300" dirty="0" smtClean="0"/>
              <a:t>Booster BPMs – Peter ordered prototype board – making plans to remove clearing boxes</a:t>
            </a:r>
          </a:p>
          <a:p>
            <a:pPr lvl="1"/>
            <a:r>
              <a:rPr lang="en-US" sz="4100" b="1" dirty="0" smtClean="0"/>
              <a:t>RF:</a:t>
            </a:r>
          </a:p>
          <a:p>
            <a:pPr lvl="2"/>
            <a:r>
              <a:rPr lang="en-US" sz="3300" dirty="0" smtClean="0"/>
              <a:t>Refurbished cavity </a:t>
            </a:r>
            <a:r>
              <a:rPr lang="en-US" sz="3300" dirty="0"/>
              <a:t>w</a:t>
            </a:r>
            <a:r>
              <a:rPr lang="en-US" sz="3300" dirty="0" smtClean="0"/>
              <a:t>ork: the 17 </a:t>
            </a:r>
            <a:r>
              <a:rPr lang="en-US" sz="3300" dirty="0" err="1" smtClean="0"/>
              <a:t>refurb</a:t>
            </a:r>
            <a:r>
              <a:rPr lang="en-US" sz="3300" dirty="0" smtClean="0"/>
              <a:t> station is in test stand – starting testing yesterday</a:t>
            </a:r>
          </a:p>
          <a:p>
            <a:pPr lvl="2"/>
            <a:r>
              <a:rPr lang="en-US" sz="3300" dirty="0" smtClean="0"/>
              <a:t>15 Hz cycling continues in East gallery – so far so good…</a:t>
            </a:r>
            <a:endParaRPr lang="en-US" sz="3300" dirty="0"/>
          </a:p>
          <a:p>
            <a:pPr lvl="2"/>
            <a:r>
              <a:rPr lang="en-US" sz="3300" dirty="0" smtClean="0"/>
              <a:t>Next cavity has a vacuum leak on one end (probably pie tin) being repaired</a:t>
            </a:r>
          </a:p>
          <a:p>
            <a:pPr lvl="2"/>
            <a:r>
              <a:rPr lang="en-US" sz="3300" dirty="0" smtClean="0"/>
              <a:t>New Tuners –  (#2) new tuner completed and tested, # 3 done, #4 work just starting</a:t>
            </a:r>
          </a:p>
          <a:p>
            <a:pPr lvl="2"/>
            <a:r>
              <a:rPr lang="en-US" sz="3300" dirty="0" smtClean="0"/>
              <a:t>Bias Supplies:  # 7 being worked on, one in gallery ready for shipping</a:t>
            </a:r>
          </a:p>
          <a:p>
            <a:pPr lvl="2"/>
            <a:r>
              <a:rPr lang="en-US" sz="3300" dirty="0" smtClean="0"/>
              <a:t>Anode Supplies: Filling cabinet #1, April testing – trying to figure out schedule for 2</a:t>
            </a:r>
            <a:r>
              <a:rPr lang="en-US" sz="3300" baseline="30000" dirty="0" smtClean="0"/>
              <a:t>nd</a:t>
            </a:r>
            <a:r>
              <a:rPr lang="en-US" sz="3300" dirty="0" smtClean="0"/>
              <a:t> one</a:t>
            </a:r>
          </a:p>
          <a:p>
            <a:pPr lvl="2"/>
            <a:r>
              <a:rPr lang="en-US" sz="3300" dirty="0" smtClean="0"/>
              <a:t>Transformer: </a:t>
            </a:r>
            <a:r>
              <a:rPr lang="en-US" sz="3000" dirty="0"/>
              <a:t>G</a:t>
            </a:r>
            <a:r>
              <a:rPr lang="en-US" sz="3000" dirty="0" smtClean="0"/>
              <a:t>ear ordered </a:t>
            </a:r>
            <a:r>
              <a:rPr lang="en-US" sz="3000" dirty="0"/>
              <a:t>and shows an expected ship date of 5/26, the spare </a:t>
            </a:r>
            <a:r>
              <a:rPr lang="en-US" sz="3000" dirty="0" smtClean="0"/>
              <a:t>main </a:t>
            </a:r>
            <a:r>
              <a:rPr lang="en-US" sz="3000" dirty="0"/>
              <a:t>breaker </a:t>
            </a:r>
            <a:r>
              <a:rPr lang="en-US" sz="3000" dirty="0" smtClean="0"/>
              <a:t>arrived</a:t>
            </a:r>
          </a:p>
          <a:p>
            <a:pPr lvl="2"/>
            <a:r>
              <a:rPr lang="en-US" sz="3300" dirty="0" smtClean="0"/>
              <a:t>Perpendicular cavity:  Measurements on mu look good – work on test cavity proceeding</a:t>
            </a:r>
          </a:p>
          <a:p>
            <a:pPr lvl="2"/>
            <a:r>
              <a:rPr lang="en-US" sz="3300" dirty="0" smtClean="0"/>
              <a:t>Stations 20, 21 &amp; 22:  starting to ramp up activity on 20</a:t>
            </a:r>
            <a:r>
              <a:rPr lang="en-US" sz="3300" baseline="30000" dirty="0" smtClean="0"/>
              <a:t>th</a:t>
            </a:r>
            <a:r>
              <a:rPr lang="en-US" sz="3300" dirty="0" smtClean="0"/>
              <a:t> upstairs – gallery space issues…</a:t>
            </a:r>
          </a:p>
          <a:p>
            <a:pPr lvl="2"/>
            <a:r>
              <a:rPr lang="en-US" sz="3300" dirty="0" smtClean="0"/>
              <a:t>Rework of cavities 21 &amp; 22:  Working on plan – looking at options/floor space</a:t>
            </a:r>
          </a:p>
          <a:p>
            <a:pPr lvl="2"/>
            <a:r>
              <a:rPr lang="en-US" sz="3300" dirty="0" smtClean="0"/>
              <a:t>New cavities: Dialogue with management still ongoing – working on design details</a:t>
            </a:r>
          </a:p>
          <a:p>
            <a:pPr lvl="1"/>
            <a:r>
              <a:rPr lang="en-US" sz="3700" b="1" dirty="0" smtClean="0"/>
              <a:t>Shielding: </a:t>
            </a:r>
            <a:r>
              <a:rPr lang="en-US" sz="3700" dirty="0"/>
              <a:t> </a:t>
            </a:r>
            <a:r>
              <a:rPr lang="en-US" sz="3400" dirty="0" smtClean="0"/>
              <a:t>TLMs testing completed – safety still wants one more L12 test?</a:t>
            </a:r>
          </a:p>
          <a:p>
            <a:pPr lvl="1"/>
            <a:r>
              <a:rPr lang="en-US" sz="3300" b="1" dirty="0" smtClean="0"/>
              <a:t>Absorber/Kicker: </a:t>
            </a:r>
            <a:r>
              <a:rPr lang="en-US" sz="3300" dirty="0" smtClean="0"/>
              <a:t>Completed for now – working on optimizing positions/reduction of losses</a:t>
            </a:r>
          </a:p>
          <a:p>
            <a:pPr marL="914400" lvl="2" indent="0">
              <a:buNone/>
            </a:pPr>
            <a:endParaRPr lang="en-US" sz="2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410" y="281940"/>
            <a:ext cx="8679180" cy="629412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8189098" y="671576"/>
            <a:ext cx="0" cy="12573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0" y="1928876"/>
            <a:ext cx="1138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Shutdown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707311" y="1010092"/>
            <a:ext cx="152400" cy="272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648363" y="448580"/>
            <a:ext cx="1144288" cy="646331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Install #17</a:t>
            </a:r>
          </a:p>
          <a:p>
            <a:r>
              <a:rPr lang="en-US" dirty="0" smtClean="0"/>
              <a:t>April 21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8077200" y="533400"/>
            <a:ext cx="0" cy="476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549853" y="112639"/>
            <a:ext cx="1208344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Cavity #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15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04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Recent PIP Budget/News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553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FY15 Budget: </a:t>
            </a:r>
          </a:p>
          <a:p>
            <a:pPr lvl="2"/>
            <a:r>
              <a:rPr lang="en-US" dirty="0" smtClean="0"/>
              <a:t>No updates</a:t>
            </a:r>
          </a:p>
          <a:p>
            <a:pPr lvl="2"/>
            <a:r>
              <a:rPr lang="en-US" dirty="0" smtClean="0"/>
              <a:t>Discussions of task updates with Ann just about done!</a:t>
            </a:r>
          </a:p>
          <a:p>
            <a:r>
              <a:rPr lang="en-US" dirty="0"/>
              <a:t>Update of RLS – Some Booster items </a:t>
            </a:r>
            <a:r>
              <a:rPr lang="en-US" dirty="0" smtClean="0"/>
              <a:t>remain</a:t>
            </a:r>
          </a:p>
          <a:p>
            <a:pPr lvl="1"/>
            <a:r>
              <a:rPr lang="en-US" dirty="0" smtClean="0"/>
              <a:t>Mostly cavities related</a:t>
            </a:r>
            <a:endParaRPr lang="en-US" dirty="0"/>
          </a:p>
          <a:p>
            <a:r>
              <a:rPr lang="en-US" dirty="0" smtClean="0"/>
              <a:t>Meetings to discuss transition PIP to PIP-II continue….working towards completion/agreement </a:t>
            </a:r>
            <a:r>
              <a:rPr lang="en-US" dirty="0" smtClean="0"/>
              <a:t>spring</a:t>
            </a:r>
          </a:p>
          <a:p>
            <a:r>
              <a:rPr lang="en-US" dirty="0" smtClean="0"/>
              <a:t>PIP – Sergei meeting Thursday</a:t>
            </a:r>
            <a:endParaRPr lang="en-US" dirty="0" smtClean="0"/>
          </a:p>
          <a:p>
            <a:r>
              <a:rPr lang="en-US" b="1" dirty="0" smtClean="0"/>
              <a:t>DOE REVIEW of PIP </a:t>
            </a:r>
          </a:p>
          <a:p>
            <a:pPr lvl="2"/>
            <a:r>
              <a:rPr lang="en-US" dirty="0" smtClean="0"/>
              <a:t>Waiting for official document </a:t>
            </a:r>
          </a:p>
          <a:p>
            <a:r>
              <a:rPr lang="en-US" dirty="0" smtClean="0"/>
              <a:t>Ann and company are going through dept. budgets</a:t>
            </a:r>
          </a:p>
          <a:p>
            <a:r>
              <a:rPr lang="en-US" dirty="0" smtClean="0"/>
              <a:t>PIP PMG – May (FY15 Q3)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Upcoming Talks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15 Hz East gallery – John</a:t>
            </a:r>
          </a:p>
          <a:p>
            <a:r>
              <a:rPr lang="en-US" dirty="0" smtClean="0"/>
              <a:t>Laser Notcher (pre-install update) – Dave</a:t>
            </a:r>
          </a:p>
          <a:p>
            <a:r>
              <a:rPr lang="en-US" dirty="0" smtClean="0"/>
              <a:t>Salah Chaurize – Notch system operations</a:t>
            </a:r>
          </a:p>
          <a:p>
            <a:r>
              <a:rPr lang="en-US" dirty="0" smtClean="0"/>
              <a:t>Keith/Tony – TLM install and operations</a:t>
            </a:r>
          </a:p>
          <a:p>
            <a:r>
              <a:rPr lang="en-US" dirty="0" smtClean="0"/>
              <a:t>New Cavities(plans)</a:t>
            </a:r>
          </a:p>
          <a:p>
            <a:r>
              <a:rPr lang="en-US" dirty="0" smtClean="0"/>
              <a:t>Collimator – Status and </a:t>
            </a:r>
            <a:r>
              <a:rPr lang="en-US" smtClean="0"/>
              <a:t>plans </a:t>
            </a:r>
            <a:r>
              <a:rPr lang="en-US" smtClean="0"/>
              <a:t>April 22</a:t>
            </a:r>
            <a:r>
              <a:rPr lang="en-US" baseline="30000" smtClean="0"/>
              <a:t>nd</a:t>
            </a:r>
            <a:r>
              <a:rPr lang="en-US" smtClean="0"/>
              <a:t> (V</a:t>
            </a:r>
            <a:r>
              <a:rPr lang="en-US" dirty="0" smtClean="0"/>
              <a:t>. Kapin)</a:t>
            </a:r>
          </a:p>
          <a:p>
            <a:r>
              <a:rPr lang="en-US" dirty="0" smtClean="0"/>
              <a:t>Install of Cavity 21 and 22 (plans)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5234</TotalTime>
  <Words>154</Words>
  <Application>Microsoft Office PowerPoint</Application>
  <PresentationFormat>On-screen Show (4:3)</PresentationFormat>
  <Paragraphs>58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PIP Update</vt:lpstr>
      <vt:lpstr>Agenda</vt:lpstr>
      <vt:lpstr>Updates</vt:lpstr>
      <vt:lpstr>PowerPoint Presentation</vt:lpstr>
      <vt:lpstr>Recent PIP Budget/News</vt:lpstr>
      <vt:lpstr>Upcoming Talks</vt:lpstr>
    </vt:vector>
  </TitlesOfParts>
  <Company>Fermilab | Accelerator Division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 Update</dc:title>
  <dc:creator>Zwaska</dc:creator>
  <cp:lastModifiedBy>William A. Pellico x8368 07477N</cp:lastModifiedBy>
  <cp:revision>339</cp:revision>
  <dcterms:created xsi:type="dcterms:W3CDTF">2012-05-23T14:14:44Z</dcterms:created>
  <dcterms:modified xsi:type="dcterms:W3CDTF">2015-04-08T15:23:43Z</dcterms:modified>
</cp:coreProperties>
</file>