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4/22/15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FY15 %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 4 (Yellow &gt;= 10% Late, Green &gt;= 10% Early) 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99" y="914400"/>
            <a:ext cx="8153401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(3/1/15 – 8/31/15)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41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FY15 Total Obl Budget thru March 2015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90600"/>
            <a:ext cx="7848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To-date FTEs by OHAP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8001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Monthly FTEs by OHAP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143000"/>
            <a:ext cx="78486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To-date FTEs by Div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5400"/>
            <a:ext cx="79248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Monthly FTEs by Div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17638"/>
            <a:ext cx="8077200" cy="4906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73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PIP Budget/Schedule Status Ken Domann 4/22/15</vt:lpstr>
      <vt:lpstr>FY15 % Compl to WBS Lev 4 (Yellow &gt;= 10% Late, Green &gt;= 10% Early) </vt:lpstr>
      <vt:lpstr>Milestone Status (3/1/15 – 8/31/15) (Red &gt; 3 months late)</vt:lpstr>
      <vt:lpstr>FY15 Total Obl Budget thru March 2015</vt:lpstr>
      <vt:lpstr>FY15 To-date FTEs by OHAP – Fcst vs Act</vt:lpstr>
      <vt:lpstr>FY15 Monthly FTEs by OHAP – Fcst vs Act</vt:lpstr>
      <vt:lpstr>FY15 To-date FTEs by Div – Fcst vs Act</vt:lpstr>
      <vt:lpstr>FY15 Monthly FTEs by Div – Fcst vs Act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A. Domann x6340 11030C</cp:lastModifiedBy>
  <cp:revision>311</cp:revision>
  <dcterms:created xsi:type="dcterms:W3CDTF">2012-09-24T14:55:06Z</dcterms:created>
  <dcterms:modified xsi:type="dcterms:W3CDTF">2015-04-21T18:47:06Z</dcterms:modified>
</cp:coreProperties>
</file>