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6/24/15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FY15 %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 4 (Yellow &gt;= 10% Late, Green &gt;= 10% Early) 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838200"/>
            <a:ext cx="79248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(4/1/15 </a:t>
            </a:r>
            <a:r>
              <a:rPr lang="en-US" sz="3200" dirty="0" smtClean="0"/>
              <a:t>– </a:t>
            </a:r>
            <a:r>
              <a:rPr lang="en-US" sz="3200" dirty="0" smtClean="0"/>
              <a:t>10/31/15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47800"/>
            <a:ext cx="82296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FY15 Total Obl Budget thru </a:t>
            </a:r>
            <a:r>
              <a:rPr lang="en-US" sz="3200" dirty="0" smtClean="0"/>
              <a:t>May</a:t>
            </a:r>
            <a:r>
              <a:rPr lang="en-US" sz="3200" dirty="0" smtClean="0"/>
              <a:t> </a:t>
            </a:r>
            <a:r>
              <a:rPr lang="en-US" sz="3200" dirty="0" smtClean="0"/>
              <a:t>2015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066800"/>
            <a:ext cx="79248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To-date FTEs by OHAP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143000"/>
            <a:ext cx="78486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Monthly FTEs by OHAP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696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To-date FTEs by Div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17638"/>
            <a:ext cx="8001000" cy="4983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Monthly FTEs by Div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5400"/>
            <a:ext cx="8001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73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PIP Budget/Schedule Status Ken Domann 6/24/15</vt:lpstr>
      <vt:lpstr>FY15 % Compl to WBS Lev 4 (Yellow &gt;= 10% Late, Green &gt;= 10% Early) </vt:lpstr>
      <vt:lpstr>Milestone Status (4/1/15 – 10/31/15) (Red &gt; 3 months late)</vt:lpstr>
      <vt:lpstr>FY15 Total Obl Budget thru May 2015</vt:lpstr>
      <vt:lpstr>FY15 To-date FTEs by OHAP – Fcst vs Act</vt:lpstr>
      <vt:lpstr>FY15 Monthly FTEs by OHAP – Fcst vs Act</vt:lpstr>
      <vt:lpstr>FY15 To-date FTEs by Div – Fcst vs Act</vt:lpstr>
      <vt:lpstr>FY15 Monthly FTEs by Div – Fcst vs Act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A. Domann x6340 11030C</cp:lastModifiedBy>
  <cp:revision>317</cp:revision>
  <dcterms:created xsi:type="dcterms:W3CDTF">2012-09-24T14:55:06Z</dcterms:created>
  <dcterms:modified xsi:type="dcterms:W3CDTF">2015-06-23T18:45:06Z</dcterms:modified>
</cp:coreProperties>
</file>