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7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4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27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4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5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8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84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EA4DD-DD48-4783-9015-1AD6A7765F71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E49E6-BC2B-407C-BC7F-7A9AD8DC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66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Booster 2</a:t>
            </a:r>
            <a:r>
              <a:rPr lang="en-US" baseline="30000" dirty="0" smtClean="0"/>
              <a:t>nd</a:t>
            </a:r>
            <a:r>
              <a:rPr lang="en-US" dirty="0" smtClean="0"/>
              <a:t> Harmonic Cavity Mechanical Assembly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7/30/15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4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654"/>
          <a:stretch/>
        </p:blipFill>
        <p:spPr>
          <a:xfrm>
            <a:off x="412595" y="468603"/>
            <a:ext cx="5837124" cy="36461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842" y="2319454"/>
            <a:ext cx="6407090" cy="418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8" y="410737"/>
            <a:ext cx="2762250" cy="487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186" y="624283"/>
            <a:ext cx="3170730" cy="5548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0894" y="410737"/>
            <a:ext cx="4029306" cy="597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1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621" y="412595"/>
            <a:ext cx="4496907" cy="56536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152" y="412593"/>
            <a:ext cx="2633122" cy="55620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995" y="412593"/>
            <a:ext cx="4066804" cy="56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57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37782"/>
          <a:stretch/>
        </p:blipFill>
        <p:spPr>
          <a:xfrm>
            <a:off x="452439" y="347779"/>
            <a:ext cx="4275678" cy="402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491" y="2116611"/>
            <a:ext cx="6709925" cy="43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6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11" y="448140"/>
            <a:ext cx="6132322" cy="3700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590" y="1035483"/>
            <a:ext cx="8031317" cy="582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8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0" y="296151"/>
            <a:ext cx="9323711" cy="61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5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Booster 2nd Harmonic Cavity Mechanical Assembly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L. Duel x4676 14914N</dc:creator>
  <cp:lastModifiedBy>Kevin L. Duel x4676 14914N</cp:lastModifiedBy>
  <cp:revision>8</cp:revision>
  <dcterms:created xsi:type="dcterms:W3CDTF">2015-07-30T16:23:34Z</dcterms:created>
  <dcterms:modified xsi:type="dcterms:W3CDTF">2015-07-30T18:05:42Z</dcterms:modified>
</cp:coreProperties>
</file>