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57" r:id="rId3"/>
    <p:sldId id="258" r:id="rId4"/>
    <p:sldId id="284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August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Activities Update</a:t>
            </a:r>
            <a:endParaRPr lang="en-US" dirty="0" smtClean="0"/>
          </a:p>
          <a:p>
            <a:pPr lvl="1"/>
            <a:r>
              <a:rPr lang="en-US" sz="1800" dirty="0" smtClean="0"/>
              <a:t>Ryan </a:t>
            </a:r>
            <a:r>
              <a:rPr lang="en-US" sz="1800" dirty="0"/>
              <a:t>Crawford - Booster Anode Power </a:t>
            </a:r>
            <a:r>
              <a:rPr lang="en-US" sz="1800" dirty="0" smtClean="0"/>
              <a:t>Supplies</a:t>
            </a:r>
            <a:endParaRPr lang="en-US" sz="1800" dirty="0"/>
          </a:p>
          <a:p>
            <a:pPr lvl="1"/>
            <a:r>
              <a:rPr lang="en-US" sz="1800" dirty="0"/>
              <a:t>Dave Johnson - Laser </a:t>
            </a:r>
            <a:r>
              <a:rPr lang="en-US" sz="1800" dirty="0" smtClean="0"/>
              <a:t>Notcher</a:t>
            </a:r>
            <a:endParaRPr lang="en-US" sz="1800" dirty="0"/>
          </a:p>
          <a:p>
            <a:pPr lvl="1"/>
            <a:r>
              <a:rPr lang="en-US" sz="1800" dirty="0"/>
              <a:t>Valery Kapin - Booster </a:t>
            </a:r>
            <a:r>
              <a:rPr lang="en-US" sz="1800" dirty="0" smtClean="0"/>
              <a:t>Collimators</a:t>
            </a:r>
            <a:endParaRPr lang="en-US" sz="1800" dirty="0" smtClean="0"/>
          </a:p>
          <a:p>
            <a:r>
              <a:rPr lang="en-US" dirty="0" smtClean="0"/>
              <a:t>Additional </a:t>
            </a:r>
            <a:r>
              <a:rPr lang="en-US" dirty="0" smtClean="0"/>
              <a:t>Meetings/Notes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173038"/>
            <a:r>
              <a:rPr lang="en-US" sz="1700" b="1" dirty="0" smtClean="0"/>
              <a:t>SBK</a:t>
            </a:r>
            <a:r>
              <a:rPr lang="en-US" sz="1700" dirty="0" smtClean="0"/>
              <a:t>: Work at CPI continues – </a:t>
            </a:r>
            <a:r>
              <a:rPr lang="en-US" sz="1700" dirty="0" smtClean="0"/>
              <a:t>delivery likely delayed 1 month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LN: </a:t>
            </a:r>
            <a:r>
              <a:rPr lang="en-US" sz="1700" dirty="0" smtClean="0"/>
              <a:t>Update today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Modulator</a:t>
            </a:r>
            <a:r>
              <a:rPr lang="en-US" sz="1700" dirty="0" smtClean="0"/>
              <a:t>: </a:t>
            </a:r>
            <a:r>
              <a:rPr lang="en-US" sz="1700" dirty="0" smtClean="0"/>
              <a:t>Buildup continues – progressing toward 28 cell install (fiber tests, cell timing, filtering, safety review )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</a:p>
          <a:p>
            <a:pPr marL="457200" lvl="1" indent="-173038"/>
            <a:r>
              <a:rPr lang="en-US" sz="1700" b="1" dirty="0" smtClean="0"/>
              <a:t>Beam Studies</a:t>
            </a:r>
            <a:r>
              <a:rPr lang="en-US" sz="1700" dirty="0" smtClean="0"/>
              <a:t>:  </a:t>
            </a:r>
          </a:p>
          <a:p>
            <a:pPr marL="741363" lvl="2" indent="-173038"/>
            <a:r>
              <a:rPr lang="en-US" sz="1700" dirty="0" smtClean="0"/>
              <a:t>Booster optics software: </a:t>
            </a:r>
            <a:r>
              <a:rPr lang="en-US" sz="1700" dirty="0" smtClean="0"/>
              <a:t>No updates</a:t>
            </a:r>
            <a:endParaRPr lang="en-US" sz="1700" dirty="0" smtClean="0"/>
          </a:p>
          <a:p>
            <a:pPr marL="741363" lvl="2" indent="-173038"/>
            <a:r>
              <a:rPr lang="en-US" sz="1700" dirty="0" smtClean="0"/>
              <a:t>Booster Longitudinal dampers: no news</a:t>
            </a:r>
            <a:endParaRPr lang="en-US" sz="1700" dirty="0" smtClean="0">
              <a:solidFill>
                <a:srgbClr val="FF0000"/>
              </a:solidFill>
            </a:endParaRPr>
          </a:p>
          <a:p>
            <a:pPr marL="741363" lvl="2" indent="-173038"/>
            <a:r>
              <a:rPr lang="en-US" sz="1700" dirty="0" smtClean="0"/>
              <a:t>Booster </a:t>
            </a:r>
            <a:r>
              <a:rPr lang="en-US" sz="1700" dirty="0" smtClean="0"/>
              <a:t>BPMs: No update today</a:t>
            </a:r>
            <a:endParaRPr lang="en-US" sz="1700" dirty="0" smtClean="0"/>
          </a:p>
          <a:p>
            <a:pPr marL="741363" lvl="2" indent="-173038"/>
            <a:r>
              <a:rPr lang="en-US" sz="1700" dirty="0" smtClean="0"/>
              <a:t>Collimators: </a:t>
            </a:r>
            <a:r>
              <a:rPr lang="en-US" sz="1700" dirty="0" smtClean="0"/>
              <a:t>Update today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RF:</a:t>
            </a:r>
          </a:p>
          <a:p>
            <a:pPr marL="741363" lvl="2" indent="-173038"/>
            <a:r>
              <a:rPr lang="en-US" sz="1700" b="1" dirty="0" smtClean="0"/>
              <a:t>Refurbished cavity</a:t>
            </a:r>
            <a:r>
              <a:rPr lang="en-US" sz="1700" dirty="0" smtClean="0"/>
              <a:t>: </a:t>
            </a:r>
            <a:r>
              <a:rPr lang="en-US" sz="1700" dirty="0" smtClean="0"/>
              <a:t>(New technicians)</a:t>
            </a:r>
            <a:endParaRPr lang="en-US" sz="1700" dirty="0" smtClean="0"/>
          </a:p>
          <a:p>
            <a:pPr marL="1087438" lvl="3" indent="-173038"/>
            <a:r>
              <a:rPr lang="en-US" sz="1700" dirty="0" smtClean="0"/>
              <a:t>Cavity #18:  In test stand – running full power</a:t>
            </a:r>
            <a:endParaRPr lang="en-US" sz="1700" dirty="0" smtClean="0"/>
          </a:p>
          <a:p>
            <a:pPr marL="1544638" lvl="4" indent="-173038"/>
            <a:r>
              <a:rPr lang="en-US" sz="1700" dirty="0" smtClean="0"/>
              <a:t>Will want to do some extra testing </a:t>
            </a:r>
            <a:r>
              <a:rPr lang="en-US" sz="1700" dirty="0" smtClean="0"/>
              <a:t>– thermal -  next week</a:t>
            </a:r>
            <a:endParaRPr lang="en-US" sz="1700" dirty="0" smtClean="0"/>
          </a:p>
          <a:p>
            <a:pPr marL="1087438" lvl="3" indent="-173038"/>
            <a:r>
              <a:rPr lang="en-US" sz="1700" dirty="0"/>
              <a:t>C</a:t>
            </a:r>
            <a:r>
              <a:rPr lang="en-US" sz="1700" dirty="0" smtClean="0"/>
              <a:t>avity #19: </a:t>
            </a:r>
            <a:r>
              <a:rPr lang="en-US" sz="1700" dirty="0" smtClean="0"/>
              <a:t>on </a:t>
            </a:r>
            <a:r>
              <a:rPr lang="en-US" sz="1700" dirty="0" smtClean="0"/>
              <a:t>mill</a:t>
            </a:r>
          </a:p>
          <a:p>
            <a:pPr marL="1087438" lvl="3" indent="-173038"/>
            <a:r>
              <a:rPr lang="en-US" sz="1700" dirty="0" smtClean="0"/>
              <a:t>Cavity #20:  shipped – but work not yet started?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15 Hz</a:t>
            </a:r>
            <a:r>
              <a:rPr lang="en-US" sz="1700" dirty="0" smtClean="0"/>
              <a:t>: Repairing bus bar connection/weld for stations 17 &amp; 18 - </a:t>
            </a:r>
          </a:p>
          <a:p>
            <a:pPr marL="741363" lvl="2" indent="-173038"/>
            <a:r>
              <a:rPr lang="en-US" sz="1700" b="1" dirty="0" smtClean="0"/>
              <a:t>New Tuners</a:t>
            </a:r>
            <a:r>
              <a:rPr lang="en-US" sz="1700" dirty="0" smtClean="0"/>
              <a:t>: Delivered one set – Pat made up another (for 7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tuner) – </a:t>
            </a:r>
            <a:r>
              <a:rPr lang="en-US" sz="1700" dirty="0" smtClean="0"/>
              <a:t>TD was given OK to pick up (John?)</a:t>
            </a:r>
          </a:p>
          <a:p>
            <a:pPr marL="1198563" lvl="3" indent="-173038"/>
            <a:r>
              <a:rPr lang="en-US" sz="1300" dirty="0" smtClean="0"/>
              <a:t>Another set of ferrites arrived – being tested</a:t>
            </a:r>
            <a:endParaRPr lang="en-US" sz="1300" dirty="0"/>
          </a:p>
          <a:p>
            <a:pPr marL="741363" lvl="2" indent="-173038"/>
            <a:r>
              <a:rPr lang="en-US" sz="1700" b="1" dirty="0" smtClean="0"/>
              <a:t>Bias Supplies</a:t>
            </a:r>
            <a:r>
              <a:rPr lang="en-US" sz="1700" dirty="0" smtClean="0"/>
              <a:t>: #9 is upgraded </a:t>
            </a:r>
            <a:r>
              <a:rPr lang="en-US" sz="1700" dirty="0" smtClean="0"/>
              <a:t>but failed in HP testing, Next </a:t>
            </a:r>
            <a:r>
              <a:rPr lang="en-US" sz="1700" dirty="0" smtClean="0"/>
              <a:t>and last Bias is being worked on by EE </a:t>
            </a:r>
            <a:r>
              <a:rPr lang="en-US" sz="1700" dirty="0" smtClean="0"/>
              <a:t>tech (slow)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Anode Supplies</a:t>
            </a:r>
            <a:r>
              <a:rPr lang="en-US" sz="1700" dirty="0" smtClean="0"/>
              <a:t>: </a:t>
            </a:r>
            <a:r>
              <a:rPr lang="en-US" sz="1700" dirty="0" smtClean="0"/>
              <a:t>Update today</a:t>
            </a:r>
            <a:endParaRPr lang="en-US" sz="1300" dirty="0" smtClean="0"/>
          </a:p>
          <a:p>
            <a:pPr marL="741363" lvl="2" indent="-173038"/>
            <a:r>
              <a:rPr lang="en-US" sz="1700" b="1" dirty="0" smtClean="0"/>
              <a:t>Transformer:</a:t>
            </a:r>
            <a:r>
              <a:rPr lang="en-US" sz="1700" dirty="0" smtClean="0"/>
              <a:t> Installed last weekend (07.17</a:t>
            </a:r>
            <a:r>
              <a:rPr lang="en-US" sz="1700" dirty="0" smtClean="0"/>
              <a:t>) - Completed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Perpendicular bias cavity:  </a:t>
            </a:r>
            <a:r>
              <a:rPr lang="en-US" sz="1700" dirty="0" smtClean="0"/>
              <a:t>work progressing – meeting this week to discuss mechanical layout &amp; simulations</a:t>
            </a:r>
          </a:p>
          <a:p>
            <a:pPr marL="741363" lvl="2" indent="-173038"/>
            <a:r>
              <a:rPr lang="en-US" sz="1700" b="1" dirty="0" smtClean="0"/>
              <a:t>Stations 20, </a:t>
            </a:r>
            <a:r>
              <a:rPr lang="en-US" sz="1700" b="1" dirty="0" smtClean="0"/>
              <a:t>- Preparing to hang bus bar – Next week?</a:t>
            </a:r>
          </a:p>
          <a:p>
            <a:pPr marL="741363" lvl="2" indent="-173038"/>
            <a:r>
              <a:rPr lang="en-US" sz="1700" b="1" dirty="0" smtClean="0"/>
              <a:t>Rework </a:t>
            </a:r>
            <a:r>
              <a:rPr lang="en-US" sz="1700" b="1" dirty="0" smtClean="0"/>
              <a:t>of cavities 21 &amp; 22</a:t>
            </a:r>
            <a:r>
              <a:rPr lang="en-US" sz="1700" dirty="0" smtClean="0"/>
              <a:t>: no news</a:t>
            </a:r>
          </a:p>
          <a:p>
            <a:pPr marL="741363" lvl="2" indent="-173038"/>
            <a:r>
              <a:rPr lang="en-US" sz="1700" b="1" dirty="0" smtClean="0"/>
              <a:t>New cavities: </a:t>
            </a:r>
            <a:r>
              <a:rPr lang="en-US" sz="1700" dirty="0" smtClean="0"/>
              <a:t>Tom Kroc appointed as L3 manager – </a:t>
            </a:r>
            <a:r>
              <a:rPr lang="en-US" sz="1700" dirty="0" smtClean="0"/>
              <a:t>meetings – </a:t>
            </a:r>
            <a:r>
              <a:rPr lang="en-US" sz="1700" dirty="0" smtClean="0"/>
              <a:t>finalizing specs documentation</a:t>
            </a:r>
          </a:p>
          <a:p>
            <a:pPr marL="457200" lvl="1" indent="-173038"/>
            <a:r>
              <a:rPr lang="en-US" sz="1700" b="1" dirty="0" smtClean="0"/>
              <a:t>Shielding: Tony and Keith </a:t>
            </a:r>
            <a:r>
              <a:rPr lang="en-US" sz="1700" dirty="0" smtClean="0"/>
              <a:t>– working on documentation</a:t>
            </a:r>
          </a:p>
          <a:p>
            <a:pPr marL="457200" lvl="1" indent="-173038"/>
            <a:r>
              <a:rPr lang="en-US" sz="1700" b="1" dirty="0" smtClean="0"/>
              <a:t>Absorber/Kicker: </a:t>
            </a:r>
            <a:r>
              <a:rPr lang="en-US" sz="1700" dirty="0" smtClean="0"/>
              <a:t>Discussing insert removal and/or additional shielding – planning for removal later this shutdown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FY15</a:t>
            </a:r>
            <a:r>
              <a:rPr lang="en-US" sz="2200" dirty="0"/>
              <a:t> </a:t>
            </a:r>
            <a:r>
              <a:rPr lang="en-US" sz="1800" dirty="0" smtClean="0"/>
              <a:t>-</a:t>
            </a:r>
            <a:r>
              <a:rPr lang="en-US" sz="2200" dirty="0" smtClean="0"/>
              <a:t> </a:t>
            </a:r>
            <a:r>
              <a:rPr lang="en-US" sz="1800" dirty="0" smtClean="0"/>
              <a:t>Discussions of task updates/consolidation </a:t>
            </a:r>
            <a:r>
              <a:rPr lang="en-US" sz="1800" dirty="0" smtClean="0"/>
              <a:t>continues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/>
              <a:t>Update of RLS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Replacement cavities schedule will be revised soon (T. Kroc)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Another revision by end of CY (starting fall </a:t>
            </a:r>
            <a:r>
              <a:rPr lang="en-US" sz="1800" dirty="0" smtClean="0"/>
              <a:t>(?))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to discuss transition PIP to PIP-II continue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Working on documentation and arranging of review as requested by </a:t>
            </a:r>
            <a:r>
              <a:rPr lang="en-US" sz="1800" dirty="0" smtClean="0"/>
              <a:t>Sergei/PIP-II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PIP PMG – Aug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</a:t>
            </a:r>
            <a:r>
              <a:rPr lang="en-US" sz="2200" dirty="0" smtClean="0"/>
              <a:t> went well – no real feedback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PIP physics workshop – tentative </a:t>
            </a:r>
            <a:r>
              <a:rPr lang="en-US" sz="2200" dirty="0" smtClean="0"/>
              <a:t>Oct/2015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AAC re-review of 700 KW plan being planned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Full AAC review in Dec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 (plans)</a:t>
            </a:r>
          </a:p>
          <a:p>
            <a:r>
              <a:rPr lang="en-US" dirty="0" smtClean="0"/>
              <a:t>Cavity testing results – simulations (Reid &amp; Hassan)</a:t>
            </a:r>
          </a:p>
          <a:p>
            <a:r>
              <a:rPr lang="en-US" dirty="0" smtClean="0"/>
              <a:t>Beam Physics Workshop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5507</TotalTime>
  <Words>431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PIP Update</vt:lpstr>
      <vt:lpstr>Agenda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381</cp:revision>
  <dcterms:created xsi:type="dcterms:W3CDTF">2012-05-23T14:14:44Z</dcterms:created>
  <dcterms:modified xsi:type="dcterms:W3CDTF">2015-08-12T15:24:57Z</dcterms:modified>
</cp:coreProperties>
</file>