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10/21/15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to WBS Lev 4 (Yellow &gt;= 10% Late, Green &gt;= 10% Early) 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990600"/>
            <a:ext cx="7620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</a:t>
            </a:r>
            <a:r>
              <a:rPr lang="en-US" sz="3200" dirty="0" smtClean="0"/>
              <a:t>(8/1/15 </a:t>
            </a:r>
            <a:r>
              <a:rPr lang="en-US" sz="3200" dirty="0" smtClean="0"/>
              <a:t>– </a:t>
            </a:r>
            <a:r>
              <a:rPr lang="en-US" sz="3200" dirty="0" smtClean="0"/>
              <a:t>1/31/16)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524000"/>
            <a:ext cx="8229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FY15 Total Obl Budget thru </a:t>
            </a:r>
            <a:r>
              <a:rPr lang="en-US" sz="3200" dirty="0" smtClean="0"/>
              <a:t>September </a:t>
            </a:r>
            <a:r>
              <a:rPr lang="en-US" sz="3200" dirty="0" smtClean="0"/>
              <a:t>2015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066800"/>
            <a:ext cx="77724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To-date FTEs by OHAP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76962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FY15 Monthly FTEs by OHAP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143000"/>
            <a:ext cx="76200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To-date FTEs by Div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77724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FY15 Monthly FTEs by Div – Fcst vs Act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371600"/>
            <a:ext cx="76962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3995</TotalTime>
  <Words>72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PIP Budget/Schedule Status Ken Domann 10/21/15</vt:lpstr>
      <vt:lpstr>% Compl to WBS Lev 4 (Yellow &gt;= 10% Late, Green &gt;= 10% Early) </vt:lpstr>
      <vt:lpstr>Milestone Status (8/1/15 – 1/31/16) (Red &gt; 3 months late)</vt:lpstr>
      <vt:lpstr>FY15 Total Obl Budget thru September 2015</vt:lpstr>
      <vt:lpstr>FY15 To-date FTEs by OHAP – Fcst vs Act</vt:lpstr>
      <vt:lpstr>FY15 Monthly FTEs by OHAP – Fcst vs Act</vt:lpstr>
      <vt:lpstr>FY15 To-date FTEs by Div – Fcst vs Act</vt:lpstr>
      <vt:lpstr>FY15 Monthly FTEs by Div – Fcst vs Act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A. Domann x6340 11030C</cp:lastModifiedBy>
  <cp:revision>331</cp:revision>
  <dcterms:created xsi:type="dcterms:W3CDTF">2012-09-24T14:55:06Z</dcterms:created>
  <dcterms:modified xsi:type="dcterms:W3CDTF">2015-10-20T14:54:12Z</dcterms:modified>
</cp:coreProperties>
</file>